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29"/>
  </p:notesMasterIdLst>
  <p:sldIdLst>
    <p:sldId id="256" r:id="rId2"/>
    <p:sldId id="258" r:id="rId3"/>
    <p:sldId id="260" r:id="rId4"/>
    <p:sldId id="259" r:id="rId5"/>
    <p:sldId id="264" r:id="rId6"/>
    <p:sldId id="272" r:id="rId7"/>
    <p:sldId id="273" r:id="rId8"/>
    <p:sldId id="292" r:id="rId9"/>
    <p:sldId id="268" r:id="rId10"/>
    <p:sldId id="291" r:id="rId11"/>
    <p:sldId id="263" r:id="rId12"/>
    <p:sldId id="294" r:id="rId13"/>
    <p:sldId id="276" r:id="rId14"/>
    <p:sldId id="285" r:id="rId15"/>
    <p:sldId id="274" r:id="rId16"/>
    <p:sldId id="286" r:id="rId17"/>
    <p:sldId id="289" r:id="rId18"/>
    <p:sldId id="280" r:id="rId19"/>
    <p:sldId id="287" r:id="rId20"/>
    <p:sldId id="288" r:id="rId21"/>
    <p:sldId id="265" r:id="rId22"/>
    <p:sldId id="290" r:id="rId23"/>
    <p:sldId id="262" r:id="rId24"/>
    <p:sldId id="293" r:id="rId25"/>
    <p:sldId id="282" r:id="rId26"/>
    <p:sldId id="266" r:id="rId27"/>
    <p:sldId id="284" r:id="rId28"/>
  </p:sldIdLst>
  <p:sldSz cx="9144000" cy="5143500" type="screen16x9"/>
  <p:notesSz cx="6858000" cy="9144000"/>
  <p:embeddedFontLst>
    <p:embeddedFont>
      <p:font typeface="Archivo Black" panose="020B0604020202020204" charset="0"/>
      <p:regular r:id="rId30"/>
    </p:embeddedFont>
    <p:embeddedFont>
      <p:font typeface="Californian FB" panose="0207040306080B030204" pitchFamily="18" charset="0"/>
      <p:regular r:id="rId31"/>
      <p:bold r:id="rId32"/>
      <p:italic r:id="rId33"/>
    </p:embeddedFont>
    <p:embeddedFont>
      <p:font typeface="Source Sans Pro" panose="020B0503030403020204" pitchFamily="34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5044935-6BC1-484C-B24F-CDAA6CA22D20}">
  <a:tblStyle styleId="{05044935-6BC1-484C-B24F-CDAA6CA22D2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0" d="100"/>
          <a:sy n="140" d="100"/>
        </p:scale>
        <p:origin x="25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9" name="Google Shape;2709;g914e35b3eb_0_1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0" name="Google Shape;2710;g914e35b3eb_0_1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1" name="Google Shape;2691;g923fd3c64a_1_170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2" name="Google Shape;2692;g923fd3c64a_1_170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" name="Google Shape;2928;g923fd3c64a_1_9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9" name="Google Shape;2929;g923fd3c64a_1_9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8" name="Google Shape;1348;g8fc1f8f685_0_27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9" name="Google Shape;1349;g8fc1f8f685_0_27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" name="Google Shape;909;g8fc1f8f685_0_18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0" name="Google Shape;910;g8fc1f8f685_0_18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2" name="Google Shape;3152;g914e35b3eb_0_5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3" name="Google Shape;3153;g914e35b3eb_0_5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6" name="Google Shape;1356;g919cc0fa9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7" name="Google Shape;1357;g919cc0fa9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7" name="Google Shape;3257;g914e35b3eb_0_8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8" name="Google Shape;3258;g914e35b3eb_0_8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8fc1f8f685_0_1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8fc1f8f685_0_1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g8fc1f8f685_0_1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7" name="Google Shape;677;g8fc1f8f685_0_12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923fd3c64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923fd3c64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g8fc1f8f685_0_19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4" name="Google Shape;974;g8fc1f8f685_0_19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2" name="Google Shape;2492;g914e35b3eb_0_1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3" name="Google Shape;2493;g914e35b3eb_0_1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7" name="Google Shape;2527;g91d559061c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8" name="Google Shape;2528;g91d559061c_1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0" name="Google Shape;2180;g919cc0fa9a_0_12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1" name="Google Shape;2181;g919cc0fa9a_0_12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" name="Google Shape;944;g923fd3c64a_1_2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5" name="Google Shape;945;g923fd3c64a_1_2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" TargetMode="External"/><Relationship Id="rId2" Type="http://schemas.openxmlformats.org/officeDocument/2006/relationships/hyperlink" Target="https://slidesgo.com/" TargetMode="External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stories.freepik.com/" TargetMode="External"/><Relationship Id="rId4" Type="http://schemas.openxmlformats.org/officeDocument/2006/relationships/hyperlink" Target="https://www.freepik.com/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FFFFFF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8798825" y="47178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7999275" y="-160295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1416150" y="460350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-1316175" y="-160295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720000" y="1272375"/>
            <a:ext cx="3887700" cy="169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720000" y="3078500"/>
            <a:ext cx="32364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3738150" y="5400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132" name="Google Shape;132;p14"/>
          <p:cNvSpPr txBox="1">
            <a:spLocks noGrp="1"/>
          </p:cNvSpPr>
          <p:nvPr>
            <p:ph type="title" idx="2" hasCustomPrompt="1"/>
          </p:nvPr>
        </p:nvSpPr>
        <p:spPr>
          <a:xfrm>
            <a:off x="720000" y="1512550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3" name="Google Shape;133;p14"/>
          <p:cNvSpPr txBox="1">
            <a:spLocks noGrp="1"/>
          </p:cNvSpPr>
          <p:nvPr>
            <p:ph type="subTitle" idx="1"/>
          </p:nvPr>
        </p:nvSpPr>
        <p:spPr>
          <a:xfrm>
            <a:off x="1808025" y="151255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14"/>
          <p:cNvSpPr txBox="1">
            <a:spLocks noGrp="1"/>
          </p:cNvSpPr>
          <p:nvPr>
            <p:ph type="subTitle" idx="3"/>
          </p:nvPr>
        </p:nvSpPr>
        <p:spPr>
          <a:xfrm>
            <a:off x="1808025" y="1856950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35" name="Google Shape;135;p14"/>
          <p:cNvCxnSpPr/>
          <p:nvPr/>
        </p:nvCxnSpPr>
        <p:spPr>
          <a:xfrm>
            <a:off x="796200" y="2256850"/>
            <a:ext cx="8496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6" name="Google Shape;136;p14"/>
          <p:cNvSpPr txBox="1">
            <a:spLocks noGrp="1"/>
          </p:cNvSpPr>
          <p:nvPr>
            <p:ph type="title" idx="4" hasCustomPrompt="1"/>
          </p:nvPr>
        </p:nvSpPr>
        <p:spPr>
          <a:xfrm>
            <a:off x="720000" y="2675475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7" name="Google Shape;137;p14"/>
          <p:cNvSpPr txBox="1">
            <a:spLocks noGrp="1"/>
          </p:cNvSpPr>
          <p:nvPr>
            <p:ph type="subTitle" idx="5"/>
          </p:nvPr>
        </p:nvSpPr>
        <p:spPr>
          <a:xfrm>
            <a:off x="1808025" y="2675475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4"/>
          <p:cNvSpPr txBox="1">
            <a:spLocks noGrp="1"/>
          </p:cNvSpPr>
          <p:nvPr>
            <p:ph type="subTitle" idx="6"/>
          </p:nvPr>
        </p:nvSpPr>
        <p:spPr>
          <a:xfrm>
            <a:off x="1808025" y="3019875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39" name="Google Shape;139;p14"/>
          <p:cNvCxnSpPr/>
          <p:nvPr/>
        </p:nvCxnSpPr>
        <p:spPr>
          <a:xfrm>
            <a:off x="796200" y="3419775"/>
            <a:ext cx="8496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0" name="Google Shape;140;p14"/>
          <p:cNvSpPr txBox="1">
            <a:spLocks noGrp="1"/>
          </p:cNvSpPr>
          <p:nvPr>
            <p:ph type="title" idx="7" hasCustomPrompt="1"/>
          </p:nvPr>
        </p:nvSpPr>
        <p:spPr>
          <a:xfrm>
            <a:off x="720000" y="3838400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1" name="Google Shape;141;p14"/>
          <p:cNvSpPr txBox="1">
            <a:spLocks noGrp="1"/>
          </p:cNvSpPr>
          <p:nvPr>
            <p:ph type="subTitle" idx="8"/>
          </p:nvPr>
        </p:nvSpPr>
        <p:spPr>
          <a:xfrm>
            <a:off x="1808025" y="383840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2" name="Google Shape;142;p14"/>
          <p:cNvSpPr txBox="1">
            <a:spLocks noGrp="1"/>
          </p:cNvSpPr>
          <p:nvPr>
            <p:ph type="subTitle" idx="9"/>
          </p:nvPr>
        </p:nvSpPr>
        <p:spPr>
          <a:xfrm>
            <a:off x="1808025" y="4182800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43" name="Google Shape;143;p14"/>
          <p:cNvCxnSpPr/>
          <p:nvPr/>
        </p:nvCxnSpPr>
        <p:spPr>
          <a:xfrm>
            <a:off x="796200" y="4582700"/>
            <a:ext cx="8496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4" name="Google Shape;144;p14"/>
          <p:cNvSpPr txBox="1">
            <a:spLocks noGrp="1"/>
          </p:cNvSpPr>
          <p:nvPr>
            <p:ph type="title" idx="13" hasCustomPrompt="1"/>
          </p:nvPr>
        </p:nvSpPr>
        <p:spPr>
          <a:xfrm>
            <a:off x="4907475" y="1512550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5" name="Google Shape;145;p14"/>
          <p:cNvSpPr txBox="1">
            <a:spLocks noGrp="1"/>
          </p:cNvSpPr>
          <p:nvPr>
            <p:ph type="subTitle" idx="14"/>
          </p:nvPr>
        </p:nvSpPr>
        <p:spPr>
          <a:xfrm>
            <a:off x="5995500" y="151255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14"/>
          <p:cNvSpPr txBox="1">
            <a:spLocks noGrp="1"/>
          </p:cNvSpPr>
          <p:nvPr>
            <p:ph type="subTitle" idx="15"/>
          </p:nvPr>
        </p:nvSpPr>
        <p:spPr>
          <a:xfrm>
            <a:off x="5995500" y="1856950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47" name="Google Shape;147;p14"/>
          <p:cNvCxnSpPr/>
          <p:nvPr/>
        </p:nvCxnSpPr>
        <p:spPr>
          <a:xfrm>
            <a:off x="4983675" y="2256850"/>
            <a:ext cx="8496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8" name="Google Shape;148;p14"/>
          <p:cNvSpPr txBox="1">
            <a:spLocks noGrp="1"/>
          </p:cNvSpPr>
          <p:nvPr>
            <p:ph type="title" idx="16" hasCustomPrompt="1"/>
          </p:nvPr>
        </p:nvSpPr>
        <p:spPr>
          <a:xfrm>
            <a:off x="4907475" y="2675475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9" name="Google Shape;149;p14"/>
          <p:cNvSpPr txBox="1">
            <a:spLocks noGrp="1"/>
          </p:cNvSpPr>
          <p:nvPr>
            <p:ph type="subTitle" idx="17"/>
          </p:nvPr>
        </p:nvSpPr>
        <p:spPr>
          <a:xfrm>
            <a:off x="5995500" y="2675475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50" name="Google Shape;150;p14"/>
          <p:cNvSpPr txBox="1">
            <a:spLocks noGrp="1"/>
          </p:cNvSpPr>
          <p:nvPr>
            <p:ph type="subTitle" idx="18"/>
          </p:nvPr>
        </p:nvSpPr>
        <p:spPr>
          <a:xfrm>
            <a:off x="5995500" y="3019875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51" name="Google Shape;151;p14"/>
          <p:cNvCxnSpPr/>
          <p:nvPr/>
        </p:nvCxnSpPr>
        <p:spPr>
          <a:xfrm>
            <a:off x="4983675" y="3419775"/>
            <a:ext cx="8496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2" name="Google Shape;152;p14"/>
          <p:cNvSpPr txBox="1">
            <a:spLocks noGrp="1"/>
          </p:cNvSpPr>
          <p:nvPr>
            <p:ph type="title" idx="19" hasCustomPrompt="1"/>
          </p:nvPr>
        </p:nvSpPr>
        <p:spPr>
          <a:xfrm>
            <a:off x="4907475" y="3838400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3" name="Google Shape;153;p14"/>
          <p:cNvSpPr txBox="1">
            <a:spLocks noGrp="1"/>
          </p:cNvSpPr>
          <p:nvPr>
            <p:ph type="subTitle" idx="20"/>
          </p:nvPr>
        </p:nvSpPr>
        <p:spPr>
          <a:xfrm>
            <a:off x="5995500" y="383840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54" name="Google Shape;154;p14"/>
          <p:cNvSpPr txBox="1">
            <a:spLocks noGrp="1"/>
          </p:cNvSpPr>
          <p:nvPr>
            <p:ph type="subTitle" idx="21"/>
          </p:nvPr>
        </p:nvSpPr>
        <p:spPr>
          <a:xfrm>
            <a:off x="5995500" y="4182800"/>
            <a:ext cx="21144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55" name="Google Shape;155;p14"/>
          <p:cNvCxnSpPr/>
          <p:nvPr/>
        </p:nvCxnSpPr>
        <p:spPr>
          <a:xfrm>
            <a:off x="4983675" y="4582700"/>
            <a:ext cx="8496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6" name="Google Shape;156;p14"/>
          <p:cNvSpPr/>
          <p:nvPr/>
        </p:nvSpPr>
        <p:spPr>
          <a:xfrm>
            <a:off x="8597550" y="4787525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4"/>
          <p:cNvSpPr/>
          <p:nvPr/>
        </p:nvSpPr>
        <p:spPr>
          <a:xfrm>
            <a:off x="7443000" y="-165285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4"/>
          <p:cNvSpPr/>
          <p:nvPr/>
        </p:nvSpPr>
        <p:spPr>
          <a:xfrm>
            <a:off x="-1489975" y="-154882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4"/>
          <p:cNvSpPr/>
          <p:nvPr/>
        </p:nvSpPr>
        <p:spPr>
          <a:xfrm>
            <a:off x="8767350" y="1017725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4"/>
          <p:cNvSpPr/>
          <p:nvPr/>
        </p:nvSpPr>
        <p:spPr>
          <a:xfrm>
            <a:off x="-154675" y="4865825"/>
            <a:ext cx="510000" cy="5100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1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163" name="Google Shape;163;p15"/>
          <p:cNvSpPr txBox="1">
            <a:spLocks noGrp="1"/>
          </p:cNvSpPr>
          <p:nvPr>
            <p:ph type="subTitle" idx="1"/>
          </p:nvPr>
        </p:nvSpPr>
        <p:spPr>
          <a:xfrm>
            <a:off x="720000" y="280840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64" name="Google Shape;164;p15"/>
          <p:cNvSpPr txBox="1">
            <a:spLocks noGrp="1"/>
          </p:cNvSpPr>
          <p:nvPr>
            <p:ph type="subTitle" idx="2"/>
          </p:nvPr>
        </p:nvSpPr>
        <p:spPr>
          <a:xfrm>
            <a:off x="877050" y="3152800"/>
            <a:ext cx="2114400" cy="5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15"/>
          <p:cNvSpPr txBox="1">
            <a:spLocks noGrp="1"/>
          </p:cNvSpPr>
          <p:nvPr>
            <p:ph type="subTitle" idx="3"/>
          </p:nvPr>
        </p:nvSpPr>
        <p:spPr>
          <a:xfrm>
            <a:off x="3357750" y="280840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66" name="Google Shape;166;p15"/>
          <p:cNvSpPr txBox="1">
            <a:spLocks noGrp="1"/>
          </p:cNvSpPr>
          <p:nvPr>
            <p:ph type="subTitle" idx="4"/>
          </p:nvPr>
        </p:nvSpPr>
        <p:spPr>
          <a:xfrm>
            <a:off x="3514800" y="3152800"/>
            <a:ext cx="2114400" cy="5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15"/>
          <p:cNvSpPr txBox="1">
            <a:spLocks noGrp="1"/>
          </p:cNvSpPr>
          <p:nvPr>
            <p:ph type="subTitle" idx="5"/>
          </p:nvPr>
        </p:nvSpPr>
        <p:spPr>
          <a:xfrm>
            <a:off x="5995500" y="280840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p15"/>
          <p:cNvSpPr txBox="1">
            <a:spLocks noGrp="1"/>
          </p:cNvSpPr>
          <p:nvPr>
            <p:ph type="subTitle" idx="6"/>
          </p:nvPr>
        </p:nvSpPr>
        <p:spPr>
          <a:xfrm>
            <a:off x="6152550" y="3152800"/>
            <a:ext cx="2114400" cy="5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15"/>
          <p:cNvSpPr/>
          <p:nvPr/>
        </p:nvSpPr>
        <p:spPr>
          <a:xfrm>
            <a:off x="-179100" y="907075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5"/>
          <p:cNvSpPr/>
          <p:nvPr/>
        </p:nvSpPr>
        <p:spPr>
          <a:xfrm>
            <a:off x="-1596800" y="-168097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15"/>
          <p:cNvSpPr/>
          <p:nvPr/>
        </p:nvSpPr>
        <p:spPr>
          <a:xfrm rot="10800000">
            <a:off x="8813100" y="3881625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15"/>
          <p:cNvSpPr/>
          <p:nvPr/>
        </p:nvSpPr>
        <p:spPr>
          <a:xfrm rot="10800000">
            <a:off x="8245400" y="448427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5"/>
          <p:cNvSpPr/>
          <p:nvPr/>
        </p:nvSpPr>
        <p:spPr>
          <a:xfrm>
            <a:off x="8424000" y="-3096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5"/>
          <p:cNvSpPr/>
          <p:nvPr/>
        </p:nvSpPr>
        <p:spPr>
          <a:xfrm>
            <a:off x="-157550" y="46035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2">
    <p:bg>
      <p:bgPr>
        <a:solidFill>
          <a:schemeClr val="lt1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6"/>
          <p:cNvSpPr/>
          <p:nvPr/>
        </p:nvSpPr>
        <p:spPr>
          <a:xfrm>
            <a:off x="-1451875" y="416617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6"/>
          <p:cNvSpPr txBox="1">
            <a:spLocks noGrp="1"/>
          </p:cNvSpPr>
          <p:nvPr>
            <p:ph type="title"/>
          </p:nvPr>
        </p:nvSpPr>
        <p:spPr>
          <a:xfrm>
            <a:off x="2902650" y="3593475"/>
            <a:ext cx="3338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178" name="Google Shape;178;p16"/>
          <p:cNvSpPr txBox="1">
            <a:spLocks noGrp="1"/>
          </p:cNvSpPr>
          <p:nvPr>
            <p:ph type="subTitle" idx="1"/>
          </p:nvPr>
        </p:nvSpPr>
        <p:spPr>
          <a:xfrm>
            <a:off x="1884900" y="1660175"/>
            <a:ext cx="5374200" cy="189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79" name="Google Shape;179;p16"/>
          <p:cNvSpPr/>
          <p:nvPr/>
        </p:nvSpPr>
        <p:spPr>
          <a:xfrm>
            <a:off x="8424000" y="46035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6"/>
          <p:cNvSpPr/>
          <p:nvPr/>
        </p:nvSpPr>
        <p:spPr>
          <a:xfrm>
            <a:off x="7443000" y="-165285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6"/>
          <p:cNvSpPr/>
          <p:nvPr/>
        </p:nvSpPr>
        <p:spPr>
          <a:xfrm>
            <a:off x="8767350" y="1017725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6"/>
          <p:cNvSpPr/>
          <p:nvPr/>
        </p:nvSpPr>
        <p:spPr>
          <a:xfrm>
            <a:off x="720000" y="-239575"/>
            <a:ext cx="510000" cy="5100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6"/>
          <p:cNvSpPr/>
          <p:nvPr/>
        </p:nvSpPr>
        <p:spPr>
          <a:xfrm>
            <a:off x="-129600" y="-133350"/>
            <a:ext cx="849600" cy="849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4" name="Google Shape;184;p16"/>
          <p:cNvGrpSpPr/>
          <p:nvPr/>
        </p:nvGrpSpPr>
        <p:grpSpPr>
          <a:xfrm>
            <a:off x="587948" y="1650882"/>
            <a:ext cx="1178434" cy="2421967"/>
            <a:chOff x="587948" y="1650882"/>
            <a:chExt cx="1178434" cy="2421967"/>
          </a:xfrm>
        </p:grpSpPr>
        <p:sp>
          <p:nvSpPr>
            <p:cNvPr id="185" name="Google Shape;185;p16"/>
            <p:cNvSpPr/>
            <p:nvPr/>
          </p:nvSpPr>
          <p:spPr>
            <a:xfrm>
              <a:off x="587948" y="2605392"/>
              <a:ext cx="185307" cy="175862"/>
            </a:xfrm>
            <a:custGeom>
              <a:avLst/>
              <a:gdLst/>
              <a:ahLst/>
              <a:cxnLst/>
              <a:rect l="l" t="t" r="r" b="b"/>
              <a:pathLst>
                <a:path w="5238" h="4971" extrusionOk="0">
                  <a:moveTo>
                    <a:pt x="2636" y="1"/>
                  </a:moveTo>
                  <a:lnTo>
                    <a:pt x="1802" y="1635"/>
                  </a:lnTo>
                  <a:lnTo>
                    <a:pt x="1" y="1902"/>
                  </a:lnTo>
                  <a:lnTo>
                    <a:pt x="1302" y="3170"/>
                  </a:lnTo>
                  <a:lnTo>
                    <a:pt x="1001" y="4971"/>
                  </a:lnTo>
                  <a:lnTo>
                    <a:pt x="2636" y="4137"/>
                  </a:lnTo>
                  <a:lnTo>
                    <a:pt x="4237" y="4971"/>
                  </a:lnTo>
                  <a:lnTo>
                    <a:pt x="3937" y="3170"/>
                  </a:lnTo>
                  <a:lnTo>
                    <a:pt x="5238" y="1902"/>
                  </a:lnTo>
                  <a:lnTo>
                    <a:pt x="3437" y="1635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6"/>
            <p:cNvSpPr/>
            <p:nvPr/>
          </p:nvSpPr>
          <p:spPr>
            <a:xfrm>
              <a:off x="1341734" y="16508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6"/>
            <p:cNvSpPr/>
            <p:nvPr/>
          </p:nvSpPr>
          <p:spPr>
            <a:xfrm>
              <a:off x="1457432" y="2537508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6"/>
            <p:cNvSpPr/>
            <p:nvPr/>
          </p:nvSpPr>
          <p:spPr>
            <a:xfrm>
              <a:off x="1114309" y="33272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16"/>
            <p:cNvSpPr/>
            <p:nvPr/>
          </p:nvSpPr>
          <p:spPr>
            <a:xfrm>
              <a:off x="1695557" y="4004358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0" name="Google Shape;190;p16"/>
          <p:cNvGrpSpPr/>
          <p:nvPr/>
        </p:nvGrpSpPr>
        <p:grpSpPr>
          <a:xfrm>
            <a:off x="7377621" y="1650882"/>
            <a:ext cx="1178434" cy="2421967"/>
            <a:chOff x="7377621" y="1650882"/>
            <a:chExt cx="1178434" cy="2421967"/>
          </a:xfrm>
        </p:grpSpPr>
        <p:sp>
          <p:nvSpPr>
            <p:cNvPr id="191" name="Google Shape;191;p16"/>
            <p:cNvSpPr/>
            <p:nvPr/>
          </p:nvSpPr>
          <p:spPr>
            <a:xfrm flipH="1">
              <a:off x="8370748" y="2605392"/>
              <a:ext cx="185307" cy="175862"/>
            </a:xfrm>
            <a:custGeom>
              <a:avLst/>
              <a:gdLst/>
              <a:ahLst/>
              <a:cxnLst/>
              <a:rect l="l" t="t" r="r" b="b"/>
              <a:pathLst>
                <a:path w="5238" h="4971" extrusionOk="0">
                  <a:moveTo>
                    <a:pt x="2636" y="1"/>
                  </a:moveTo>
                  <a:lnTo>
                    <a:pt x="1802" y="1635"/>
                  </a:lnTo>
                  <a:lnTo>
                    <a:pt x="1" y="1902"/>
                  </a:lnTo>
                  <a:lnTo>
                    <a:pt x="1302" y="3170"/>
                  </a:lnTo>
                  <a:lnTo>
                    <a:pt x="1001" y="4971"/>
                  </a:lnTo>
                  <a:lnTo>
                    <a:pt x="2636" y="4137"/>
                  </a:lnTo>
                  <a:lnTo>
                    <a:pt x="4237" y="4971"/>
                  </a:lnTo>
                  <a:lnTo>
                    <a:pt x="3937" y="3170"/>
                  </a:lnTo>
                  <a:lnTo>
                    <a:pt x="5238" y="1902"/>
                  </a:lnTo>
                  <a:lnTo>
                    <a:pt x="3437" y="1635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6"/>
            <p:cNvSpPr/>
            <p:nvPr/>
          </p:nvSpPr>
          <p:spPr>
            <a:xfrm flipH="1">
              <a:off x="7686586" y="16508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6"/>
            <p:cNvSpPr/>
            <p:nvPr/>
          </p:nvSpPr>
          <p:spPr>
            <a:xfrm flipH="1">
              <a:off x="7615746" y="2537508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16"/>
            <p:cNvSpPr/>
            <p:nvPr/>
          </p:nvSpPr>
          <p:spPr>
            <a:xfrm flipH="1">
              <a:off x="7914011" y="33272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6"/>
            <p:cNvSpPr/>
            <p:nvPr/>
          </p:nvSpPr>
          <p:spPr>
            <a:xfrm flipH="1">
              <a:off x="7377621" y="4004358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4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205" name="Google Shape;205;p18"/>
          <p:cNvSpPr txBox="1">
            <a:spLocks noGrp="1"/>
          </p:cNvSpPr>
          <p:nvPr>
            <p:ph type="subTitle" idx="1"/>
          </p:nvPr>
        </p:nvSpPr>
        <p:spPr>
          <a:xfrm>
            <a:off x="720000" y="198675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06" name="Google Shape;206;p18"/>
          <p:cNvSpPr txBox="1">
            <a:spLocks noGrp="1"/>
          </p:cNvSpPr>
          <p:nvPr>
            <p:ph type="subTitle" idx="2"/>
          </p:nvPr>
        </p:nvSpPr>
        <p:spPr>
          <a:xfrm>
            <a:off x="877050" y="2331150"/>
            <a:ext cx="2114400" cy="5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18"/>
          <p:cNvSpPr txBox="1">
            <a:spLocks noGrp="1"/>
          </p:cNvSpPr>
          <p:nvPr>
            <p:ph type="subTitle" idx="3"/>
          </p:nvPr>
        </p:nvSpPr>
        <p:spPr>
          <a:xfrm>
            <a:off x="3357750" y="198675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08" name="Google Shape;208;p18"/>
          <p:cNvSpPr txBox="1">
            <a:spLocks noGrp="1"/>
          </p:cNvSpPr>
          <p:nvPr>
            <p:ph type="subTitle" idx="4"/>
          </p:nvPr>
        </p:nvSpPr>
        <p:spPr>
          <a:xfrm>
            <a:off x="3514800" y="2331150"/>
            <a:ext cx="2114400" cy="5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18"/>
          <p:cNvSpPr txBox="1">
            <a:spLocks noGrp="1"/>
          </p:cNvSpPr>
          <p:nvPr>
            <p:ph type="subTitle" idx="5"/>
          </p:nvPr>
        </p:nvSpPr>
        <p:spPr>
          <a:xfrm>
            <a:off x="5995500" y="198675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10" name="Google Shape;210;p18"/>
          <p:cNvSpPr txBox="1">
            <a:spLocks noGrp="1"/>
          </p:cNvSpPr>
          <p:nvPr>
            <p:ph type="subTitle" idx="6"/>
          </p:nvPr>
        </p:nvSpPr>
        <p:spPr>
          <a:xfrm>
            <a:off x="6152550" y="2331150"/>
            <a:ext cx="2114400" cy="5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18"/>
          <p:cNvSpPr txBox="1">
            <a:spLocks noGrp="1"/>
          </p:cNvSpPr>
          <p:nvPr>
            <p:ph type="subTitle" idx="7"/>
          </p:nvPr>
        </p:nvSpPr>
        <p:spPr>
          <a:xfrm>
            <a:off x="720000" y="373830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12" name="Google Shape;212;p18"/>
          <p:cNvSpPr txBox="1">
            <a:spLocks noGrp="1"/>
          </p:cNvSpPr>
          <p:nvPr>
            <p:ph type="subTitle" idx="8"/>
          </p:nvPr>
        </p:nvSpPr>
        <p:spPr>
          <a:xfrm>
            <a:off x="877050" y="4082700"/>
            <a:ext cx="2114400" cy="5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18"/>
          <p:cNvSpPr txBox="1">
            <a:spLocks noGrp="1"/>
          </p:cNvSpPr>
          <p:nvPr>
            <p:ph type="subTitle" idx="9"/>
          </p:nvPr>
        </p:nvSpPr>
        <p:spPr>
          <a:xfrm>
            <a:off x="3357750" y="373830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14" name="Google Shape;214;p18"/>
          <p:cNvSpPr txBox="1">
            <a:spLocks noGrp="1"/>
          </p:cNvSpPr>
          <p:nvPr>
            <p:ph type="subTitle" idx="13"/>
          </p:nvPr>
        </p:nvSpPr>
        <p:spPr>
          <a:xfrm>
            <a:off x="3514800" y="4082700"/>
            <a:ext cx="2114400" cy="5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18"/>
          <p:cNvSpPr txBox="1">
            <a:spLocks noGrp="1"/>
          </p:cNvSpPr>
          <p:nvPr>
            <p:ph type="subTitle" idx="14"/>
          </p:nvPr>
        </p:nvSpPr>
        <p:spPr>
          <a:xfrm>
            <a:off x="5995500" y="373830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16" name="Google Shape;216;p18"/>
          <p:cNvSpPr txBox="1">
            <a:spLocks noGrp="1"/>
          </p:cNvSpPr>
          <p:nvPr>
            <p:ph type="subTitle" idx="15"/>
          </p:nvPr>
        </p:nvSpPr>
        <p:spPr>
          <a:xfrm>
            <a:off x="6152550" y="4082700"/>
            <a:ext cx="2114400" cy="5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18"/>
          <p:cNvSpPr/>
          <p:nvPr/>
        </p:nvSpPr>
        <p:spPr>
          <a:xfrm>
            <a:off x="8421538" y="-76582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8"/>
          <p:cNvSpPr/>
          <p:nvPr/>
        </p:nvSpPr>
        <p:spPr>
          <a:xfrm>
            <a:off x="7764763" y="-1431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18"/>
          <p:cNvSpPr/>
          <p:nvPr/>
        </p:nvSpPr>
        <p:spPr>
          <a:xfrm flipH="1">
            <a:off x="-1772950" y="-76582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18"/>
          <p:cNvSpPr/>
          <p:nvPr/>
        </p:nvSpPr>
        <p:spPr>
          <a:xfrm flipH="1">
            <a:off x="869225" y="-1431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18"/>
          <p:cNvSpPr/>
          <p:nvPr/>
        </p:nvSpPr>
        <p:spPr>
          <a:xfrm>
            <a:off x="8424000" y="46035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8"/>
          <p:cNvSpPr/>
          <p:nvPr/>
        </p:nvSpPr>
        <p:spPr>
          <a:xfrm>
            <a:off x="-129600" y="46035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one column 2">
  <p:cSld name="CUSTOM_10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3588300" cy="130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262" name="Google Shape;262;p22"/>
          <p:cNvSpPr txBox="1">
            <a:spLocks noGrp="1"/>
          </p:cNvSpPr>
          <p:nvPr>
            <p:ph type="subTitle" idx="1"/>
          </p:nvPr>
        </p:nvSpPr>
        <p:spPr>
          <a:xfrm>
            <a:off x="720000" y="2082513"/>
            <a:ext cx="2408400" cy="111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63" name="Google Shape;263;p22"/>
          <p:cNvSpPr/>
          <p:nvPr/>
        </p:nvSpPr>
        <p:spPr>
          <a:xfrm>
            <a:off x="-1423925" y="415685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22"/>
          <p:cNvSpPr/>
          <p:nvPr/>
        </p:nvSpPr>
        <p:spPr>
          <a:xfrm>
            <a:off x="1135950" y="43485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22"/>
          <p:cNvSpPr/>
          <p:nvPr/>
        </p:nvSpPr>
        <p:spPr>
          <a:xfrm flipH="1">
            <a:off x="8424000" y="115200"/>
            <a:ext cx="849600" cy="849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list 1">
  <p:cSld name="CUSTOM_9"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282" name="Google Shape;282;p25"/>
          <p:cNvSpPr txBox="1">
            <a:spLocks noGrp="1"/>
          </p:cNvSpPr>
          <p:nvPr>
            <p:ph type="body" idx="1"/>
          </p:nvPr>
        </p:nvSpPr>
        <p:spPr>
          <a:xfrm>
            <a:off x="720000" y="1485900"/>
            <a:ext cx="4383000" cy="311730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>
            <a:lvl1pPr marL="457200" lvl="0" indent="-3302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rtl="0">
              <a:lnSpc>
                <a:spcPct val="2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lnSpc>
                <a:spcPct val="2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lnSpc>
                <a:spcPct val="2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lnSpc>
                <a:spcPct val="2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lnSpc>
                <a:spcPct val="2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lnSpc>
                <a:spcPct val="2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lnSpc>
                <a:spcPct val="2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lnSpc>
                <a:spcPct val="200000"/>
              </a:lnSpc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83" name="Google Shape;283;p25"/>
          <p:cNvSpPr/>
          <p:nvPr/>
        </p:nvSpPr>
        <p:spPr>
          <a:xfrm>
            <a:off x="-1334800" y="-160295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25"/>
          <p:cNvSpPr/>
          <p:nvPr/>
        </p:nvSpPr>
        <p:spPr>
          <a:xfrm>
            <a:off x="1088375" y="222275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25"/>
          <p:cNvSpPr/>
          <p:nvPr/>
        </p:nvSpPr>
        <p:spPr>
          <a:xfrm flipH="1">
            <a:off x="-112500" y="46035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25"/>
          <p:cNvSpPr/>
          <p:nvPr/>
        </p:nvSpPr>
        <p:spPr>
          <a:xfrm>
            <a:off x="8437425" y="-76582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one column 2">
  <p:cSld name="CUSTOM_6"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7"/>
          <p:cNvSpPr/>
          <p:nvPr/>
        </p:nvSpPr>
        <p:spPr>
          <a:xfrm flipH="1">
            <a:off x="-130325" y="47178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27"/>
          <p:cNvSpPr/>
          <p:nvPr/>
        </p:nvSpPr>
        <p:spPr>
          <a:xfrm flipH="1">
            <a:off x="5266950" y="460350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Google Shape;295;p27"/>
          <p:cNvSpPr/>
          <p:nvPr/>
        </p:nvSpPr>
        <p:spPr>
          <a:xfrm flipH="1">
            <a:off x="7999275" y="-160295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27"/>
          <p:cNvSpPr txBox="1">
            <a:spLocks noGrp="1"/>
          </p:cNvSpPr>
          <p:nvPr>
            <p:ph type="ctrTitle"/>
          </p:nvPr>
        </p:nvSpPr>
        <p:spPr>
          <a:xfrm>
            <a:off x="720000" y="738975"/>
            <a:ext cx="38877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>
            <a:endParaRPr/>
          </a:p>
        </p:txBody>
      </p:sp>
      <p:sp>
        <p:nvSpPr>
          <p:cNvPr id="297" name="Google Shape;297;p27"/>
          <p:cNvSpPr txBox="1">
            <a:spLocks noGrp="1"/>
          </p:cNvSpPr>
          <p:nvPr>
            <p:ph type="subTitle" idx="1"/>
          </p:nvPr>
        </p:nvSpPr>
        <p:spPr>
          <a:xfrm>
            <a:off x="720000" y="1654150"/>
            <a:ext cx="3236400" cy="12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98" name="Google Shape;298;p27"/>
          <p:cNvSpPr/>
          <p:nvPr/>
        </p:nvSpPr>
        <p:spPr>
          <a:xfrm flipH="1">
            <a:off x="7561500" y="222275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27"/>
          <p:cNvSpPr txBox="1"/>
          <p:nvPr/>
        </p:nvSpPr>
        <p:spPr>
          <a:xfrm>
            <a:off x="720000" y="3547875"/>
            <a:ext cx="3236400" cy="8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CREDITS: This presentation template was created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ource Sans Pro"/>
                <a:ea typeface="Source Sans Pro"/>
                <a:cs typeface="Source Sans Pro"/>
                <a:sym typeface="Source Sans Pro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 b="1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,</a:t>
            </a:r>
            <a:r>
              <a:rPr lang="en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including icons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ource Sans Pro"/>
                <a:ea typeface="Source Sans Pro"/>
                <a:cs typeface="Source Sans Pro"/>
                <a:sym typeface="Source Sans Pr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, infographics &amp; images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ource Sans Pro"/>
                <a:ea typeface="Source Sans Pro"/>
                <a:cs typeface="Source Sans Pro"/>
                <a:sym typeface="Source Sans Pr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and illustrations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ource Sans Pro"/>
                <a:ea typeface="Source Sans Pro"/>
                <a:cs typeface="Source Sans Pro"/>
                <a:sym typeface="Source Sans Pr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Stories</a:t>
            </a:r>
            <a:r>
              <a:rPr lang="en" sz="13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3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0" name="Google Shape;300;p27"/>
          <p:cNvSpPr/>
          <p:nvPr/>
        </p:nvSpPr>
        <p:spPr>
          <a:xfrm flipH="1">
            <a:off x="-130325" y="-3096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2_1"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9"/>
          <p:cNvSpPr/>
          <p:nvPr/>
        </p:nvSpPr>
        <p:spPr>
          <a:xfrm>
            <a:off x="8421538" y="-76582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29"/>
          <p:cNvSpPr/>
          <p:nvPr/>
        </p:nvSpPr>
        <p:spPr>
          <a:xfrm>
            <a:off x="7764763" y="-1431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" name="Google Shape;314;p29"/>
          <p:cNvSpPr/>
          <p:nvPr/>
        </p:nvSpPr>
        <p:spPr>
          <a:xfrm>
            <a:off x="8614350" y="46035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29"/>
          <p:cNvSpPr/>
          <p:nvPr/>
        </p:nvSpPr>
        <p:spPr>
          <a:xfrm>
            <a:off x="-153462" y="4864350"/>
            <a:ext cx="510000" cy="5100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2_1_1"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30"/>
          <p:cNvSpPr/>
          <p:nvPr/>
        </p:nvSpPr>
        <p:spPr>
          <a:xfrm>
            <a:off x="-1451875" y="416617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30"/>
          <p:cNvSpPr/>
          <p:nvPr/>
        </p:nvSpPr>
        <p:spPr>
          <a:xfrm>
            <a:off x="8424000" y="46035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30"/>
          <p:cNvSpPr/>
          <p:nvPr/>
        </p:nvSpPr>
        <p:spPr>
          <a:xfrm>
            <a:off x="7443000" y="-165285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30"/>
          <p:cNvSpPr/>
          <p:nvPr/>
        </p:nvSpPr>
        <p:spPr>
          <a:xfrm>
            <a:off x="8767350" y="1017725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30"/>
          <p:cNvSpPr/>
          <p:nvPr/>
        </p:nvSpPr>
        <p:spPr>
          <a:xfrm>
            <a:off x="720000" y="-239575"/>
            <a:ext cx="510000" cy="5100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30"/>
          <p:cNvSpPr/>
          <p:nvPr/>
        </p:nvSpPr>
        <p:spPr>
          <a:xfrm>
            <a:off x="-129600" y="-133350"/>
            <a:ext cx="849600" cy="849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2_1_1_1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1"/>
          <p:cNvSpPr/>
          <p:nvPr/>
        </p:nvSpPr>
        <p:spPr>
          <a:xfrm rot="10800000">
            <a:off x="-129600" y="-24315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31"/>
          <p:cNvSpPr/>
          <p:nvPr/>
        </p:nvSpPr>
        <p:spPr>
          <a:xfrm rot="10800000">
            <a:off x="833250" y="455790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31"/>
          <p:cNvSpPr/>
          <p:nvPr/>
        </p:nvSpPr>
        <p:spPr>
          <a:xfrm rot="10800000">
            <a:off x="323250" y="46635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31"/>
          <p:cNvSpPr/>
          <p:nvPr/>
        </p:nvSpPr>
        <p:spPr>
          <a:xfrm rot="10800000">
            <a:off x="8424000" y="-24315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8" name="Google Shape;328;p31"/>
          <p:cNvSpPr/>
          <p:nvPr/>
        </p:nvSpPr>
        <p:spPr>
          <a:xfrm rot="10800000">
            <a:off x="968700" y="-7335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720000" y="710125"/>
            <a:ext cx="2751600" cy="11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ubTitle" idx="1"/>
          </p:nvPr>
        </p:nvSpPr>
        <p:spPr>
          <a:xfrm>
            <a:off x="720000" y="2087419"/>
            <a:ext cx="2574600" cy="61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 idx="2" hasCustomPrompt="1"/>
          </p:nvPr>
        </p:nvSpPr>
        <p:spPr>
          <a:xfrm>
            <a:off x="720000" y="3268425"/>
            <a:ext cx="2484600" cy="133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0"/>
              <a:buNone/>
              <a:defRPr sz="9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0"/>
              <a:buNone/>
              <a:defRPr sz="100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0"/>
              <a:buNone/>
              <a:defRPr sz="100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0"/>
              <a:buNone/>
              <a:defRPr sz="100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0"/>
              <a:buNone/>
              <a:defRPr sz="100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0"/>
              <a:buNone/>
              <a:defRPr sz="100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0"/>
              <a:buNone/>
              <a:defRPr sz="100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0"/>
              <a:buNone/>
              <a:defRPr sz="100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0"/>
              <a:buNone/>
              <a:defRPr sz="10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/>
          <p:nvPr/>
        </p:nvSpPr>
        <p:spPr>
          <a:xfrm>
            <a:off x="8421538" y="-76582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3"/>
          <p:cNvSpPr/>
          <p:nvPr/>
        </p:nvSpPr>
        <p:spPr>
          <a:xfrm>
            <a:off x="7764763" y="-1431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3"/>
          <p:cNvSpPr/>
          <p:nvPr/>
        </p:nvSpPr>
        <p:spPr>
          <a:xfrm>
            <a:off x="8614350" y="46035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/>
          <p:nvPr/>
        </p:nvSpPr>
        <p:spPr>
          <a:xfrm>
            <a:off x="2961588" y="226875"/>
            <a:ext cx="510000" cy="5100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3"/>
          <p:cNvSpPr/>
          <p:nvPr/>
        </p:nvSpPr>
        <p:spPr>
          <a:xfrm>
            <a:off x="-153462" y="4864350"/>
            <a:ext cx="510000" cy="5100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s and text">
  <p:cSld name="Big numbers and text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1"/>
          <p:cNvSpPr txBox="1">
            <a:spLocks noGrp="1"/>
          </p:cNvSpPr>
          <p:nvPr>
            <p:ph type="title" hasCustomPrompt="1"/>
          </p:nvPr>
        </p:nvSpPr>
        <p:spPr>
          <a:xfrm>
            <a:off x="4449352" y="774913"/>
            <a:ext cx="3888900" cy="66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r>
              <a:t>xx%</a:t>
            </a:r>
          </a:p>
        </p:txBody>
      </p:sp>
      <p:sp>
        <p:nvSpPr>
          <p:cNvPr id="247" name="Google Shape;247;p21"/>
          <p:cNvSpPr txBox="1">
            <a:spLocks noGrp="1"/>
          </p:cNvSpPr>
          <p:nvPr>
            <p:ph type="subTitle" idx="1"/>
          </p:nvPr>
        </p:nvSpPr>
        <p:spPr>
          <a:xfrm>
            <a:off x="4267200" y="1327213"/>
            <a:ext cx="4156800" cy="38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21"/>
          <p:cNvSpPr txBox="1">
            <a:spLocks noGrp="1"/>
          </p:cNvSpPr>
          <p:nvPr>
            <p:ph type="title" idx="2" hasCustomPrompt="1"/>
          </p:nvPr>
        </p:nvSpPr>
        <p:spPr>
          <a:xfrm>
            <a:off x="4449352" y="2102413"/>
            <a:ext cx="3888900" cy="66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r>
              <a:t>xx%</a:t>
            </a:r>
          </a:p>
        </p:txBody>
      </p:sp>
      <p:sp>
        <p:nvSpPr>
          <p:cNvPr id="249" name="Google Shape;249;p21"/>
          <p:cNvSpPr txBox="1">
            <a:spLocks noGrp="1"/>
          </p:cNvSpPr>
          <p:nvPr>
            <p:ph type="subTitle" idx="3"/>
          </p:nvPr>
        </p:nvSpPr>
        <p:spPr>
          <a:xfrm>
            <a:off x="4267200" y="2655121"/>
            <a:ext cx="4156800" cy="38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21"/>
          <p:cNvSpPr txBox="1">
            <a:spLocks noGrp="1"/>
          </p:cNvSpPr>
          <p:nvPr>
            <p:ph type="title" idx="4" hasCustomPrompt="1"/>
          </p:nvPr>
        </p:nvSpPr>
        <p:spPr>
          <a:xfrm>
            <a:off x="4449352" y="3431229"/>
            <a:ext cx="3888900" cy="66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r>
              <a:t>xx%</a:t>
            </a:r>
          </a:p>
        </p:txBody>
      </p:sp>
      <p:sp>
        <p:nvSpPr>
          <p:cNvPr id="251" name="Google Shape;251;p21"/>
          <p:cNvSpPr txBox="1">
            <a:spLocks noGrp="1"/>
          </p:cNvSpPr>
          <p:nvPr>
            <p:ph type="subTitle" idx="5"/>
          </p:nvPr>
        </p:nvSpPr>
        <p:spPr>
          <a:xfrm>
            <a:off x="4267200" y="3980364"/>
            <a:ext cx="4156800" cy="38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52" name="Google Shape;252;p21"/>
          <p:cNvGrpSpPr/>
          <p:nvPr/>
        </p:nvGrpSpPr>
        <p:grpSpPr>
          <a:xfrm>
            <a:off x="3719525" y="1189720"/>
            <a:ext cx="642045" cy="3221266"/>
            <a:chOff x="587948" y="1365933"/>
            <a:chExt cx="642045" cy="3221266"/>
          </a:xfrm>
        </p:grpSpPr>
        <p:sp>
          <p:nvSpPr>
            <p:cNvPr id="253" name="Google Shape;253;p21"/>
            <p:cNvSpPr/>
            <p:nvPr/>
          </p:nvSpPr>
          <p:spPr>
            <a:xfrm>
              <a:off x="587948" y="2452992"/>
              <a:ext cx="185307" cy="175862"/>
            </a:xfrm>
            <a:custGeom>
              <a:avLst/>
              <a:gdLst/>
              <a:ahLst/>
              <a:cxnLst/>
              <a:rect l="l" t="t" r="r" b="b"/>
              <a:pathLst>
                <a:path w="5238" h="4971" extrusionOk="0">
                  <a:moveTo>
                    <a:pt x="2636" y="1"/>
                  </a:moveTo>
                  <a:lnTo>
                    <a:pt x="1802" y="1635"/>
                  </a:lnTo>
                  <a:lnTo>
                    <a:pt x="1" y="1902"/>
                  </a:lnTo>
                  <a:lnTo>
                    <a:pt x="1302" y="3170"/>
                  </a:lnTo>
                  <a:lnTo>
                    <a:pt x="1001" y="4971"/>
                  </a:lnTo>
                  <a:lnTo>
                    <a:pt x="2636" y="4137"/>
                  </a:lnTo>
                  <a:lnTo>
                    <a:pt x="4237" y="4971"/>
                  </a:lnTo>
                  <a:lnTo>
                    <a:pt x="3937" y="3170"/>
                  </a:lnTo>
                  <a:lnTo>
                    <a:pt x="5238" y="1902"/>
                  </a:lnTo>
                  <a:lnTo>
                    <a:pt x="3437" y="1635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1"/>
            <p:cNvSpPr/>
            <p:nvPr/>
          </p:nvSpPr>
          <p:spPr>
            <a:xfrm>
              <a:off x="924032" y="4518708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1"/>
            <p:cNvSpPr/>
            <p:nvPr/>
          </p:nvSpPr>
          <p:spPr>
            <a:xfrm>
              <a:off x="1114309" y="33272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1"/>
            <p:cNvSpPr/>
            <p:nvPr/>
          </p:nvSpPr>
          <p:spPr>
            <a:xfrm>
              <a:off x="757357" y="1365933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7" name="Google Shape;257;p21"/>
          <p:cNvSpPr/>
          <p:nvPr/>
        </p:nvSpPr>
        <p:spPr>
          <a:xfrm>
            <a:off x="7456600" y="-203385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1"/>
          <p:cNvSpPr/>
          <p:nvPr/>
        </p:nvSpPr>
        <p:spPr>
          <a:xfrm>
            <a:off x="8780950" y="636725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21"/>
          <p:cNvSpPr/>
          <p:nvPr/>
        </p:nvSpPr>
        <p:spPr>
          <a:xfrm rot="10800000" flipH="1">
            <a:off x="-1566100" y="448427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3338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720000" y="1274863"/>
            <a:ext cx="2211900" cy="10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ubTitle" idx="1"/>
          </p:nvPr>
        </p:nvSpPr>
        <p:spPr>
          <a:xfrm>
            <a:off x="720000" y="2409738"/>
            <a:ext cx="2574600" cy="14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8" name="Google Shape;28;p4"/>
          <p:cNvSpPr/>
          <p:nvPr/>
        </p:nvSpPr>
        <p:spPr>
          <a:xfrm>
            <a:off x="-494275" y="-404575"/>
            <a:ext cx="849600" cy="849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4"/>
          <p:cNvSpPr/>
          <p:nvPr/>
        </p:nvSpPr>
        <p:spPr>
          <a:xfrm>
            <a:off x="2428950" y="-184335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4"/>
          <p:cNvSpPr/>
          <p:nvPr/>
        </p:nvSpPr>
        <p:spPr>
          <a:xfrm>
            <a:off x="8274150" y="460350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4"/>
          <p:cNvSpPr/>
          <p:nvPr/>
        </p:nvSpPr>
        <p:spPr>
          <a:xfrm>
            <a:off x="8767350" y="2850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4"/>
          <p:cNvSpPr/>
          <p:nvPr/>
        </p:nvSpPr>
        <p:spPr>
          <a:xfrm>
            <a:off x="3518550" y="4603500"/>
            <a:ext cx="849600" cy="849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4"/>
          <p:cNvSpPr/>
          <p:nvPr/>
        </p:nvSpPr>
        <p:spPr>
          <a:xfrm>
            <a:off x="7999200" y="-3096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4"/>
          <p:cNvSpPr/>
          <p:nvPr/>
        </p:nvSpPr>
        <p:spPr>
          <a:xfrm>
            <a:off x="-1555650" y="460350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55" name="Google Shape;55;p6"/>
          <p:cNvSpPr/>
          <p:nvPr/>
        </p:nvSpPr>
        <p:spPr>
          <a:xfrm rot="10800000" flipH="1">
            <a:off x="8274150" y="-180502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6"/>
          <p:cNvSpPr/>
          <p:nvPr/>
        </p:nvSpPr>
        <p:spPr>
          <a:xfrm rot="10800000" flipH="1">
            <a:off x="8773013" y="4498875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6"/>
          <p:cNvSpPr/>
          <p:nvPr/>
        </p:nvSpPr>
        <p:spPr>
          <a:xfrm rot="10800000" flipH="1">
            <a:off x="8004863" y="4753875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6"/>
          <p:cNvSpPr/>
          <p:nvPr/>
        </p:nvSpPr>
        <p:spPr>
          <a:xfrm rot="10800000" flipH="1">
            <a:off x="-1555650" y="-180502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6"/>
          <p:cNvSpPr/>
          <p:nvPr/>
        </p:nvSpPr>
        <p:spPr>
          <a:xfrm rot="10800000">
            <a:off x="-139012" y="4498875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6"/>
          <p:cNvSpPr/>
          <p:nvPr/>
        </p:nvSpPr>
        <p:spPr>
          <a:xfrm rot="10800000">
            <a:off x="289538" y="4753875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7"/>
          <p:cNvSpPr txBox="1">
            <a:spLocks noGrp="1"/>
          </p:cNvSpPr>
          <p:nvPr>
            <p:ph type="title"/>
          </p:nvPr>
        </p:nvSpPr>
        <p:spPr>
          <a:xfrm>
            <a:off x="6212100" y="1510235"/>
            <a:ext cx="2211900" cy="54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3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63" name="Google Shape;63;p7"/>
          <p:cNvSpPr txBox="1">
            <a:spLocks noGrp="1"/>
          </p:cNvSpPr>
          <p:nvPr>
            <p:ph type="subTitle" idx="1"/>
          </p:nvPr>
        </p:nvSpPr>
        <p:spPr>
          <a:xfrm>
            <a:off x="5849500" y="2174365"/>
            <a:ext cx="2574600" cy="14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4" name="Google Shape;64;p7"/>
          <p:cNvSpPr/>
          <p:nvPr/>
        </p:nvSpPr>
        <p:spPr>
          <a:xfrm>
            <a:off x="8424000" y="46035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7"/>
          <p:cNvSpPr/>
          <p:nvPr/>
        </p:nvSpPr>
        <p:spPr>
          <a:xfrm>
            <a:off x="5815350" y="-184335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7"/>
          <p:cNvSpPr/>
          <p:nvPr/>
        </p:nvSpPr>
        <p:spPr>
          <a:xfrm>
            <a:off x="8310750" y="3645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7"/>
          <p:cNvSpPr/>
          <p:nvPr/>
        </p:nvSpPr>
        <p:spPr>
          <a:xfrm>
            <a:off x="-129600" y="4603500"/>
            <a:ext cx="849600" cy="849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8"/>
          <p:cNvSpPr txBox="1">
            <a:spLocks noGrp="1"/>
          </p:cNvSpPr>
          <p:nvPr>
            <p:ph type="title"/>
          </p:nvPr>
        </p:nvSpPr>
        <p:spPr>
          <a:xfrm>
            <a:off x="1703100" y="1757850"/>
            <a:ext cx="5737800" cy="162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grpSp>
        <p:nvGrpSpPr>
          <p:cNvPr id="70" name="Google Shape;70;p8"/>
          <p:cNvGrpSpPr/>
          <p:nvPr/>
        </p:nvGrpSpPr>
        <p:grpSpPr>
          <a:xfrm flipH="1">
            <a:off x="7092698" y="961120"/>
            <a:ext cx="1397509" cy="3373666"/>
            <a:chOff x="1197548" y="1137333"/>
            <a:chExt cx="1397509" cy="3373666"/>
          </a:xfrm>
        </p:grpSpPr>
        <p:sp>
          <p:nvSpPr>
            <p:cNvPr id="71" name="Google Shape;71;p8"/>
            <p:cNvSpPr/>
            <p:nvPr/>
          </p:nvSpPr>
          <p:spPr>
            <a:xfrm>
              <a:off x="1197548" y="2910192"/>
              <a:ext cx="185307" cy="175862"/>
            </a:xfrm>
            <a:custGeom>
              <a:avLst/>
              <a:gdLst/>
              <a:ahLst/>
              <a:cxnLst/>
              <a:rect l="l" t="t" r="r" b="b"/>
              <a:pathLst>
                <a:path w="5238" h="4971" extrusionOk="0">
                  <a:moveTo>
                    <a:pt x="2636" y="1"/>
                  </a:moveTo>
                  <a:lnTo>
                    <a:pt x="1802" y="1635"/>
                  </a:lnTo>
                  <a:lnTo>
                    <a:pt x="1" y="1902"/>
                  </a:lnTo>
                  <a:lnTo>
                    <a:pt x="1302" y="3170"/>
                  </a:lnTo>
                  <a:lnTo>
                    <a:pt x="1001" y="4971"/>
                  </a:lnTo>
                  <a:lnTo>
                    <a:pt x="2636" y="4137"/>
                  </a:lnTo>
                  <a:lnTo>
                    <a:pt x="4237" y="4971"/>
                  </a:lnTo>
                  <a:lnTo>
                    <a:pt x="3937" y="3170"/>
                  </a:lnTo>
                  <a:lnTo>
                    <a:pt x="5238" y="1902"/>
                  </a:lnTo>
                  <a:lnTo>
                    <a:pt x="3437" y="1635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>
              <a:off x="1341734" y="16508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>
              <a:off x="2524232" y="4442508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>
              <a:off x="2181109" y="37082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>
              <a:off x="2128957" y="1137333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" name="Google Shape;76;p8"/>
          <p:cNvSpPr/>
          <p:nvPr/>
        </p:nvSpPr>
        <p:spPr>
          <a:xfrm rot="10800000" flipH="1">
            <a:off x="8424000" y="-24315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8"/>
          <p:cNvSpPr/>
          <p:nvPr/>
        </p:nvSpPr>
        <p:spPr>
          <a:xfrm rot="10800000" flipH="1">
            <a:off x="5815350" y="455790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8"/>
          <p:cNvSpPr/>
          <p:nvPr/>
        </p:nvSpPr>
        <p:spPr>
          <a:xfrm rot="10800000" flipH="1">
            <a:off x="8310750" y="46635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8"/>
          <p:cNvSpPr/>
          <p:nvPr/>
        </p:nvSpPr>
        <p:spPr>
          <a:xfrm rot="10800000" flipH="1">
            <a:off x="7665300" y="-7335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653798" y="961120"/>
            <a:ext cx="1397509" cy="3373666"/>
            <a:chOff x="1197548" y="1137333"/>
            <a:chExt cx="1397509" cy="3373666"/>
          </a:xfrm>
        </p:grpSpPr>
        <p:sp>
          <p:nvSpPr>
            <p:cNvPr id="81" name="Google Shape;81;p8"/>
            <p:cNvSpPr/>
            <p:nvPr/>
          </p:nvSpPr>
          <p:spPr>
            <a:xfrm>
              <a:off x="1197548" y="2910192"/>
              <a:ext cx="185307" cy="175862"/>
            </a:xfrm>
            <a:custGeom>
              <a:avLst/>
              <a:gdLst/>
              <a:ahLst/>
              <a:cxnLst/>
              <a:rect l="l" t="t" r="r" b="b"/>
              <a:pathLst>
                <a:path w="5238" h="4971" extrusionOk="0">
                  <a:moveTo>
                    <a:pt x="2636" y="1"/>
                  </a:moveTo>
                  <a:lnTo>
                    <a:pt x="1802" y="1635"/>
                  </a:lnTo>
                  <a:lnTo>
                    <a:pt x="1" y="1902"/>
                  </a:lnTo>
                  <a:lnTo>
                    <a:pt x="1302" y="3170"/>
                  </a:lnTo>
                  <a:lnTo>
                    <a:pt x="1001" y="4971"/>
                  </a:lnTo>
                  <a:lnTo>
                    <a:pt x="2636" y="4137"/>
                  </a:lnTo>
                  <a:lnTo>
                    <a:pt x="4237" y="4971"/>
                  </a:lnTo>
                  <a:lnTo>
                    <a:pt x="3937" y="3170"/>
                  </a:lnTo>
                  <a:lnTo>
                    <a:pt x="5238" y="1902"/>
                  </a:lnTo>
                  <a:lnTo>
                    <a:pt x="3437" y="1635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1341734" y="16508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2524232" y="4442508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>
              <a:off x="2181109" y="37082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>
              <a:off x="2128957" y="1137333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6" name="Google Shape;86;p8"/>
          <p:cNvSpPr/>
          <p:nvPr/>
        </p:nvSpPr>
        <p:spPr>
          <a:xfrm rot="10800000" flipH="1">
            <a:off x="-129600" y="44937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8"/>
          <p:cNvSpPr/>
          <p:nvPr/>
        </p:nvSpPr>
        <p:spPr>
          <a:xfrm rot="10800000" flipH="1">
            <a:off x="-952500" y="-153427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9"/>
          <p:cNvSpPr txBox="1">
            <a:spLocks noGrp="1"/>
          </p:cNvSpPr>
          <p:nvPr>
            <p:ph type="title"/>
          </p:nvPr>
        </p:nvSpPr>
        <p:spPr>
          <a:xfrm>
            <a:off x="696600" y="1233175"/>
            <a:ext cx="33411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0" name="Google Shape;90;p9"/>
          <p:cNvSpPr txBox="1">
            <a:spLocks noGrp="1"/>
          </p:cNvSpPr>
          <p:nvPr>
            <p:ph type="subTitle" idx="1"/>
          </p:nvPr>
        </p:nvSpPr>
        <p:spPr>
          <a:xfrm>
            <a:off x="696600" y="2803075"/>
            <a:ext cx="3341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1" name="Google Shape;91;p9"/>
          <p:cNvSpPr txBox="1">
            <a:spLocks noGrp="1"/>
          </p:cNvSpPr>
          <p:nvPr>
            <p:ph type="body" idx="2"/>
          </p:nvPr>
        </p:nvSpPr>
        <p:spPr>
          <a:xfrm>
            <a:off x="5212500" y="724075"/>
            <a:ext cx="3341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2" name="Google Shape;92;p9"/>
          <p:cNvSpPr/>
          <p:nvPr/>
        </p:nvSpPr>
        <p:spPr>
          <a:xfrm rot="10800000" flipH="1">
            <a:off x="-1403250" y="-1652625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9"/>
          <p:cNvSpPr/>
          <p:nvPr/>
        </p:nvSpPr>
        <p:spPr>
          <a:xfrm rot="10800000" flipH="1">
            <a:off x="-291437" y="95205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"/>
          <p:cNvSpPr txBox="1">
            <a:spLocks noGrp="1"/>
          </p:cNvSpPr>
          <p:nvPr>
            <p:ph type="title" hasCustomPrompt="1"/>
          </p:nvPr>
        </p:nvSpPr>
        <p:spPr>
          <a:xfrm>
            <a:off x="1307100" y="1553313"/>
            <a:ext cx="6529800" cy="138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1pPr>
            <a:lvl2pPr lvl="1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2pPr>
            <a:lvl3pPr lvl="2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3pPr>
            <a:lvl4pPr lvl="3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4pPr>
            <a:lvl5pPr lvl="4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5pPr>
            <a:lvl6pPr lvl="5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6pPr>
            <a:lvl7pPr lvl="6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7pPr>
            <a:lvl8pPr lvl="7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8pPr>
            <a:lvl9pPr lvl="8" algn="ctr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9pPr>
          </a:lstStyle>
          <a:p>
            <a:r>
              <a:t>xx%</a:t>
            </a:r>
          </a:p>
        </p:txBody>
      </p:sp>
      <p:sp>
        <p:nvSpPr>
          <p:cNvPr id="102" name="Google Shape;102;p11"/>
          <p:cNvSpPr txBox="1">
            <a:spLocks noGrp="1"/>
          </p:cNvSpPr>
          <p:nvPr>
            <p:ph type="subTitle" idx="1"/>
          </p:nvPr>
        </p:nvSpPr>
        <p:spPr>
          <a:xfrm>
            <a:off x="2404050" y="3017188"/>
            <a:ext cx="4335900" cy="56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03" name="Google Shape;103;p11"/>
          <p:cNvSpPr/>
          <p:nvPr/>
        </p:nvSpPr>
        <p:spPr>
          <a:xfrm rot="10800000" flipH="1">
            <a:off x="8424000" y="-24315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1"/>
          <p:cNvSpPr/>
          <p:nvPr/>
        </p:nvSpPr>
        <p:spPr>
          <a:xfrm rot="10800000" flipH="1">
            <a:off x="5815350" y="4557900"/>
            <a:ext cx="2495400" cy="2495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1"/>
          <p:cNvSpPr/>
          <p:nvPr/>
        </p:nvSpPr>
        <p:spPr>
          <a:xfrm rot="10800000" flipH="1">
            <a:off x="8310750" y="4663500"/>
            <a:ext cx="510000" cy="51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1"/>
          <p:cNvSpPr/>
          <p:nvPr/>
        </p:nvSpPr>
        <p:spPr>
          <a:xfrm rot="10800000" flipH="1">
            <a:off x="-129600" y="-243150"/>
            <a:ext cx="849600" cy="849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1"/>
          <p:cNvSpPr/>
          <p:nvPr/>
        </p:nvSpPr>
        <p:spPr>
          <a:xfrm rot="10800000" flipH="1">
            <a:off x="-129600" y="4603500"/>
            <a:ext cx="849600" cy="8496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8" name="Google Shape;108;p11"/>
          <p:cNvGrpSpPr/>
          <p:nvPr/>
        </p:nvGrpSpPr>
        <p:grpSpPr>
          <a:xfrm>
            <a:off x="111698" y="1189720"/>
            <a:ext cx="1611834" cy="2764066"/>
            <a:chOff x="587948" y="1365933"/>
            <a:chExt cx="1611834" cy="2764066"/>
          </a:xfrm>
        </p:grpSpPr>
        <p:sp>
          <p:nvSpPr>
            <p:cNvPr id="109" name="Google Shape;109;p11"/>
            <p:cNvSpPr/>
            <p:nvPr/>
          </p:nvSpPr>
          <p:spPr>
            <a:xfrm>
              <a:off x="587948" y="2605392"/>
              <a:ext cx="185307" cy="175862"/>
            </a:xfrm>
            <a:custGeom>
              <a:avLst/>
              <a:gdLst/>
              <a:ahLst/>
              <a:cxnLst/>
              <a:rect l="l" t="t" r="r" b="b"/>
              <a:pathLst>
                <a:path w="5238" h="4971" extrusionOk="0">
                  <a:moveTo>
                    <a:pt x="2636" y="1"/>
                  </a:moveTo>
                  <a:lnTo>
                    <a:pt x="1802" y="1635"/>
                  </a:lnTo>
                  <a:lnTo>
                    <a:pt x="1" y="1902"/>
                  </a:lnTo>
                  <a:lnTo>
                    <a:pt x="1302" y="3170"/>
                  </a:lnTo>
                  <a:lnTo>
                    <a:pt x="1001" y="4971"/>
                  </a:lnTo>
                  <a:lnTo>
                    <a:pt x="2636" y="4137"/>
                  </a:lnTo>
                  <a:lnTo>
                    <a:pt x="4237" y="4971"/>
                  </a:lnTo>
                  <a:lnTo>
                    <a:pt x="3937" y="3170"/>
                  </a:lnTo>
                  <a:lnTo>
                    <a:pt x="5238" y="1902"/>
                  </a:lnTo>
                  <a:lnTo>
                    <a:pt x="3437" y="1635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>
              <a:off x="1341734" y="16508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>
              <a:off x="1990832" y="4061508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>
              <a:off x="1114309" y="33272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2128957" y="1365933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" name="Google Shape;114;p11"/>
          <p:cNvGrpSpPr/>
          <p:nvPr/>
        </p:nvGrpSpPr>
        <p:grpSpPr>
          <a:xfrm flipH="1">
            <a:off x="7420473" y="1189720"/>
            <a:ext cx="1611834" cy="2764066"/>
            <a:chOff x="587948" y="1365933"/>
            <a:chExt cx="1611834" cy="2764066"/>
          </a:xfrm>
        </p:grpSpPr>
        <p:sp>
          <p:nvSpPr>
            <p:cNvPr id="115" name="Google Shape;115;p11"/>
            <p:cNvSpPr/>
            <p:nvPr/>
          </p:nvSpPr>
          <p:spPr>
            <a:xfrm>
              <a:off x="587948" y="2605392"/>
              <a:ext cx="185307" cy="175862"/>
            </a:xfrm>
            <a:custGeom>
              <a:avLst/>
              <a:gdLst/>
              <a:ahLst/>
              <a:cxnLst/>
              <a:rect l="l" t="t" r="r" b="b"/>
              <a:pathLst>
                <a:path w="5238" h="4971" extrusionOk="0">
                  <a:moveTo>
                    <a:pt x="2636" y="1"/>
                  </a:moveTo>
                  <a:lnTo>
                    <a:pt x="1802" y="1635"/>
                  </a:lnTo>
                  <a:lnTo>
                    <a:pt x="1" y="1902"/>
                  </a:lnTo>
                  <a:lnTo>
                    <a:pt x="1302" y="3170"/>
                  </a:lnTo>
                  <a:lnTo>
                    <a:pt x="1001" y="4971"/>
                  </a:lnTo>
                  <a:lnTo>
                    <a:pt x="2636" y="4137"/>
                  </a:lnTo>
                  <a:lnTo>
                    <a:pt x="4237" y="4971"/>
                  </a:lnTo>
                  <a:lnTo>
                    <a:pt x="3937" y="3170"/>
                  </a:lnTo>
                  <a:lnTo>
                    <a:pt x="5238" y="1902"/>
                  </a:lnTo>
                  <a:lnTo>
                    <a:pt x="3437" y="1635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>
              <a:off x="1341734" y="16508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1990832" y="4061508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1114309" y="3327282"/>
              <a:ext cx="115684" cy="10977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>
              <a:off x="2128957" y="1365933"/>
              <a:ext cx="70826" cy="6849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 b="1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●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●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●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Sans Pro"/>
              <a:buChar char="■"/>
              <a:defRPr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60" r:id="rId10"/>
    <p:sldLayoutId id="2147483661" r:id="rId11"/>
    <p:sldLayoutId id="2147483662" r:id="rId12"/>
    <p:sldLayoutId id="2147483664" r:id="rId13"/>
    <p:sldLayoutId id="2147483668" r:id="rId14"/>
    <p:sldLayoutId id="2147483671" r:id="rId15"/>
    <p:sldLayoutId id="2147483673" r:id="rId16"/>
    <p:sldLayoutId id="2147483675" r:id="rId17"/>
    <p:sldLayoutId id="2147483676" r:id="rId18"/>
    <p:sldLayoutId id="2147483677" r:id="rId19"/>
    <p:sldLayoutId id="2147483680" r:id="rId2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4"/>
          <p:cNvSpPr txBox="1">
            <a:spLocks noGrp="1"/>
          </p:cNvSpPr>
          <p:nvPr>
            <p:ph type="ctrTitle"/>
          </p:nvPr>
        </p:nvSpPr>
        <p:spPr>
          <a:xfrm>
            <a:off x="720000" y="1272375"/>
            <a:ext cx="3887700" cy="169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Laqini</a:t>
            </a:r>
            <a:endParaRPr dirty="0"/>
          </a:p>
        </p:txBody>
      </p:sp>
      <p:sp>
        <p:nvSpPr>
          <p:cNvPr id="338" name="Google Shape;338;p34"/>
          <p:cNvSpPr txBox="1">
            <a:spLocks noGrp="1"/>
          </p:cNvSpPr>
          <p:nvPr>
            <p:ph type="subTitle" idx="1"/>
          </p:nvPr>
        </p:nvSpPr>
        <p:spPr>
          <a:xfrm>
            <a:off x="737191" y="3078500"/>
            <a:ext cx="3891031" cy="7846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sz="2000" dirty="0">
                <a:latin typeface="Californian FB" panose="0207040306080B030204" pitchFamily="18" charset="0"/>
              </a:rPr>
              <a:t>Done By: Isra Sabri </a:t>
            </a:r>
          </a:p>
          <a:p>
            <a:pPr marL="0" indent="0"/>
            <a:r>
              <a:rPr lang="en-US" sz="2000" dirty="0">
                <a:latin typeface="Californian FB" panose="0207040306080B030204" pitchFamily="18" charset="0"/>
                <a:ea typeface="Arial"/>
                <a:cs typeface="Arial"/>
                <a:sym typeface="Arial"/>
              </a:rPr>
              <a:t>Supervised By: </a:t>
            </a:r>
            <a:r>
              <a:rPr lang="en-US" sz="2000" dirty="0" err="1">
                <a:latin typeface="Californian FB" panose="0207040306080B030204" pitchFamily="18" charset="0"/>
                <a:ea typeface="Arial"/>
                <a:cs typeface="Arial"/>
                <a:sym typeface="Arial"/>
              </a:rPr>
              <a:t>Dr.Sufyan</a:t>
            </a:r>
            <a:r>
              <a:rPr lang="en-US" sz="2000" dirty="0">
                <a:latin typeface="Californian FB" panose="0207040306080B030204" pitchFamily="18" charset="0"/>
                <a:ea typeface="Arial"/>
                <a:cs typeface="Arial"/>
                <a:sym typeface="Arial"/>
              </a:rPr>
              <a:t> Samara</a:t>
            </a:r>
            <a:endParaRPr lang="en-US" sz="2000" dirty="0">
              <a:latin typeface="Californian FB" panose="0207040306080B030204" pitchFamily="18" charset="0"/>
            </a:endParaRPr>
          </a:p>
        </p:txBody>
      </p:sp>
      <p:cxnSp>
        <p:nvCxnSpPr>
          <p:cNvPr id="339" name="Google Shape;339;p34"/>
          <p:cNvCxnSpPr/>
          <p:nvPr/>
        </p:nvCxnSpPr>
        <p:spPr>
          <a:xfrm>
            <a:off x="796200" y="299160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40" name="Google Shape;340;p34"/>
          <p:cNvGrpSpPr/>
          <p:nvPr/>
        </p:nvGrpSpPr>
        <p:grpSpPr>
          <a:xfrm>
            <a:off x="4419597" y="682248"/>
            <a:ext cx="4379239" cy="3779004"/>
            <a:chOff x="4571997" y="682248"/>
            <a:chExt cx="4379239" cy="3779004"/>
          </a:xfrm>
        </p:grpSpPr>
        <p:sp>
          <p:nvSpPr>
            <p:cNvPr id="341" name="Google Shape;341;p34"/>
            <p:cNvSpPr/>
            <p:nvPr/>
          </p:nvSpPr>
          <p:spPr>
            <a:xfrm>
              <a:off x="5085426" y="2282180"/>
              <a:ext cx="1517" cy="46832"/>
            </a:xfrm>
            <a:custGeom>
              <a:avLst/>
              <a:gdLst/>
              <a:ahLst/>
              <a:cxnLst/>
              <a:rect l="l" t="t" r="r" b="b"/>
              <a:pathLst>
                <a:path w="67" h="2069" extrusionOk="0">
                  <a:moveTo>
                    <a:pt x="67" y="1"/>
                  </a:moveTo>
                  <a:lnTo>
                    <a:pt x="34" y="701"/>
                  </a:lnTo>
                  <a:cubicBezTo>
                    <a:pt x="34" y="1135"/>
                    <a:pt x="34" y="1602"/>
                    <a:pt x="0" y="2069"/>
                  </a:cubicBezTo>
                  <a:cubicBezTo>
                    <a:pt x="67" y="1368"/>
                    <a:pt x="67" y="701"/>
                    <a:pt x="67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4"/>
            <p:cNvSpPr/>
            <p:nvPr/>
          </p:nvSpPr>
          <p:spPr>
            <a:xfrm>
              <a:off x="4809076" y="1683869"/>
              <a:ext cx="845395" cy="1595519"/>
            </a:xfrm>
            <a:custGeom>
              <a:avLst/>
              <a:gdLst/>
              <a:ahLst/>
              <a:cxnLst/>
              <a:rect l="l" t="t" r="r" b="b"/>
              <a:pathLst>
                <a:path w="37349" h="70489" extrusionOk="0">
                  <a:moveTo>
                    <a:pt x="8373" y="515"/>
                  </a:moveTo>
                  <a:cubicBezTo>
                    <a:pt x="10041" y="2317"/>
                    <a:pt x="11609" y="4085"/>
                    <a:pt x="12610" y="6386"/>
                  </a:cubicBezTo>
                  <a:cubicBezTo>
                    <a:pt x="13377" y="8087"/>
                    <a:pt x="13410" y="9789"/>
                    <a:pt x="13577" y="11523"/>
                  </a:cubicBezTo>
                  <a:cubicBezTo>
                    <a:pt x="12610" y="7554"/>
                    <a:pt x="10808" y="3818"/>
                    <a:pt x="8373" y="515"/>
                  </a:cubicBezTo>
                  <a:close/>
                  <a:moveTo>
                    <a:pt x="8140" y="382"/>
                  </a:moveTo>
                  <a:lnTo>
                    <a:pt x="8140" y="382"/>
                  </a:lnTo>
                  <a:cubicBezTo>
                    <a:pt x="10208" y="4418"/>
                    <a:pt x="12042" y="8554"/>
                    <a:pt x="13610" y="12824"/>
                  </a:cubicBezTo>
                  <a:cubicBezTo>
                    <a:pt x="12076" y="11090"/>
                    <a:pt x="10375" y="9355"/>
                    <a:pt x="9541" y="7220"/>
                  </a:cubicBezTo>
                  <a:cubicBezTo>
                    <a:pt x="8673" y="5052"/>
                    <a:pt x="8540" y="2617"/>
                    <a:pt x="8140" y="382"/>
                  </a:cubicBezTo>
                  <a:close/>
                  <a:moveTo>
                    <a:pt x="8040" y="215"/>
                  </a:moveTo>
                  <a:lnTo>
                    <a:pt x="8040" y="215"/>
                  </a:lnTo>
                  <a:cubicBezTo>
                    <a:pt x="8340" y="2617"/>
                    <a:pt x="8573" y="5219"/>
                    <a:pt x="9507" y="7454"/>
                  </a:cubicBezTo>
                  <a:cubicBezTo>
                    <a:pt x="10375" y="9555"/>
                    <a:pt x="12076" y="11290"/>
                    <a:pt x="13610" y="12991"/>
                  </a:cubicBezTo>
                  <a:cubicBezTo>
                    <a:pt x="11876" y="11590"/>
                    <a:pt x="9774" y="10322"/>
                    <a:pt x="8874" y="8254"/>
                  </a:cubicBezTo>
                  <a:cubicBezTo>
                    <a:pt x="7940" y="6053"/>
                    <a:pt x="8040" y="2650"/>
                    <a:pt x="8040" y="215"/>
                  </a:cubicBezTo>
                  <a:close/>
                  <a:moveTo>
                    <a:pt x="8340" y="682"/>
                  </a:moveTo>
                  <a:lnTo>
                    <a:pt x="8340" y="682"/>
                  </a:lnTo>
                  <a:cubicBezTo>
                    <a:pt x="10842" y="4218"/>
                    <a:pt x="12643" y="8221"/>
                    <a:pt x="13710" y="12424"/>
                  </a:cubicBezTo>
                  <a:cubicBezTo>
                    <a:pt x="13744" y="12624"/>
                    <a:pt x="13777" y="12857"/>
                    <a:pt x="13810" y="13058"/>
                  </a:cubicBezTo>
                  <a:lnTo>
                    <a:pt x="13644" y="12857"/>
                  </a:lnTo>
                  <a:cubicBezTo>
                    <a:pt x="12176" y="8688"/>
                    <a:pt x="10408" y="4585"/>
                    <a:pt x="8340" y="682"/>
                  </a:cubicBezTo>
                  <a:close/>
                  <a:moveTo>
                    <a:pt x="21149" y="6987"/>
                  </a:moveTo>
                  <a:lnTo>
                    <a:pt x="21149" y="7087"/>
                  </a:lnTo>
                  <a:cubicBezTo>
                    <a:pt x="19848" y="9722"/>
                    <a:pt x="18380" y="12624"/>
                    <a:pt x="18080" y="15559"/>
                  </a:cubicBezTo>
                  <a:cubicBezTo>
                    <a:pt x="18447" y="12557"/>
                    <a:pt x="20082" y="10156"/>
                    <a:pt x="21149" y="7387"/>
                  </a:cubicBezTo>
                  <a:lnTo>
                    <a:pt x="21149" y="7387"/>
                  </a:lnTo>
                  <a:cubicBezTo>
                    <a:pt x="21149" y="9588"/>
                    <a:pt x="20849" y="11757"/>
                    <a:pt x="20248" y="13892"/>
                  </a:cubicBezTo>
                  <a:cubicBezTo>
                    <a:pt x="19648" y="16126"/>
                    <a:pt x="18480" y="18161"/>
                    <a:pt x="17546" y="20263"/>
                  </a:cubicBezTo>
                  <a:cubicBezTo>
                    <a:pt x="17613" y="18895"/>
                    <a:pt x="17747" y="17561"/>
                    <a:pt x="17947" y="16227"/>
                  </a:cubicBezTo>
                  <a:lnTo>
                    <a:pt x="17947" y="16227"/>
                  </a:lnTo>
                  <a:cubicBezTo>
                    <a:pt x="17680" y="17461"/>
                    <a:pt x="17513" y="18728"/>
                    <a:pt x="17446" y="20029"/>
                  </a:cubicBezTo>
                  <a:cubicBezTo>
                    <a:pt x="17380" y="17728"/>
                    <a:pt x="17346" y="15126"/>
                    <a:pt x="18013" y="13024"/>
                  </a:cubicBezTo>
                  <a:cubicBezTo>
                    <a:pt x="18747" y="10756"/>
                    <a:pt x="20115" y="9021"/>
                    <a:pt x="21149" y="6987"/>
                  </a:cubicBezTo>
                  <a:close/>
                  <a:moveTo>
                    <a:pt x="21282" y="8354"/>
                  </a:moveTo>
                  <a:cubicBezTo>
                    <a:pt x="21449" y="10489"/>
                    <a:pt x="21649" y="12657"/>
                    <a:pt x="21149" y="14759"/>
                  </a:cubicBezTo>
                  <a:cubicBezTo>
                    <a:pt x="20549" y="16994"/>
                    <a:pt x="19281" y="18995"/>
                    <a:pt x="17546" y="20530"/>
                  </a:cubicBezTo>
                  <a:cubicBezTo>
                    <a:pt x="18714" y="18428"/>
                    <a:pt x="19681" y="16227"/>
                    <a:pt x="20382" y="13925"/>
                  </a:cubicBezTo>
                  <a:cubicBezTo>
                    <a:pt x="20682" y="12791"/>
                    <a:pt x="20882" y="11657"/>
                    <a:pt x="21016" y="10522"/>
                  </a:cubicBezTo>
                  <a:cubicBezTo>
                    <a:pt x="21116" y="9822"/>
                    <a:pt x="21249" y="9055"/>
                    <a:pt x="21282" y="8354"/>
                  </a:cubicBezTo>
                  <a:close/>
                  <a:moveTo>
                    <a:pt x="21583" y="10589"/>
                  </a:moveTo>
                  <a:lnTo>
                    <a:pt x="21583" y="10589"/>
                  </a:lnTo>
                  <a:cubicBezTo>
                    <a:pt x="21716" y="11523"/>
                    <a:pt x="21783" y="12524"/>
                    <a:pt x="21783" y="13491"/>
                  </a:cubicBezTo>
                  <a:cubicBezTo>
                    <a:pt x="21716" y="16794"/>
                    <a:pt x="20215" y="18928"/>
                    <a:pt x="17513" y="20696"/>
                  </a:cubicBezTo>
                  <a:lnTo>
                    <a:pt x="17513" y="20563"/>
                  </a:lnTo>
                  <a:cubicBezTo>
                    <a:pt x="19214" y="19162"/>
                    <a:pt x="20448" y="17327"/>
                    <a:pt x="21082" y="15226"/>
                  </a:cubicBezTo>
                  <a:cubicBezTo>
                    <a:pt x="21516" y="13725"/>
                    <a:pt x="21683" y="12157"/>
                    <a:pt x="21583" y="10589"/>
                  </a:cubicBezTo>
                  <a:close/>
                  <a:moveTo>
                    <a:pt x="734" y="11523"/>
                  </a:moveTo>
                  <a:cubicBezTo>
                    <a:pt x="1568" y="12757"/>
                    <a:pt x="2669" y="13658"/>
                    <a:pt x="3703" y="14692"/>
                  </a:cubicBezTo>
                  <a:cubicBezTo>
                    <a:pt x="5638" y="16593"/>
                    <a:pt x="6472" y="18695"/>
                    <a:pt x="6038" y="21364"/>
                  </a:cubicBezTo>
                  <a:cubicBezTo>
                    <a:pt x="4404" y="20430"/>
                    <a:pt x="3036" y="19129"/>
                    <a:pt x="2035" y="17527"/>
                  </a:cubicBezTo>
                  <a:cubicBezTo>
                    <a:pt x="901" y="15626"/>
                    <a:pt x="1068" y="13625"/>
                    <a:pt x="734" y="11523"/>
                  </a:cubicBezTo>
                  <a:close/>
                  <a:moveTo>
                    <a:pt x="12209" y="28502"/>
                  </a:moveTo>
                  <a:lnTo>
                    <a:pt x="12209" y="28502"/>
                  </a:lnTo>
                  <a:cubicBezTo>
                    <a:pt x="12205" y="28541"/>
                    <a:pt x="12201" y="28579"/>
                    <a:pt x="12198" y="28617"/>
                  </a:cubicBezTo>
                  <a:lnTo>
                    <a:pt x="12198" y="28617"/>
                  </a:lnTo>
                  <a:cubicBezTo>
                    <a:pt x="12202" y="28579"/>
                    <a:pt x="12206" y="28541"/>
                    <a:pt x="12209" y="28502"/>
                  </a:cubicBezTo>
                  <a:close/>
                  <a:moveTo>
                    <a:pt x="11442" y="17227"/>
                  </a:moveTo>
                  <a:lnTo>
                    <a:pt x="11442" y="17227"/>
                  </a:lnTo>
                  <a:cubicBezTo>
                    <a:pt x="12376" y="18995"/>
                    <a:pt x="13277" y="20663"/>
                    <a:pt x="13777" y="22664"/>
                  </a:cubicBezTo>
                  <a:cubicBezTo>
                    <a:pt x="14444" y="25466"/>
                    <a:pt x="13944" y="27134"/>
                    <a:pt x="12509" y="29002"/>
                  </a:cubicBezTo>
                  <a:cubicBezTo>
                    <a:pt x="13310" y="27568"/>
                    <a:pt x="13710" y="25967"/>
                    <a:pt x="13677" y="24332"/>
                  </a:cubicBezTo>
                  <a:cubicBezTo>
                    <a:pt x="13610" y="21730"/>
                    <a:pt x="12276" y="19596"/>
                    <a:pt x="11442" y="17227"/>
                  </a:cubicBezTo>
                  <a:close/>
                  <a:moveTo>
                    <a:pt x="11275" y="16994"/>
                  </a:moveTo>
                  <a:cubicBezTo>
                    <a:pt x="11976" y="19329"/>
                    <a:pt x="13343" y="21397"/>
                    <a:pt x="13510" y="23865"/>
                  </a:cubicBezTo>
                  <a:cubicBezTo>
                    <a:pt x="13644" y="25833"/>
                    <a:pt x="13143" y="27801"/>
                    <a:pt x="12109" y="29469"/>
                  </a:cubicBezTo>
                  <a:cubicBezTo>
                    <a:pt x="12139" y="29175"/>
                    <a:pt x="12168" y="28906"/>
                    <a:pt x="12198" y="28617"/>
                  </a:cubicBezTo>
                  <a:lnTo>
                    <a:pt x="12198" y="28617"/>
                  </a:lnTo>
                  <a:cubicBezTo>
                    <a:pt x="12162" y="28940"/>
                    <a:pt x="12102" y="29241"/>
                    <a:pt x="12042" y="29569"/>
                  </a:cubicBezTo>
                  <a:lnTo>
                    <a:pt x="11976" y="29669"/>
                  </a:lnTo>
                  <a:cubicBezTo>
                    <a:pt x="11409" y="27635"/>
                    <a:pt x="11042" y="25567"/>
                    <a:pt x="10875" y="23465"/>
                  </a:cubicBezTo>
                  <a:cubicBezTo>
                    <a:pt x="10742" y="21430"/>
                    <a:pt x="11175" y="19462"/>
                    <a:pt x="11275" y="17461"/>
                  </a:cubicBezTo>
                  <a:cubicBezTo>
                    <a:pt x="11709" y="19462"/>
                    <a:pt x="12009" y="21530"/>
                    <a:pt x="12109" y="23565"/>
                  </a:cubicBezTo>
                  <a:cubicBezTo>
                    <a:pt x="12176" y="24466"/>
                    <a:pt x="12243" y="25466"/>
                    <a:pt x="12276" y="26434"/>
                  </a:cubicBezTo>
                  <a:cubicBezTo>
                    <a:pt x="12276" y="25500"/>
                    <a:pt x="12276" y="24532"/>
                    <a:pt x="12243" y="23565"/>
                  </a:cubicBezTo>
                  <a:cubicBezTo>
                    <a:pt x="12176" y="21397"/>
                    <a:pt x="11842" y="19229"/>
                    <a:pt x="11275" y="17094"/>
                  </a:cubicBezTo>
                  <a:cubicBezTo>
                    <a:pt x="11275" y="17060"/>
                    <a:pt x="11275" y="17027"/>
                    <a:pt x="11275" y="16994"/>
                  </a:cubicBezTo>
                  <a:close/>
                  <a:moveTo>
                    <a:pt x="11209" y="17127"/>
                  </a:moveTo>
                  <a:cubicBezTo>
                    <a:pt x="11209" y="17161"/>
                    <a:pt x="11209" y="17227"/>
                    <a:pt x="11209" y="17261"/>
                  </a:cubicBezTo>
                  <a:cubicBezTo>
                    <a:pt x="10842" y="19362"/>
                    <a:pt x="10675" y="21497"/>
                    <a:pt x="10742" y="23632"/>
                  </a:cubicBezTo>
                  <a:cubicBezTo>
                    <a:pt x="10942" y="25700"/>
                    <a:pt x="11342" y="27735"/>
                    <a:pt x="11909" y="29736"/>
                  </a:cubicBezTo>
                  <a:lnTo>
                    <a:pt x="11842" y="29803"/>
                  </a:lnTo>
                  <a:cubicBezTo>
                    <a:pt x="11008" y="27435"/>
                    <a:pt x="9908" y="25066"/>
                    <a:pt x="10074" y="22498"/>
                  </a:cubicBezTo>
                  <a:cubicBezTo>
                    <a:pt x="10174" y="20696"/>
                    <a:pt x="10808" y="18895"/>
                    <a:pt x="11209" y="17127"/>
                  </a:cubicBezTo>
                  <a:close/>
                  <a:moveTo>
                    <a:pt x="30556" y="18261"/>
                  </a:moveTo>
                  <a:cubicBezTo>
                    <a:pt x="30556" y="18261"/>
                    <a:pt x="32724" y="23365"/>
                    <a:pt x="32691" y="26000"/>
                  </a:cubicBezTo>
                  <a:cubicBezTo>
                    <a:pt x="32624" y="28802"/>
                    <a:pt x="30923" y="30103"/>
                    <a:pt x="29822" y="32405"/>
                  </a:cubicBezTo>
                  <a:lnTo>
                    <a:pt x="29822" y="32438"/>
                  </a:lnTo>
                  <a:cubicBezTo>
                    <a:pt x="29021" y="29970"/>
                    <a:pt x="28054" y="27134"/>
                    <a:pt x="28387" y="24566"/>
                  </a:cubicBezTo>
                  <a:cubicBezTo>
                    <a:pt x="28521" y="23532"/>
                    <a:pt x="30422" y="18328"/>
                    <a:pt x="30556" y="18261"/>
                  </a:cubicBezTo>
                  <a:close/>
                  <a:moveTo>
                    <a:pt x="8809" y="32252"/>
                  </a:moveTo>
                  <a:cubicBezTo>
                    <a:pt x="9243" y="32252"/>
                    <a:pt x="9686" y="32298"/>
                    <a:pt x="10141" y="32405"/>
                  </a:cubicBezTo>
                  <a:cubicBezTo>
                    <a:pt x="12109" y="32872"/>
                    <a:pt x="13610" y="34073"/>
                    <a:pt x="15245" y="35107"/>
                  </a:cubicBezTo>
                  <a:cubicBezTo>
                    <a:pt x="13781" y="35878"/>
                    <a:pt x="12360" y="36459"/>
                    <a:pt x="10744" y="36459"/>
                  </a:cubicBezTo>
                  <a:cubicBezTo>
                    <a:pt x="10334" y="36459"/>
                    <a:pt x="9912" y="36422"/>
                    <a:pt x="9474" y="36341"/>
                  </a:cubicBezTo>
                  <a:cubicBezTo>
                    <a:pt x="7306" y="35941"/>
                    <a:pt x="5538" y="34540"/>
                    <a:pt x="3770" y="33372"/>
                  </a:cubicBezTo>
                  <a:cubicBezTo>
                    <a:pt x="5476" y="32972"/>
                    <a:pt x="7077" y="32252"/>
                    <a:pt x="8809" y="32252"/>
                  </a:cubicBezTo>
                  <a:close/>
                  <a:moveTo>
                    <a:pt x="37060" y="33706"/>
                  </a:moveTo>
                  <a:lnTo>
                    <a:pt x="37060" y="33706"/>
                  </a:lnTo>
                  <a:cubicBezTo>
                    <a:pt x="36560" y="35841"/>
                    <a:pt x="36326" y="38109"/>
                    <a:pt x="35559" y="40177"/>
                  </a:cubicBezTo>
                  <a:cubicBezTo>
                    <a:pt x="34325" y="43379"/>
                    <a:pt x="31490" y="44280"/>
                    <a:pt x="28421" y="44947"/>
                  </a:cubicBezTo>
                  <a:cubicBezTo>
                    <a:pt x="29555" y="42946"/>
                    <a:pt x="30055" y="40777"/>
                    <a:pt x="31623" y="38943"/>
                  </a:cubicBezTo>
                  <a:cubicBezTo>
                    <a:pt x="33291" y="37041"/>
                    <a:pt x="35226" y="35407"/>
                    <a:pt x="37060" y="33706"/>
                  </a:cubicBezTo>
                  <a:close/>
                  <a:moveTo>
                    <a:pt x="9741" y="38176"/>
                  </a:moveTo>
                  <a:cubicBezTo>
                    <a:pt x="10775" y="39543"/>
                    <a:pt x="11809" y="40911"/>
                    <a:pt x="12710" y="42345"/>
                  </a:cubicBezTo>
                  <a:cubicBezTo>
                    <a:pt x="14044" y="44447"/>
                    <a:pt x="13977" y="46215"/>
                    <a:pt x="13810" y="48483"/>
                  </a:cubicBezTo>
                  <a:cubicBezTo>
                    <a:pt x="13744" y="48483"/>
                    <a:pt x="13710" y="48550"/>
                    <a:pt x="13710" y="48616"/>
                  </a:cubicBezTo>
                  <a:lnTo>
                    <a:pt x="13710" y="48650"/>
                  </a:lnTo>
                  <a:cubicBezTo>
                    <a:pt x="11809" y="47549"/>
                    <a:pt x="10008" y="46048"/>
                    <a:pt x="9607" y="43846"/>
                  </a:cubicBezTo>
                  <a:cubicBezTo>
                    <a:pt x="9274" y="41978"/>
                    <a:pt x="9674" y="40077"/>
                    <a:pt x="9741" y="38176"/>
                  </a:cubicBezTo>
                  <a:close/>
                  <a:moveTo>
                    <a:pt x="5871" y="51619"/>
                  </a:moveTo>
                  <a:cubicBezTo>
                    <a:pt x="8173" y="51752"/>
                    <a:pt x="10041" y="51452"/>
                    <a:pt x="12209" y="52919"/>
                  </a:cubicBezTo>
                  <a:cubicBezTo>
                    <a:pt x="13710" y="53920"/>
                    <a:pt x="14744" y="55321"/>
                    <a:pt x="15845" y="56722"/>
                  </a:cubicBezTo>
                  <a:cubicBezTo>
                    <a:pt x="15275" y="56731"/>
                    <a:pt x="14698" y="56750"/>
                    <a:pt x="14122" y="56750"/>
                  </a:cubicBezTo>
                  <a:cubicBezTo>
                    <a:pt x="12541" y="56750"/>
                    <a:pt x="10968" y="56611"/>
                    <a:pt x="9574" y="55755"/>
                  </a:cubicBezTo>
                  <a:cubicBezTo>
                    <a:pt x="7839" y="54654"/>
                    <a:pt x="7139" y="53253"/>
                    <a:pt x="5871" y="51619"/>
                  </a:cubicBezTo>
                  <a:close/>
                  <a:moveTo>
                    <a:pt x="8005" y="0"/>
                  </a:moveTo>
                  <a:cubicBezTo>
                    <a:pt x="7965" y="0"/>
                    <a:pt x="7906" y="15"/>
                    <a:pt x="7906" y="15"/>
                  </a:cubicBezTo>
                  <a:cubicBezTo>
                    <a:pt x="7606" y="2717"/>
                    <a:pt x="7072" y="6019"/>
                    <a:pt x="8240" y="8554"/>
                  </a:cubicBezTo>
                  <a:cubicBezTo>
                    <a:pt x="9307" y="10889"/>
                    <a:pt x="11909" y="12190"/>
                    <a:pt x="13810" y="13791"/>
                  </a:cubicBezTo>
                  <a:lnTo>
                    <a:pt x="13844" y="13791"/>
                  </a:lnTo>
                  <a:cubicBezTo>
                    <a:pt x="17380" y="22298"/>
                    <a:pt x="21116" y="30770"/>
                    <a:pt x="22517" y="39877"/>
                  </a:cubicBezTo>
                  <a:cubicBezTo>
                    <a:pt x="18514" y="37275"/>
                    <a:pt x="15011" y="34039"/>
                    <a:pt x="12109" y="30237"/>
                  </a:cubicBezTo>
                  <a:cubicBezTo>
                    <a:pt x="13710" y="28735"/>
                    <a:pt x="14778" y="27068"/>
                    <a:pt x="14678" y="24799"/>
                  </a:cubicBezTo>
                  <a:cubicBezTo>
                    <a:pt x="14444" y="21730"/>
                    <a:pt x="13277" y="18795"/>
                    <a:pt x="11342" y="16427"/>
                  </a:cubicBezTo>
                  <a:cubicBezTo>
                    <a:pt x="11309" y="16393"/>
                    <a:pt x="11275" y="16393"/>
                    <a:pt x="11275" y="16393"/>
                  </a:cubicBezTo>
                  <a:cubicBezTo>
                    <a:pt x="11258" y="16389"/>
                    <a:pt x="11241" y="16387"/>
                    <a:pt x="11225" y="16387"/>
                  </a:cubicBezTo>
                  <a:cubicBezTo>
                    <a:pt x="11118" y="16387"/>
                    <a:pt x="11046" y="16478"/>
                    <a:pt x="11075" y="16593"/>
                  </a:cubicBezTo>
                  <a:cubicBezTo>
                    <a:pt x="9174" y="20763"/>
                    <a:pt x="9207" y="24332"/>
                    <a:pt x="10641" y="28268"/>
                  </a:cubicBezTo>
                  <a:cubicBezTo>
                    <a:pt x="9074" y="26000"/>
                    <a:pt x="7673" y="23632"/>
                    <a:pt x="6405" y="21197"/>
                  </a:cubicBezTo>
                  <a:cubicBezTo>
                    <a:pt x="7673" y="16527"/>
                    <a:pt x="3470" y="14058"/>
                    <a:pt x="634" y="10989"/>
                  </a:cubicBezTo>
                  <a:cubicBezTo>
                    <a:pt x="616" y="10972"/>
                    <a:pt x="591" y="10963"/>
                    <a:pt x="566" y="10963"/>
                  </a:cubicBezTo>
                  <a:cubicBezTo>
                    <a:pt x="495" y="10963"/>
                    <a:pt x="419" y="11025"/>
                    <a:pt x="468" y="11123"/>
                  </a:cubicBezTo>
                  <a:cubicBezTo>
                    <a:pt x="501" y="11156"/>
                    <a:pt x="501" y="11190"/>
                    <a:pt x="534" y="11223"/>
                  </a:cubicBezTo>
                  <a:cubicBezTo>
                    <a:pt x="1" y="16093"/>
                    <a:pt x="1902" y="19896"/>
                    <a:pt x="6372" y="22164"/>
                  </a:cubicBezTo>
                  <a:cubicBezTo>
                    <a:pt x="6405" y="22197"/>
                    <a:pt x="6438" y="22197"/>
                    <a:pt x="6472" y="22197"/>
                  </a:cubicBezTo>
                  <a:cubicBezTo>
                    <a:pt x="8173" y="26400"/>
                    <a:pt x="10708" y="30237"/>
                    <a:pt x="13877" y="33506"/>
                  </a:cubicBezTo>
                  <a:cubicBezTo>
                    <a:pt x="12810" y="32738"/>
                    <a:pt x="11575" y="32171"/>
                    <a:pt x="10308" y="31838"/>
                  </a:cubicBezTo>
                  <a:cubicBezTo>
                    <a:pt x="9789" y="31715"/>
                    <a:pt x="9284" y="31662"/>
                    <a:pt x="8788" y="31662"/>
                  </a:cubicBezTo>
                  <a:cubicBezTo>
                    <a:pt x="6864" y="31662"/>
                    <a:pt x="5086" y="32462"/>
                    <a:pt x="3203" y="33072"/>
                  </a:cubicBezTo>
                  <a:lnTo>
                    <a:pt x="3103" y="33072"/>
                  </a:lnTo>
                  <a:cubicBezTo>
                    <a:pt x="2936" y="33105"/>
                    <a:pt x="2903" y="33372"/>
                    <a:pt x="3103" y="33439"/>
                  </a:cubicBezTo>
                  <a:cubicBezTo>
                    <a:pt x="5538" y="35025"/>
                    <a:pt x="8586" y="36970"/>
                    <a:pt x="11496" y="36970"/>
                  </a:cubicBezTo>
                  <a:cubicBezTo>
                    <a:pt x="12931" y="36970"/>
                    <a:pt x="14333" y="36497"/>
                    <a:pt x="15612" y="35274"/>
                  </a:cubicBezTo>
                  <a:lnTo>
                    <a:pt x="15879" y="35440"/>
                  </a:lnTo>
                  <a:cubicBezTo>
                    <a:pt x="17913" y="37308"/>
                    <a:pt x="20115" y="39010"/>
                    <a:pt x="22483" y="40511"/>
                  </a:cubicBezTo>
                  <a:cubicBezTo>
                    <a:pt x="22517" y="40544"/>
                    <a:pt x="22550" y="40544"/>
                    <a:pt x="22583" y="40544"/>
                  </a:cubicBezTo>
                  <a:cubicBezTo>
                    <a:pt x="22717" y="41345"/>
                    <a:pt x="22817" y="42145"/>
                    <a:pt x="22884" y="42979"/>
                  </a:cubicBezTo>
                  <a:cubicBezTo>
                    <a:pt x="23417" y="49617"/>
                    <a:pt x="22617" y="56322"/>
                    <a:pt x="20515" y="62660"/>
                  </a:cubicBezTo>
                  <a:cubicBezTo>
                    <a:pt x="17380" y="58257"/>
                    <a:pt x="15178" y="53987"/>
                    <a:pt x="14044" y="48616"/>
                  </a:cubicBezTo>
                  <a:cubicBezTo>
                    <a:pt x="15178" y="44280"/>
                    <a:pt x="12743" y="40944"/>
                    <a:pt x="9741" y="37875"/>
                  </a:cubicBezTo>
                  <a:cubicBezTo>
                    <a:pt x="9713" y="37833"/>
                    <a:pt x="9673" y="37815"/>
                    <a:pt x="9637" y="37815"/>
                  </a:cubicBezTo>
                  <a:cubicBezTo>
                    <a:pt x="9586" y="37815"/>
                    <a:pt x="9541" y="37851"/>
                    <a:pt x="9541" y="37909"/>
                  </a:cubicBezTo>
                  <a:cubicBezTo>
                    <a:pt x="9107" y="39977"/>
                    <a:pt x="8473" y="42712"/>
                    <a:pt x="9207" y="44747"/>
                  </a:cubicBezTo>
                  <a:cubicBezTo>
                    <a:pt x="9974" y="46815"/>
                    <a:pt x="11976" y="48149"/>
                    <a:pt x="13777" y="49183"/>
                  </a:cubicBezTo>
                  <a:lnTo>
                    <a:pt x="13810" y="49183"/>
                  </a:lnTo>
                  <a:cubicBezTo>
                    <a:pt x="14177" y="51552"/>
                    <a:pt x="14844" y="53887"/>
                    <a:pt x="15812" y="56122"/>
                  </a:cubicBezTo>
                  <a:cubicBezTo>
                    <a:pt x="14844" y="54521"/>
                    <a:pt x="13510" y="53186"/>
                    <a:pt x="11909" y="52219"/>
                  </a:cubicBezTo>
                  <a:cubicBezTo>
                    <a:pt x="10488" y="51381"/>
                    <a:pt x="9068" y="51160"/>
                    <a:pt x="7556" y="51160"/>
                  </a:cubicBezTo>
                  <a:cubicBezTo>
                    <a:pt x="6903" y="51160"/>
                    <a:pt x="6233" y="51201"/>
                    <a:pt x="5538" y="51252"/>
                  </a:cubicBezTo>
                  <a:cubicBezTo>
                    <a:pt x="5392" y="51252"/>
                    <a:pt x="7657" y="57391"/>
                    <a:pt x="13327" y="57391"/>
                  </a:cubicBezTo>
                  <a:cubicBezTo>
                    <a:pt x="14159" y="57391"/>
                    <a:pt x="15064" y="57259"/>
                    <a:pt x="16045" y="56956"/>
                  </a:cubicBezTo>
                  <a:lnTo>
                    <a:pt x="16312" y="57256"/>
                  </a:lnTo>
                  <a:cubicBezTo>
                    <a:pt x="17346" y="59457"/>
                    <a:pt x="18681" y="61492"/>
                    <a:pt x="20315" y="63294"/>
                  </a:cubicBezTo>
                  <a:cubicBezTo>
                    <a:pt x="19514" y="65662"/>
                    <a:pt x="18547" y="67997"/>
                    <a:pt x="17480" y="70232"/>
                  </a:cubicBezTo>
                  <a:cubicBezTo>
                    <a:pt x="17412" y="70368"/>
                    <a:pt x="17529" y="70489"/>
                    <a:pt x="17653" y="70489"/>
                  </a:cubicBezTo>
                  <a:cubicBezTo>
                    <a:pt x="17711" y="70489"/>
                    <a:pt x="17771" y="70462"/>
                    <a:pt x="17813" y="70399"/>
                  </a:cubicBezTo>
                  <a:cubicBezTo>
                    <a:pt x="20749" y="65362"/>
                    <a:pt x="22617" y="59758"/>
                    <a:pt x="23351" y="53954"/>
                  </a:cubicBezTo>
                  <a:cubicBezTo>
                    <a:pt x="25552" y="51485"/>
                    <a:pt x="27220" y="48550"/>
                    <a:pt x="28187" y="45381"/>
                  </a:cubicBezTo>
                  <a:lnTo>
                    <a:pt x="28221" y="45381"/>
                  </a:lnTo>
                  <a:cubicBezTo>
                    <a:pt x="30923" y="44980"/>
                    <a:pt x="33791" y="44280"/>
                    <a:pt x="35326" y="41778"/>
                  </a:cubicBezTo>
                  <a:cubicBezTo>
                    <a:pt x="36760" y="39477"/>
                    <a:pt x="36994" y="36174"/>
                    <a:pt x="37260" y="33539"/>
                  </a:cubicBezTo>
                  <a:lnTo>
                    <a:pt x="37294" y="33506"/>
                  </a:lnTo>
                  <a:cubicBezTo>
                    <a:pt x="37348" y="33424"/>
                    <a:pt x="37292" y="33321"/>
                    <a:pt x="37215" y="33321"/>
                  </a:cubicBezTo>
                  <a:cubicBezTo>
                    <a:pt x="37198" y="33321"/>
                    <a:pt x="37179" y="33326"/>
                    <a:pt x="37160" y="33339"/>
                  </a:cubicBezTo>
                  <a:cubicBezTo>
                    <a:pt x="35026" y="34907"/>
                    <a:pt x="33057" y="36708"/>
                    <a:pt x="31323" y="38709"/>
                  </a:cubicBezTo>
                  <a:cubicBezTo>
                    <a:pt x="29788" y="40477"/>
                    <a:pt x="29221" y="42512"/>
                    <a:pt x="28387" y="44580"/>
                  </a:cubicBezTo>
                  <a:cubicBezTo>
                    <a:pt x="29422" y="40811"/>
                    <a:pt x="29922" y="36875"/>
                    <a:pt x="29889" y="32972"/>
                  </a:cubicBezTo>
                  <a:cubicBezTo>
                    <a:pt x="29922" y="32938"/>
                    <a:pt x="29955" y="32872"/>
                    <a:pt x="29922" y="32805"/>
                  </a:cubicBezTo>
                  <a:lnTo>
                    <a:pt x="29889" y="32705"/>
                  </a:lnTo>
                  <a:lnTo>
                    <a:pt x="29889" y="32572"/>
                  </a:lnTo>
                  <a:lnTo>
                    <a:pt x="29889" y="32538"/>
                  </a:lnTo>
                  <a:cubicBezTo>
                    <a:pt x="31656" y="30603"/>
                    <a:pt x="33124" y="29169"/>
                    <a:pt x="33291" y="26467"/>
                  </a:cubicBezTo>
                  <a:cubicBezTo>
                    <a:pt x="33458" y="23131"/>
                    <a:pt x="31990" y="20463"/>
                    <a:pt x="30689" y="17527"/>
                  </a:cubicBezTo>
                  <a:cubicBezTo>
                    <a:pt x="30656" y="17477"/>
                    <a:pt x="30597" y="17452"/>
                    <a:pt x="30543" y="17452"/>
                  </a:cubicBezTo>
                  <a:cubicBezTo>
                    <a:pt x="30489" y="17452"/>
                    <a:pt x="30439" y="17477"/>
                    <a:pt x="30422" y="17527"/>
                  </a:cubicBezTo>
                  <a:cubicBezTo>
                    <a:pt x="29321" y="19829"/>
                    <a:pt x="27954" y="22298"/>
                    <a:pt x="27787" y="24899"/>
                  </a:cubicBezTo>
                  <a:cubicBezTo>
                    <a:pt x="27587" y="27635"/>
                    <a:pt x="28621" y="30403"/>
                    <a:pt x="29622" y="32905"/>
                  </a:cubicBezTo>
                  <a:cubicBezTo>
                    <a:pt x="29622" y="32938"/>
                    <a:pt x="29655" y="32972"/>
                    <a:pt x="29688" y="32972"/>
                  </a:cubicBezTo>
                  <a:cubicBezTo>
                    <a:pt x="28955" y="40277"/>
                    <a:pt x="27320" y="47049"/>
                    <a:pt x="23417" y="53286"/>
                  </a:cubicBezTo>
                  <a:cubicBezTo>
                    <a:pt x="24685" y="42379"/>
                    <a:pt x="22016" y="31237"/>
                    <a:pt x="17513" y="20897"/>
                  </a:cubicBezTo>
                  <a:lnTo>
                    <a:pt x="17513" y="20863"/>
                  </a:lnTo>
                  <a:cubicBezTo>
                    <a:pt x="23884" y="18461"/>
                    <a:pt x="22183" y="12257"/>
                    <a:pt x="21349" y="6887"/>
                  </a:cubicBezTo>
                  <a:cubicBezTo>
                    <a:pt x="21316" y="6786"/>
                    <a:pt x="21316" y="6686"/>
                    <a:pt x="21282" y="6586"/>
                  </a:cubicBezTo>
                  <a:cubicBezTo>
                    <a:pt x="21282" y="6586"/>
                    <a:pt x="21282" y="6571"/>
                    <a:pt x="21272" y="6571"/>
                  </a:cubicBezTo>
                  <a:cubicBezTo>
                    <a:pt x="21268" y="6571"/>
                    <a:pt x="21260" y="6575"/>
                    <a:pt x="21249" y="6586"/>
                  </a:cubicBezTo>
                  <a:cubicBezTo>
                    <a:pt x="21216" y="6586"/>
                    <a:pt x="17880" y="11023"/>
                    <a:pt x="17213" y="13525"/>
                  </a:cubicBezTo>
                  <a:cubicBezTo>
                    <a:pt x="16679" y="15526"/>
                    <a:pt x="16913" y="17761"/>
                    <a:pt x="17046" y="19896"/>
                  </a:cubicBezTo>
                  <a:cubicBezTo>
                    <a:pt x="16145" y="17894"/>
                    <a:pt x="15178" y="15893"/>
                    <a:pt x="14177" y="13958"/>
                  </a:cubicBezTo>
                  <a:lnTo>
                    <a:pt x="14177" y="13591"/>
                  </a:lnTo>
                  <a:cubicBezTo>
                    <a:pt x="14211" y="13591"/>
                    <a:pt x="14211" y="13558"/>
                    <a:pt x="14177" y="13525"/>
                  </a:cubicBezTo>
                  <a:lnTo>
                    <a:pt x="14177" y="13491"/>
                  </a:lnTo>
                  <a:cubicBezTo>
                    <a:pt x="14277" y="11123"/>
                    <a:pt x="14344" y="8788"/>
                    <a:pt x="13343" y="6553"/>
                  </a:cubicBezTo>
                  <a:cubicBezTo>
                    <a:pt x="12209" y="3984"/>
                    <a:pt x="10041" y="1883"/>
                    <a:pt x="8040" y="15"/>
                  </a:cubicBezTo>
                  <a:cubicBezTo>
                    <a:pt x="8040" y="4"/>
                    <a:pt x="8025" y="0"/>
                    <a:pt x="800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4"/>
            <p:cNvSpPr/>
            <p:nvPr/>
          </p:nvSpPr>
          <p:spPr>
            <a:xfrm>
              <a:off x="4824173" y="1943923"/>
              <a:ext cx="126122" cy="232575"/>
            </a:xfrm>
            <a:custGeom>
              <a:avLst/>
              <a:gdLst/>
              <a:ahLst/>
              <a:cxnLst/>
              <a:rect l="l" t="t" r="r" b="b"/>
              <a:pathLst>
                <a:path w="5572" h="10275" extrusionOk="0">
                  <a:moveTo>
                    <a:pt x="301" y="368"/>
                  </a:moveTo>
                  <a:lnTo>
                    <a:pt x="468" y="601"/>
                  </a:lnTo>
                  <a:cubicBezTo>
                    <a:pt x="2002" y="3570"/>
                    <a:pt x="3837" y="6372"/>
                    <a:pt x="5171" y="9474"/>
                  </a:cubicBezTo>
                  <a:cubicBezTo>
                    <a:pt x="4004" y="8240"/>
                    <a:pt x="2869" y="7006"/>
                    <a:pt x="2102" y="5471"/>
                  </a:cubicBezTo>
                  <a:cubicBezTo>
                    <a:pt x="1335" y="3837"/>
                    <a:pt x="735" y="2136"/>
                    <a:pt x="301" y="368"/>
                  </a:cubicBezTo>
                  <a:close/>
                  <a:moveTo>
                    <a:pt x="5498" y="9835"/>
                  </a:moveTo>
                  <a:cubicBezTo>
                    <a:pt x="5500" y="9848"/>
                    <a:pt x="5503" y="9861"/>
                    <a:pt x="5505" y="9875"/>
                  </a:cubicBezTo>
                  <a:cubicBezTo>
                    <a:pt x="5505" y="9875"/>
                    <a:pt x="5505" y="9875"/>
                    <a:pt x="5505" y="9875"/>
                  </a:cubicBezTo>
                  <a:lnTo>
                    <a:pt x="5505" y="9875"/>
                  </a:lnTo>
                  <a:cubicBezTo>
                    <a:pt x="5505" y="9864"/>
                    <a:pt x="5505" y="9853"/>
                    <a:pt x="5505" y="9841"/>
                  </a:cubicBezTo>
                  <a:lnTo>
                    <a:pt x="5498" y="9835"/>
                  </a:lnTo>
                  <a:close/>
                  <a:moveTo>
                    <a:pt x="1" y="1"/>
                  </a:moveTo>
                  <a:lnTo>
                    <a:pt x="134" y="201"/>
                  </a:lnTo>
                  <a:cubicBezTo>
                    <a:pt x="534" y="2069"/>
                    <a:pt x="1168" y="3870"/>
                    <a:pt x="2002" y="5571"/>
                  </a:cubicBezTo>
                  <a:cubicBezTo>
                    <a:pt x="2803" y="7106"/>
                    <a:pt x="4004" y="8273"/>
                    <a:pt x="5171" y="9508"/>
                  </a:cubicBezTo>
                  <a:cubicBezTo>
                    <a:pt x="5238" y="9674"/>
                    <a:pt x="5304" y="9808"/>
                    <a:pt x="5371" y="9975"/>
                  </a:cubicBezTo>
                  <a:cubicBezTo>
                    <a:pt x="5371" y="9991"/>
                    <a:pt x="5396" y="10000"/>
                    <a:pt x="5417" y="10000"/>
                  </a:cubicBezTo>
                  <a:cubicBezTo>
                    <a:pt x="5438" y="10000"/>
                    <a:pt x="5455" y="9991"/>
                    <a:pt x="5438" y="9975"/>
                  </a:cubicBezTo>
                  <a:cubicBezTo>
                    <a:pt x="5438" y="9941"/>
                    <a:pt x="5405" y="9808"/>
                    <a:pt x="5371" y="9708"/>
                  </a:cubicBezTo>
                  <a:lnTo>
                    <a:pt x="5371" y="9708"/>
                  </a:lnTo>
                  <a:lnTo>
                    <a:pt x="5498" y="9835"/>
                  </a:lnTo>
                  <a:lnTo>
                    <a:pt x="5498" y="9835"/>
                  </a:lnTo>
                  <a:cubicBezTo>
                    <a:pt x="5496" y="9823"/>
                    <a:pt x="5495" y="9810"/>
                    <a:pt x="5493" y="9798"/>
                  </a:cubicBezTo>
                  <a:lnTo>
                    <a:pt x="5493" y="9798"/>
                  </a:lnTo>
                  <a:lnTo>
                    <a:pt x="5505" y="9808"/>
                  </a:lnTo>
                  <a:cubicBezTo>
                    <a:pt x="5295" y="8530"/>
                    <a:pt x="4908" y="7301"/>
                    <a:pt x="4366" y="6154"/>
                  </a:cubicBezTo>
                  <a:lnTo>
                    <a:pt x="4366" y="6154"/>
                  </a:lnTo>
                  <a:cubicBezTo>
                    <a:pt x="4894" y="7305"/>
                    <a:pt x="5287" y="8517"/>
                    <a:pt x="5493" y="9798"/>
                  </a:cubicBezTo>
                  <a:lnTo>
                    <a:pt x="5493" y="9798"/>
                  </a:lnTo>
                  <a:lnTo>
                    <a:pt x="5338" y="9674"/>
                  </a:lnTo>
                  <a:cubicBezTo>
                    <a:pt x="4837" y="8107"/>
                    <a:pt x="3970" y="6672"/>
                    <a:pt x="3170" y="5238"/>
                  </a:cubicBezTo>
                  <a:cubicBezTo>
                    <a:pt x="2436" y="3904"/>
                    <a:pt x="1669" y="2536"/>
                    <a:pt x="901" y="1202"/>
                  </a:cubicBezTo>
                  <a:lnTo>
                    <a:pt x="901" y="1202"/>
                  </a:lnTo>
                  <a:cubicBezTo>
                    <a:pt x="1802" y="2369"/>
                    <a:pt x="2769" y="3470"/>
                    <a:pt x="3570" y="4704"/>
                  </a:cubicBezTo>
                  <a:cubicBezTo>
                    <a:pt x="3863" y="5170"/>
                    <a:pt x="4129" y="5654"/>
                    <a:pt x="4366" y="6154"/>
                  </a:cubicBezTo>
                  <a:lnTo>
                    <a:pt x="4366" y="6154"/>
                  </a:lnTo>
                  <a:cubicBezTo>
                    <a:pt x="3395" y="4038"/>
                    <a:pt x="1967" y="2127"/>
                    <a:pt x="401" y="368"/>
                  </a:cubicBezTo>
                  <a:cubicBezTo>
                    <a:pt x="334" y="268"/>
                    <a:pt x="268" y="168"/>
                    <a:pt x="201" y="68"/>
                  </a:cubicBezTo>
                  <a:lnTo>
                    <a:pt x="167" y="68"/>
                  </a:lnTo>
                  <a:cubicBezTo>
                    <a:pt x="167" y="51"/>
                    <a:pt x="159" y="43"/>
                    <a:pt x="147" y="43"/>
                  </a:cubicBezTo>
                  <a:cubicBezTo>
                    <a:pt x="134" y="43"/>
                    <a:pt x="117" y="51"/>
                    <a:pt x="101" y="68"/>
                  </a:cubicBezTo>
                  <a:lnTo>
                    <a:pt x="34" y="1"/>
                  </a:lnTo>
                  <a:close/>
                  <a:moveTo>
                    <a:pt x="5505" y="9875"/>
                  </a:moveTo>
                  <a:lnTo>
                    <a:pt x="5505" y="9875"/>
                  </a:lnTo>
                  <a:cubicBezTo>
                    <a:pt x="5509" y="10026"/>
                    <a:pt x="5540" y="10151"/>
                    <a:pt x="5571" y="10275"/>
                  </a:cubicBezTo>
                  <a:cubicBezTo>
                    <a:pt x="5571" y="10141"/>
                    <a:pt x="5538" y="10008"/>
                    <a:pt x="5538" y="9908"/>
                  </a:cubicBezTo>
                  <a:lnTo>
                    <a:pt x="5538" y="9908"/>
                  </a:lnTo>
                  <a:cubicBezTo>
                    <a:pt x="5527" y="9897"/>
                    <a:pt x="5516" y="9886"/>
                    <a:pt x="5505" y="9875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4"/>
            <p:cNvSpPr/>
            <p:nvPr/>
          </p:nvSpPr>
          <p:spPr>
            <a:xfrm>
              <a:off x="4882322" y="2425596"/>
              <a:ext cx="278614" cy="72432"/>
            </a:xfrm>
            <a:custGeom>
              <a:avLst/>
              <a:gdLst/>
              <a:ahLst/>
              <a:cxnLst/>
              <a:rect l="l" t="t" r="r" b="b"/>
              <a:pathLst>
                <a:path w="12309" h="3200" extrusionOk="0">
                  <a:moveTo>
                    <a:pt x="4471" y="136"/>
                  </a:moveTo>
                  <a:cubicBezTo>
                    <a:pt x="5048" y="136"/>
                    <a:pt x="5626" y="169"/>
                    <a:pt x="6205" y="236"/>
                  </a:cubicBezTo>
                  <a:cubicBezTo>
                    <a:pt x="8073" y="503"/>
                    <a:pt x="9874" y="1337"/>
                    <a:pt x="11642" y="2104"/>
                  </a:cubicBezTo>
                  <a:cubicBezTo>
                    <a:pt x="8397" y="1065"/>
                    <a:pt x="5034" y="531"/>
                    <a:pt x="1635" y="531"/>
                  </a:cubicBezTo>
                  <a:cubicBezTo>
                    <a:pt x="1435" y="531"/>
                    <a:pt x="1235" y="533"/>
                    <a:pt x="1034" y="536"/>
                  </a:cubicBezTo>
                  <a:cubicBezTo>
                    <a:pt x="2168" y="270"/>
                    <a:pt x="3317" y="136"/>
                    <a:pt x="4471" y="136"/>
                  </a:cubicBezTo>
                  <a:close/>
                  <a:moveTo>
                    <a:pt x="4651" y="1"/>
                  </a:moveTo>
                  <a:cubicBezTo>
                    <a:pt x="3258" y="1"/>
                    <a:pt x="1870" y="234"/>
                    <a:pt x="501" y="503"/>
                  </a:cubicBezTo>
                  <a:lnTo>
                    <a:pt x="434" y="436"/>
                  </a:lnTo>
                  <a:lnTo>
                    <a:pt x="467" y="503"/>
                  </a:lnTo>
                  <a:lnTo>
                    <a:pt x="400" y="503"/>
                  </a:lnTo>
                  <a:lnTo>
                    <a:pt x="67" y="570"/>
                  </a:lnTo>
                  <a:cubicBezTo>
                    <a:pt x="0" y="670"/>
                    <a:pt x="67" y="737"/>
                    <a:pt x="100" y="737"/>
                  </a:cubicBezTo>
                  <a:lnTo>
                    <a:pt x="567" y="636"/>
                  </a:lnTo>
                  <a:cubicBezTo>
                    <a:pt x="1368" y="1304"/>
                    <a:pt x="2469" y="1771"/>
                    <a:pt x="3403" y="2171"/>
                  </a:cubicBezTo>
                  <a:cubicBezTo>
                    <a:pt x="4337" y="2605"/>
                    <a:pt x="5337" y="2905"/>
                    <a:pt x="6338" y="3105"/>
                  </a:cubicBezTo>
                  <a:cubicBezTo>
                    <a:pt x="6800" y="3169"/>
                    <a:pt x="7263" y="3200"/>
                    <a:pt x="7725" y="3200"/>
                  </a:cubicBezTo>
                  <a:cubicBezTo>
                    <a:pt x="9199" y="3200"/>
                    <a:pt x="10655" y="2881"/>
                    <a:pt x="11975" y="2271"/>
                  </a:cubicBezTo>
                  <a:lnTo>
                    <a:pt x="11975" y="2271"/>
                  </a:lnTo>
                  <a:cubicBezTo>
                    <a:pt x="10663" y="2837"/>
                    <a:pt x="9327" y="3092"/>
                    <a:pt x="8003" y="3092"/>
                  </a:cubicBezTo>
                  <a:cubicBezTo>
                    <a:pt x="5422" y="3092"/>
                    <a:pt x="2882" y="2124"/>
                    <a:pt x="634" y="603"/>
                  </a:cubicBezTo>
                  <a:lnTo>
                    <a:pt x="701" y="603"/>
                  </a:lnTo>
                  <a:cubicBezTo>
                    <a:pt x="806" y="602"/>
                    <a:pt x="912" y="602"/>
                    <a:pt x="1018" y="602"/>
                  </a:cubicBezTo>
                  <a:cubicBezTo>
                    <a:pt x="4715" y="602"/>
                    <a:pt x="8407" y="1168"/>
                    <a:pt x="11942" y="2271"/>
                  </a:cubicBezTo>
                  <a:lnTo>
                    <a:pt x="11975" y="2271"/>
                  </a:lnTo>
                  <a:lnTo>
                    <a:pt x="12209" y="2371"/>
                  </a:lnTo>
                  <a:lnTo>
                    <a:pt x="12209" y="2338"/>
                  </a:lnTo>
                  <a:lnTo>
                    <a:pt x="12209" y="2304"/>
                  </a:lnTo>
                  <a:lnTo>
                    <a:pt x="12075" y="2238"/>
                  </a:lnTo>
                  <a:lnTo>
                    <a:pt x="12042" y="2238"/>
                  </a:lnTo>
                  <a:lnTo>
                    <a:pt x="12309" y="2104"/>
                  </a:lnTo>
                  <a:lnTo>
                    <a:pt x="12009" y="2238"/>
                  </a:lnTo>
                  <a:cubicBezTo>
                    <a:pt x="10207" y="1204"/>
                    <a:pt x="8239" y="470"/>
                    <a:pt x="6171" y="103"/>
                  </a:cubicBezTo>
                  <a:cubicBezTo>
                    <a:pt x="5664" y="32"/>
                    <a:pt x="5157" y="1"/>
                    <a:pt x="4651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4"/>
            <p:cNvSpPr/>
            <p:nvPr/>
          </p:nvSpPr>
          <p:spPr>
            <a:xfrm>
              <a:off x="5028794" y="2547214"/>
              <a:ext cx="97421" cy="245975"/>
            </a:xfrm>
            <a:custGeom>
              <a:avLst/>
              <a:gdLst/>
              <a:ahLst/>
              <a:cxnLst/>
              <a:rect l="l" t="t" r="r" b="b"/>
              <a:pathLst>
                <a:path w="4304" h="10867" extrusionOk="0">
                  <a:moveTo>
                    <a:pt x="1868" y="4103"/>
                  </a:moveTo>
                  <a:cubicBezTo>
                    <a:pt x="1923" y="4248"/>
                    <a:pt x="1979" y="4392"/>
                    <a:pt x="2035" y="4537"/>
                  </a:cubicBezTo>
                  <a:cubicBezTo>
                    <a:pt x="1981" y="4392"/>
                    <a:pt x="1925" y="4247"/>
                    <a:pt x="1868" y="4103"/>
                  </a:cubicBezTo>
                  <a:close/>
                  <a:moveTo>
                    <a:pt x="134" y="267"/>
                  </a:moveTo>
                  <a:lnTo>
                    <a:pt x="367" y="601"/>
                  </a:lnTo>
                  <a:cubicBezTo>
                    <a:pt x="843" y="1760"/>
                    <a:pt x="1398" y="2920"/>
                    <a:pt x="1868" y="4103"/>
                  </a:cubicBezTo>
                  <a:lnTo>
                    <a:pt x="1868" y="4103"/>
                  </a:lnTo>
                  <a:cubicBezTo>
                    <a:pt x="1462" y="3048"/>
                    <a:pt x="1070" y="1999"/>
                    <a:pt x="601" y="1001"/>
                  </a:cubicBezTo>
                  <a:lnTo>
                    <a:pt x="601" y="1001"/>
                  </a:lnTo>
                  <a:cubicBezTo>
                    <a:pt x="1568" y="2302"/>
                    <a:pt x="2369" y="3703"/>
                    <a:pt x="3003" y="5237"/>
                  </a:cubicBezTo>
                  <a:cubicBezTo>
                    <a:pt x="3603" y="6872"/>
                    <a:pt x="3903" y="8606"/>
                    <a:pt x="3937" y="10374"/>
                  </a:cubicBezTo>
                  <a:lnTo>
                    <a:pt x="3903" y="10308"/>
                  </a:lnTo>
                  <a:cubicBezTo>
                    <a:pt x="3603" y="8807"/>
                    <a:pt x="3136" y="7307"/>
                    <a:pt x="2536" y="5906"/>
                  </a:cubicBezTo>
                  <a:lnTo>
                    <a:pt x="2536" y="5906"/>
                  </a:lnTo>
                  <a:cubicBezTo>
                    <a:pt x="3136" y="7307"/>
                    <a:pt x="3570" y="8774"/>
                    <a:pt x="3870" y="10274"/>
                  </a:cubicBezTo>
                  <a:cubicBezTo>
                    <a:pt x="2636" y="8873"/>
                    <a:pt x="1401" y="7439"/>
                    <a:pt x="834" y="5604"/>
                  </a:cubicBezTo>
                  <a:cubicBezTo>
                    <a:pt x="267" y="3903"/>
                    <a:pt x="201" y="2068"/>
                    <a:pt x="134" y="267"/>
                  </a:cubicBezTo>
                  <a:close/>
                  <a:moveTo>
                    <a:pt x="67" y="0"/>
                  </a:moveTo>
                  <a:cubicBezTo>
                    <a:pt x="134" y="100"/>
                    <a:pt x="201" y="234"/>
                    <a:pt x="234" y="334"/>
                  </a:cubicBezTo>
                  <a:lnTo>
                    <a:pt x="101" y="167"/>
                  </a:lnTo>
                  <a:lnTo>
                    <a:pt x="101" y="134"/>
                  </a:lnTo>
                  <a:lnTo>
                    <a:pt x="34" y="67"/>
                  </a:lnTo>
                  <a:cubicBezTo>
                    <a:pt x="34" y="56"/>
                    <a:pt x="30" y="52"/>
                    <a:pt x="25" y="52"/>
                  </a:cubicBezTo>
                  <a:cubicBezTo>
                    <a:pt x="15" y="52"/>
                    <a:pt x="0" y="67"/>
                    <a:pt x="0" y="67"/>
                  </a:cubicBezTo>
                  <a:cubicBezTo>
                    <a:pt x="34" y="100"/>
                    <a:pt x="67" y="167"/>
                    <a:pt x="101" y="200"/>
                  </a:cubicBezTo>
                  <a:cubicBezTo>
                    <a:pt x="101" y="2168"/>
                    <a:pt x="134" y="4137"/>
                    <a:pt x="834" y="5971"/>
                  </a:cubicBezTo>
                  <a:cubicBezTo>
                    <a:pt x="1468" y="7672"/>
                    <a:pt x="2669" y="9107"/>
                    <a:pt x="3903" y="10408"/>
                  </a:cubicBezTo>
                  <a:lnTo>
                    <a:pt x="3903" y="10508"/>
                  </a:lnTo>
                  <a:cubicBezTo>
                    <a:pt x="3903" y="10519"/>
                    <a:pt x="3907" y="10523"/>
                    <a:pt x="3912" y="10523"/>
                  </a:cubicBezTo>
                  <a:cubicBezTo>
                    <a:pt x="3922" y="10523"/>
                    <a:pt x="3937" y="10508"/>
                    <a:pt x="3937" y="10508"/>
                  </a:cubicBezTo>
                  <a:cubicBezTo>
                    <a:pt x="3937" y="10637"/>
                    <a:pt x="3937" y="10727"/>
                    <a:pt x="3937" y="10841"/>
                  </a:cubicBezTo>
                  <a:cubicBezTo>
                    <a:pt x="3937" y="10858"/>
                    <a:pt x="3962" y="10866"/>
                    <a:pt x="3987" y="10866"/>
                  </a:cubicBezTo>
                  <a:cubicBezTo>
                    <a:pt x="4012" y="10866"/>
                    <a:pt x="4037" y="10858"/>
                    <a:pt x="4037" y="10841"/>
                  </a:cubicBezTo>
                  <a:cubicBezTo>
                    <a:pt x="4037" y="10775"/>
                    <a:pt x="4037" y="10641"/>
                    <a:pt x="4037" y="10574"/>
                  </a:cubicBezTo>
                  <a:lnTo>
                    <a:pt x="4237" y="10808"/>
                  </a:lnTo>
                  <a:cubicBezTo>
                    <a:pt x="4270" y="10808"/>
                    <a:pt x="4304" y="10775"/>
                    <a:pt x="4304" y="10741"/>
                  </a:cubicBezTo>
                  <a:lnTo>
                    <a:pt x="4037" y="10474"/>
                  </a:lnTo>
                  <a:cubicBezTo>
                    <a:pt x="4103" y="6772"/>
                    <a:pt x="2569" y="3503"/>
                    <a:pt x="434" y="601"/>
                  </a:cubicBezTo>
                  <a:cubicBezTo>
                    <a:pt x="334" y="401"/>
                    <a:pt x="234" y="200"/>
                    <a:pt x="101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4"/>
            <p:cNvSpPr/>
            <p:nvPr/>
          </p:nvSpPr>
          <p:spPr>
            <a:xfrm>
              <a:off x="4937439" y="2847716"/>
              <a:ext cx="235585" cy="119400"/>
            </a:xfrm>
            <a:custGeom>
              <a:avLst/>
              <a:gdLst/>
              <a:ahLst/>
              <a:cxnLst/>
              <a:rect l="l" t="t" r="r" b="b"/>
              <a:pathLst>
                <a:path w="10408" h="5275" extrusionOk="0">
                  <a:moveTo>
                    <a:pt x="1335" y="501"/>
                  </a:moveTo>
                  <a:lnTo>
                    <a:pt x="1335" y="501"/>
                  </a:lnTo>
                  <a:cubicBezTo>
                    <a:pt x="2736" y="701"/>
                    <a:pt x="4137" y="1068"/>
                    <a:pt x="5437" y="1635"/>
                  </a:cubicBezTo>
                  <a:cubicBezTo>
                    <a:pt x="6972" y="2302"/>
                    <a:pt x="8239" y="3403"/>
                    <a:pt x="9440" y="4537"/>
                  </a:cubicBezTo>
                  <a:cubicBezTo>
                    <a:pt x="6972" y="2802"/>
                    <a:pt x="4237" y="1435"/>
                    <a:pt x="1335" y="501"/>
                  </a:cubicBezTo>
                  <a:close/>
                  <a:moveTo>
                    <a:pt x="34" y="0"/>
                  </a:moveTo>
                  <a:cubicBezTo>
                    <a:pt x="34" y="0"/>
                    <a:pt x="0" y="0"/>
                    <a:pt x="0" y="34"/>
                  </a:cubicBezTo>
                  <a:cubicBezTo>
                    <a:pt x="34" y="67"/>
                    <a:pt x="67" y="100"/>
                    <a:pt x="67" y="100"/>
                  </a:cubicBezTo>
                  <a:cubicBezTo>
                    <a:pt x="67" y="134"/>
                    <a:pt x="67" y="167"/>
                    <a:pt x="67" y="167"/>
                  </a:cubicBezTo>
                  <a:cubicBezTo>
                    <a:pt x="67" y="201"/>
                    <a:pt x="67" y="267"/>
                    <a:pt x="134" y="267"/>
                  </a:cubicBezTo>
                  <a:lnTo>
                    <a:pt x="267" y="301"/>
                  </a:lnTo>
                  <a:cubicBezTo>
                    <a:pt x="2649" y="3106"/>
                    <a:pt x="6403" y="5274"/>
                    <a:pt x="10155" y="5274"/>
                  </a:cubicBezTo>
                  <a:cubicBezTo>
                    <a:pt x="10240" y="5274"/>
                    <a:pt x="10324" y="5273"/>
                    <a:pt x="10408" y="5271"/>
                  </a:cubicBezTo>
                  <a:lnTo>
                    <a:pt x="10408" y="5237"/>
                  </a:lnTo>
                  <a:cubicBezTo>
                    <a:pt x="8273" y="5004"/>
                    <a:pt x="6405" y="4604"/>
                    <a:pt x="4503" y="3570"/>
                  </a:cubicBezTo>
                  <a:cubicBezTo>
                    <a:pt x="2936" y="2702"/>
                    <a:pt x="1535" y="1602"/>
                    <a:pt x="367" y="301"/>
                  </a:cubicBezTo>
                  <a:lnTo>
                    <a:pt x="367" y="301"/>
                  </a:lnTo>
                  <a:lnTo>
                    <a:pt x="601" y="334"/>
                  </a:lnTo>
                  <a:cubicBezTo>
                    <a:pt x="3870" y="1501"/>
                    <a:pt x="6972" y="3003"/>
                    <a:pt x="9874" y="4871"/>
                  </a:cubicBezTo>
                  <a:lnTo>
                    <a:pt x="10041" y="5037"/>
                  </a:lnTo>
                  <a:lnTo>
                    <a:pt x="9941" y="4937"/>
                  </a:lnTo>
                  <a:lnTo>
                    <a:pt x="9941" y="4937"/>
                  </a:lnTo>
                  <a:cubicBezTo>
                    <a:pt x="10041" y="5004"/>
                    <a:pt x="10141" y="5071"/>
                    <a:pt x="10241" y="5137"/>
                  </a:cubicBezTo>
                  <a:cubicBezTo>
                    <a:pt x="10241" y="5137"/>
                    <a:pt x="10274" y="5137"/>
                    <a:pt x="10241" y="5104"/>
                  </a:cubicBezTo>
                  <a:cubicBezTo>
                    <a:pt x="10041" y="4937"/>
                    <a:pt x="9841" y="4804"/>
                    <a:pt x="9674" y="4670"/>
                  </a:cubicBezTo>
                  <a:cubicBezTo>
                    <a:pt x="8440" y="3436"/>
                    <a:pt x="7172" y="2235"/>
                    <a:pt x="5504" y="1501"/>
                  </a:cubicBezTo>
                  <a:cubicBezTo>
                    <a:pt x="3836" y="834"/>
                    <a:pt x="2135" y="401"/>
                    <a:pt x="367" y="201"/>
                  </a:cubicBezTo>
                  <a:lnTo>
                    <a:pt x="167" y="1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4"/>
            <p:cNvSpPr/>
            <p:nvPr/>
          </p:nvSpPr>
          <p:spPr>
            <a:xfrm>
              <a:off x="5480317" y="2088085"/>
              <a:ext cx="52106" cy="333617"/>
            </a:xfrm>
            <a:custGeom>
              <a:avLst/>
              <a:gdLst/>
              <a:ahLst/>
              <a:cxnLst/>
              <a:rect l="l" t="t" r="r" b="b"/>
              <a:pathLst>
                <a:path w="2302" h="14739" extrusionOk="0">
                  <a:moveTo>
                    <a:pt x="967" y="837"/>
                  </a:moveTo>
                  <a:lnTo>
                    <a:pt x="967" y="837"/>
                  </a:lnTo>
                  <a:cubicBezTo>
                    <a:pt x="1468" y="2972"/>
                    <a:pt x="2102" y="5107"/>
                    <a:pt x="2102" y="7308"/>
                  </a:cubicBezTo>
                  <a:cubicBezTo>
                    <a:pt x="2102" y="9710"/>
                    <a:pt x="1067" y="12178"/>
                    <a:pt x="100" y="14347"/>
                  </a:cubicBezTo>
                  <a:cubicBezTo>
                    <a:pt x="234" y="12145"/>
                    <a:pt x="667" y="10010"/>
                    <a:pt x="901" y="7809"/>
                  </a:cubicBezTo>
                  <a:cubicBezTo>
                    <a:pt x="1067" y="5507"/>
                    <a:pt x="1101" y="3172"/>
                    <a:pt x="967" y="837"/>
                  </a:cubicBezTo>
                  <a:close/>
                  <a:moveTo>
                    <a:pt x="844" y="0"/>
                  </a:moveTo>
                  <a:cubicBezTo>
                    <a:pt x="810" y="0"/>
                    <a:pt x="780" y="29"/>
                    <a:pt x="801" y="70"/>
                  </a:cubicBezTo>
                  <a:cubicBezTo>
                    <a:pt x="834" y="270"/>
                    <a:pt x="867" y="503"/>
                    <a:pt x="934" y="704"/>
                  </a:cubicBezTo>
                  <a:cubicBezTo>
                    <a:pt x="934" y="3072"/>
                    <a:pt x="1001" y="5474"/>
                    <a:pt x="767" y="7809"/>
                  </a:cubicBezTo>
                  <a:cubicBezTo>
                    <a:pt x="567" y="10010"/>
                    <a:pt x="167" y="12212"/>
                    <a:pt x="67" y="14447"/>
                  </a:cubicBezTo>
                  <a:lnTo>
                    <a:pt x="33" y="14513"/>
                  </a:lnTo>
                  <a:cubicBezTo>
                    <a:pt x="0" y="14547"/>
                    <a:pt x="0" y="14580"/>
                    <a:pt x="33" y="14613"/>
                  </a:cubicBezTo>
                  <a:lnTo>
                    <a:pt x="33" y="14714"/>
                  </a:lnTo>
                  <a:cubicBezTo>
                    <a:pt x="33" y="14730"/>
                    <a:pt x="50" y="14739"/>
                    <a:pt x="67" y="14739"/>
                  </a:cubicBezTo>
                  <a:cubicBezTo>
                    <a:pt x="83" y="14739"/>
                    <a:pt x="100" y="14730"/>
                    <a:pt x="100" y="14714"/>
                  </a:cubicBezTo>
                  <a:cubicBezTo>
                    <a:pt x="67" y="14680"/>
                    <a:pt x="67" y="14647"/>
                    <a:pt x="100" y="14613"/>
                  </a:cubicBezTo>
                  <a:lnTo>
                    <a:pt x="133" y="14613"/>
                  </a:lnTo>
                  <a:cubicBezTo>
                    <a:pt x="1168" y="12512"/>
                    <a:pt x="2135" y="10010"/>
                    <a:pt x="2268" y="7675"/>
                  </a:cubicBezTo>
                  <a:cubicBezTo>
                    <a:pt x="2302" y="6474"/>
                    <a:pt x="2168" y="5307"/>
                    <a:pt x="1901" y="4173"/>
                  </a:cubicBezTo>
                  <a:cubicBezTo>
                    <a:pt x="1635" y="2772"/>
                    <a:pt x="1301" y="1404"/>
                    <a:pt x="901" y="36"/>
                  </a:cubicBezTo>
                  <a:cubicBezTo>
                    <a:pt x="888" y="11"/>
                    <a:pt x="865" y="0"/>
                    <a:pt x="844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4"/>
            <p:cNvSpPr/>
            <p:nvPr/>
          </p:nvSpPr>
          <p:spPr>
            <a:xfrm>
              <a:off x="5456889" y="2128919"/>
              <a:ext cx="37778" cy="294300"/>
            </a:xfrm>
            <a:custGeom>
              <a:avLst/>
              <a:gdLst/>
              <a:ahLst/>
              <a:cxnLst/>
              <a:rect l="l" t="t" r="r" b="b"/>
              <a:pathLst>
                <a:path w="1669" h="13002" extrusionOk="0">
                  <a:moveTo>
                    <a:pt x="1635" y="0"/>
                  </a:moveTo>
                  <a:cubicBezTo>
                    <a:pt x="835" y="1935"/>
                    <a:pt x="368" y="3970"/>
                    <a:pt x="201" y="6038"/>
                  </a:cubicBezTo>
                  <a:cubicBezTo>
                    <a:pt x="1" y="8440"/>
                    <a:pt x="935" y="10608"/>
                    <a:pt x="1002" y="12976"/>
                  </a:cubicBezTo>
                  <a:cubicBezTo>
                    <a:pt x="1018" y="12993"/>
                    <a:pt x="1035" y="13001"/>
                    <a:pt x="1048" y="13001"/>
                  </a:cubicBezTo>
                  <a:cubicBezTo>
                    <a:pt x="1060" y="13001"/>
                    <a:pt x="1068" y="12993"/>
                    <a:pt x="1068" y="12976"/>
                  </a:cubicBezTo>
                  <a:cubicBezTo>
                    <a:pt x="1002" y="10808"/>
                    <a:pt x="168" y="8707"/>
                    <a:pt x="301" y="6505"/>
                  </a:cubicBezTo>
                  <a:cubicBezTo>
                    <a:pt x="368" y="4303"/>
                    <a:pt x="835" y="2102"/>
                    <a:pt x="1669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4"/>
            <p:cNvSpPr/>
            <p:nvPr/>
          </p:nvSpPr>
          <p:spPr>
            <a:xfrm>
              <a:off x="5433507" y="2442934"/>
              <a:ext cx="218971" cy="260031"/>
            </a:xfrm>
            <a:custGeom>
              <a:avLst/>
              <a:gdLst/>
              <a:ahLst/>
              <a:cxnLst/>
              <a:rect l="l" t="t" r="r" b="b"/>
              <a:pathLst>
                <a:path w="9674" h="11488" extrusionOk="0">
                  <a:moveTo>
                    <a:pt x="9073" y="1405"/>
                  </a:moveTo>
                  <a:lnTo>
                    <a:pt x="9073" y="1405"/>
                  </a:lnTo>
                  <a:cubicBezTo>
                    <a:pt x="8573" y="3140"/>
                    <a:pt x="8406" y="5008"/>
                    <a:pt x="7472" y="6575"/>
                  </a:cubicBezTo>
                  <a:cubicBezTo>
                    <a:pt x="6038" y="8877"/>
                    <a:pt x="3736" y="10511"/>
                    <a:pt x="1067" y="11145"/>
                  </a:cubicBezTo>
                  <a:lnTo>
                    <a:pt x="1101" y="11112"/>
                  </a:lnTo>
                  <a:cubicBezTo>
                    <a:pt x="4503" y="8844"/>
                    <a:pt x="7639" y="5274"/>
                    <a:pt x="9073" y="1405"/>
                  </a:cubicBezTo>
                  <a:close/>
                  <a:moveTo>
                    <a:pt x="9621" y="1"/>
                  </a:moveTo>
                  <a:cubicBezTo>
                    <a:pt x="9604" y="1"/>
                    <a:pt x="9586" y="12"/>
                    <a:pt x="9573" y="37"/>
                  </a:cubicBezTo>
                  <a:cubicBezTo>
                    <a:pt x="9507" y="204"/>
                    <a:pt x="9440" y="371"/>
                    <a:pt x="9373" y="538"/>
                  </a:cubicBezTo>
                  <a:cubicBezTo>
                    <a:pt x="9407" y="438"/>
                    <a:pt x="9440" y="337"/>
                    <a:pt x="9473" y="237"/>
                  </a:cubicBezTo>
                  <a:cubicBezTo>
                    <a:pt x="9473" y="237"/>
                    <a:pt x="9458" y="223"/>
                    <a:pt x="9449" y="223"/>
                  </a:cubicBezTo>
                  <a:cubicBezTo>
                    <a:pt x="9444" y="223"/>
                    <a:pt x="9440" y="226"/>
                    <a:pt x="9440" y="237"/>
                  </a:cubicBezTo>
                  <a:cubicBezTo>
                    <a:pt x="8439" y="2439"/>
                    <a:pt x="7439" y="4607"/>
                    <a:pt x="5937" y="6542"/>
                  </a:cubicBezTo>
                  <a:cubicBezTo>
                    <a:pt x="4603" y="8210"/>
                    <a:pt x="3002" y="9678"/>
                    <a:pt x="1267" y="10912"/>
                  </a:cubicBezTo>
                  <a:cubicBezTo>
                    <a:pt x="2502" y="9144"/>
                    <a:pt x="3602" y="7242"/>
                    <a:pt x="5003" y="5541"/>
                  </a:cubicBezTo>
                  <a:cubicBezTo>
                    <a:pt x="6471" y="3740"/>
                    <a:pt x="7972" y="1972"/>
                    <a:pt x="9440" y="204"/>
                  </a:cubicBezTo>
                  <a:lnTo>
                    <a:pt x="9407" y="171"/>
                  </a:lnTo>
                  <a:cubicBezTo>
                    <a:pt x="7705" y="1905"/>
                    <a:pt x="6204" y="3873"/>
                    <a:pt x="4670" y="5741"/>
                  </a:cubicBezTo>
                  <a:cubicBezTo>
                    <a:pt x="3302" y="7409"/>
                    <a:pt x="2235" y="9311"/>
                    <a:pt x="1001" y="11079"/>
                  </a:cubicBezTo>
                  <a:lnTo>
                    <a:pt x="834" y="11212"/>
                  </a:lnTo>
                  <a:cubicBezTo>
                    <a:pt x="600" y="11245"/>
                    <a:pt x="333" y="11279"/>
                    <a:pt x="100" y="11312"/>
                  </a:cubicBezTo>
                  <a:cubicBezTo>
                    <a:pt x="91" y="11309"/>
                    <a:pt x="83" y="11308"/>
                    <a:pt x="75" y="11308"/>
                  </a:cubicBezTo>
                  <a:cubicBezTo>
                    <a:pt x="1" y="11308"/>
                    <a:pt x="9" y="11445"/>
                    <a:pt x="100" y="11445"/>
                  </a:cubicBezTo>
                  <a:cubicBezTo>
                    <a:pt x="267" y="11445"/>
                    <a:pt x="434" y="11412"/>
                    <a:pt x="567" y="11379"/>
                  </a:cubicBezTo>
                  <a:cubicBezTo>
                    <a:pt x="567" y="11412"/>
                    <a:pt x="567" y="11412"/>
                    <a:pt x="634" y="11412"/>
                  </a:cubicBezTo>
                  <a:lnTo>
                    <a:pt x="700" y="11345"/>
                  </a:lnTo>
                  <a:lnTo>
                    <a:pt x="800" y="11345"/>
                  </a:lnTo>
                  <a:cubicBezTo>
                    <a:pt x="800" y="11379"/>
                    <a:pt x="800" y="11412"/>
                    <a:pt x="767" y="11412"/>
                  </a:cubicBezTo>
                  <a:cubicBezTo>
                    <a:pt x="767" y="11439"/>
                    <a:pt x="789" y="11488"/>
                    <a:pt x="833" y="11488"/>
                  </a:cubicBezTo>
                  <a:cubicBezTo>
                    <a:pt x="843" y="11488"/>
                    <a:pt x="854" y="11485"/>
                    <a:pt x="867" y="11479"/>
                  </a:cubicBezTo>
                  <a:cubicBezTo>
                    <a:pt x="901" y="11412"/>
                    <a:pt x="901" y="11379"/>
                    <a:pt x="934" y="11345"/>
                  </a:cubicBezTo>
                  <a:cubicBezTo>
                    <a:pt x="3402" y="10778"/>
                    <a:pt x="5604" y="9377"/>
                    <a:pt x="7105" y="7376"/>
                  </a:cubicBezTo>
                  <a:cubicBezTo>
                    <a:pt x="8706" y="5274"/>
                    <a:pt x="8873" y="2472"/>
                    <a:pt x="9673" y="71"/>
                  </a:cubicBezTo>
                  <a:cubicBezTo>
                    <a:pt x="9673" y="29"/>
                    <a:pt x="9648" y="1"/>
                    <a:pt x="9621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4"/>
            <p:cNvSpPr/>
            <p:nvPr/>
          </p:nvSpPr>
          <p:spPr>
            <a:xfrm>
              <a:off x="5053715" y="3114990"/>
              <a:ext cx="395660" cy="579909"/>
            </a:xfrm>
            <a:custGeom>
              <a:avLst/>
              <a:gdLst/>
              <a:ahLst/>
              <a:cxnLst/>
              <a:rect l="l" t="t" r="r" b="b"/>
              <a:pathLst>
                <a:path w="17480" h="25620" extrusionOk="0">
                  <a:moveTo>
                    <a:pt x="0" y="1"/>
                  </a:moveTo>
                  <a:cubicBezTo>
                    <a:pt x="0" y="1"/>
                    <a:pt x="234" y="2169"/>
                    <a:pt x="567" y="5238"/>
                  </a:cubicBezTo>
                  <a:cubicBezTo>
                    <a:pt x="1368" y="12510"/>
                    <a:pt x="2702" y="24852"/>
                    <a:pt x="2702" y="25619"/>
                  </a:cubicBezTo>
                  <a:lnTo>
                    <a:pt x="14777" y="25619"/>
                  </a:lnTo>
                  <a:cubicBezTo>
                    <a:pt x="14777" y="24852"/>
                    <a:pt x="16112" y="12510"/>
                    <a:pt x="16879" y="5238"/>
                  </a:cubicBezTo>
                  <a:cubicBezTo>
                    <a:pt x="17213" y="2169"/>
                    <a:pt x="17479" y="1"/>
                    <a:pt x="174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4"/>
            <p:cNvSpPr/>
            <p:nvPr/>
          </p:nvSpPr>
          <p:spPr>
            <a:xfrm>
              <a:off x="5053715" y="3114990"/>
              <a:ext cx="395660" cy="118562"/>
            </a:xfrm>
            <a:custGeom>
              <a:avLst/>
              <a:gdLst/>
              <a:ahLst/>
              <a:cxnLst/>
              <a:rect l="l" t="t" r="r" b="b"/>
              <a:pathLst>
                <a:path w="17480" h="5238" extrusionOk="0">
                  <a:moveTo>
                    <a:pt x="0" y="1"/>
                  </a:moveTo>
                  <a:cubicBezTo>
                    <a:pt x="0" y="1"/>
                    <a:pt x="234" y="2169"/>
                    <a:pt x="567" y="5238"/>
                  </a:cubicBezTo>
                  <a:lnTo>
                    <a:pt x="16912" y="5238"/>
                  </a:lnTo>
                  <a:cubicBezTo>
                    <a:pt x="17246" y="2169"/>
                    <a:pt x="17479" y="1"/>
                    <a:pt x="174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4"/>
            <p:cNvSpPr/>
            <p:nvPr/>
          </p:nvSpPr>
          <p:spPr>
            <a:xfrm>
              <a:off x="5028794" y="3095365"/>
              <a:ext cx="445502" cy="86850"/>
            </a:xfrm>
            <a:custGeom>
              <a:avLst/>
              <a:gdLst/>
              <a:ahLst/>
              <a:cxnLst/>
              <a:rect l="l" t="t" r="r" b="b"/>
              <a:pathLst>
                <a:path w="19682" h="3837" extrusionOk="0">
                  <a:moveTo>
                    <a:pt x="0" y="1"/>
                  </a:moveTo>
                  <a:lnTo>
                    <a:pt x="0" y="3837"/>
                  </a:lnTo>
                  <a:lnTo>
                    <a:pt x="19681" y="3837"/>
                  </a:lnTo>
                  <a:lnTo>
                    <a:pt x="1968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4"/>
            <p:cNvSpPr/>
            <p:nvPr/>
          </p:nvSpPr>
          <p:spPr>
            <a:xfrm>
              <a:off x="5752118" y="682248"/>
              <a:ext cx="619158" cy="618411"/>
            </a:xfrm>
            <a:custGeom>
              <a:avLst/>
              <a:gdLst/>
              <a:ahLst/>
              <a:cxnLst/>
              <a:rect l="l" t="t" r="r" b="b"/>
              <a:pathLst>
                <a:path w="27354" h="27321" extrusionOk="0">
                  <a:moveTo>
                    <a:pt x="13677" y="1"/>
                  </a:moveTo>
                  <a:cubicBezTo>
                    <a:pt x="6138" y="1"/>
                    <a:pt x="1" y="6105"/>
                    <a:pt x="1" y="13644"/>
                  </a:cubicBezTo>
                  <a:cubicBezTo>
                    <a:pt x="1" y="21216"/>
                    <a:pt x="6138" y="27320"/>
                    <a:pt x="13677" y="27320"/>
                  </a:cubicBezTo>
                  <a:cubicBezTo>
                    <a:pt x="21216" y="27320"/>
                    <a:pt x="27353" y="21216"/>
                    <a:pt x="27353" y="13644"/>
                  </a:cubicBezTo>
                  <a:cubicBezTo>
                    <a:pt x="27353" y="6105"/>
                    <a:pt x="21216" y="1"/>
                    <a:pt x="1367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4"/>
            <p:cNvSpPr/>
            <p:nvPr/>
          </p:nvSpPr>
          <p:spPr>
            <a:xfrm>
              <a:off x="5751371" y="702823"/>
              <a:ext cx="648606" cy="590841"/>
            </a:xfrm>
            <a:custGeom>
              <a:avLst/>
              <a:gdLst/>
              <a:ahLst/>
              <a:cxnLst/>
              <a:rect l="l" t="t" r="r" b="b"/>
              <a:pathLst>
                <a:path w="28655" h="26103" extrusionOk="0">
                  <a:moveTo>
                    <a:pt x="14340" y="1"/>
                  </a:moveTo>
                  <a:cubicBezTo>
                    <a:pt x="11000" y="1"/>
                    <a:pt x="7656" y="1277"/>
                    <a:pt x="5104" y="3829"/>
                  </a:cubicBezTo>
                  <a:cubicBezTo>
                    <a:pt x="0" y="8932"/>
                    <a:pt x="0" y="17172"/>
                    <a:pt x="5104" y="22275"/>
                  </a:cubicBezTo>
                  <a:cubicBezTo>
                    <a:pt x="7656" y="24827"/>
                    <a:pt x="11000" y="26103"/>
                    <a:pt x="14340" y="26103"/>
                  </a:cubicBezTo>
                  <a:cubicBezTo>
                    <a:pt x="17680" y="26103"/>
                    <a:pt x="21015" y="24827"/>
                    <a:pt x="23550" y="22275"/>
                  </a:cubicBezTo>
                  <a:cubicBezTo>
                    <a:pt x="28654" y="17172"/>
                    <a:pt x="28654" y="8932"/>
                    <a:pt x="23550" y="3829"/>
                  </a:cubicBezTo>
                  <a:cubicBezTo>
                    <a:pt x="21015" y="1277"/>
                    <a:pt x="17680" y="1"/>
                    <a:pt x="143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4"/>
            <p:cNvSpPr/>
            <p:nvPr/>
          </p:nvSpPr>
          <p:spPr>
            <a:xfrm>
              <a:off x="5761941" y="721542"/>
              <a:ext cx="627465" cy="553426"/>
            </a:xfrm>
            <a:custGeom>
              <a:avLst/>
              <a:gdLst/>
              <a:ahLst/>
              <a:cxnLst/>
              <a:rect l="l" t="t" r="r" b="b"/>
              <a:pathLst>
                <a:path w="27721" h="24450" extrusionOk="0">
                  <a:moveTo>
                    <a:pt x="13859" y="0"/>
                  </a:moveTo>
                  <a:cubicBezTo>
                    <a:pt x="12330" y="0"/>
                    <a:pt x="10776" y="290"/>
                    <a:pt x="9274" y="900"/>
                  </a:cubicBezTo>
                  <a:cubicBezTo>
                    <a:pt x="3002" y="3435"/>
                    <a:pt x="0" y="10574"/>
                    <a:pt x="2535" y="16812"/>
                  </a:cubicBezTo>
                  <a:cubicBezTo>
                    <a:pt x="4460" y="21573"/>
                    <a:pt x="9038" y="24450"/>
                    <a:pt x="13861" y="24450"/>
                  </a:cubicBezTo>
                  <a:cubicBezTo>
                    <a:pt x="15391" y="24450"/>
                    <a:pt x="16945" y="24160"/>
                    <a:pt x="18447" y="23550"/>
                  </a:cubicBezTo>
                  <a:cubicBezTo>
                    <a:pt x="24718" y="21015"/>
                    <a:pt x="27720" y="13876"/>
                    <a:pt x="25185" y="7638"/>
                  </a:cubicBezTo>
                  <a:cubicBezTo>
                    <a:pt x="23260" y="2877"/>
                    <a:pt x="18682" y="0"/>
                    <a:pt x="138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4"/>
            <p:cNvSpPr/>
            <p:nvPr/>
          </p:nvSpPr>
          <p:spPr>
            <a:xfrm>
              <a:off x="6072267" y="741914"/>
              <a:ext cx="7560" cy="41535"/>
            </a:xfrm>
            <a:custGeom>
              <a:avLst/>
              <a:gdLst/>
              <a:ahLst/>
              <a:cxnLst/>
              <a:rect l="l" t="t" r="r" b="b"/>
              <a:pathLst>
                <a:path w="334" h="1835" extrusionOk="0">
                  <a:moveTo>
                    <a:pt x="0" y="0"/>
                  </a:moveTo>
                  <a:lnTo>
                    <a:pt x="0" y="1835"/>
                  </a:lnTo>
                  <a:lnTo>
                    <a:pt x="334" y="1835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4"/>
            <p:cNvSpPr/>
            <p:nvPr/>
          </p:nvSpPr>
          <p:spPr>
            <a:xfrm>
              <a:off x="5944651" y="774373"/>
              <a:ext cx="27207" cy="40041"/>
            </a:xfrm>
            <a:custGeom>
              <a:avLst/>
              <a:gdLst/>
              <a:ahLst/>
              <a:cxnLst/>
              <a:rect l="l" t="t" r="r" b="b"/>
              <a:pathLst>
                <a:path w="1202" h="1769" extrusionOk="0">
                  <a:moveTo>
                    <a:pt x="268" y="0"/>
                  </a:moveTo>
                  <a:lnTo>
                    <a:pt x="1" y="167"/>
                  </a:lnTo>
                  <a:lnTo>
                    <a:pt x="901" y="1768"/>
                  </a:lnTo>
                  <a:lnTo>
                    <a:pt x="1202" y="1602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4"/>
            <p:cNvSpPr/>
            <p:nvPr/>
          </p:nvSpPr>
          <p:spPr>
            <a:xfrm>
              <a:off x="5851780" y="866497"/>
              <a:ext cx="40041" cy="27185"/>
            </a:xfrm>
            <a:custGeom>
              <a:avLst/>
              <a:gdLst/>
              <a:ahLst/>
              <a:cxnLst/>
              <a:rect l="l" t="t" r="r" b="b"/>
              <a:pathLst>
                <a:path w="1769" h="1201" extrusionOk="0">
                  <a:moveTo>
                    <a:pt x="168" y="0"/>
                  </a:moveTo>
                  <a:lnTo>
                    <a:pt x="1" y="300"/>
                  </a:lnTo>
                  <a:lnTo>
                    <a:pt x="1602" y="1201"/>
                  </a:lnTo>
                  <a:lnTo>
                    <a:pt x="1769" y="934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4"/>
            <p:cNvSpPr/>
            <p:nvPr/>
          </p:nvSpPr>
          <p:spPr>
            <a:xfrm>
              <a:off x="5819321" y="994837"/>
              <a:ext cx="41558" cy="6836"/>
            </a:xfrm>
            <a:custGeom>
              <a:avLst/>
              <a:gdLst/>
              <a:ahLst/>
              <a:cxnLst/>
              <a:rect l="l" t="t" r="r" b="b"/>
              <a:pathLst>
                <a:path w="1836" h="302" extrusionOk="0">
                  <a:moveTo>
                    <a:pt x="0" y="1"/>
                  </a:moveTo>
                  <a:lnTo>
                    <a:pt x="0" y="301"/>
                  </a:lnTo>
                  <a:lnTo>
                    <a:pt x="1835" y="301"/>
                  </a:lnTo>
                  <a:lnTo>
                    <a:pt x="183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4"/>
            <p:cNvSpPr/>
            <p:nvPr/>
          </p:nvSpPr>
          <p:spPr>
            <a:xfrm>
              <a:off x="5857823" y="1106586"/>
              <a:ext cx="40041" cy="27207"/>
            </a:xfrm>
            <a:custGeom>
              <a:avLst/>
              <a:gdLst/>
              <a:ahLst/>
              <a:cxnLst/>
              <a:rect l="l" t="t" r="r" b="b"/>
              <a:pathLst>
                <a:path w="1769" h="1202" extrusionOk="0">
                  <a:moveTo>
                    <a:pt x="1602" y="1"/>
                  </a:moveTo>
                  <a:lnTo>
                    <a:pt x="1" y="935"/>
                  </a:lnTo>
                  <a:lnTo>
                    <a:pt x="134" y="1202"/>
                  </a:lnTo>
                  <a:lnTo>
                    <a:pt x="1769" y="268"/>
                  </a:lnTo>
                  <a:lnTo>
                    <a:pt x="160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4"/>
            <p:cNvSpPr/>
            <p:nvPr/>
          </p:nvSpPr>
          <p:spPr>
            <a:xfrm>
              <a:off x="5944651" y="1182844"/>
              <a:ext cx="27207" cy="40041"/>
            </a:xfrm>
            <a:custGeom>
              <a:avLst/>
              <a:gdLst/>
              <a:ahLst/>
              <a:cxnLst/>
              <a:rect l="l" t="t" r="r" b="b"/>
              <a:pathLst>
                <a:path w="1202" h="1769" extrusionOk="0">
                  <a:moveTo>
                    <a:pt x="901" y="1"/>
                  </a:moveTo>
                  <a:lnTo>
                    <a:pt x="1" y="1602"/>
                  </a:lnTo>
                  <a:lnTo>
                    <a:pt x="268" y="1769"/>
                  </a:lnTo>
                  <a:lnTo>
                    <a:pt x="1202" y="168"/>
                  </a:lnTo>
                  <a:lnTo>
                    <a:pt x="9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4"/>
            <p:cNvSpPr/>
            <p:nvPr/>
          </p:nvSpPr>
          <p:spPr>
            <a:xfrm>
              <a:off x="6072267" y="1213061"/>
              <a:ext cx="7560" cy="42305"/>
            </a:xfrm>
            <a:custGeom>
              <a:avLst/>
              <a:gdLst/>
              <a:ahLst/>
              <a:cxnLst/>
              <a:rect l="l" t="t" r="r" b="b"/>
              <a:pathLst>
                <a:path w="334" h="1869" extrusionOk="0">
                  <a:moveTo>
                    <a:pt x="0" y="0"/>
                  </a:moveTo>
                  <a:lnTo>
                    <a:pt x="0" y="1868"/>
                  </a:lnTo>
                  <a:lnTo>
                    <a:pt x="334" y="1868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4"/>
            <p:cNvSpPr/>
            <p:nvPr/>
          </p:nvSpPr>
          <p:spPr>
            <a:xfrm>
              <a:off x="6180236" y="1182844"/>
              <a:ext cx="27185" cy="40041"/>
            </a:xfrm>
            <a:custGeom>
              <a:avLst/>
              <a:gdLst/>
              <a:ahLst/>
              <a:cxnLst/>
              <a:rect l="l" t="t" r="r" b="b"/>
              <a:pathLst>
                <a:path w="1201" h="1769" extrusionOk="0">
                  <a:moveTo>
                    <a:pt x="267" y="1"/>
                  </a:moveTo>
                  <a:lnTo>
                    <a:pt x="0" y="134"/>
                  </a:lnTo>
                  <a:lnTo>
                    <a:pt x="934" y="1769"/>
                  </a:lnTo>
                  <a:lnTo>
                    <a:pt x="1201" y="1602"/>
                  </a:lnTo>
                  <a:lnTo>
                    <a:pt x="26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4"/>
            <p:cNvSpPr/>
            <p:nvPr/>
          </p:nvSpPr>
          <p:spPr>
            <a:xfrm>
              <a:off x="6260251" y="1102806"/>
              <a:ext cx="39294" cy="27207"/>
            </a:xfrm>
            <a:custGeom>
              <a:avLst/>
              <a:gdLst/>
              <a:ahLst/>
              <a:cxnLst/>
              <a:rect l="l" t="t" r="r" b="b"/>
              <a:pathLst>
                <a:path w="1736" h="1202" extrusionOk="0">
                  <a:moveTo>
                    <a:pt x="134" y="1"/>
                  </a:moveTo>
                  <a:lnTo>
                    <a:pt x="1" y="268"/>
                  </a:lnTo>
                  <a:lnTo>
                    <a:pt x="1602" y="1202"/>
                  </a:lnTo>
                  <a:lnTo>
                    <a:pt x="1736" y="935"/>
                  </a:lnTo>
                  <a:lnTo>
                    <a:pt x="13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4"/>
            <p:cNvSpPr/>
            <p:nvPr/>
          </p:nvSpPr>
          <p:spPr>
            <a:xfrm>
              <a:off x="6290468" y="994837"/>
              <a:ext cx="42305" cy="6836"/>
            </a:xfrm>
            <a:custGeom>
              <a:avLst/>
              <a:gdLst/>
              <a:ahLst/>
              <a:cxnLst/>
              <a:rect l="l" t="t" r="r" b="b"/>
              <a:pathLst>
                <a:path w="1869" h="302" extrusionOk="0">
                  <a:moveTo>
                    <a:pt x="0" y="1"/>
                  </a:moveTo>
                  <a:lnTo>
                    <a:pt x="0" y="301"/>
                  </a:lnTo>
                  <a:lnTo>
                    <a:pt x="1868" y="301"/>
                  </a:lnTo>
                  <a:lnTo>
                    <a:pt x="186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4"/>
            <p:cNvSpPr/>
            <p:nvPr/>
          </p:nvSpPr>
          <p:spPr>
            <a:xfrm>
              <a:off x="6267811" y="870254"/>
              <a:ext cx="40041" cy="27207"/>
            </a:xfrm>
            <a:custGeom>
              <a:avLst/>
              <a:gdLst/>
              <a:ahLst/>
              <a:cxnLst/>
              <a:rect l="l" t="t" r="r" b="b"/>
              <a:pathLst>
                <a:path w="1769" h="1202" extrusionOk="0">
                  <a:moveTo>
                    <a:pt x="1602" y="1"/>
                  </a:moveTo>
                  <a:lnTo>
                    <a:pt x="1" y="901"/>
                  </a:lnTo>
                  <a:lnTo>
                    <a:pt x="134" y="1202"/>
                  </a:lnTo>
                  <a:lnTo>
                    <a:pt x="1768" y="268"/>
                  </a:lnTo>
                  <a:lnTo>
                    <a:pt x="160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4"/>
            <p:cNvSpPr/>
            <p:nvPr/>
          </p:nvSpPr>
          <p:spPr>
            <a:xfrm>
              <a:off x="6180236" y="774373"/>
              <a:ext cx="27185" cy="40041"/>
            </a:xfrm>
            <a:custGeom>
              <a:avLst/>
              <a:gdLst/>
              <a:ahLst/>
              <a:cxnLst/>
              <a:rect l="l" t="t" r="r" b="b"/>
              <a:pathLst>
                <a:path w="1201" h="1769" extrusionOk="0">
                  <a:moveTo>
                    <a:pt x="934" y="0"/>
                  </a:moveTo>
                  <a:lnTo>
                    <a:pt x="0" y="1602"/>
                  </a:lnTo>
                  <a:lnTo>
                    <a:pt x="267" y="1768"/>
                  </a:lnTo>
                  <a:lnTo>
                    <a:pt x="1201" y="167"/>
                  </a:lnTo>
                  <a:lnTo>
                    <a:pt x="9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4"/>
            <p:cNvSpPr/>
            <p:nvPr/>
          </p:nvSpPr>
          <p:spPr>
            <a:xfrm>
              <a:off x="5995240" y="909526"/>
              <a:ext cx="127616" cy="241629"/>
            </a:xfrm>
            <a:custGeom>
              <a:avLst/>
              <a:gdLst/>
              <a:ahLst/>
              <a:cxnLst/>
              <a:rect l="l" t="t" r="r" b="b"/>
              <a:pathLst>
                <a:path w="5638" h="10675" extrusionOk="0">
                  <a:moveTo>
                    <a:pt x="5371" y="0"/>
                  </a:moveTo>
                  <a:lnTo>
                    <a:pt x="1" y="10541"/>
                  </a:lnTo>
                  <a:lnTo>
                    <a:pt x="301" y="10675"/>
                  </a:lnTo>
                  <a:lnTo>
                    <a:pt x="5638" y="134"/>
                  </a:lnTo>
                  <a:lnTo>
                    <a:pt x="53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4"/>
            <p:cNvSpPr/>
            <p:nvPr/>
          </p:nvSpPr>
          <p:spPr>
            <a:xfrm>
              <a:off x="6052620" y="903483"/>
              <a:ext cx="61182" cy="259759"/>
            </a:xfrm>
            <a:custGeom>
              <a:avLst/>
              <a:gdLst/>
              <a:ahLst/>
              <a:cxnLst/>
              <a:rect l="l" t="t" r="r" b="b"/>
              <a:pathLst>
                <a:path w="2703" h="11476" extrusionOk="0">
                  <a:moveTo>
                    <a:pt x="401" y="1"/>
                  </a:moveTo>
                  <a:lnTo>
                    <a:pt x="1" y="67"/>
                  </a:lnTo>
                  <a:lnTo>
                    <a:pt x="2269" y="11475"/>
                  </a:lnTo>
                  <a:lnTo>
                    <a:pt x="2703" y="11409"/>
                  </a:lnTo>
                  <a:lnTo>
                    <a:pt x="4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4"/>
            <p:cNvSpPr/>
            <p:nvPr/>
          </p:nvSpPr>
          <p:spPr>
            <a:xfrm>
              <a:off x="7268233" y="788723"/>
              <a:ext cx="261276" cy="324676"/>
            </a:xfrm>
            <a:custGeom>
              <a:avLst/>
              <a:gdLst/>
              <a:ahLst/>
              <a:cxnLst/>
              <a:rect l="l" t="t" r="r" b="b"/>
              <a:pathLst>
                <a:path w="11543" h="14344" extrusionOk="0">
                  <a:moveTo>
                    <a:pt x="1302" y="14144"/>
                  </a:moveTo>
                  <a:cubicBezTo>
                    <a:pt x="935" y="13944"/>
                    <a:pt x="635" y="13610"/>
                    <a:pt x="168" y="13643"/>
                  </a:cubicBezTo>
                  <a:cubicBezTo>
                    <a:pt x="1" y="13643"/>
                    <a:pt x="34" y="13543"/>
                    <a:pt x="34" y="13443"/>
                  </a:cubicBezTo>
                  <a:lnTo>
                    <a:pt x="34" y="8173"/>
                  </a:lnTo>
                  <a:cubicBezTo>
                    <a:pt x="34" y="8039"/>
                    <a:pt x="34" y="7939"/>
                    <a:pt x="201" y="7873"/>
                  </a:cubicBezTo>
                  <a:cubicBezTo>
                    <a:pt x="1535" y="7205"/>
                    <a:pt x="2102" y="5871"/>
                    <a:pt x="2936" y="4737"/>
                  </a:cubicBezTo>
                  <a:cubicBezTo>
                    <a:pt x="3770" y="3603"/>
                    <a:pt x="4104" y="2168"/>
                    <a:pt x="3904" y="767"/>
                  </a:cubicBezTo>
                  <a:cubicBezTo>
                    <a:pt x="3837" y="367"/>
                    <a:pt x="4004" y="200"/>
                    <a:pt x="4371" y="100"/>
                  </a:cubicBezTo>
                  <a:cubicBezTo>
                    <a:pt x="4737" y="0"/>
                    <a:pt x="5138" y="100"/>
                    <a:pt x="5371" y="434"/>
                  </a:cubicBezTo>
                  <a:cubicBezTo>
                    <a:pt x="5738" y="1134"/>
                    <a:pt x="6005" y="1935"/>
                    <a:pt x="6138" y="2736"/>
                  </a:cubicBezTo>
                  <a:cubicBezTo>
                    <a:pt x="6205" y="3403"/>
                    <a:pt x="5972" y="4036"/>
                    <a:pt x="5905" y="4704"/>
                  </a:cubicBezTo>
                  <a:cubicBezTo>
                    <a:pt x="5838" y="5171"/>
                    <a:pt x="5705" y="5638"/>
                    <a:pt x="5638" y="6138"/>
                  </a:cubicBezTo>
                  <a:cubicBezTo>
                    <a:pt x="5738" y="6205"/>
                    <a:pt x="5872" y="6171"/>
                    <a:pt x="6005" y="6171"/>
                  </a:cubicBezTo>
                  <a:lnTo>
                    <a:pt x="10442" y="6171"/>
                  </a:lnTo>
                  <a:cubicBezTo>
                    <a:pt x="11075" y="6171"/>
                    <a:pt x="11376" y="6372"/>
                    <a:pt x="11442" y="6772"/>
                  </a:cubicBezTo>
                  <a:cubicBezTo>
                    <a:pt x="11542" y="7306"/>
                    <a:pt x="11275" y="7806"/>
                    <a:pt x="10808" y="8039"/>
                  </a:cubicBezTo>
                  <a:cubicBezTo>
                    <a:pt x="10708" y="8106"/>
                    <a:pt x="10508" y="8039"/>
                    <a:pt x="10475" y="8240"/>
                  </a:cubicBezTo>
                  <a:cubicBezTo>
                    <a:pt x="10475" y="8406"/>
                    <a:pt x="10675" y="8406"/>
                    <a:pt x="10775" y="8473"/>
                  </a:cubicBezTo>
                  <a:cubicBezTo>
                    <a:pt x="11309" y="8840"/>
                    <a:pt x="11209" y="9574"/>
                    <a:pt x="10608" y="10007"/>
                  </a:cubicBezTo>
                  <a:cubicBezTo>
                    <a:pt x="10442" y="10141"/>
                    <a:pt x="10175" y="10074"/>
                    <a:pt x="10141" y="10308"/>
                  </a:cubicBezTo>
                  <a:cubicBezTo>
                    <a:pt x="10141" y="10508"/>
                    <a:pt x="10408" y="10474"/>
                    <a:pt x="10542" y="10575"/>
                  </a:cubicBezTo>
                  <a:cubicBezTo>
                    <a:pt x="10975" y="11008"/>
                    <a:pt x="10775" y="11809"/>
                    <a:pt x="10141" y="12142"/>
                  </a:cubicBezTo>
                  <a:cubicBezTo>
                    <a:pt x="10041" y="12176"/>
                    <a:pt x="9941" y="12209"/>
                    <a:pt x="9874" y="12242"/>
                  </a:cubicBezTo>
                  <a:cubicBezTo>
                    <a:pt x="9808" y="12276"/>
                    <a:pt x="9708" y="12342"/>
                    <a:pt x="9874" y="12443"/>
                  </a:cubicBezTo>
                  <a:cubicBezTo>
                    <a:pt x="10508" y="12910"/>
                    <a:pt x="10508" y="13543"/>
                    <a:pt x="9874" y="14010"/>
                  </a:cubicBezTo>
                  <a:lnTo>
                    <a:pt x="9674" y="14144"/>
                  </a:lnTo>
                  <a:cubicBezTo>
                    <a:pt x="9441" y="14277"/>
                    <a:pt x="9174" y="14344"/>
                    <a:pt x="8907" y="14311"/>
                  </a:cubicBezTo>
                  <a:lnTo>
                    <a:pt x="1902" y="14311"/>
                  </a:lnTo>
                  <a:cubicBezTo>
                    <a:pt x="1702" y="14344"/>
                    <a:pt x="1468" y="14277"/>
                    <a:pt x="1302" y="141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4"/>
            <p:cNvSpPr/>
            <p:nvPr/>
          </p:nvSpPr>
          <p:spPr>
            <a:xfrm>
              <a:off x="7148177" y="956335"/>
              <a:ext cx="106498" cy="167635"/>
            </a:xfrm>
            <a:custGeom>
              <a:avLst/>
              <a:gdLst/>
              <a:ahLst/>
              <a:cxnLst/>
              <a:rect l="l" t="t" r="r" b="b"/>
              <a:pathLst>
                <a:path w="4705" h="7406" extrusionOk="0">
                  <a:moveTo>
                    <a:pt x="34" y="3670"/>
                  </a:moveTo>
                  <a:lnTo>
                    <a:pt x="34" y="334"/>
                  </a:lnTo>
                  <a:cubicBezTo>
                    <a:pt x="34" y="101"/>
                    <a:pt x="34" y="1"/>
                    <a:pt x="335" y="1"/>
                  </a:cubicBezTo>
                  <a:cubicBezTo>
                    <a:pt x="1669" y="1"/>
                    <a:pt x="3036" y="1"/>
                    <a:pt x="4371" y="1"/>
                  </a:cubicBezTo>
                  <a:cubicBezTo>
                    <a:pt x="4638" y="1"/>
                    <a:pt x="4704" y="67"/>
                    <a:pt x="4704" y="301"/>
                  </a:cubicBezTo>
                  <a:lnTo>
                    <a:pt x="4704" y="7039"/>
                  </a:lnTo>
                  <a:cubicBezTo>
                    <a:pt x="4704" y="7306"/>
                    <a:pt x="4604" y="7406"/>
                    <a:pt x="4337" y="7406"/>
                  </a:cubicBezTo>
                  <a:lnTo>
                    <a:pt x="401" y="7406"/>
                  </a:lnTo>
                  <a:cubicBezTo>
                    <a:pt x="68" y="7406"/>
                    <a:pt x="1" y="7272"/>
                    <a:pt x="1" y="6972"/>
                  </a:cubicBezTo>
                  <a:cubicBezTo>
                    <a:pt x="34" y="5871"/>
                    <a:pt x="34" y="4771"/>
                    <a:pt x="34" y="36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4"/>
            <p:cNvSpPr/>
            <p:nvPr/>
          </p:nvSpPr>
          <p:spPr>
            <a:xfrm>
              <a:off x="8041399" y="1838218"/>
              <a:ext cx="119309" cy="113288"/>
            </a:xfrm>
            <a:custGeom>
              <a:avLst/>
              <a:gdLst/>
              <a:ahLst/>
              <a:cxnLst/>
              <a:rect l="l" t="t" r="r" b="b"/>
              <a:pathLst>
                <a:path w="5271" h="5005" extrusionOk="0">
                  <a:moveTo>
                    <a:pt x="2636" y="1"/>
                  </a:moveTo>
                  <a:lnTo>
                    <a:pt x="1835" y="1635"/>
                  </a:lnTo>
                  <a:lnTo>
                    <a:pt x="0" y="1902"/>
                  </a:lnTo>
                  <a:lnTo>
                    <a:pt x="1335" y="3203"/>
                  </a:lnTo>
                  <a:lnTo>
                    <a:pt x="1001" y="5004"/>
                  </a:lnTo>
                  <a:lnTo>
                    <a:pt x="2636" y="4137"/>
                  </a:lnTo>
                  <a:lnTo>
                    <a:pt x="4270" y="5004"/>
                  </a:lnTo>
                  <a:lnTo>
                    <a:pt x="3937" y="3203"/>
                  </a:lnTo>
                  <a:lnTo>
                    <a:pt x="5271" y="1902"/>
                  </a:lnTo>
                  <a:lnTo>
                    <a:pt x="3436" y="1635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4"/>
            <p:cNvSpPr/>
            <p:nvPr/>
          </p:nvSpPr>
          <p:spPr>
            <a:xfrm>
              <a:off x="5143553" y="1632850"/>
              <a:ext cx="118562" cy="112519"/>
            </a:xfrm>
            <a:custGeom>
              <a:avLst/>
              <a:gdLst/>
              <a:ahLst/>
              <a:cxnLst/>
              <a:rect l="l" t="t" r="r" b="b"/>
              <a:pathLst>
                <a:path w="5238" h="4971" extrusionOk="0">
                  <a:moveTo>
                    <a:pt x="2636" y="1"/>
                  </a:moveTo>
                  <a:lnTo>
                    <a:pt x="1802" y="1635"/>
                  </a:lnTo>
                  <a:lnTo>
                    <a:pt x="1" y="1902"/>
                  </a:lnTo>
                  <a:lnTo>
                    <a:pt x="1302" y="3170"/>
                  </a:lnTo>
                  <a:lnTo>
                    <a:pt x="1001" y="4971"/>
                  </a:lnTo>
                  <a:lnTo>
                    <a:pt x="2636" y="4137"/>
                  </a:lnTo>
                  <a:lnTo>
                    <a:pt x="4237" y="4971"/>
                  </a:lnTo>
                  <a:lnTo>
                    <a:pt x="3937" y="3170"/>
                  </a:lnTo>
                  <a:lnTo>
                    <a:pt x="5238" y="1902"/>
                  </a:lnTo>
                  <a:lnTo>
                    <a:pt x="3437" y="1635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4"/>
            <p:cNvSpPr/>
            <p:nvPr/>
          </p:nvSpPr>
          <p:spPr>
            <a:xfrm>
              <a:off x="8355505" y="1647201"/>
              <a:ext cx="74016" cy="69489"/>
            </a:xfrm>
            <a:custGeom>
              <a:avLst/>
              <a:gdLst/>
              <a:ahLst/>
              <a:cxnLst/>
              <a:rect l="l" t="t" r="r" b="b"/>
              <a:pathLst>
                <a:path w="3270" h="3070" extrusionOk="0">
                  <a:moveTo>
                    <a:pt x="1635" y="0"/>
                  </a:moveTo>
                  <a:lnTo>
                    <a:pt x="1134" y="1001"/>
                  </a:lnTo>
                  <a:lnTo>
                    <a:pt x="0" y="1168"/>
                  </a:lnTo>
                  <a:lnTo>
                    <a:pt x="834" y="1969"/>
                  </a:lnTo>
                  <a:lnTo>
                    <a:pt x="634" y="3069"/>
                  </a:lnTo>
                  <a:lnTo>
                    <a:pt x="634" y="3069"/>
                  </a:lnTo>
                  <a:lnTo>
                    <a:pt x="1635" y="2536"/>
                  </a:lnTo>
                  <a:lnTo>
                    <a:pt x="2635" y="3069"/>
                  </a:lnTo>
                  <a:lnTo>
                    <a:pt x="2635" y="3069"/>
                  </a:lnTo>
                  <a:lnTo>
                    <a:pt x="2435" y="1969"/>
                  </a:lnTo>
                  <a:lnTo>
                    <a:pt x="3269" y="1168"/>
                  </a:lnTo>
                  <a:lnTo>
                    <a:pt x="2135" y="1001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4"/>
            <p:cNvSpPr/>
            <p:nvPr/>
          </p:nvSpPr>
          <p:spPr>
            <a:xfrm>
              <a:off x="5576198" y="1454667"/>
              <a:ext cx="74016" cy="70236"/>
            </a:xfrm>
            <a:custGeom>
              <a:avLst/>
              <a:gdLst/>
              <a:ahLst/>
              <a:cxnLst/>
              <a:rect l="l" t="t" r="r" b="b"/>
              <a:pathLst>
                <a:path w="3270" h="3103" extrusionOk="0">
                  <a:moveTo>
                    <a:pt x="1635" y="0"/>
                  </a:moveTo>
                  <a:lnTo>
                    <a:pt x="1135" y="1034"/>
                  </a:lnTo>
                  <a:lnTo>
                    <a:pt x="0" y="1168"/>
                  </a:lnTo>
                  <a:lnTo>
                    <a:pt x="834" y="1968"/>
                  </a:lnTo>
                  <a:lnTo>
                    <a:pt x="634" y="3103"/>
                  </a:lnTo>
                  <a:lnTo>
                    <a:pt x="1635" y="2569"/>
                  </a:lnTo>
                  <a:lnTo>
                    <a:pt x="2636" y="3103"/>
                  </a:lnTo>
                  <a:lnTo>
                    <a:pt x="2435" y="1968"/>
                  </a:lnTo>
                  <a:lnTo>
                    <a:pt x="3269" y="1168"/>
                  </a:lnTo>
                  <a:lnTo>
                    <a:pt x="2135" y="103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4"/>
            <p:cNvSpPr/>
            <p:nvPr/>
          </p:nvSpPr>
          <p:spPr>
            <a:xfrm>
              <a:off x="8258084" y="1450887"/>
              <a:ext cx="45338" cy="43052"/>
            </a:xfrm>
            <a:custGeom>
              <a:avLst/>
              <a:gdLst/>
              <a:ahLst/>
              <a:cxnLst/>
              <a:rect l="l" t="t" r="r" b="b"/>
              <a:pathLst>
                <a:path w="2003" h="1902" extrusionOk="0">
                  <a:moveTo>
                    <a:pt x="1002" y="1"/>
                  </a:moveTo>
                  <a:lnTo>
                    <a:pt x="701" y="634"/>
                  </a:lnTo>
                  <a:lnTo>
                    <a:pt x="1" y="734"/>
                  </a:lnTo>
                  <a:lnTo>
                    <a:pt x="501" y="1235"/>
                  </a:lnTo>
                  <a:lnTo>
                    <a:pt x="368" y="1902"/>
                  </a:lnTo>
                  <a:lnTo>
                    <a:pt x="1002" y="1602"/>
                  </a:lnTo>
                  <a:lnTo>
                    <a:pt x="1635" y="1902"/>
                  </a:lnTo>
                  <a:lnTo>
                    <a:pt x="1502" y="1235"/>
                  </a:lnTo>
                  <a:lnTo>
                    <a:pt x="2002" y="734"/>
                  </a:lnTo>
                  <a:lnTo>
                    <a:pt x="1302" y="634"/>
                  </a:lnTo>
                  <a:lnTo>
                    <a:pt x="100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4"/>
            <p:cNvSpPr/>
            <p:nvPr/>
          </p:nvSpPr>
          <p:spPr>
            <a:xfrm>
              <a:off x="5357997" y="1043163"/>
              <a:ext cx="45315" cy="43821"/>
            </a:xfrm>
            <a:custGeom>
              <a:avLst/>
              <a:gdLst/>
              <a:ahLst/>
              <a:cxnLst/>
              <a:rect l="l" t="t" r="r" b="b"/>
              <a:pathLst>
                <a:path w="2002" h="1936" extrusionOk="0">
                  <a:moveTo>
                    <a:pt x="1001" y="1"/>
                  </a:moveTo>
                  <a:lnTo>
                    <a:pt x="701" y="634"/>
                  </a:lnTo>
                  <a:lnTo>
                    <a:pt x="0" y="735"/>
                  </a:lnTo>
                  <a:lnTo>
                    <a:pt x="501" y="1235"/>
                  </a:lnTo>
                  <a:lnTo>
                    <a:pt x="400" y="1935"/>
                  </a:lnTo>
                  <a:lnTo>
                    <a:pt x="1001" y="1602"/>
                  </a:lnTo>
                  <a:lnTo>
                    <a:pt x="1635" y="1935"/>
                  </a:lnTo>
                  <a:lnTo>
                    <a:pt x="1635" y="1935"/>
                  </a:lnTo>
                  <a:lnTo>
                    <a:pt x="1501" y="1235"/>
                  </a:lnTo>
                  <a:lnTo>
                    <a:pt x="2002" y="735"/>
                  </a:lnTo>
                  <a:lnTo>
                    <a:pt x="1334" y="63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4"/>
            <p:cNvSpPr/>
            <p:nvPr/>
          </p:nvSpPr>
          <p:spPr>
            <a:xfrm>
              <a:off x="7536276" y="2399226"/>
              <a:ext cx="783760" cy="1294903"/>
            </a:xfrm>
            <a:custGeom>
              <a:avLst/>
              <a:gdLst/>
              <a:ahLst/>
              <a:cxnLst/>
              <a:rect l="l" t="t" r="r" b="b"/>
              <a:pathLst>
                <a:path w="34626" h="57208" extrusionOk="0">
                  <a:moveTo>
                    <a:pt x="31456" y="2769"/>
                  </a:moveTo>
                  <a:lnTo>
                    <a:pt x="31490" y="17646"/>
                  </a:lnTo>
                  <a:lnTo>
                    <a:pt x="3169" y="17646"/>
                  </a:lnTo>
                  <a:lnTo>
                    <a:pt x="3169" y="2769"/>
                  </a:lnTo>
                  <a:close/>
                  <a:moveTo>
                    <a:pt x="31456" y="21215"/>
                  </a:moveTo>
                  <a:lnTo>
                    <a:pt x="31490" y="36093"/>
                  </a:lnTo>
                  <a:lnTo>
                    <a:pt x="3169" y="36093"/>
                  </a:lnTo>
                  <a:lnTo>
                    <a:pt x="3169" y="21215"/>
                  </a:lnTo>
                  <a:close/>
                  <a:moveTo>
                    <a:pt x="1" y="0"/>
                  </a:moveTo>
                  <a:lnTo>
                    <a:pt x="1" y="57208"/>
                  </a:lnTo>
                  <a:lnTo>
                    <a:pt x="34625" y="57208"/>
                  </a:lnTo>
                  <a:lnTo>
                    <a:pt x="3462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4"/>
            <p:cNvSpPr/>
            <p:nvPr/>
          </p:nvSpPr>
          <p:spPr>
            <a:xfrm>
              <a:off x="8320013" y="2398456"/>
              <a:ext cx="312612" cy="1295673"/>
            </a:xfrm>
            <a:custGeom>
              <a:avLst/>
              <a:gdLst/>
              <a:ahLst/>
              <a:cxnLst/>
              <a:rect l="l" t="t" r="r" b="b"/>
              <a:pathLst>
                <a:path w="13811" h="57242" extrusionOk="0">
                  <a:moveTo>
                    <a:pt x="0" y="1"/>
                  </a:moveTo>
                  <a:lnTo>
                    <a:pt x="0" y="57242"/>
                  </a:lnTo>
                  <a:lnTo>
                    <a:pt x="13810" y="57242"/>
                  </a:lnTo>
                  <a:lnTo>
                    <a:pt x="1381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4"/>
            <p:cNvSpPr/>
            <p:nvPr/>
          </p:nvSpPr>
          <p:spPr>
            <a:xfrm>
              <a:off x="7608007" y="2461133"/>
              <a:ext cx="151790" cy="337533"/>
            </a:xfrm>
            <a:custGeom>
              <a:avLst/>
              <a:gdLst/>
              <a:ahLst/>
              <a:cxnLst/>
              <a:rect l="l" t="t" r="r" b="b"/>
              <a:pathLst>
                <a:path w="6706" h="14912" extrusionOk="0">
                  <a:moveTo>
                    <a:pt x="0" y="1"/>
                  </a:moveTo>
                  <a:lnTo>
                    <a:pt x="0" y="14911"/>
                  </a:lnTo>
                  <a:lnTo>
                    <a:pt x="6705" y="14911"/>
                  </a:lnTo>
                  <a:lnTo>
                    <a:pt x="6705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4"/>
            <p:cNvSpPr/>
            <p:nvPr/>
          </p:nvSpPr>
          <p:spPr>
            <a:xfrm>
              <a:off x="7607260" y="3287152"/>
              <a:ext cx="646320" cy="330720"/>
            </a:xfrm>
            <a:custGeom>
              <a:avLst/>
              <a:gdLst/>
              <a:ahLst/>
              <a:cxnLst/>
              <a:rect l="l" t="t" r="r" b="b"/>
              <a:pathLst>
                <a:path w="28554" h="14611" extrusionOk="0">
                  <a:moveTo>
                    <a:pt x="28120" y="401"/>
                  </a:moveTo>
                  <a:lnTo>
                    <a:pt x="28120" y="14210"/>
                  </a:lnTo>
                  <a:lnTo>
                    <a:pt x="400" y="14210"/>
                  </a:lnTo>
                  <a:lnTo>
                    <a:pt x="400" y="401"/>
                  </a:lnTo>
                  <a:close/>
                  <a:moveTo>
                    <a:pt x="0" y="0"/>
                  </a:moveTo>
                  <a:lnTo>
                    <a:pt x="0" y="14611"/>
                  </a:lnTo>
                  <a:lnTo>
                    <a:pt x="28554" y="14611"/>
                  </a:lnTo>
                  <a:lnTo>
                    <a:pt x="2855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4"/>
            <p:cNvSpPr/>
            <p:nvPr/>
          </p:nvSpPr>
          <p:spPr>
            <a:xfrm>
              <a:off x="7839812" y="3382287"/>
              <a:ext cx="126869" cy="63446"/>
            </a:xfrm>
            <a:custGeom>
              <a:avLst/>
              <a:gdLst/>
              <a:ahLst/>
              <a:cxnLst/>
              <a:rect l="l" t="t" r="r" b="b"/>
              <a:pathLst>
                <a:path w="5605" h="2803" extrusionOk="0">
                  <a:moveTo>
                    <a:pt x="0" y="0"/>
                  </a:moveTo>
                  <a:lnTo>
                    <a:pt x="0" y="2802"/>
                  </a:lnTo>
                  <a:lnTo>
                    <a:pt x="5604" y="2802"/>
                  </a:lnTo>
                  <a:lnTo>
                    <a:pt x="560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4"/>
            <p:cNvSpPr/>
            <p:nvPr/>
          </p:nvSpPr>
          <p:spPr>
            <a:xfrm>
              <a:off x="7873017" y="3382287"/>
              <a:ext cx="135946" cy="63446"/>
            </a:xfrm>
            <a:custGeom>
              <a:avLst/>
              <a:gdLst/>
              <a:ahLst/>
              <a:cxnLst/>
              <a:rect l="l" t="t" r="r" b="b"/>
              <a:pathLst>
                <a:path w="6006" h="2803" extrusionOk="0">
                  <a:moveTo>
                    <a:pt x="5571" y="401"/>
                  </a:moveTo>
                  <a:lnTo>
                    <a:pt x="5571" y="2402"/>
                  </a:lnTo>
                  <a:lnTo>
                    <a:pt x="401" y="2402"/>
                  </a:lnTo>
                  <a:lnTo>
                    <a:pt x="401" y="401"/>
                  </a:lnTo>
                  <a:close/>
                  <a:moveTo>
                    <a:pt x="1" y="0"/>
                  </a:moveTo>
                  <a:lnTo>
                    <a:pt x="1" y="2802"/>
                  </a:lnTo>
                  <a:lnTo>
                    <a:pt x="6005" y="2802"/>
                  </a:lnTo>
                  <a:lnTo>
                    <a:pt x="60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4"/>
            <p:cNvSpPr/>
            <p:nvPr/>
          </p:nvSpPr>
          <p:spPr>
            <a:xfrm>
              <a:off x="7608007" y="2879428"/>
              <a:ext cx="151790" cy="336764"/>
            </a:xfrm>
            <a:custGeom>
              <a:avLst/>
              <a:gdLst/>
              <a:ahLst/>
              <a:cxnLst/>
              <a:rect l="l" t="t" r="r" b="b"/>
              <a:pathLst>
                <a:path w="6706" h="14878" extrusionOk="0">
                  <a:moveTo>
                    <a:pt x="0" y="0"/>
                  </a:moveTo>
                  <a:lnTo>
                    <a:pt x="0" y="14878"/>
                  </a:lnTo>
                  <a:lnTo>
                    <a:pt x="6705" y="14878"/>
                  </a:lnTo>
                  <a:lnTo>
                    <a:pt x="67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4"/>
            <p:cNvSpPr/>
            <p:nvPr/>
          </p:nvSpPr>
          <p:spPr>
            <a:xfrm>
              <a:off x="5586022" y="4039924"/>
              <a:ext cx="2206980" cy="348851"/>
            </a:xfrm>
            <a:custGeom>
              <a:avLst/>
              <a:gdLst/>
              <a:ahLst/>
              <a:cxnLst/>
              <a:rect l="l" t="t" r="r" b="b"/>
              <a:pathLst>
                <a:path w="97503" h="15412" extrusionOk="0">
                  <a:moveTo>
                    <a:pt x="48735" y="0"/>
                  </a:moveTo>
                  <a:cubicBezTo>
                    <a:pt x="21816" y="0"/>
                    <a:pt x="0" y="3436"/>
                    <a:pt x="0" y="7706"/>
                  </a:cubicBezTo>
                  <a:cubicBezTo>
                    <a:pt x="0" y="11942"/>
                    <a:pt x="21816" y="15411"/>
                    <a:pt x="48735" y="15411"/>
                  </a:cubicBezTo>
                  <a:cubicBezTo>
                    <a:pt x="75654" y="15411"/>
                    <a:pt x="97503" y="11942"/>
                    <a:pt x="97503" y="7706"/>
                  </a:cubicBezTo>
                  <a:cubicBezTo>
                    <a:pt x="97503" y="3436"/>
                    <a:pt x="75654" y="0"/>
                    <a:pt x="4873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4"/>
            <p:cNvSpPr/>
            <p:nvPr/>
          </p:nvSpPr>
          <p:spPr>
            <a:xfrm>
              <a:off x="4587094" y="4135806"/>
              <a:ext cx="2062026" cy="325446"/>
            </a:xfrm>
            <a:custGeom>
              <a:avLst/>
              <a:gdLst/>
              <a:ahLst/>
              <a:cxnLst/>
              <a:rect l="l" t="t" r="r" b="b"/>
              <a:pathLst>
                <a:path w="91099" h="14378" extrusionOk="0">
                  <a:moveTo>
                    <a:pt x="45533" y="1"/>
                  </a:moveTo>
                  <a:cubicBezTo>
                    <a:pt x="20382" y="1"/>
                    <a:pt x="1" y="3203"/>
                    <a:pt x="1" y="7206"/>
                  </a:cubicBezTo>
                  <a:cubicBezTo>
                    <a:pt x="1" y="11175"/>
                    <a:pt x="20382" y="14378"/>
                    <a:pt x="45533" y="14378"/>
                  </a:cubicBezTo>
                  <a:cubicBezTo>
                    <a:pt x="70718" y="14378"/>
                    <a:pt x="91099" y="11175"/>
                    <a:pt x="91099" y="7206"/>
                  </a:cubicBezTo>
                  <a:cubicBezTo>
                    <a:pt x="91099" y="3203"/>
                    <a:pt x="70718" y="1"/>
                    <a:pt x="4553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4"/>
            <p:cNvSpPr/>
            <p:nvPr/>
          </p:nvSpPr>
          <p:spPr>
            <a:xfrm>
              <a:off x="6874112" y="4135806"/>
              <a:ext cx="2062026" cy="325446"/>
            </a:xfrm>
            <a:custGeom>
              <a:avLst/>
              <a:gdLst/>
              <a:ahLst/>
              <a:cxnLst/>
              <a:rect l="l" t="t" r="r" b="b"/>
              <a:pathLst>
                <a:path w="91099" h="14378" extrusionOk="0">
                  <a:moveTo>
                    <a:pt x="45566" y="1"/>
                  </a:moveTo>
                  <a:cubicBezTo>
                    <a:pt x="20382" y="1"/>
                    <a:pt x="0" y="3203"/>
                    <a:pt x="0" y="7206"/>
                  </a:cubicBezTo>
                  <a:cubicBezTo>
                    <a:pt x="0" y="11175"/>
                    <a:pt x="20382" y="14378"/>
                    <a:pt x="45566" y="14378"/>
                  </a:cubicBezTo>
                  <a:cubicBezTo>
                    <a:pt x="70717" y="14378"/>
                    <a:pt x="91099" y="11175"/>
                    <a:pt x="91099" y="7206"/>
                  </a:cubicBezTo>
                  <a:cubicBezTo>
                    <a:pt x="91099" y="3203"/>
                    <a:pt x="70717" y="1"/>
                    <a:pt x="455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4"/>
            <p:cNvSpPr/>
            <p:nvPr/>
          </p:nvSpPr>
          <p:spPr>
            <a:xfrm>
              <a:off x="4571997" y="3689579"/>
              <a:ext cx="4379239" cy="9846"/>
            </a:xfrm>
            <a:custGeom>
              <a:avLst/>
              <a:gdLst/>
              <a:ahLst/>
              <a:cxnLst/>
              <a:rect l="l" t="t" r="r" b="b"/>
              <a:pathLst>
                <a:path w="193472" h="435" extrusionOk="0">
                  <a:moveTo>
                    <a:pt x="96736" y="1"/>
                  </a:moveTo>
                  <a:lnTo>
                    <a:pt x="48368" y="67"/>
                  </a:lnTo>
                  <a:lnTo>
                    <a:pt x="24184" y="101"/>
                  </a:lnTo>
                  <a:lnTo>
                    <a:pt x="0" y="234"/>
                  </a:lnTo>
                  <a:lnTo>
                    <a:pt x="24184" y="334"/>
                  </a:lnTo>
                  <a:lnTo>
                    <a:pt x="48368" y="368"/>
                  </a:lnTo>
                  <a:lnTo>
                    <a:pt x="96736" y="434"/>
                  </a:lnTo>
                  <a:lnTo>
                    <a:pt x="145104" y="368"/>
                  </a:lnTo>
                  <a:lnTo>
                    <a:pt x="169288" y="334"/>
                  </a:lnTo>
                  <a:lnTo>
                    <a:pt x="193472" y="234"/>
                  </a:lnTo>
                  <a:lnTo>
                    <a:pt x="169288" y="101"/>
                  </a:lnTo>
                  <a:lnTo>
                    <a:pt x="145104" y="67"/>
                  </a:lnTo>
                  <a:lnTo>
                    <a:pt x="967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4"/>
            <p:cNvSpPr/>
            <p:nvPr/>
          </p:nvSpPr>
          <p:spPr>
            <a:xfrm>
              <a:off x="7025110" y="2415071"/>
              <a:ext cx="343577" cy="371531"/>
            </a:xfrm>
            <a:custGeom>
              <a:avLst/>
              <a:gdLst/>
              <a:ahLst/>
              <a:cxnLst/>
              <a:rect l="l" t="t" r="r" b="b"/>
              <a:pathLst>
                <a:path w="15179" h="16414" extrusionOk="0">
                  <a:moveTo>
                    <a:pt x="9841" y="1"/>
                  </a:moveTo>
                  <a:lnTo>
                    <a:pt x="201" y="3637"/>
                  </a:lnTo>
                  <a:cubicBezTo>
                    <a:pt x="201" y="3637"/>
                    <a:pt x="1" y="6772"/>
                    <a:pt x="101" y="8373"/>
                  </a:cubicBezTo>
                  <a:cubicBezTo>
                    <a:pt x="165" y="9925"/>
                    <a:pt x="1859" y="14860"/>
                    <a:pt x="3148" y="14860"/>
                  </a:cubicBezTo>
                  <a:cubicBezTo>
                    <a:pt x="3189" y="14860"/>
                    <a:pt x="3230" y="14855"/>
                    <a:pt x="3270" y="14845"/>
                  </a:cubicBezTo>
                  <a:cubicBezTo>
                    <a:pt x="4604" y="14478"/>
                    <a:pt x="3270" y="10842"/>
                    <a:pt x="3170" y="9874"/>
                  </a:cubicBezTo>
                  <a:cubicBezTo>
                    <a:pt x="3079" y="9216"/>
                    <a:pt x="3143" y="8913"/>
                    <a:pt x="3319" y="8913"/>
                  </a:cubicBezTo>
                  <a:cubicBezTo>
                    <a:pt x="3402" y="8913"/>
                    <a:pt x="3509" y="8979"/>
                    <a:pt x="3637" y="9107"/>
                  </a:cubicBezTo>
                  <a:cubicBezTo>
                    <a:pt x="3904" y="9374"/>
                    <a:pt x="4904" y="11609"/>
                    <a:pt x="5138" y="12310"/>
                  </a:cubicBezTo>
                  <a:cubicBezTo>
                    <a:pt x="5698" y="13890"/>
                    <a:pt x="5120" y="16414"/>
                    <a:pt x="6292" y="16414"/>
                  </a:cubicBezTo>
                  <a:cubicBezTo>
                    <a:pt x="6307" y="16414"/>
                    <a:pt x="6323" y="16413"/>
                    <a:pt x="6339" y="16412"/>
                  </a:cubicBezTo>
                  <a:cubicBezTo>
                    <a:pt x="7473" y="16379"/>
                    <a:pt x="7706" y="14578"/>
                    <a:pt x="7706" y="14578"/>
                  </a:cubicBezTo>
                  <a:cubicBezTo>
                    <a:pt x="7706" y="14578"/>
                    <a:pt x="8041" y="16362"/>
                    <a:pt x="8991" y="16362"/>
                  </a:cubicBezTo>
                  <a:cubicBezTo>
                    <a:pt x="9080" y="16362"/>
                    <a:pt x="9174" y="16347"/>
                    <a:pt x="9274" y="16312"/>
                  </a:cubicBezTo>
                  <a:cubicBezTo>
                    <a:pt x="10475" y="15946"/>
                    <a:pt x="10342" y="13912"/>
                    <a:pt x="10341" y="13911"/>
                  </a:cubicBezTo>
                  <a:lnTo>
                    <a:pt x="10341" y="13911"/>
                  </a:lnTo>
                  <a:cubicBezTo>
                    <a:pt x="10342" y="13911"/>
                    <a:pt x="10527" y="15313"/>
                    <a:pt x="11392" y="15313"/>
                  </a:cubicBezTo>
                  <a:cubicBezTo>
                    <a:pt x="11499" y="15313"/>
                    <a:pt x="11615" y="15292"/>
                    <a:pt x="11742" y="15245"/>
                  </a:cubicBezTo>
                  <a:cubicBezTo>
                    <a:pt x="12910" y="14778"/>
                    <a:pt x="13110" y="13010"/>
                    <a:pt x="13110" y="13010"/>
                  </a:cubicBezTo>
                  <a:cubicBezTo>
                    <a:pt x="13110" y="13010"/>
                    <a:pt x="13241" y="13163"/>
                    <a:pt x="13484" y="13163"/>
                  </a:cubicBezTo>
                  <a:cubicBezTo>
                    <a:pt x="13666" y="13163"/>
                    <a:pt x="13911" y="13077"/>
                    <a:pt x="14211" y="12777"/>
                  </a:cubicBezTo>
                  <a:cubicBezTo>
                    <a:pt x="15178" y="11776"/>
                    <a:pt x="14745" y="8807"/>
                    <a:pt x="14178" y="7306"/>
                  </a:cubicBezTo>
                  <a:cubicBezTo>
                    <a:pt x="13577" y="5805"/>
                    <a:pt x="10341" y="768"/>
                    <a:pt x="9841" y="1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4"/>
            <p:cNvSpPr/>
            <p:nvPr/>
          </p:nvSpPr>
          <p:spPr>
            <a:xfrm>
              <a:off x="7166533" y="2608464"/>
              <a:ext cx="48122" cy="137078"/>
            </a:xfrm>
            <a:custGeom>
              <a:avLst/>
              <a:gdLst/>
              <a:ahLst/>
              <a:cxnLst/>
              <a:rect l="l" t="t" r="r" b="b"/>
              <a:pathLst>
                <a:path w="2126" h="6056" extrusionOk="0">
                  <a:moveTo>
                    <a:pt x="54" y="1"/>
                  </a:moveTo>
                  <a:cubicBezTo>
                    <a:pt x="26" y="1"/>
                    <a:pt x="1" y="40"/>
                    <a:pt x="24" y="63"/>
                  </a:cubicBezTo>
                  <a:cubicBezTo>
                    <a:pt x="1225" y="2264"/>
                    <a:pt x="1592" y="3399"/>
                    <a:pt x="1425" y="5967"/>
                  </a:cubicBezTo>
                  <a:cubicBezTo>
                    <a:pt x="1425" y="6021"/>
                    <a:pt x="1454" y="6055"/>
                    <a:pt x="1485" y="6055"/>
                  </a:cubicBezTo>
                  <a:cubicBezTo>
                    <a:pt x="1513" y="6055"/>
                    <a:pt x="1543" y="6029"/>
                    <a:pt x="1558" y="5967"/>
                  </a:cubicBezTo>
                  <a:cubicBezTo>
                    <a:pt x="2125" y="3432"/>
                    <a:pt x="1458" y="2064"/>
                    <a:pt x="91" y="30"/>
                  </a:cubicBezTo>
                  <a:cubicBezTo>
                    <a:pt x="80" y="9"/>
                    <a:pt x="67" y="1"/>
                    <a:pt x="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4"/>
            <p:cNvSpPr/>
            <p:nvPr/>
          </p:nvSpPr>
          <p:spPr>
            <a:xfrm>
              <a:off x="7223687" y="2589179"/>
              <a:ext cx="44568" cy="145158"/>
            </a:xfrm>
            <a:custGeom>
              <a:avLst/>
              <a:gdLst/>
              <a:ahLst/>
              <a:cxnLst/>
              <a:rect l="l" t="t" r="r" b="b"/>
              <a:pathLst>
                <a:path w="1969" h="6413" extrusionOk="0">
                  <a:moveTo>
                    <a:pt x="39" y="0"/>
                  </a:moveTo>
                  <a:cubicBezTo>
                    <a:pt x="17" y="0"/>
                    <a:pt x="1" y="24"/>
                    <a:pt x="1" y="48"/>
                  </a:cubicBezTo>
                  <a:cubicBezTo>
                    <a:pt x="1101" y="2449"/>
                    <a:pt x="1468" y="3684"/>
                    <a:pt x="1535" y="6352"/>
                  </a:cubicBezTo>
                  <a:cubicBezTo>
                    <a:pt x="1535" y="6394"/>
                    <a:pt x="1559" y="6413"/>
                    <a:pt x="1586" y="6413"/>
                  </a:cubicBezTo>
                  <a:cubicBezTo>
                    <a:pt x="1623" y="6413"/>
                    <a:pt x="1669" y="6377"/>
                    <a:pt x="1669" y="6319"/>
                  </a:cubicBezTo>
                  <a:cubicBezTo>
                    <a:pt x="1969" y="3650"/>
                    <a:pt x="1302" y="2283"/>
                    <a:pt x="67" y="14"/>
                  </a:cubicBezTo>
                  <a:cubicBezTo>
                    <a:pt x="58" y="4"/>
                    <a:pt x="48" y="0"/>
                    <a:pt x="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4"/>
            <p:cNvSpPr/>
            <p:nvPr/>
          </p:nvSpPr>
          <p:spPr>
            <a:xfrm>
              <a:off x="7276019" y="2568468"/>
              <a:ext cx="49616" cy="143280"/>
            </a:xfrm>
            <a:custGeom>
              <a:avLst/>
              <a:gdLst/>
              <a:ahLst/>
              <a:cxnLst/>
              <a:rect l="l" t="t" r="r" b="b"/>
              <a:pathLst>
                <a:path w="2192" h="6330" extrusionOk="0">
                  <a:moveTo>
                    <a:pt x="54" y="0"/>
                  </a:moveTo>
                  <a:cubicBezTo>
                    <a:pt x="25" y="0"/>
                    <a:pt x="1" y="39"/>
                    <a:pt x="24" y="62"/>
                  </a:cubicBezTo>
                  <a:cubicBezTo>
                    <a:pt x="1391" y="2264"/>
                    <a:pt x="1758" y="3631"/>
                    <a:pt x="1992" y="6233"/>
                  </a:cubicBezTo>
                  <a:cubicBezTo>
                    <a:pt x="2008" y="6296"/>
                    <a:pt x="2023" y="6329"/>
                    <a:pt x="2039" y="6329"/>
                  </a:cubicBezTo>
                  <a:cubicBezTo>
                    <a:pt x="2057" y="6329"/>
                    <a:pt x="2074" y="6288"/>
                    <a:pt x="2092" y="6200"/>
                  </a:cubicBezTo>
                  <a:cubicBezTo>
                    <a:pt x="2192" y="3831"/>
                    <a:pt x="1725" y="2097"/>
                    <a:pt x="90" y="29"/>
                  </a:cubicBezTo>
                  <a:cubicBezTo>
                    <a:pt x="80" y="8"/>
                    <a:pt x="67" y="0"/>
                    <a:pt x="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4"/>
            <p:cNvSpPr/>
            <p:nvPr/>
          </p:nvSpPr>
          <p:spPr>
            <a:xfrm>
              <a:off x="6831988" y="1713272"/>
              <a:ext cx="434796" cy="821356"/>
            </a:xfrm>
            <a:custGeom>
              <a:avLst/>
              <a:gdLst/>
              <a:ahLst/>
              <a:cxnLst/>
              <a:rect l="l" t="t" r="r" b="b"/>
              <a:pathLst>
                <a:path w="19209" h="36287" extrusionOk="0">
                  <a:moveTo>
                    <a:pt x="1019" y="1"/>
                  </a:moveTo>
                  <a:cubicBezTo>
                    <a:pt x="328" y="1"/>
                    <a:pt x="0" y="1272"/>
                    <a:pt x="560" y="4320"/>
                  </a:cubicBezTo>
                  <a:cubicBezTo>
                    <a:pt x="2095" y="12426"/>
                    <a:pt x="8633" y="34241"/>
                    <a:pt x="9000" y="36009"/>
                  </a:cubicBezTo>
                  <a:cubicBezTo>
                    <a:pt x="9042" y="36201"/>
                    <a:pt x="9275" y="36287"/>
                    <a:pt x="9643" y="36287"/>
                  </a:cubicBezTo>
                  <a:cubicBezTo>
                    <a:pt x="11897" y="36287"/>
                    <a:pt x="19209" y="33074"/>
                    <a:pt x="18607" y="31439"/>
                  </a:cubicBezTo>
                  <a:cubicBezTo>
                    <a:pt x="17539" y="28637"/>
                    <a:pt x="8733" y="8890"/>
                    <a:pt x="2228" y="851"/>
                  </a:cubicBezTo>
                  <a:cubicBezTo>
                    <a:pt x="1780" y="304"/>
                    <a:pt x="1356" y="1"/>
                    <a:pt x="1019" y="1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4"/>
            <p:cNvSpPr/>
            <p:nvPr/>
          </p:nvSpPr>
          <p:spPr>
            <a:xfrm>
              <a:off x="6829747" y="1706278"/>
              <a:ext cx="440024" cy="786589"/>
            </a:xfrm>
            <a:custGeom>
              <a:avLst/>
              <a:gdLst/>
              <a:ahLst/>
              <a:cxnLst/>
              <a:rect l="l" t="t" r="r" b="b"/>
              <a:pathLst>
                <a:path w="19440" h="34751" extrusionOk="0">
                  <a:moveTo>
                    <a:pt x="1097" y="1"/>
                  </a:moveTo>
                  <a:cubicBezTo>
                    <a:pt x="43" y="1"/>
                    <a:pt x="0" y="2657"/>
                    <a:pt x="559" y="6664"/>
                  </a:cubicBezTo>
                  <a:cubicBezTo>
                    <a:pt x="1627" y="14102"/>
                    <a:pt x="8031" y="34751"/>
                    <a:pt x="8031" y="34751"/>
                  </a:cubicBezTo>
                  <a:lnTo>
                    <a:pt x="15637" y="31882"/>
                  </a:lnTo>
                  <a:lnTo>
                    <a:pt x="19439" y="30414"/>
                  </a:lnTo>
                  <a:cubicBezTo>
                    <a:pt x="19439" y="30414"/>
                    <a:pt x="8598" y="9799"/>
                    <a:pt x="4062" y="2961"/>
                  </a:cubicBezTo>
                  <a:cubicBezTo>
                    <a:pt x="3695" y="2427"/>
                    <a:pt x="3361" y="1994"/>
                    <a:pt x="3061" y="1593"/>
                  </a:cubicBezTo>
                  <a:cubicBezTo>
                    <a:pt x="2196" y="497"/>
                    <a:pt x="1552" y="1"/>
                    <a:pt x="10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4"/>
            <p:cNvSpPr/>
            <p:nvPr/>
          </p:nvSpPr>
          <p:spPr>
            <a:xfrm>
              <a:off x="7181405" y="2310135"/>
              <a:ext cx="6066" cy="36261"/>
            </a:xfrm>
            <a:custGeom>
              <a:avLst/>
              <a:gdLst/>
              <a:ahLst/>
              <a:cxnLst/>
              <a:rect l="l" t="t" r="r" b="b"/>
              <a:pathLst>
                <a:path w="268" h="1602" extrusionOk="0">
                  <a:moveTo>
                    <a:pt x="134" y="0"/>
                  </a:moveTo>
                  <a:cubicBezTo>
                    <a:pt x="1" y="534"/>
                    <a:pt x="1" y="1067"/>
                    <a:pt x="134" y="1601"/>
                  </a:cubicBezTo>
                  <a:cubicBezTo>
                    <a:pt x="268" y="1067"/>
                    <a:pt x="268" y="534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4"/>
            <p:cNvSpPr/>
            <p:nvPr/>
          </p:nvSpPr>
          <p:spPr>
            <a:xfrm>
              <a:off x="6870332" y="1720448"/>
              <a:ext cx="4550" cy="37008"/>
            </a:xfrm>
            <a:custGeom>
              <a:avLst/>
              <a:gdLst/>
              <a:ahLst/>
              <a:cxnLst/>
              <a:rect l="l" t="t" r="r" b="b"/>
              <a:pathLst>
                <a:path w="201" h="1635" extrusionOk="0">
                  <a:moveTo>
                    <a:pt x="101" y="0"/>
                  </a:moveTo>
                  <a:cubicBezTo>
                    <a:pt x="34" y="267"/>
                    <a:pt x="1" y="534"/>
                    <a:pt x="1" y="801"/>
                  </a:cubicBezTo>
                  <a:cubicBezTo>
                    <a:pt x="1" y="1101"/>
                    <a:pt x="34" y="1368"/>
                    <a:pt x="101" y="1635"/>
                  </a:cubicBezTo>
                  <a:cubicBezTo>
                    <a:pt x="167" y="1368"/>
                    <a:pt x="201" y="1101"/>
                    <a:pt x="201" y="801"/>
                  </a:cubicBezTo>
                  <a:cubicBezTo>
                    <a:pt x="201" y="534"/>
                    <a:pt x="167" y="267"/>
                    <a:pt x="1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4"/>
            <p:cNvSpPr/>
            <p:nvPr/>
          </p:nvSpPr>
          <p:spPr>
            <a:xfrm>
              <a:off x="7064382" y="2250673"/>
              <a:ext cx="37008" cy="5116"/>
            </a:xfrm>
            <a:custGeom>
              <a:avLst/>
              <a:gdLst/>
              <a:ahLst/>
              <a:cxnLst/>
              <a:rect l="l" t="t" r="r" b="b"/>
              <a:pathLst>
                <a:path w="1635" h="226" extrusionOk="0">
                  <a:moveTo>
                    <a:pt x="818" y="0"/>
                  </a:moveTo>
                  <a:cubicBezTo>
                    <a:pt x="542" y="0"/>
                    <a:pt x="267" y="42"/>
                    <a:pt x="0" y="125"/>
                  </a:cubicBezTo>
                  <a:cubicBezTo>
                    <a:pt x="267" y="192"/>
                    <a:pt x="542" y="225"/>
                    <a:pt x="818" y="225"/>
                  </a:cubicBezTo>
                  <a:cubicBezTo>
                    <a:pt x="1093" y="225"/>
                    <a:pt x="1368" y="192"/>
                    <a:pt x="1635" y="125"/>
                  </a:cubicBezTo>
                  <a:cubicBezTo>
                    <a:pt x="1368" y="42"/>
                    <a:pt x="1093" y="0"/>
                    <a:pt x="8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4"/>
            <p:cNvSpPr/>
            <p:nvPr/>
          </p:nvSpPr>
          <p:spPr>
            <a:xfrm>
              <a:off x="6975290" y="2017917"/>
              <a:ext cx="37008" cy="4550"/>
            </a:xfrm>
            <a:custGeom>
              <a:avLst/>
              <a:gdLst/>
              <a:ahLst/>
              <a:cxnLst/>
              <a:rect l="l" t="t" r="r" b="b"/>
              <a:pathLst>
                <a:path w="1635" h="201" extrusionOk="0">
                  <a:moveTo>
                    <a:pt x="817" y="1"/>
                  </a:moveTo>
                  <a:cubicBezTo>
                    <a:pt x="542" y="1"/>
                    <a:pt x="267" y="34"/>
                    <a:pt x="0" y="101"/>
                  </a:cubicBezTo>
                  <a:cubicBezTo>
                    <a:pt x="267" y="168"/>
                    <a:pt x="534" y="201"/>
                    <a:pt x="834" y="201"/>
                  </a:cubicBezTo>
                  <a:cubicBezTo>
                    <a:pt x="1101" y="201"/>
                    <a:pt x="1368" y="168"/>
                    <a:pt x="1635" y="101"/>
                  </a:cubicBezTo>
                  <a:cubicBezTo>
                    <a:pt x="1368" y="34"/>
                    <a:pt x="1093" y="1"/>
                    <a:pt x="8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4"/>
            <p:cNvSpPr/>
            <p:nvPr/>
          </p:nvSpPr>
          <p:spPr>
            <a:xfrm>
              <a:off x="7087786" y="2128149"/>
              <a:ext cx="26438" cy="25713"/>
            </a:xfrm>
            <a:custGeom>
              <a:avLst/>
              <a:gdLst/>
              <a:ahLst/>
              <a:cxnLst/>
              <a:rect l="l" t="t" r="r" b="b"/>
              <a:pathLst>
                <a:path w="1168" h="1136" extrusionOk="0">
                  <a:moveTo>
                    <a:pt x="0" y="1"/>
                  </a:moveTo>
                  <a:cubicBezTo>
                    <a:pt x="134" y="234"/>
                    <a:pt x="334" y="435"/>
                    <a:pt x="501" y="635"/>
                  </a:cubicBezTo>
                  <a:cubicBezTo>
                    <a:pt x="701" y="835"/>
                    <a:pt x="934" y="1002"/>
                    <a:pt x="1168" y="1135"/>
                  </a:cubicBezTo>
                  <a:cubicBezTo>
                    <a:pt x="868" y="668"/>
                    <a:pt x="501" y="268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4"/>
            <p:cNvSpPr/>
            <p:nvPr/>
          </p:nvSpPr>
          <p:spPr>
            <a:xfrm>
              <a:off x="6907340" y="1841998"/>
              <a:ext cx="25691" cy="25691"/>
            </a:xfrm>
            <a:custGeom>
              <a:avLst/>
              <a:gdLst/>
              <a:ahLst/>
              <a:cxnLst/>
              <a:rect l="l" t="t" r="r" b="b"/>
              <a:pathLst>
                <a:path w="1135" h="1135" extrusionOk="0">
                  <a:moveTo>
                    <a:pt x="0" y="1"/>
                  </a:moveTo>
                  <a:lnTo>
                    <a:pt x="0" y="1"/>
                  </a:lnTo>
                  <a:cubicBezTo>
                    <a:pt x="133" y="234"/>
                    <a:pt x="300" y="434"/>
                    <a:pt x="500" y="634"/>
                  </a:cubicBezTo>
                  <a:cubicBezTo>
                    <a:pt x="701" y="835"/>
                    <a:pt x="901" y="1001"/>
                    <a:pt x="1134" y="1135"/>
                  </a:cubicBezTo>
                  <a:cubicBezTo>
                    <a:pt x="1001" y="901"/>
                    <a:pt x="834" y="668"/>
                    <a:pt x="634" y="501"/>
                  </a:cubicBezTo>
                  <a:cubicBezTo>
                    <a:pt x="467" y="301"/>
                    <a:pt x="234" y="134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4"/>
            <p:cNvSpPr/>
            <p:nvPr/>
          </p:nvSpPr>
          <p:spPr>
            <a:xfrm>
              <a:off x="6961687" y="2313145"/>
              <a:ext cx="25691" cy="25691"/>
            </a:xfrm>
            <a:custGeom>
              <a:avLst/>
              <a:gdLst/>
              <a:ahLst/>
              <a:cxnLst/>
              <a:rect l="l" t="t" r="r" b="b"/>
              <a:pathLst>
                <a:path w="1135" h="1135" extrusionOk="0">
                  <a:moveTo>
                    <a:pt x="1" y="0"/>
                  </a:moveTo>
                  <a:cubicBezTo>
                    <a:pt x="268" y="467"/>
                    <a:pt x="668" y="868"/>
                    <a:pt x="1135" y="1135"/>
                  </a:cubicBezTo>
                  <a:cubicBezTo>
                    <a:pt x="1001" y="901"/>
                    <a:pt x="835" y="668"/>
                    <a:pt x="635" y="501"/>
                  </a:cubicBezTo>
                  <a:cubicBezTo>
                    <a:pt x="434" y="301"/>
                    <a:pt x="234" y="134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4"/>
            <p:cNvSpPr/>
            <p:nvPr/>
          </p:nvSpPr>
          <p:spPr>
            <a:xfrm>
              <a:off x="6967730" y="2146280"/>
              <a:ext cx="26460" cy="25691"/>
            </a:xfrm>
            <a:custGeom>
              <a:avLst/>
              <a:gdLst/>
              <a:ahLst/>
              <a:cxnLst/>
              <a:rect l="l" t="t" r="r" b="b"/>
              <a:pathLst>
                <a:path w="1169" h="1135" extrusionOk="0">
                  <a:moveTo>
                    <a:pt x="1168" y="1"/>
                  </a:moveTo>
                  <a:cubicBezTo>
                    <a:pt x="668" y="267"/>
                    <a:pt x="267" y="668"/>
                    <a:pt x="1" y="1135"/>
                  </a:cubicBezTo>
                  <a:cubicBezTo>
                    <a:pt x="234" y="1001"/>
                    <a:pt x="468" y="834"/>
                    <a:pt x="668" y="634"/>
                  </a:cubicBezTo>
                  <a:cubicBezTo>
                    <a:pt x="835" y="468"/>
                    <a:pt x="1001" y="234"/>
                    <a:pt x="11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4"/>
            <p:cNvSpPr/>
            <p:nvPr/>
          </p:nvSpPr>
          <p:spPr>
            <a:xfrm>
              <a:off x="7081743" y="2401490"/>
              <a:ext cx="25691" cy="25691"/>
            </a:xfrm>
            <a:custGeom>
              <a:avLst/>
              <a:gdLst/>
              <a:ahLst/>
              <a:cxnLst/>
              <a:rect l="l" t="t" r="r" b="b"/>
              <a:pathLst>
                <a:path w="1135" h="1135" extrusionOk="0">
                  <a:moveTo>
                    <a:pt x="1135" y="0"/>
                  </a:moveTo>
                  <a:cubicBezTo>
                    <a:pt x="901" y="134"/>
                    <a:pt x="668" y="300"/>
                    <a:pt x="501" y="467"/>
                  </a:cubicBezTo>
                  <a:cubicBezTo>
                    <a:pt x="301" y="667"/>
                    <a:pt x="134" y="901"/>
                    <a:pt x="1" y="1134"/>
                  </a:cubicBezTo>
                  <a:cubicBezTo>
                    <a:pt x="468" y="834"/>
                    <a:pt x="868" y="467"/>
                    <a:pt x="11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4"/>
            <p:cNvSpPr/>
            <p:nvPr/>
          </p:nvSpPr>
          <p:spPr>
            <a:xfrm>
              <a:off x="6894483" y="1932606"/>
              <a:ext cx="25713" cy="25691"/>
            </a:xfrm>
            <a:custGeom>
              <a:avLst/>
              <a:gdLst/>
              <a:ahLst/>
              <a:cxnLst/>
              <a:rect l="l" t="t" r="r" b="b"/>
              <a:pathLst>
                <a:path w="1136" h="1135" extrusionOk="0">
                  <a:moveTo>
                    <a:pt x="1135" y="0"/>
                  </a:moveTo>
                  <a:lnTo>
                    <a:pt x="1135" y="0"/>
                  </a:lnTo>
                  <a:cubicBezTo>
                    <a:pt x="668" y="267"/>
                    <a:pt x="268" y="668"/>
                    <a:pt x="1" y="1135"/>
                  </a:cubicBezTo>
                  <a:cubicBezTo>
                    <a:pt x="468" y="834"/>
                    <a:pt x="868" y="467"/>
                    <a:pt x="11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4"/>
            <p:cNvSpPr/>
            <p:nvPr/>
          </p:nvSpPr>
          <p:spPr>
            <a:xfrm>
              <a:off x="7001253" y="2352191"/>
              <a:ext cx="238165" cy="91808"/>
            </a:xfrm>
            <a:custGeom>
              <a:avLst/>
              <a:gdLst/>
              <a:ahLst/>
              <a:cxnLst/>
              <a:rect l="l" t="t" r="r" b="b"/>
              <a:pathLst>
                <a:path w="10522" h="4056" extrusionOk="0">
                  <a:moveTo>
                    <a:pt x="10481" y="1"/>
                  </a:moveTo>
                  <a:cubicBezTo>
                    <a:pt x="10475" y="1"/>
                    <a:pt x="10468" y="3"/>
                    <a:pt x="10461" y="10"/>
                  </a:cubicBezTo>
                  <a:cubicBezTo>
                    <a:pt x="9594" y="344"/>
                    <a:pt x="4557" y="1878"/>
                    <a:pt x="54" y="3980"/>
                  </a:cubicBezTo>
                  <a:cubicBezTo>
                    <a:pt x="0" y="4007"/>
                    <a:pt x="12" y="4055"/>
                    <a:pt x="36" y="4055"/>
                  </a:cubicBezTo>
                  <a:cubicBezTo>
                    <a:pt x="41" y="4055"/>
                    <a:pt x="48" y="4053"/>
                    <a:pt x="54" y="4046"/>
                  </a:cubicBezTo>
                  <a:cubicBezTo>
                    <a:pt x="4057" y="2745"/>
                    <a:pt x="9628" y="344"/>
                    <a:pt x="10495" y="43"/>
                  </a:cubicBezTo>
                  <a:cubicBezTo>
                    <a:pt x="10522" y="43"/>
                    <a:pt x="10506" y="1"/>
                    <a:pt x="104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4"/>
            <p:cNvSpPr/>
            <p:nvPr/>
          </p:nvSpPr>
          <p:spPr>
            <a:xfrm>
              <a:off x="6830313" y="1706844"/>
              <a:ext cx="336017" cy="786023"/>
            </a:xfrm>
            <a:custGeom>
              <a:avLst/>
              <a:gdLst/>
              <a:ahLst/>
              <a:cxnLst/>
              <a:rect l="l" t="t" r="r" b="b"/>
              <a:pathLst>
                <a:path w="14845" h="34726" extrusionOk="0">
                  <a:moveTo>
                    <a:pt x="901" y="1"/>
                  </a:moveTo>
                  <a:cubicBezTo>
                    <a:pt x="1" y="301"/>
                    <a:pt x="1" y="2903"/>
                    <a:pt x="534" y="6639"/>
                  </a:cubicBezTo>
                  <a:cubicBezTo>
                    <a:pt x="1602" y="14077"/>
                    <a:pt x="8006" y="34726"/>
                    <a:pt x="8006" y="34726"/>
                  </a:cubicBezTo>
                  <a:lnTo>
                    <a:pt x="14845" y="32124"/>
                  </a:lnTo>
                  <a:lnTo>
                    <a:pt x="9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4"/>
            <p:cNvSpPr/>
            <p:nvPr/>
          </p:nvSpPr>
          <p:spPr>
            <a:xfrm>
              <a:off x="6720081" y="3724324"/>
              <a:ext cx="598017" cy="552136"/>
            </a:xfrm>
            <a:custGeom>
              <a:avLst/>
              <a:gdLst/>
              <a:ahLst/>
              <a:cxnLst/>
              <a:rect l="l" t="t" r="r" b="b"/>
              <a:pathLst>
                <a:path w="26420" h="24393" extrusionOk="0">
                  <a:moveTo>
                    <a:pt x="0" y="0"/>
                  </a:moveTo>
                  <a:lnTo>
                    <a:pt x="0" y="15411"/>
                  </a:lnTo>
                  <a:cubicBezTo>
                    <a:pt x="0" y="18347"/>
                    <a:pt x="0" y="20915"/>
                    <a:pt x="167" y="22249"/>
                  </a:cubicBezTo>
                  <a:cubicBezTo>
                    <a:pt x="134" y="22249"/>
                    <a:pt x="134" y="22283"/>
                    <a:pt x="167" y="22283"/>
                  </a:cubicBezTo>
                  <a:cubicBezTo>
                    <a:pt x="167" y="22583"/>
                    <a:pt x="234" y="22917"/>
                    <a:pt x="367" y="23183"/>
                  </a:cubicBezTo>
                  <a:cubicBezTo>
                    <a:pt x="1129" y="23711"/>
                    <a:pt x="19361" y="24392"/>
                    <a:pt x="24354" y="24392"/>
                  </a:cubicBezTo>
                  <a:cubicBezTo>
                    <a:pt x="25046" y="24392"/>
                    <a:pt x="25484" y="24379"/>
                    <a:pt x="25585" y="24351"/>
                  </a:cubicBezTo>
                  <a:cubicBezTo>
                    <a:pt x="26419" y="24084"/>
                    <a:pt x="25752" y="21716"/>
                    <a:pt x="24885" y="20948"/>
                  </a:cubicBezTo>
                  <a:cubicBezTo>
                    <a:pt x="23984" y="20215"/>
                    <a:pt x="15111" y="15878"/>
                    <a:pt x="15111" y="15878"/>
                  </a:cubicBezTo>
                  <a:lnTo>
                    <a:pt x="14978" y="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4"/>
            <p:cNvSpPr/>
            <p:nvPr/>
          </p:nvSpPr>
          <p:spPr>
            <a:xfrm>
              <a:off x="6720081" y="4001422"/>
              <a:ext cx="598017" cy="275038"/>
            </a:xfrm>
            <a:custGeom>
              <a:avLst/>
              <a:gdLst/>
              <a:ahLst/>
              <a:cxnLst/>
              <a:rect l="l" t="t" r="r" b="b"/>
              <a:pathLst>
                <a:path w="26420" h="12151" extrusionOk="0">
                  <a:moveTo>
                    <a:pt x="0" y="0"/>
                  </a:moveTo>
                  <a:lnTo>
                    <a:pt x="0" y="3169"/>
                  </a:lnTo>
                  <a:cubicBezTo>
                    <a:pt x="0" y="6105"/>
                    <a:pt x="0" y="8673"/>
                    <a:pt x="167" y="10007"/>
                  </a:cubicBezTo>
                  <a:cubicBezTo>
                    <a:pt x="167" y="10007"/>
                    <a:pt x="167" y="10041"/>
                    <a:pt x="167" y="10041"/>
                  </a:cubicBezTo>
                  <a:cubicBezTo>
                    <a:pt x="201" y="10341"/>
                    <a:pt x="267" y="10641"/>
                    <a:pt x="367" y="10941"/>
                  </a:cubicBezTo>
                  <a:cubicBezTo>
                    <a:pt x="1129" y="11469"/>
                    <a:pt x="19361" y="12150"/>
                    <a:pt x="24354" y="12150"/>
                  </a:cubicBezTo>
                  <a:cubicBezTo>
                    <a:pt x="25046" y="12150"/>
                    <a:pt x="25484" y="12137"/>
                    <a:pt x="25585" y="12109"/>
                  </a:cubicBezTo>
                  <a:cubicBezTo>
                    <a:pt x="26419" y="11842"/>
                    <a:pt x="25752" y="9474"/>
                    <a:pt x="24885" y="8706"/>
                  </a:cubicBezTo>
                  <a:cubicBezTo>
                    <a:pt x="23984" y="7973"/>
                    <a:pt x="15111" y="3636"/>
                    <a:pt x="15111" y="3636"/>
                  </a:cubicBezTo>
                  <a:lnTo>
                    <a:pt x="15178" y="4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4"/>
            <p:cNvSpPr/>
            <p:nvPr/>
          </p:nvSpPr>
          <p:spPr>
            <a:xfrm>
              <a:off x="6719334" y="4070119"/>
              <a:ext cx="599511" cy="206590"/>
            </a:xfrm>
            <a:custGeom>
              <a:avLst/>
              <a:gdLst/>
              <a:ahLst/>
              <a:cxnLst/>
              <a:rect l="l" t="t" r="r" b="b"/>
              <a:pathLst>
                <a:path w="26486" h="9127" extrusionOk="0">
                  <a:moveTo>
                    <a:pt x="0" y="1"/>
                  </a:moveTo>
                  <a:lnTo>
                    <a:pt x="0" y="134"/>
                  </a:lnTo>
                  <a:cubicBezTo>
                    <a:pt x="0" y="4270"/>
                    <a:pt x="100" y="7706"/>
                    <a:pt x="434" y="7940"/>
                  </a:cubicBezTo>
                  <a:cubicBezTo>
                    <a:pt x="1183" y="8459"/>
                    <a:pt x="18841" y="9127"/>
                    <a:pt x="24167" y="9127"/>
                  </a:cubicBezTo>
                  <a:cubicBezTo>
                    <a:pt x="25006" y="9127"/>
                    <a:pt x="25538" y="9110"/>
                    <a:pt x="25652" y="9074"/>
                  </a:cubicBezTo>
                  <a:cubicBezTo>
                    <a:pt x="26486" y="8840"/>
                    <a:pt x="25819" y="6472"/>
                    <a:pt x="24918" y="5705"/>
                  </a:cubicBezTo>
                  <a:cubicBezTo>
                    <a:pt x="24051" y="4938"/>
                    <a:pt x="15178" y="601"/>
                    <a:pt x="15178" y="601"/>
                  </a:cubicBezTo>
                  <a:lnTo>
                    <a:pt x="15178" y="33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4"/>
            <p:cNvSpPr/>
            <p:nvPr/>
          </p:nvSpPr>
          <p:spPr>
            <a:xfrm>
              <a:off x="6753309" y="4238365"/>
              <a:ext cx="542878" cy="18266"/>
            </a:xfrm>
            <a:custGeom>
              <a:avLst/>
              <a:gdLst/>
              <a:ahLst/>
              <a:cxnLst/>
              <a:rect l="l" t="t" r="r" b="b"/>
              <a:pathLst>
                <a:path w="23984" h="807" extrusionOk="0">
                  <a:moveTo>
                    <a:pt x="782" y="1"/>
                  </a:moveTo>
                  <a:cubicBezTo>
                    <a:pt x="499" y="1"/>
                    <a:pt x="248" y="3"/>
                    <a:pt x="34" y="6"/>
                  </a:cubicBezTo>
                  <a:cubicBezTo>
                    <a:pt x="0" y="6"/>
                    <a:pt x="0" y="40"/>
                    <a:pt x="34" y="40"/>
                  </a:cubicBezTo>
                  <a:cubicBezTo>
                    <a:pt x="3936" y="340"/>
                    <a:pt x="19948" y="774"/>
                    <a:pt x="23884" y="807"/>
                  </a:cubicBezTo>
                  <a:cubicBezTo>
                    <a:pt x="23984" y="807"/>
                    <a:pt x="23984" y="740"/>
                    <a:pt x="23884" y="740"/>
                  </a:cubicBezTo>
                  <a:cubicBezTo>
                    <a:pt x="20164" y="520"/>
                    <a:pt x="5659" y="1"/>
                    <a:pt x="7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4"/>
            <p:cNvSpPr/>
            <p:nvPr/>
          </p:nvSpPr>
          <p:spPr>
            <a:xfrm>
              <a:off x="6984344" y="4082478"/>
              <a:ext cx="111002" cy="26166"/>
            </a:xfrm>
            <a:custGeom>
              <a:avLst/>
              <a:gdLst/>
              <a:ahLst/>
              <a:cxnLst/>
              <a:rect l="l" t="t" r="r" b="b"/>
              <a:pathLst>
                <a:path w="4904" h="1156" extrusionOk="0">
                  <a:moveTo>
                    <a:pt x="3307" y="1"/>
                  </a:moveTo>
                  <a:cubicBezTo>
                    <a:pt x="2129" y="1"/>
                    <a:pt x="934" y="306"/>
                    <a:pt x="67" y="1056"/>
                  </a:cubicBezTo>
                  <a:cubicBezTo>
                    <a:pt x="0" y="1089"/>
                    <a:pt x="67" y="1156"/>
                    <a:pt x="134" y="1156"/>
                  </a:cubicBezTo>
                  <a:cubicBezTo>
                    <a:pt x="1635" y="722"/>
                    <a:pt x="3169" y="455"/>
                    <a:pt x="4737" y="355"/>
                  </a:cubicBezTo>
                  <a:cubicBezTo>
                    <a:pt x="4871" y="355"/>
                    <a:pt x="4904" y="155"/>
                    <a:pt x="4771" y="155"/>
                  </a:cubicBezTo>
                  <a:cubicBezTo>
                    <a:pt x="4304" y="56"/>
                    <a:pt x="3807" y="1"/>
                    <a:pt x="33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4"/>
            <p:cNvSpPr/>
            <p:nvPr/>
          </p:nvSpPr>
          <p:spPr>
            <a:xfrm>
              <a:off x="7009537" y="4098345"/>
              <a:ext cx="109983" cy="26370"/>
            </a:xfrm>
            <a:custGeom>
              <a:avLst/>
              <a:gdLst/>
              <a:ahLst/>
              <a:cxnLst/>
              <a:rect l="l" t="t" r="r" b="b"/>
              <a:pathLst>
                <a:path w="4859" h="1165" extrusionOk="0">
                  <a:moveTo>
                    <a:pt x="3277" y="0"/>
                  </a:moveTo>
                  <a:cubicBezTo>
                    <a:pt x="2103" y="0"/>
                    <a:pt x="898" y="306"/>
                    <a:pt x="55" y="1055"/>
                  </a:cubicBezTo>
                  <a:cubicBezTo>
                    <a:pt x="1" y="1110"/>
                    <a:pt x="35" y="1164"/>
                    <a:pt x="68" y="1164"/>
                  </a:cubicBezTo>
                  <a:cubicBezTo>
                    <a:pt x="75" y="1164"/>
                    <a:pt x="82" y="1162"/>
                    <a:pt x="88" y="1155"/>
                  </a:cubicBezTo>
                  <a:cubicBezTo>
                    <a:pt x="1623" y="722"/>
                    <a:pt x="3157" y="455"/>
                    <a:pt x="4725" y="355"/>
                  </a:cubicBezTo>
                  <a:cubicBezTo>
                    <a:pt x="4858" y="355"/>
                    <a:pt x="4858" y="155"/>
                    <a:pt x="4725" y="155"/>
                  </a:cubicBezTo>
                  <a:cubicBezTo>
                    <a:pt x="4268" y="55"/>
                    <a:pt x="3775" y="0"/>
                    <a:pt x="32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4"/>
            <p:cNvSpPr/>
            <p:nvPr/>
          </p:nvSpPr>
          <p:spPr>
            <a:xfrm>
              <a:off x="7034187" y="4114959"/>
              <a:ext cx="110255" cy="26166"/>
            </a:xfrm>
            <a:custGeom>
              <a:avLst/>
              <a:gdLst/>
              <a:ahLst/>
              <a:cxnLst/>
              <a:rect l="l" t="t" r="r" b="b"/>
              <a:pathLst>
                <a:path w="4871" h="1156" extrusionOk="0">
                  <a:moveTo>
                    <a:pt x="3289" y="0"/>
                  </a:moveTo>
                  <a:cubicBezTo>
                    <a:pt x="2115" y="0"/>
                    <a:pt x="910" y="306"/>
                    <a:pt x="67" y="1055"/>
                  </a:cubicBezTo>
                  <a:cubicBezTo>
                    <a:pt x="0" y="1089"/>
                    <a:pt x="67" y="1155"/>
                    <a:pt x="133" y="1155"/>
                  </a:cubicBezTo>
                  <a:cubicBezTo>
                    <a:pt x="1635" y="722"/>
                    <a:pt x="3169" y="455"/>
                    <a:pt x="4737" y="355"/>
                  </a:cubicBezTo>
                  <a:cubicBezTo>
                    <a:pt x="4870" y="355"/>
                    <a:pt x="4870" y="155"/>
                    <a:pt x="4737" y="155"/>
                  </a:cubicBezTo>
                  <a:cubicBezTo>
                    <a:pt x="4280" y="55"/>
                    <a:pt x="3787" y="0"/>
                    <a:pt x="32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4"/>
            <p:cNvSpPr/>
            <p:nvPr/>
          </p:nvSpPr>
          <p:spPr>
            <a:xfrm>
              <a:off x="6689116" y="2221790"/>
              <a:ext cx="393396" cy="1865713"/>
            </a:xfrm>
            <a:custGeom>
              <a:avLst/>
              <a:gdLst/>
              <a:ahLst/>
              <a:cxnLst/>
              <a:rect l="l" t="t" r="r" b="b"/>
              <a:pathLst>
                <a:path w="17380" h="82426" extrusionOk="0">
                  <a:moveTo>
                    <a:pt x="134" y="0"/>
                  </a:moveTo>
                  <a:lnTo>
                    <a:pt x="1" y="9340"/>
                  </a:lnTo>
                  <a:lnTo>
                    <a:pt x="601" y="55340"/>
                  </a:lnTo>
                  <a:lnTo>
                    <a:pt x="935" y="82426"/>
                  </a:lnTo>
                  <a:lnTo>
                    <a:pt x="17380" y="82126"/>
                  </a:lnTo>
                  <a:lnTo>
                    <a:pt x="14178" y="8440"/>
                  </a:lnTo>
                  <a:lnTo>
                    <a:pt x="1401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4"/>
            <p:cNvSpPr/>
            <p:nvPr/>
          </p:nvSpPr>
          <p:spPr>
            <a:xfrm>
              <a:off x="6724608" y="4017266"/>
              <a:ext cx="344324" cy="8081"/>
            </a:xfrm>
            <a:custGeom>
              <a:avLst/>
              <a:gdLst/>
              <a:ahLst/>
              <a:cxnLst/>
              <a:rect l="l" t="t" r="r" b="b"/>
              <a:pathLst>
                <a:path w="15212" h="357" extrusionOk="0">
                  <a:moveTo>
                    <a:pt x="10742" y="1"/>
                  </a:moveTo>
                  <a:cubicBezTo>
                    <a:pt x="9474" y="1"/>
                    <a:pt x="1201" y="34"/>
                    <a:pt x="34" y="234"/>
                  </a:cubicBezTo>
                  <a:cubicBezTo>
                    <a:pt x="1" y="234"/>
                    <a:pt x="1" y="268"/>
                    <a:pt x="34" y="268"/>
                  </a:cubicBezTo>
                  <a:cubicBezTo>
                    <a:pt x="434" y="334"/>
                    <a:pt x="1617" y="357"/>
                    <a:pt x="3062" y="357"/>
                  </a:cubicBezTo>
                  <a:cubicBezTo>
                    <a:pt x="5953" y="357"/>
                    <a:pt x="9897" y="268"/>
                    <a:pt x="10742" y="268"/>
                  </a:cubicBezTo>
                  <a:cubicBezTo>
                    <a:pt x="13310" y="234"/>
                    <a:pt x="12576" y="201"/>
                    <a:pt x="15145" y="134"/>
                  </a:cubicBezTo>
                  <a:cubicBezTo>
                    <a:pt x="15178" y="134"/>
                    <a:pt x="15211" y="34"/>
                    <a:pt x="15145" y="34"/>
                  </a:cubicBezTo>
                  <a:cubicBezTo>
                    <a:pt x="12576" y="34"/>
                    <a:pt x="13310" y="1"/>
                    <a:pt x="107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4"/>
            <p:cNvSpPr/>
            <p:nvPr/>
          </p:nvSpPr>
          <p:spPr>
            <a:xfrm>
              <a:off x="6899780" y="2497552"/>
              <a:ext cx="51359" cy="1495381"/>
            </a:xfrm>
            <a:custGeom>
              <a:avLst/>
              <a:gdLst/>
              <a:ahLst/>
              <a:cxnLst/>
              <a:rect l="l" t="t" r="r" b="b"/>
              <a:pathLst>
                <a:path w="2269" h="66065" extrusionOk="0">
                  <a:moveTo>
                    <a:pt x="101" y="1"/>
                  </a:moveTo>
                  <a:cubicBezTo>
                    <a:pt x="84" y="1"/>
                    <a:pt x="67" y="9"/>
                    <a:pt x="67" y="26"/>
                  </a:cubicBezTo>
                  <a:cubicBezTo>
                    <a:pt x="67" y="4829"/>
                    <a:pt x="0" y="9666"/>
                    <a:pt x="34" y="14470"/>
                  </a:cubicBezTo>
                  <a:cubicBezTo>
                    <a:pt x="67" y="23076"/>
                    <a:pt x="334" y="31682"/>
                    <a:pt x="668" y="40288"/>
                  </a:cubicBezTo>
                  <a:cubicBezTo>
                    <a:pt x="1001" y="48894"/>
                    <a:pt x="1602" y="57467"/>
                    <a:pt x="2202" y="66040"/>
                  </a:cubicBezTo>
                  <a:cubicBezTo>
                    <a:pt x="2219" y="66057"/>
                    <a:pt x="2235" y="66065"/>
                    <a:pt x="2248" y="66065"/>
                  </a:cubicBezTo>
                  <a:cubicBezTo>
                    <a:pt x="2260" y="66065"/>
                    <a:pt x="2269" y="66057"/>
                    <a:pt x="2269" y="66040"/>
                  </a:cubicBezTo>
                  <a:cubicBezTo>
                    <a:pt x="2002" y="61236"/>
                    <a:pt x="1768" y="56433"/>
                    <a:pt x="1602" y="51596"/>
                  </a:cubicBezTo>
                  <a:cubicBezTo>
                    <a:pt x="1268" y="42990"/>
                    <a:pt x="934" y="34417"/>
                    <a:pt x="701" y="25811"/>
                  </a:cubicBezTo>
                  <a:cubicBezTo>
                    <a:pt x="601" y="21508"/>
                    <a:pt x="467" y="17205"/>
                    <a:pt x="367" y="12902"/>
                  </a:cubicBezTo>
                  <a:cubicBezTo>
                    <a:pt x="267" y="8599"/>
                    <a:pt x="134" y="4296"/>
                    <a:pt x="134" y="26"/>
                  </a:cubicBezTo>
                  <a:cubicBezTo>
                    <a:pt x="134" y="9"/>
                    <a:pt x="117" y="1"/>
                    <a:pt x="1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4"/>
            <p:cNvSpPr/>
            <p:nvPr/>
          </p:nvSpPr>
          <p:spPr>
            <a:xfrm>
              <a:off x="6689116" y="2221790"/>
              <a:ext cx="262792" cy="1252621"/>
            </a:xfrm>
            <a:custGeom>
              <a:avLst/>
              <a:gdLst/>
              <a:ahLst/>
              <a:cxnLst/>
              <a:rect l="l" t="t" r="r" b="b"/>
              <a:pathLst>
                <a:path w="11610" h="55340" extrusionOk="0">
                  <a:moveTo>
                    <a:pt x="134" y="0"/>
                  </a:moveTo>
                  <a:lnTo>
                    <a:pt x="1" y="9340"/>
                  </a:lnTo>
                  <a:lnTo>
                    <a:pt x="601" y="55340"/>
                  </a:lnTo>
                  <a:lnTo>
                    <a:pt x="1160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4"/>
            <p:cNvSpPr/>
            <p:nvPr/>
          </p:nvSpPr>
          <p:spPr>
            <a:xfrm>
              <a:off x="6001284" y="3726588"/>
              <a:ext cx="644079" cy="538441"/>
            </a:xfrm>
            <a:custGeom>
              <a:avLst/>
              <a:gdLst/>
              <a:ahLst/>
              <a:cxnLst/>
              <a:rect l="l" t="t" r="r" b="b"/>
              <a:pathLst>
                <a:path w="28455" h="23788" extrusionOk="0">
                  <a:moveTo>
                    <a:pt x="13844" y="0"/>
                  </a:moveTo>
                  <a:lnTo>
                    <a:pt x="11375" y="15345"/>
                  </a:lnTo>
                  <a:cubicBezTo>
                    <a:pt x="11375" y="15345"/>
                    <a:pt x="2436" y="19581"/>
                    <a:pt x="1568" y="20315"/>
                  </a:cubicBezTo>
                  <a:cubicBezTo>
                    <a:pt x="668" y="21082"/>
                    <a:pt x="0" y="23450"/>
                    <a:pt x="801" y="23717"/>
                  </a:cubicBezTo>
                  <a:cubicBezTo>
                    <a:pt x="953" y="23766"/>
                    <a:pt x="1854" y="23788"/>
                    <a:pt x="3233" y="23788"/>
                  </a:cubicBezTo>
                  <a:cubicBezTo>
                    <a:pt x="9439" y="23788"/>
                    <a:pt x="25316" y="23341"/>
                    <a:pt x="26052" y="22850"/>
                  </a:cubicBezTo>
                  <a:lnTo>
                    <a:pt x="26052" y="22817"/>
                  </a:lnTo>
                  <a:cubicBezTo>
                    <a:pt x="26186" y="22550"/>
                    <a:pt x="26253" y="22249"/>
                    <a:pt x="26253" y="21916"/>
                  </a:cubicBezTo>
                  <a:cubicBezTo>
                    <a:pt x="26419" y="20582"/>
                    <a:pt x="26519" y="17980"/>
                    <a:pt x="26519" y="15044"/>
                  </a:cubicBezTo>
                  <a:cubicBezTo>
                    <a:pt x="26519" y="15044"/>
                    <a:pt x="28454" y="367"/>
                    <a:pt x="28454" y="367"/>
                  </a:cubicBezTo>
                  <a:lnTo>
                    <a:pt x="13844" y="0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4"/>
            <p:cNvSpPr/>
            <p:nvPr/>
          </p:nvSpPr>
          <p:spPr>
            <a:xfrm>
              <a:off x="6000537" y="3996125"/>
              <a:ext cx="606301" cy="268904"/>
            </a:xfrm>
            <a:custGeom>
              <a:avLst/>
              <a:gdLst/>
              <a:ahLst/>
              <a:cxnLst/>
              <a:rect l="l" t="t" r="r" b="b"/>
              <a:pathLst>
                <a:path w="26786" h="11880" extrusionOk="0">
                  <a:moveTo>
                    <a:pt x="26786" y="1"/>
                  </a:moveTo>
                  <a:lnTo>
                    <a:pt x="11675" y="201"/>
                  </a:lnTo>
                  <a:lnTo>
                    <a:pt x="11375" y="3470"/>
                  </a:lnTo>
                  <a:cubicBezTo>
                    <a:pt x="11375" y="3470"/>
                    <a:pt x="2469" y="7673"/>
                    <a:pt x="1568" y="8440"/>
                  </a:cubicBezTo>
                  <a:cubicBezTo>
                    <a:pt x="667" y="9174"/>
                    <a:pt x="0" y="11542"/>
                    <a:pt x="834" y="11809"/>
                  </a:cubicBezTo>
                  <a:cubicBezTo>
                    <a:pt x="986" y="11858"/>
                    <a:pt x="1887" y="11880"/>
                    <a:pt x="3266" y="11880"/>
                  </a:cubicBezTo>
                  <a:cubicBezTo>
                    <a:pt x="9471" y="11880"/>
                    <a:pt x="25342" y="11433"/>
                    <a:pt x="26052" y="10942"/>
                  </a:cubicBezTo>
                  <a:cubicBezTo>
                    <a:pt x="26185" y="10642"/>
                    <a:pt x="26252" y="10341"/>
                    <a:pt x="26286" y="10041"/>
                  </a:cubicBezTo>
                  <a:cubicBezTo>
                    <a:pt x="26286" y="10008"/>
                    <a:pt x="26286" y="10008"/>
                    <a:pt x="26286" y="10008"/>
                  </a:cubicBezTo>
                  <a:cubicBezTo>
                    <a:pt x="26452" y="8674"/>
                    <a:pt x="26519" y="6105"/>
                    <a:pt x="26519" y="3136"/>
                  </a:cubicBezTo>
                  <a:cubicBezTo>
                    <a:pt x="26519" y="3136"/>
                    <a:pt x="26619" y="1835"/>
                    <a:pt x="26786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4"/>
            <p:cNvSpPr/>
            <p:nvPr/>
          </p:nvSpPr>
          <p:spPr>
            <a:xfrm>
              <a:off x="6000537" y="4064076"/>
              <a:ext cx="600280" cy="200954"/>
            </a:xfrm>
            <a:custGeom>
              <a:avLst/>
              <a:gdLst/>
              <a:ahLst/>
              <a:cxnLst/>
              <a:rect l="l" t="t" r="r" b="b"/>
              <a:pathLst>
                <a:path w="26520" h="8878" extrusionOk="0">
                  <a:moveTo>
                    <a:pt x="26519" y="1"/>
                  </a:moveTo>
                  <a:lnTo>
                    <a:pt x="11342" y="168"/>
                  </a:lnTo>
                  <a:lnTo>
                    <a:pt x="11342" y="435"/>
                  </a:lnTo>
                  <a:cubicBezTo>
                    <a:pt x="11342" y="435"/>
                    <a:pt x="2435" y="4671"/>
                    <a:pt x="1535" y="5405"/>
                  </a:cubicBezTo>
                  <a:cubicBezTo>
                    <a:pt x="634" y="6172"/>
                    <a:pt x="0" y="8540"/>
                    <a:pt x="834" y="8807"/>
                  </a:cubicBezTo>
                  <a:cubicBezTo>
                    <a:pt x="986" y="8856"/>
                    <a:pt x="1886" y="8878"/>
                    <a:pt x="3263" y="8878"/>
                  </a:cubicBezTo>
                  <a:cubicBezTo>
                    <a:pt x="9461" y="8878"/>
                    <a:pt x="25315" y="8431"/>
                    <a:pt x="26052" y="7940"/>
                  </a:cubicBezTo>
                  <a:cubicBezTo>
                    <a:pt x="26386" y="7706"/>
                    <a:pt x="26486" y="4304"/>
                    <a:pt x="26519" y="134"/>
                  </a:cubicBezTo>
                  <a:lnTo>
                    <a:pt x="2651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4"/>
            <p:cNvSpPr/>
            <p:nvPr/>
          </p:nvSpPr>
          <p:spPr>
            <a:xfrm>
              <a:off x="6022425" y="4231846"/>
              <a:ext cx="542900" cy="12042"/>
            </a:xfrm>
            <a:custGeom>
              <a:avLst/>
              <a:gdLst/>
              <a:ahLst/>
              <a:cxnLst/>
              <a:rect l="l" t="t" r="r" b="b"/>
              <a:pathLst>
                <a:path w="23985" h="532" extrusionOk="0">
                  <a:moveTo>
                    <a:pt x="21712" y="1"/>
                  </a:moveTo>
                  <a:cubicBezTo>
                    <a:pt x="15842" y="1"/>
                    <a:pt x="3519" y="318"/>
                    <a:pt x="101" y="461"/>
                  </a:cubicBezTo>
                  <a:cubicBezTo>
                    <a:pt x="0" y="461"/>
                    <a:pt x="0" y="528"/>
                    <a:pt x="101" y="528"/>
                  </a:cubicBezTo>
                  <a:cubicBezTo>
                    <a:pt x="355" y="530"/>
                    <a:pt x="658" y="531"/>
                    <a:pt x="1005" y="531"/>
                  </a:cubicBezTo>
                  <a:cubicBezTo>
                    <a:pt x="6067" y="531"/>
                    <a:pt x="20300" y="309"/>
                    <a:pt x="23984" y="28"/>
                  </a:cubicBezTo>
                  <a:cubicBezTo>
                    <a:pt x="23438" y="9"/>
                    <a:pt x="22659" y="1"/>
                    <a:pt x="217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4"/>
            <p:cNvSpPr/>
            <p:nvPr/>
          </p:nvSpPr>
          <p:spPr>
            <a:xfrm>
              <a:off x="6216475" y="4066814"/>
              <a:ext cx="109961" cy="26936"/>
            </a:xfrm>
            <a:custGeom>
              <a:avLst/>
              <a:gdLst/>
              <a:ahLst/>
              <a:cxnLst/>
              <a:rect l="l" t="t" r="r" b="b"/>
              <a:pathLst>
                <a:path w="4858" h="1190" extrusionOk="0">
                  <a:moveTo>
                    <a:pt x="1515" y="0"/>
                  </a:moveTo>
                  <a:cubicBezTo>
                    <a:pt x="1040" y="0"/>
                    <a:pt x="570" y="52"/>
                    <a:pt x="134" y="147"/>
                  </a:cubicBezTo>
                  <a:cubicBezTo>
                    <a:pt x="0" y="147"/>
                    <a:pt x="0" y="347"/>
                    <a:pt x="134" y="347"/>
                  </a:cubicBezTo>
                  <a:cubicBezTo>
                    <a:pt x="1701" y="480"/>
                    <a:pt x="3236" y="747"/>
                    <a:pt x="4737" y="1181"/>
                  </a:cubicBezTo>
                  <a:cubicBezTo>
                    <a:pt x="4750" y="1187"/>
                    <a:pt x="4762" y="1190"/>
                    <a:pt x="4774" y="1190"/>
                  </a:cubicBezTo>
                  <a:cubicBezTo>
                    <a:pt x="4824" y="1190"/>
                    <a:pt x="4858" y="1141"/>
                    <a:pt x="4804" y="1114"/>
                  </a:cubicBezTo>
                  <a:cubicBezTo>
                    <a:pt x="3945" y="327"/>
                    <a:pt x="2710" y="0"/>
                    <a:pt x="15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4"/>
            <p:cNvSpPr/>
            <p:nvPr/>
          </p:nvSpPr>
          <p:spPr>
            <a:xfrm>
              <a:off x="6191056" y="4082636"/>
              <a:ext cx="109870" cy="26981"/>
            </a:xfrm>
            <a:custGeom>
              <a:avLst/>
              <a:gdLst/>
              <a:ahLst/>
              <a:cxnLst/>
              <a:rect l="l" t="t" r="r" b="b"/>
              <a:pathLst>
                <a:path w="4854" h="1192" extrusionOk="0">
                  <a:moveTo>
                    <a:pt x="1542" y="1"/>
                  </a:moveTo>
                  <a:cubicBezTo>
                    <a:pt x="1066" y="1"/>
                    <a:pt x="596" y="53"/>
                    <a:pt x="156" y="148"/>
                  </a:cubicBezTo>
                  <a:cubicBezTo>
                    <a:pt x="0" y="148"/>
                    <a:pt x="19" y="352"/>
                    <a:pt x="131" y="352"/>
                  </a:cubicBezTo>
                  <a:cubicBezTo>
                    <a:pt x="139" y="352"/>
                    <a:pt x="147" y="351"/>
                    <a:pt x="156" y="348"/>
                  </a:cubicBezTo>
                  <a:cubicBezTo>
                    <a:pt x="1724" y="482"/>
                    <a:pt x="3258" y="749"/>
                    <a:pt x="4759" y="1182"/>
                  </a:cubicBezTo>
                  <a:cubicBezTo>
                    <a:pt x="4771" y="1188"/>
                    <a:pt x="4783" y="1191"/>
                    <a:pt x="4792" y="1191"/>
                  </a:cubicBezTo>
                  <a:cubicBezTo>
                    <a:pt x="4836" y="1191"/>
                    <a:pt x="4853" y="1137"/>
                    <a:pt x="4826" y="1082"/>
                  </a:cubicBezTo>
                  <a:cubicBezTo>
                    <a:pt x="3946" y="321"/>
                    <a:pt x="2726" y="1"/>
                    <a:pt x="15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4"/>
            <p:cNvSpPr/>
            <p:nvPr/>
          </p:nvSpPr>
          <p:spPr>
            <a:xfrm>
              <a:off x="6165885" y="4098526"/>
              <a:ext cx="110255" cy="27502"/>
            </a:xfrm>
            <a:custGeom>
              <a:avLst/>
              <a:gdLst/>
              <a:ahLst/>
              <a:cxnLst/>
              <a:rect l="l" t="t" r="r" b="b"/>
              <a:pathLst>
                <a:path w="4871" h="1215" extrusionOk="0">
                  <a:moveTo>
                    <a:pt x="1531" y="0"/>
                  </a:moveTo>
                  <a:cubicBezTo>
                    <a:pt x="1053" y="0"/>
                    <a:pt x="580" y="52"/>
                    <a:pt x="134" y="147"/>
                  </a:cubicBezTo>
                  <a:cubicBezTo>
                    <a:pt x="0" y="147"/>
                    <a:pt x="0" y="380"/>
                    <a:pt x="134" y="380"/>
                  </a:cubicBezTo>
                  <a:cubicBezTo>
                    <a:pt x="1702" y="480"/>
                    <a:pt x="3269" y="747"/>
                    <a:pt x="4770" y="1214"/>
                  </a:cubicBezTo>
                  <a:cubicBezTo>
                    <a:pt x="4837" y="1214"/>
                    <a:pt x="4870" y="1147"/>
                    <a:pt x="4837" y="1114"/>
                  </a:cubicBezTo>
                  <a:cubicBezTo>
                    <a:pt x="3954" y="327"/>
                    <a:pt x="2730" y="0"/>
                    <a:pt x="153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4"/>
            <p:cNvSpPr/>
            <p:nvPr/>
          </p:nvSpPr>
          <p:spPr>
            <a:xfrm>
              <a:off x="6236099" y="2221790"/>
              <a:ext cx="738444" cy="1861955"/>
            </a:xfrm>
            <a:custGeom>
              <a:avLst/>
              <a:gdLst/>
              <a:ahLst/>
              <a:cxnLst/>
              <a:rect l="l" t="t" r="r" b="b"/>
              <a:pathLst>
                <a:path w="32624" h="82260" extrusionOk="0">
                  <a:moveTo>
                    <a:pt x="13177" y="0"/>
                  </a:moveTo>
                  <a:lnTo>
                    <a:pt x="1" y="81392"/>
                  </a:lnTo>
                  <a:lnTo>
                    <a:pt x="16446" y="82259"/>
                  </a:lnTo>
                  <a:lnTo>
                    <a:pt x="21316" y="50837"/>
                  </a:lnTo>
                  <a:lnTo>
                    <a:pt x="24985" y="15912"/>
                  </a:lnTo>
                  <a:cubicBezTo>
                    <a:pt x="25786" y="15578"/>
                    <a:pt x="28221" y="14511"/>
                    <a:pt x="28654" y="14244"/>
                  </a:cubicBezTo>
                  <a:cubicBezTo>
                    <a:pt x="29088" y="13977"/>
                    <a:pt x="29855" y="11509"/>
                    <a:pt x="30589" y="8673"/>
                  </a:cubicBezTo>
                  <a:cubicBezTo>
                    <a:pt x="31590" y="4804"/>
                    <a:pt x="32557" y="300"/>
                    <a:pt x="326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4"/>
            <p:cNvSpPr/>
            <p:nvPr/>
          </p:nvSpPr>
          <p:spPr>
            <a:xfrm>
              <a:off x="6264031" y="4000086"/>
              <a:ext cx="342807" cy="17203"/>
            </a:xfrm>
            <a:custGeom>
              <a:avLst/>
              <a:gdLst/>
              <a:ahLst/>
              <a:cxnLst/>
              <a:rect l="l" t="t" r="r" b="b"/>
              <a:pathLst>
                <a:path w="15145" h="760" extrusionOk="0">
                  <a:moveTo>
                    <a:pt x="845" y="1"/>
                  </a:moveTo>
                  <a:cubicBezTo>
                    <a:pt x="474" y="1"/>
                    <a:pt x="193" y="8"/>
                    <a:pt x="34" y="26"/>
                  </a:cubicBezTo>
                  <a:cubicBezTo>
                    <a:pt x="1" y="26"/>
                    <a:pt x="1" y="93"/>
                    <a:pt x="34" y="93"/>
                  </a:cubicBezTo>
                  <a:cubicBezTo>
                    <a:pt x="1202" y="326"/>
                    <a:pt x="9441" y="626"/>
                    <a:pt x="10708" y="660"/>
                  </a:cubicBezTo>
                  <a:cubicBezTo>
                    <a:pt x="13277" y="760"/>
                    <a:pt x="12543" y="693"/>
                    <a:pt x="15112" y="760"/>
                  </a:cubicBezTo>
                  <a:cubicBezTo>
                    <a:pt x="15145" y="760"/>
                    <a:pt x="15145" y="693"/>
                    <a:pt x="15112" y="693"/>
                  </a:cubicBezTo>
                  <a:cubicBezTo>
                    <a:pt x="12543" y="526"/>
                    <a:pt x="13277" y="526"/>
                    <a:pt x="10708" y="393"/>
                  </a:cubicBezTo>
                  <a:cubicBezTo>
                    <a:pt x="9637" y="335"/>
                    <a:pt x="3288" y="1"/>
                    <a:pt x="84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4"/>
            <p:cNvSpPr/>
            <p:nvPr/>
          </p:nvSpPr>
          <p:spPr>
            <a:xfrm>
              <a:off x="6368242" y="2526254"/>
              <a:ext cx="262770" cy="1443592"/>
            </a:xfrm>
            <a:custGeom>
              <a:avLst/>
              <a:gdLst/>
              <a:ahLst/>
              <a:cxnLst/>
              <a:rect l="l" t="t" r="r" b="b"/>
              <a:pathLst>
                <a:path w="11609" h="63777" extrusionOk="0">
                  <a:moveTo>
                    <a:pt x="11575" y="1"/>
                  </a:moveTo>
                  <a:cubicBezTo>
                    <a:pt x="11558" y="1"/>
                    <a:pt x="11542" y="9"/>
                    <a:pt x="11542" y="26"/>
                  </a:cubicBezTo>
                  <a:cubicBezTo>
                    <a:pt x="10741" y="5129"/>
                    <a:pt x="10774" y="4629"/>
                    <a:pt x="9840" y="9733"/>
                  </a:cubicBezTo>
                  <a:cubicBezTo>
                    <a:pt x="8173" y="18706"/>
                    <a:pt x="6505" y="27679"/>
                    <a:pt x="4837" y="36652"/>
                  </a:cubicBezTo>
                  <a:cubicBezTo>
                    <a:pt x="4003" y="41155"/>
                    <a:pt x="3169" y="45625"/>
                    <a:pt x="2335" y="50128"/>
                  </a:cubicBezTo>
                  <a:cubicBezTo>
                    <a:pt x="1935" y="52363"/>
                    <a:pt x="1534" y="54598"/>
                    <a:pt x="1134" y="56866"/>
                  </a:cubicBezTo>
                  <a:cubicBezTo>
                    <a:pt x="701" y="59135"/>
                    <a:pt x="367" y="61436"/>
                    <a:pt x="0" y="63738"/>
                  </a:cubicBezTo>
                  <a:cubicBezTo>
                    <a:pt x="0" y="63757"/>
                    <a:pt x="33" y="63776"/>
                    <a:pt x="62" y="63776"/>
                  </a:cubicBezTo>
                  <a:cubicBezTo>
                    <a:pt x="82" y="63776"/>
                    <a:pt x="100" y="63766"/>
                    <a:pt x="100" y="63738"/>
                  </a:cubicBezTo>
                  <a:cubicBezTo>
                    <a:pt x="634" y="61169"/>
                    <a:pt x="1201" y="58634"/>
                    <a:pt x="1701" y="56066"/>
                  </a:cubicBezTo>
                  <a:cubicBezTo>
                    <a:pt x="2202" y="53531"/>
                    <a:pt x="2669" y="51029"/>
                    <a:pt x="3169" y="48494"/>
                  </a:cubicBezTo>
                  <a:cubicBezTo>
                    <a:pt x="4870" y="39521"/>
                    <a:pt x="6538" y="30547"/>
                    <a:pt x="8173" y="21541"/>
                  </a:cubicBezTo>
                  <a:cubicBezTo>
                    <a:pt x="8973" y="17071"/>
                    <a:pt x="9740" y="12635"/>
                    <a:pt x="10474" y="8098"/>
                  </a:cubicBezTo>
                  <a:cubicBezTo>
                    <a:pt x="11175" y="3561"/>
                    <a:pt x="10808" y="4562"/>
                    <a:pt x="11608" y="26"/>
                  </a:cubicBezTo>
                  <a:cubicBezTo>
                    <a:pt x="11608" y="9"/>
                    <a:pt x="11592" y="1"/>
                    <a:pt x="115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4"/>
            <p:cNvSpPr/>
            <p:nvPr/>
          </p:nvSpPr>
          <p:spPr>
            <a:xfrm>
              <a:off x="6492056" y="2407194"/>
              <a:ext cx="152537" cy="130038"/>
            </a:xfrm>
            <a:custGeom>
              <a:avLst/>
              <a:gdLst/>
              <a:ahLst/>
              <a:cxnLst/>
              <a:rect l="l" t="t" r="r" b="b"/>
              <a:pathLst>
                <a:path w="6739" h="5745" extrusionOk="0">
                  <a:moveTo>
                    <a:pt x="6689" y="0"/>
                  </a:moveTo>
                  <a:cubicBezTo>
                    <a:pt x="6679" y="0"/>
                    <a:pt x="6672" y="4"/>
                    <a:pt x="6672" y="15"/>
                  </a:cubicBezTo>
                  <a:cubicBezTo>
                    <a:pt x="6572" y="249"/>
                    <a:pt x="6472" y="515"/>
                    <a:pt x="6338" y="716"/>
                  </a:cubicBezTo>
                  <a:cubicBezTo>
                    <a:pt x="6238" y="916"/>
                    <a:pt x="6172" y="1116"/>
                    <a:pt x="6072" y="1316"/>
                  </a:cubicBezTo>
                  <a:cubicBezTo>
                    <a:pt x="5905" y="1716"/>
                    <a:pt x="5705" y="2117"/>
                    <a:pt x="5538" y="2550"/>
                  </a:cubicBezTo>
                  <a:cubicBezTo>
                    <a:pt x="5304" y="3251"/>
                    <a:pt x="4871" y="3918"/>
                    <a:pt x="4337" y="4418"/>
                  </a:cubicBezTo>
                  <a:cubicBezTo>
                    <a:pt x="3770" y="4819"/>
                    <a:pt x="3136" y="5085"/>
                    <a:pt x="2469" y="5219"/>
                  </a:cubicBezTo>
                  <a:cubicBezTo>
                    <a:pt x="2102" y="5286"/>
                    <a:pt x="1769" y="5352"/>
                    <a:pt x="1402" y="5386"/>
                  </a:cubicBezTo>
                  <a:cubicBezTo>
                    <a:pt x="968" y="5452"/>
                    <a:pt x="501" y="5519"/>
                    <a:pt x="67" y="5619"/>
                  </a:cubicBezTo>
                  <a:cubicBezTo>
                    <a:pt x="1" y="5619"/>
                    <a:pt x="34" y="5719"/>
                    <a:pt x="101" y="5719"/>
                  </a:cubicBezTo>
                  <a:cubicBezTo>
                    <a:pt x="301" y="5736"/>
                    <a:pt x="509" y="5744"/>
                    <a:pt x="718" y="5744"/>
                  </a:cubicBezTo>
                  <a:cubicBezTo>
                    <a:pt x="926" y="5744"/>
                    <a:pt x="1135" y="5736"/>
                    <a:pt x="1335" y="5719"/>
                  </a:cubicBezTo>
                  <a:cubicBezTo>
                    <a:pt x="1702" y="5686"/>
                    <a:pt x="2035" y="5653"/>
                    <a:pt x="2369" y="5619"/>
                  </a:cubicBezTo>
                  <a:cubicBezTo>
                    <a:pt x="3503" y="5486"/>
                    <a:pt x="4671" y="5052"/>
                    <a:pt x="5304" y="4018"/>
                  </a:cubicBezTo>
                  <a:cubicBezTo>
                    <a:pt x="5638" y="3451"/>
                    <a:pt x="5905" y="2817"/>
                    <a:pt x="6072" y="2183"/>
                  </a:cubicBezTo>
                  <a:cubicBezTo>
                    <a:pt x="6172" y="1816"/>
                    <a:pt x="6305" y="1483"/>
                    <a:pt x="6405" y="1116"/>
                  </a:cubicBezTo>
                  <a:cubicBezTo>
                    <a:pt x="6472" y="949"/>
                    <a:pt x="6539" y="716"/>
                    <a:pt x="6572" y="549"/>
                  </a:cubicBezTo>
                  <a:cubicBezTo>
                    <a:pt x="6639" y="382"/>
                    <a:pt x="6672" y="182"/>
                    <a:pt x="6739" y="15"/>
                  </a:cubicBezTo>
                  <a:cubicBezTo>
                    <a:pt x="6739" y="15"/>
                    <a:pt x="6709" y="0"/>
                    <a:pt x="66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4"/>
            <p:cNvSpPr/>
            <p:nvPr/>
          </p:nvSpPr>
          <p:spPr>
            <a:xfrm>
              <a:off x="6800978" y="2529739"/>
              <a:ext cx="116751" cy="54641"/>
            </a:xfrm>
            <a:custGeom>
              <a:avLst/>
              <a:gdLst/>
              <a:ahLst/>
              <a:cxnLst/>
              <a:rect l="l" t="t" r="r" b="b"/>
              <a:pathLst>
                <a:path w="5158" h="2414" extrusionOk="0">
                  <a:moveTo>
                    <a:pt x="5000" y="1"/>
                  </a:moveTo>
                  <a:cubicBezTo>
                    <a:pt x="4989" y="1"/>
                    <a:pt x="4978" y="2"/>
                    <a:pt x="4966" y="5"/>
                  </a:cubicBezTo>
                  <a:cubicBezTo>
                    <a:pt x="3265" y="639"/>
                    <a:pt x="1630" y="1373"/>
                    <a:pt x="29" y="2307"/>
                  </a:cubicBezTo>
                  <a:cubicBezTo>
                    <a:pt x="0" y="2335"/>
                    <a:pt x="21" y="2413"/>
                    <a:pt x="70" y="2413"/>
                  </a:cubicBezTo>
                  <a:cubicBezTo>
                    <a:pt x="78" y="2413"/>
                    <a:pt x="86" y="2411"/>
                    <a:pt x="96" y="2407"/>
                  </a:cubicBezTo>
                  <a:cubicBezTo>
                    <a:pt x="1764" y="1673"/>
                    <a:pt x="3431" y="1006"/>
                    <a:pt x="5066" y="205"/>
                  </a:cubicBezTo>
                  <a:cubicBezTo>
                    <a:pt x="5157" y="144"/>
                    <a:pt x="5110" y="1"/>
                    <a:pt x="500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4"/>
            <p:cNvSpPr/>
            <p:nvPr/>
          </p:nvSpPr>
          <p:spPr>
            <a:xfrm>
              <a:off x="6837104" y="2271995"/>
              <a:ext cx="92894" cy="251294"/>
            </a:xfrm>
            <a:custGeom>
              <a:avLst/>
              <a:gdLst/>
              <a:ahLst/>
              <a:cxnLst/>
              <a:rect l="l" t="t" r="r" b="b"/>
              <a:pathLst>
                <a:path w="4104" h="11102" extrusionOk="0">
                  <a:moveTo>
                    <a:pt x="3820" y="1"/>
                  </a:moveTo>
                  <a:cubicBezTo>
                    <a:pt x="3795" y="1"/>
                    <a:pt x="3770" y="17"/>
                    <a:pt x="3770" y="51"/>
                  </a:cubicBezTo>
                  <a:cubicBezTo>
                    <a:pt x="3770" y="1885"/>
                    <a:pt x="3670" y="3753"/>
                    <a:pt x="3470" y="5588"/>
                  </a:cubicBezTo>
                  <a:cubicBezTo>
                    <a:pt x="3406" y="6391"/>
                    <a:pt x="2785" y="10812"/>
                    <a:pt x="1399" y="10812"/>
                  </a:cubicBezTo>
                  <a:cubicBezTo>
                    <a:pt x="1345" y="10812"/>
                    <a:pt x="1291" y="10805"/>
                    <a:pt x="1235" y="10792"/>
                  </a:cubicBezTo>
                  <a:cubicBezTo>
                    <a:pt x="1002" y="10758"/>
                    <a:pt x="868" y="10491"/>
                    <a:pt x="835" y="10124"/>
                  </a:cubicBezTo>
                  <a:cubicBezTo>
                    <a:pt x="835" y="9624"/>
                    <a:pt x="901" y="9157"/>
                    <a:pt x="1035" y="8690"/>
                  </a:cubicBezTo>
                  <a:cubicBezTo>
                    <a:pt x="1168" y="7689"/>
                    <a:pt x="1302" y="6689"/>
                    <a:pt x="1402" y="5721"/>
                  </a:cubicBezTo>
                  <a:cubicBezTo>
                    <a:pt x="1569" y="3853"/>
                    <a:pt x="1569" y="1985"/>
                    <a:pt x="1335" y="117"/>
                  </a:cubicBezTo>
                  <a:cubicBezTo>
                    <a:pt x="1335" y="101"/>
                    <a:pt x="1318" y="92"/>
                    <a:pt x="1298" y="92"/>
                  </a:cubicBezTo>
                  <a:cubicBezTo>
                    <a:pt x="1277" y="92"/>
                    <a:pt x="1252" y="101"/>
                    <a:pt x="1235" y="117"/>
                  </a:cubicBezTo>
                  <a:cubicBezTo>
                    <a:pt x="1302" y="2686"/>
                    <a:pt x="1135" y="5288"/>
                    <a:pt x="801" y="7823"/>
                  </a:cubicBezTo>
                  <a:cubicBezTo>
                    <a:pt x="601" y="9057"/>
                    <a:pt x="1" y="10892"/>
                    <a:pt x="1268" y="11092"/>
                  </a:cubicBezTo>
                  <a:cubicBezTo>
                    <a:pt x="1309" y="11098"/>
                    <a:pt x="1349" y="11101"/>
                    <a:pt x="1389" y="11101"/>
                  </a:cubicBezTo>
                  <a:cubicBezTo>
                    <a:pt x="2623" y="11101"/>
                    <a:pt x="3442" y="8164"/>
                    <a:pt x="3603" y="7356"/>
                  </a:cubicBezTo>
                  <a:cubicBezTo>
                    <a:pt x="4004" y="4921"/>
                    <a:pt x="4104" y="2486"/>
                    <a:pt x="3870" y="51"/>
                  </a:cubicBezTo>
                  <a:cubicBezTo>
                    <a:pt x="3870" y="17"/>
                    <a:pt x="3845" y="1"/>
                    <a:pt x="38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4"/>
            <p:cNvSpPr/>
            <p:nvPr/>
          </p:nvSpPr>
          <p:spPr>
            <a:xfrm>
              <a:off x="6855234" y="2517358"/>
              <a:ext cx="18629" cy="43074"/>
            </a:xfrm>
            <a:custGeom>
              <a:avLst/>
              <a:gdLst/>
              <a:ahLst/>
              <a:cxnLst/>
              <a:rect l="l" t="t" r="r" b="b"/>
              <a:pathLst>
                <a:path w="823" h="1903" extrusionOk="0">
                  <a:moveTo>
                    <a:pt x="614" y="1"/>
                  </a:moveTo>
                  <a:cubicBezTo>
                    <a:pt x="558" y="1"/>
                    <a:pt x="503" y="26"/>
                    <a:pt x="467" y="85"/>
                  </a:cubicBezTo>
                  <a:cubicBezTo>
                    <a:pt x="334" y="385"/>
                    <a:pt x="234" y="719"/>
                    <a:pt x="134" y="1052"/>
                  </a:cubicBezTo>
                  <a:cubicBezTo>
                    <a:pt x="67" y="1319"/>
                    <a:pt x="0" y="1586"/>
                    <a:pt x="0" y="1853"/>
                  </a:cubicBezTo>
                  <a:cubicBezTo>
                    <a:pt x="0" y="1886"/>
                    <a:pt x="25" y="1903"/>
                    <a:pt x="50" y="1903"/>
                  </a:cubicBezTo>
                  <a:cubicBezTo>
                    <a:pt x="75" y="1903"/>
                    <a:pt x="100" y="1886"/>
                    <a:pt x="100" y="1853"/>
                  </a:cubicBezTo>
                  <a:cubicBezTo>
                    <a:pt x="267" y="1619"/>
                    <a:pt x="367" y="1386"/>
                    <a:pt x="467" y="1119"/>
                  </a:cubicBezTo>
                  <a:cubicBezTo>
                    <a:pt x="567" y="819"/>
                    <a:pt x="668" y="519"/>
                    <a:pt x="801" y="218"/>
                  </a:cubicBezTo>
                  <a:cubicBezTo>
                    <a:pt x="823" y="89"/>
                    <a:pt x="718" y="1"/>
                    <a:pt x="6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4"/>
            <p:cNvSpPr/>
            <p:nvPr/>
          </p:nvSpPr>
          <p:spPr>
            <a:xfrm>
              <a:off x="6477705" y="1669383"/>
              <a:ext cx="576876" cy="729187"/>
            </a:xfrm>
            <a:custGeom>
              <a:avLst/>
              <a:gdLst/>
              <a:ahLst/>
              <a:cxnLst/>
              <a:rect l="l" t="t" r="r" b="b"/>
              <a:pathLst>
                <a:path w="25486" h="32215" extrusionOk="0">
                  <a:moveTo>
                    <a:pt x="12779" y="1"/>
                  </a:moveTo>
                  <a:cubicBezTo>
                    <a:pt x="11716" y="1"/>
                    <a:pt x="10666" y="282"/>
                    <a:pt x="10041" y="922"/>
                  </a:cubicBezTo>
                  <a:cubicBezTo>
                    <a:pt x="6038" y="5091"/>
                    <a:pt x="5305" y="8094"/>
                    <a:pt x="4337" y="10862"/>
                  </a:cubicBezTo>
                  <a:cubicBezTo>
                    <a:pt x="3637" y="12930"/>
                    <a:pt x="2803" y="16433"/>
                    <a:pt x="2102" y="20002"/>
                  </a:cubicBezTo>
                  <a:cubicBezTo>
                    <a:pt x="935" y="25906"/>
                    <a:pt x="1" y="31977"/>
                    <a:pt x="234" y="32211"/>
                  </a:cubicBezTo>
                  <a:cubicBezTo>
                    <a:pt x="236" y="32214"/>
                    <a:pt x="279" y="32215"/>
                    <a:pt x="362" y="32215"/>
                  </a:cubicBezTo>
                  <a:cubicBezTo>
                    <a:pt x="2271" y="32215"/>
                    <a:pt x="24994" y="31499"/>
                    <a:pt x="25185" y="31243"/>
                  </a:cubicBezTo>
                  <a:cubicBezTo>
                    <a:pt x="25486" y="30877"/>
                    <a:pt x="20182" y="6326"/>
                    <a:pt x="16012" y="1155"/>
                  </a:cubicBezTo>
                  <a:cubicBezTo>
                    <a:pt x="15439" y="435"/>
                    <a:pt x="14099" y="1"/>
                    <a:pt x="127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4"/>
            <p:cNvSpPr/>
            <p:nvPr/>
          </p:nvSpPr>
          <p:spPr>
            <a:xfrm>
              <a:off x="6873342" y="2230097"/>
              <a:ext cx="5319" cy="36261"/>
            </a:xfrm>
            <a:custGeom>
              <a:avLst/>
              <a:gdLst/>
              <a:ahLst/>
              <a:cxnLst/>
              <a:rect l="l" t="t" r="r" b="b"/>
              <a:pathLst>
                <a:path w="235" h="1602" extrusionOk="0">
                  <a:moveTo>
                    <a:pt x="101" y="0"/>
                  </a:moveTo>
                  <a:cubicBezTo>
                    <a:pt x="34" y="267"/>
                    <a:pt x="1" y="534"/>
                    <a:pt x="1" y="801"/>
                  </a:cubicBezTo>
                  <a:cubicBezTo>
                    <a:pt x="1" y="1068"/>
                    <a:pt x="34" y="1334"/>
                    <a:pt x="101" y="1601"/>
                  </a:cubicBezTo>
                  <a:cubicBezTo>
                    <a:pt x="234" y="1068"/>
                    <a:pt x="234" y="534"/>
                    <a:pt x="1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4"/>
            <p:cNvSpPr/>
            <p:nvPr/>
          </p:nvSpPr>
          <p:spPr>
            <a:xfrm>
              <a:off x="6808425" y="1974141"/>
              <a:ext cx="4550" cy="36261"/>
            </a:xfrm>
            <a:custGeom>
              <a:avLst/>
              <a:gdLst/>
              <a:ahLst/>
              <a:cxnLst/>
              <a:rect l="l" t="t" r="r" b="b"/>
              <a:pathLst>
                <a:path w="201" h="1602" extrusionOk="0">
                  <a:moveTo>
                    <a:pt x="100" y="0"/>
                  </a:moveTo>
                  <a:cubicBezTo>
                    <a:pt x="34" y="267"/>
                    <a:pt x="0" y="534"/>
                    <a:pt x="0" y="801"/>
                  </a:cubicBezTo>
                  <a:cubicBezTo>
                    <a:pt x="0" y="1068"/>
                    <a:pt x="34" y="1334"/>
                    <a:pt x="100" y="1601"/>
                  </a:cubicBezTo>
                  <a:cubicBezTo>
                    <a:pt x="167" y="1334"/>
                    <a:pt x="200" y="1068"/>
                    <a:pt x="200" y="801"/>
                  </a:cubicBezTo>
                  <a:cubicBezTo>
                    <a:pt x="200" y="534"/>
                    <a:pt x="167" y="267"/>
                    <a:pt x="10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4"/>
            <p:cNvSpPr/>
            <p:nvPr/>
          </p:nvSpPr>
          <p:spPr>
            <a:xfrm>
              <a:off x="6632506" y="1872962"/>
              <a:ext cx="5297" cy="36261"/>
            </a:xfrm>
            <a:custGeom>
              <a:avLst/>
              <a:gdLst/>
              <a:ahLst/>
              <a:cxnLst/>
              <a:rect l="l" t="t" r="r" b="b"/>
              <a:pathLst>
                <a:path w="234" h="1602" extrusionOk="0">
                  <a:moveTo>
                    <a:pt x="133" y="0"/>
                  </a:moveTo>
                  <a:cubicBezTo>
                    <a:pt x="33" y="234"/>
                    <a:pt x="0" y="534"/>
                    <a:pt x="33" y="801"/>
                  </a:cubicBezTo>
                  <a:cubicBezTo>
                    <a:pt x="0" y="1068"/>
                    <a:pt x="33" y="1335"/>
                    <a:pt x="133" y="1601"/>
                  </a:cubicBezTo>
                  <a:cubicBezTo>
                    <a:pt x="200" y="1335"/>
                    <a:pt x="234" y="1068"/>
                    <a:pt x="234" y="801"/>
                  </a:cubicBezTo>
                  <a:cubicBezTo>
                    <a:pt x="234" y="534"/>
                    <a:pt x="200" y="234"/>
                    <a:pt x="1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4"/>
            <p:cNvSpPr/>
            <p:nvPr/>
          </p:nvSpPr>
          <p:spPr>
            <a:xfrm>
              <a:off x="6634769" y="2180255"/>
              <a:ext cx="5297" cy="36261"/>
            </a:xfrm>
            <a:custGeom>
              <a:avLst/>
              <a:gdLst/>
              <a:ahLst/>
              <a:cxnLst/>
              <a:rect l="l" t="t" r="r" b="b"/>
              <a:pathLst>
                <a:path w="234" h="1602" extrusionOk="0">
                  <a:moveTo>
                    <a:pt x="134" y="1"/>
                  </a:moveTo>
                  <a:cubicBezTo>
                    <a:pt x="0" y="534"/>
                    <a:pt x="0" y="1068"/>
                    <a:pt x="134" y="1602"/>
                  </a:cubicBezTo>
                  <a:cubicBezTo>
                    <a:pt x="200" y="1335"/>
                    <a:pt x="234" y="1068"/>
                    <a:pt x="234" y="801"/>
                  </a:cubicBezTo>
                  <a:cubicBezTo>
                    <a:pt x="234" y="534"/>
                    <a:pt x="200" y="267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4"/>
            <p:cNvSpPr/>
            <p:nvPr/>
          </p:nvSpPr>
          <p:spPr>
            <a:xfrm>
              <a:off x="6740475" y="2164592"/>
              <a:ext cx="36261" cy="5116"/>
            </a:xfrm>
            <a:custGeom>
              <a:avLst/>
              <a:gdLst/>
              <a:ahLst/>
              <a:cxnLst/>
              <a:rect l="l" t="t" r="r" b="b"/>
              <a:pathLst>
                <a:path w="1602" h="226" extrusionOk="0">
                  <a:moveTo>
                    <a:pt x="801" y="0"/>
                  </a:moveTo>
                  <a:cubicBezTo>
                    <a:pt x="534" y="0"/>
                    <a:pt x="267" y="42"/>
                    <a:pt x="0" y="126"/>
                  </a:cubicBezTo>
                  <a:cubicBezTo>
                    <a:pt x="267" y="192"/>
                    <a:pt x="534" y="226"/>
                    <a:pt x="801" y="226"/>
                  </a:cubicBezTo>
                  <a:cubicBezTo>
                    <a:pt x="1068" y="226"/>
                    <a:pt x="1334" y="192"/>
                    <a:pt x="1601" y="126"/>
                  </a:cubicBezTo>
                  <a:cubicBezTo>
                    <a:pt x="1334" y="42"/>
                    <a:pt x="1068" y="0"/>
                    <a:pt x="8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4"/>
            <p:cNvSpPr/>
            <p:nvPr/>
          </p:nvSpPr>
          <p:spPr>
            <a:xfrm>
              <a:off x="6610595" y="2013390"/>
              <a:ext cx="36261" cy="4550"/>
            </a:xfrm>
            <a:custGeom>
              <a:avLst/>
              <a:gdLst/>
              <a:ahLst/>
              <a:cxnLst/>
              <a:rect l="l" t="t" r="r" b="b"/>
              <a:pathLst>
                <a:path w="1602" h="201" extrusionOk="0">
                  <a:moveTo>
                    <a:pt x="814" y="1"/>
                  </a:moveTo>
                  <a:cubicBezTo>
                    <a:pt x="543" y="1"/>
                    <a:pt x="268" y="34"/>
                    <a:pt x="1" y="101"/>
                  </a:cubicBezTo>
                  <a:cubicBezTo>
                    <a:pt x="268" y="167"/>
                    <a:pt x="543" y="201"/>
                    <a:pt x="814" y="201"/>
                  </a:cubicBezTo>
                  <a:cubicBezTo>
                    <a:pt x="1085" y="201"/>
                    <a:pt x="1352" y="167"/>
                    <a:pt x="1602" y="101"/>
                  </a:cubicBezTo>
                  <a:cubicBezTo>
                    <a:pt x="1352" y="34"/>
                    <a:pt x="1085" y="1"/>
                    <a:pt x="8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4"/>
            <p:cNvSpPr/>
            <p:nvPr/>
          </p:nvSpPr>
          <p:spPr>
            <a:xfrm>
              <a:off x="6792558" y="1841998"/>
              <a:ext cx="36261" cy="4550"/>
            </a:xfrm>
            <a:custGeom>
              <a:avLst/>
              <a:gdLst/>
              <a:ahLst/>
              <a:cxnLst/>
              <a:rect l="l" t="t" r="r" b="b"/>
              <a:pathLst>
                <a:path w="1602" h="201" extrusionOk="0">
                  <a:moveTo>
                    <a:pt x="801" y="1"/>
                  </a:moveTo>
                  <a:cubicBezTo>
                    <a:pt x="534" y="1"/>
                    <a:pt x="268" y="34"/>
                    <a:pt x="1" y="101"/>
                  </a:cubicBezTo>
                  <a:cubicBezTo>
                    <a:pt x="268" y="167"/>
                    <a:pt x="534" y="201"/>
                    <a:pt x="801" y="201"/>
                  </a:cubicBezTo>
                  <a:cubicBezTo>
                    <a:pt x="1068" y="201"/>
                    <a:pt x="1335" y="167"/>
                    <a:pt x="1602" y="101"/>
                  </a:cubicBezTo>
                  <a:cubicBezTo>
                    <a:pt x="1335" y="34"/>
                    <a:pt x="1068" y="1"/>
                    <a:pt x="8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4"/>
            <p:cNvSpPr/>
            <p:nvPr/>
          </p:nvSpPr>
          <p:spPr>
            <a:xfrm>
              <a:off x="6597014" y="2328243"/>
              <a:ext cx="36261" cy="4550"/>
            </a:xfrm>
            <a:custGeom>
              <a:avLst/>
              <a:gdLst/>
              <a:ahLst/>
              <a:cxnLst/>
              <a:rect l="l" t="t" r="r" b="b"/>
              <a:pathLst>
                <a:path w="1602" h="201" extrusionOk="0">
                  <a:moveTo>
                    <a:pt x="788" y="1"/>
                  </a:moveTo>
                  <a:cubicBezTo>
                    <a:pt x="517" y="1"/>
                    <a:pt x="250" y="34"/>
                    <a:pt x="0" y="101"/>
                  </a:cubicBezTo>
                  <a:cubicBezTo>
                    <a:pt x="250" y="167"/>
                    <a:pt x="517" y="201"/>
                    <a:pt x="788" y="201"/>
                  </a:cubicBezTo>
                  <a:cubicBezTo>
                    <a:pt x="1059" y="201"/>
                    <a:pt x="1335" y="167"/>
                    <a:pt x="1601" y="101"/>
                  </a:cubicBezTo>
                  <a:cubicBezTo>
                    <a:pt x="1335" y="34"/>
                    <a:pt x="1059" y="1"/>
                    <a:pt x="78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4"/>
            <p:cNvSpPr/>
            <p:nvPr/>
          </p:nvSpPr>
          <p:spPr>
            <a:xfrm>
              <a:off x="6847674" y="2357691"/>
              <a:ext cx="36261" cy="4550"/>
            </a:xfrm>
            <a:custGeom>
              <a:avLst/>
              <a:gdLst/>
              <a:ahLst/>
              <a:cxnLst/>
              <a:rect l="l" t="t" r="r" b="b"/>
              <a:pathLst>
                <a:path w="1602" h="201" extrusionOk="0">
                  <a:moveTo>
                    <a:pt x="801" y="1"/>
                  </a:moveTo>
                  <a:cubicBezTo>
                    <a:pt x="535" y="1"/>
                    <a:pt x="268" y="34"/>
                    <a:pt x="1" y="101"/>
                  </a:cubicBezTo>
                  <a:cubicBezTo>
                    <a:pt x="268" y="167"/>
                    <a:pt x="535" y="201"/>
                    <a:pt x="801" y="201"/>
                  </a:cubicBezTo>
                  <a:cubicBezTo>
                    <a:pt x="1068" y="201"/>
                    <a:pt x="1368" y="167"/>
                    <a:pt x="1602" y="101"/>
                  </a:cubicBezTo>
                  <a:cubicBezTo>
                    <a:pt x="1368" y="34"/>
                    <a:pt x="1068" y="1"/>
                    <a:pt x="8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4"/>
            <p:cNvSpPr/>
            <p:nvPr/>
          </p:nvSpPr>
          <p:spPr>
            <a:xfrm>
              <a:off x="6745749" y="2304838"/>
              <a:ext cx="25691" cy="25691"/>
            </a:xfrm>
            <a:custGeom>
              <a:avLst/>
              <a:gdLst/>
              <a:ahLst/>
              <a:cxnLst/>
              <a:rect l="l" t="t" r="r" b="b"/>
              <a:pathLst>
                <a:path w="1135" h="1135" extrusionOk="0">
                  <a:moveTo>
                    <a:pt x="1" y="1"/>
                  </a:moveTo>
                  <a:cubicBezTo>
                    <a:pt x="134" y="234"/>
                    <a:pt x="301" y="468"/>
                    <a:pt x="501" y="634"/>
                  </a:cubicBezTo>
                  <a:cubicBezTo>
                    <a:pt x="668" y="834"/>
                    <a:pt x="901" y="1001"/>
                    <a:pt x="1135" y="1135"/>
                  </a:cubicBezTo>
                  <a:cubicBezTo>
                    <a:pt x="1001" y="901"/>
                    <a:pt x="835" y="701"/>
                    <a:pt x="634" y="501"/>
                  </a:cubicBezTo>
                  <a:cubicBezTo>
                    <a:pt x="468" y="301"/>
                    <a:pt x="234" y="134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4"/>
            <p:cNvSpPr/>
            <p:nvPr/>
          </p:nvSpPr>
          <p:spPr>
            <a:xfrm>
              <a:off x="6555479" y="2101734"/>
              <a:ext cx="25691" cy="25691"/>
            </a:xfrm>
            <a:custGeom>
              <a:avLst/>
              <a:gdLst/>
              <a:ahLst/>
              <a:cxnLst/>
              <a:rect l="l" t="t" r="r" b="b"/>
              <a:pathLst>
                <a:path w="1135" h="1135" extrusionOk="0">
                  <a:moveTo>
                    <a:pt x="1" y="0"/>
                  </a:moveTo>
                  <a:cubicBezTo>
                    <a:pt x="267" y="467"/>
                    <a:pt x="668" y="868"/>
                    <a:pt x="1135" y="1135"/>
                  </a:cubicBezTo>
                  <a:cubicBezTo>
                    <a:pt x="1001" y="901"/>
                    <a:pt x="835" y="668"/>
                    <a:pt x="668" y="501"/>
                  </a:cubicBezTo>
                  <a:cubicBezTo>
                    <a:pt x="468" y="301"/>
                    <a:pt x="234" y="13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4"/>
            <p:cNvSpPr/>
            <p:nvPr/>
          </p:nvSpPr>
          <p:spPr>
            <a:xfrm>
              <a:off x="6859761" y="2079846"/>
              <a:ext cx="25691" cy="25691"/>
            </a:xfrm>
            <a:custGeom>
              <a:avLst/>
              <a:gdLst/>
              <a:ahLst/>
              <a:cxnLst/>
              <a:rect l="l" t="t" r="r" b="b"/>
              <a:pathLst>
                <a:path w="1135" h="1135" extrusionOk="0">
                  <a:moveTo>
                    <a:pt x="1" y="0"/>
                  </a:moveTo>
                  <a:lnTo>
                    <a:pt x="1" y="0"/>
                  </a:lnTo>
                  <a:cubicBezTo>
                    <a:pt x="267" y="467"/>
                    <a:pt x="668" y="867"/>
                    <a:pt x="1135" y="1134"/>
                  </a:cubicBezTo>
                  <a:cubicBezTo>
                    <a:pt x="1001" y="901"/>
                    <a:pt x="834" y="667"/>
                    <a:pt x="634" y="467"/>
                  </a:cubicBezTo>
                  <a:cubicBezTo>
                    <a:pt x="434" y="300"/>
                    <a:pt x="234" y="13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4"/>
            <p:cNvSpPr/>
            <p:nvPr/>
          </p:nvSpPr>
          <p:spPr>
            <a:xfrm>
              <a:off x="6714784" y="1896367"/>
              <a:ext cx="25713" cy="25691"/>
            </a:xfrm>
            <a:custGeom>
              <a:avLst/>
              <a:gdLst/>
              <a:ahLst/>
              <a:cxnLst/>
              <a:rect l="l" t="t" r="r" b="b"/>
              <a:pathLst>
                <a:path w="1136" h="1135" extrusionOk="0">
                  <a:moveTo>
                    <a:pt x="1" y="0"/>
                  </a:moveTo>
                  <a:lnTo>
                    <a:pt x="1" y="0"/>
                  </a:lnTo>
                  <a:cubicBezTo>
                    <a:pt x="268" y="467"/>
                    <a:pt x="668" y="868"/>
                    <a:pt x="1135" y="1134"/>
                  </a:cubicBezTo>
                  <a:cubicBezTo>
                    <a:pt x="1002" y="901"/>
                    <a:pt x="835" y="701"/>
                    <a:pt x="635" y="501"/>
                  </a:cubicBezTo>
                  <a:cubicBezTo>
                    <a:pt x="435" y="301"/>
                    <a:pt x="234" y="13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4"/>
            <p:cNvSpPr/>
            <p:nvPr/>
          </p:nvSpPr>
          <p:spPr>
            <a:xfrm>
              <a:off x="6961687" y="2313145"/>
              <a:ext cx="25691" cy="25691"/>
            </a:xfrm>
            <a:custGeom>
              <a:avLst/>
              <a:gdLst/>
              <a:ahLst/>
              <a:cxnLst/>
              <a:rect l="l" t="t" r="r" b="b"/>
              <a:pathLst>
                <a:path w="1135" h="1135" extrusionOk="0">
                  <a:moveTo>
                    <a:pt x="1" y="0"/>
                  </a:moveTo>
                  <a:cubicBezTo>
                    <a:pt x="268" y="467"/>
                    <a:pt x="668" y="868"/>
                    <a:pt x="1135" y="1135"/>
                  </a:cubicBezTo>
                  <a:cubicBezTo>
                    <a:pt x="1001" y="901"/>
                    <a:pt x="835" y="668"/>
                    <a:pt x="635" y="501"/>
                  </a:cubicBezTo>
                  <a:cubicBezTo>
                    <a:pt x="434" y="301"/>
                    <a:pt x="234" y="13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4"/>
            <p:cNvSpPr/>
            <p:nvPr/>
          </p:nvSpPr>
          <p:spPr>
            <a:xfrm>
              <a:off x="6967730" y="2146280"/>
              <a:ext cx="26460" cy="25691"/>
            </a:xfrm>
            <a:custGeom>
              <a:avLst/>
              <a:gdLst/>
              <a:ahLst/>
              <a:cxnLst/>
              <a:rect l="l" t="t" r="r" b="b"/>
              <a:pathLst>
                <a:path w="1169" h="1135" extrusionOk="0">
                  <a:moveTo>
                    <a:pt x="1168" y="1"/>
                  </a:moveTo>
                  <a:cubicBezTo>
                    <a:pt x="668" y="267"/>
                    <a:pt x="267" y="668"/>
                    <a:pt x="1" y="1135"/>
                  </a:cubicBezTo>
                  <a:cubicBezTo>
                    <a:pt x="234" y="1001"/>
                    <a:pt x="468" y="834"/>
                    <a:pt x="668" y="634"/>
                  </a:cubicBezTo>
                  <a:cubicBezTo>
                    <a:pt x="835" y="468"/>
                    <a:pt x="1001" y="234"/>
                    <a:pt x="11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4"/>
            <p:cNvSpPr/>
            <p:nvPr/>
          </p:nvSpPr>
          <p:spPr>
            <a:xfrm>
              <a:off x="6698193" y="2072286"/>
              <a:ext cx="25691" cy="25691"/>
            </a:xfrm>
            <a:custGeom>
              <a:avLst/>
              <a:gdLst/>
              <a:ahLst/>
              <a:cxnLst/>
              <a:rect l="l" t="t" r="r" b="b"/>
              <a:pathLst>
                <a:path w="1135" h="1135" extrusionOk="0">
                  <a:moveTo>
                    <a:pt x="1134" y="1"/>
                  </a:moveTo>
                  <a:cubicBezTo>
                    <a:pt x="901" y="134"/>
                    <a:pt x="667" y="301"/>
                    <a:pt x="500" y="501"/>
                  </a:cubicBezTo>
                  <a:cubicBezTo>
                    <a:pt x="300" y="701"/>
                    <a:pt x="134" y="901"/>
                    <a:pt x="0" y="1135"/>
                  </a:cubicBezTo>
                  <a:cubicBezTo>
                    <a:pt x="467" y="868"/>
                    <a:pt x="867" y="468"/>
                    <a:pt x="1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4"/>
            <p:cNvSpPr/>
            <p:nvPr/>
          </p:nvSpPr>
          <p:spPr>
            <a:xfrm>
              <a:off x="6508670" y="2249722"/>
              <a:ext cx="25691" cy="25691"/>
            </a:xfrm>
            <a:custGeom>
              <a:avLst/>
              <a:gdLst/>
              <a:ahLst/>
              <a:cxnLst/>
              <a:rect l="l" t="t" r="r" b="b"/>
              <a:pathLst>
                <a:path w="1135" h="1135" extrusionOk="0">
                  <a:moveTo>
                    <a:pt x="1135" y="0"/>
                  </a:moveTo>
                  <a:lnTo>
                    <a:pt x="1135" y="0"/>
                  </a:lnTo>
                  <a:cubicBezTo>
                    <a:pt x="668" y="267"/>
                    <a:pt x="267" y="668"/>
                    <a:pt x="0" y="1135"/>
                  </a:cubicBezTo>
                  <a:cubicBezTo>
                    <a:pt x="467" y="868"/>
                    <a:pt x="868" y="467"/>
                    <a:pt x="11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4"/>
            <p:cNvSpPr/>
            <p:nvPr/>
          </p:nvSpPr>
          <p:spPr>
            <a:xfrm>
              <a:off x="6894483" y="1932606"/>
              <a:ext cx="25713" cy="25691"/>
            </a:xfrm>
            <a:custGeom>
              <a:avLst/>
              <a:gdLst/>
              <a:ahLst/>
              <a:cxnLst/>
              <a:rect l="l" t="t" r="r" b="b"/>
              <a:pathLst>
                <a:path w="1136" h="1135" extrusionOk="0">
                  <a:moveTo>
                    <a:pt x="1135" y="0"/>
                  </a:moveTo>
                  <a:lnTo>
                    <a:pt x="1135" y="0"/>
                  </a:lnTo>
                  <a:cubicBezTo>
                    <a:pt x="668" y="267"/>
                    <a:pt x="268" y="668"/>
                    <a:pt x="1" y="1135"/>
                  </a:cubicBezTo>
                  <a:cubicBezTo>
                    <a:pt x="468" y="834"/>
                    <a:pt x="868" y="467"/>
                    <a:pt x="11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4"/>
            <p:cNvSpPr/>
            <p:nvPr/>
          </p:nvSpPr>
          <p:spPr>
            <a:xfrm>
              <a:off x="6685359" y="1781607"/>
              <a:ext cx="25691" cy="26438"/>
            </a:xfrm>
            <a:custGeom>
              <a:avLst/>
              <a:gdLst/>
              <a:ahLst/>
              <a:cxnLst/>
              <a:rect l="l" t="t" r="r" b="b"/>
              <a:pathLst>
                <a:path w="1135" h="1168" extrusionOk="0">
                  <a:moveTo>
                    <a:pt x="1134" y="0"/>
                  </a:moveTo>
                  <a:lnTo>
                    <a:pt x="1134" y="0"/>
                  </a:lnTo>
                  <a:cubicBezTo>
                    <a:pt x="901" y="133"/>
                    <a:pt x="667" y="300"/>
                    <a:pt x="500" y="500"/>
                  </a:cubicBezTo>
                  <a:cubicBezTo>
                    <a:pt x="300" y="701"/>
                    <a:pt x="133" y="901"/>
                    <a:pt x="0" y="1168"/>
                  </a:cubicBezTo>
                  <a:cubicBezTo>
                    <a:pt x="234" y="1001"/>
                    <a:pt x="434" y="834"/>
                    <a:pt x="634" y="667"/>
                  </a:cubicBezTo>
                  <a:cubicBezTo>
                    <a:pt x="834" y="467"/>
                    <a:pt x="1001" y="234"/>
                    <a:pt x="11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4"/>
            <p:cNvSpPr/>
            <p:nvPr/>
          </p:nvSpPr>
          <p:spPr>
            <a:xfrm>
              <a:off x="6704214" y="1574859"/>
              <a:ext cx="145000" cy="191288"/>
            </a:xfrm>
            <a:custGeom>
              <a:avLst/>
              <a:gdLst/>
              <a:ahLst/>
              <a:cxnLst/>
              <a:rect l="l" t="t" r="r" b="b"/>
              <a:pathLst>
                <a:path w="6406" h="8451" extrusionOk="0">
                  <a:moveTo>
                    <a:pt x="110" y="1"/>
                  </a:moveTo>
                  <a:cubicBezTo>
                    <a:pt x="45" y="1"/>
                    <a:pt x="1" y="17"/>
                    <a:pt x="1" y="61"/>
                  </a:cubicBezTo>
                  <a:cubicBezTo>
                    <a:pt x="101" y="961"/>
                    <a:pt x="168" y="1929"/>
                    <a:pt x="201" y="2796"/>
                  </a:cubicBezTo>
                  <a:cubicBezTo>
                    <a:pt x="168" y="3697"/>
                    <a:pt x="201" y="4597"/>
                    <a:pt x="268" y="5498"/>
                  </a:cubicBezTo>
                  <a:cubicBezTo>
                    <a:pt x="1306" y="6945"/>
                    <a:pt x="3529" y="8451"/>
                    <a:pt x="4619" y="8451"/>
                  </a:cubicBezTo>
                  <a:cubicBezTo>
                    <a:pt x="4685" y="8451"/>
                    <a:pt x="4747" y="8445"/>
                    <a:pt x="4804" y="8434"/>
                  </a:cubicBezTo>
                  <a:cubicBezTo>
                    <a:pt x="6406" y="8100"/>
                    <a:pt x="5872" y="5298"/>
                    <a:pt x="5672" y="4597"/>
                  </a:cubicBezTo>
                  <a:lnTo>
                    <a:pt x="5672" y="4531"/>
                  </a:lnTo>
                  <a:cubicBezTo>
                    <a:pt x="5638" y="4431"/>
                    <a:pt x="5605" y="4297"/>
                    <a:pt x="5605" y="4164"/>
                  </a:cubicBezTo>
                  <a:cubicBezTo>
                    <a:pt x="5505" y="3030"/>
                    <a:pt x="5538" y="1862"/>
                    <a:pt x="5705" y="728"/>
                  </a:cubicBezTo>
                  <a:lnTo>
                    <a:pt x="1802" y="261"/>
                  </a:lnTo>
                  <a:lnTo>
                    <a:pt x="635" y="128"/>
                  </a:lnTo>
                  <a:cubicBezTo>
                    <a:pt x="635" y="128"/>
                    <a:pt x="291" y="1"/>
                    <a:pt x="11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4"/>
            <p:cNvSpPr/>
            <p:nvPr/>
          </p:nvSpPr>
          <p:spPr>
            <a:xfrm>
              <a:off x="6711027" y="1581514"/>
              <a:ext cx="121573" cy="100228"/>
            </a:xfrm>
            <a:custGeom>
              <a:avLst/>
              <a:gdLst/>
              <a:ahLst/>
              <a:cxnLst/>
              <a:rect l="l" t="t" r="r" b="b"/>
              <a:pathLst>
                <a:path w="5371" h="4428" extrusionOk="0">
                  <a:moveTo>
                    <a:pt x="1501" y="0"/>
                  </a:moveTo>
                  <a:lnTo>
                    <a:pt x="0" y="100"/>
                  </a:lnTo>
                  <a:cubicBezTo>
                    <a:pt x="0" y="100"/>
                    <a:pt x="982" y="4428"/>
                    <a:pt x="4359" y="4428"/>
                  </a:cubicBezTo>
                  <a:cubicBezTo>
                    <a:pt x="4503" y="4428"/>
                    <a:pt x="4651" y="4420"/>
                    <a:pt x="4804" y="4404"/>
                  </a:cubicBezTo>
                  <a:cubicBezTo>
                    <a:pt x="5004" y="4404"/>
                    <a:pt x="5204" y="4370"/>
                    <a:pt x="5371" y="4303"/>
                  </a:cubicBezTo>
                  <a:lnTo>
                    <a:pt x="5371" y="4270"/>
                  </a:lnTo>
                  <a:cubicBezTo>
                    <a:pt x="5337" y="4137"/>
                    <a:pt x="5304" y="4003"/>
                    <a:pt x="5271" y="3903"/>
                  </a:cubicBezTo>
                  <a:cubicBezTo>
                    <a:pt x="5171" y="2736"/>
                    <a:pt x="5204" y="1568"/>
                    <a:pt x="5371" y="434"/>
                  </a:cubicBezTo>
                  <a:lnTo>
                    <a:pt x="15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4"/>
            <p:cNvSpPr/>
            <p:nvPr/>
          </p:nvSpPr>
          <p:spPr>
            <a:xfrm>
              <a:off x="6667228" y="1335064"/>
              <a:ext cx="247672" cy="306795"/>
            </a:xfrm>
            <a:custGeom>
              <a:avLst/>
              <a:gdLst/>
              <a:ahLst/>
              <a:cxnLst/>
              <a:rect l="l" t="t" r="r" b="b"/>
              <a:pathLst>
                <a:path w="10942" h="13554" extrusionOk="0">
                  <a:moveTo>
                    <a:pt x="5330" y="1"/>
                  </a:moveTo>
                  <a:cubicBezTo>
                    <a:pt x="3320" y="1"/>
                    <a:pt x="1220" y="1199"/>
                    <a:pt x="601" y="3216"/>
                  </a:cubicBezTo>
                  <a:cubicBezTo>
                    <a:pt x="0" y="5184"/>
                    <a:pt x="1068" y="10888"/>
                    <a:pt x="2469" y="12156"/>
                  </a:cubicBezTo>
                  <a:cubicBezTo>
                    <a:pt x="3475" y="13048"/>
                    <a:pt x="4781" y="13554"/>
                    <a:pt x="6037" y="13554"/>
                  </a:cubicBezTo>
                  <a:cubicBezTo>
                    <a:pt x="7364" y="13554"/>
                    <a:pt x="8635" y="12990"/>
                    <a:pt x="9441" y="11722"/>
                  </a:cubicBezTo>
                  <a:cubicBezTo>
                    <a:pt x="10942" y="9354"/>
                    <a:pt x="9441" y="1915"/>
                    <a:pt x="7873" y="781"/>
                  </a:cubicBezTo>
                  <a:cubicBezTo>
                    <a:pt x="7142" y="249"/>
                    <a:pt x="6246" y="1"/>
                    <a:pt x="533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4"/>
            <p:cNvSpPr/>
            <p:nvPr/>
          </p:nvSpPr>
          <p:spPr>
            <a:xfrm>
              <a:off x="6791811" y="1477325"/>
              <a:ext cx="8330" cy="24921"/>
            </a:xfrm>
            <a:custGeom>
              <a:avLst/>
              <a:gdLst/>
              <a:ahLst/>
              <a:cxnLst/>
              <a:rect l="l" t="t" r="r" b="b"/>
              <a:pathLst>
                <a:path w="368" h="1101" extrusionOk="0">
                  <a:moveTo>
                    <a:pt x="167" y="0"/>
                  </a:moveTo>
                  <a:lnTo>
                    <a:pt x="167" y="0"/>
                  </a:lnTo>
                  <a:cubicBezTo>
                    <a:pt x="167" y="0"/>
                    <a:pt x="134" y="33"/>
                    <a:pt x="167" y="33"/>
                  </a:cubicBezTo>
                  <a:cubicBezTo>
                    <a:pt x="267" y="434"/>
                    <a:pt x="301" y="867"/>
                    <a:pt x="0" y="1067"/>
                  </a:cubicBezTo>
                  <a:lnTo>
                    <a:pt x="0" y="1101"/>
                  </a:lnTo>
                  <a:cubicBezTo>
                    <a:pt x="367" y="934"/>
                    <a:pt x="301" y="334"/>
                    <a:pt x="1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4"/>
            <p:cNvSpPr/>
            <p:nvPr/>
          </p:nvSpPr>
          <p:spPr>
            <a:xfrm>
              <a:off x="6771802" y="1469697"/>
              <a:ext cx="30987" cy="28837"/>
            </a:xfrm>
            <a:custGeom>
              <a:avLst/>
              <a:gdLst/>
              <a:ahLst/>
              <a:cxnLst/>
              <a:rect l="l" t="t" r="r" b="b"/>
              <a:pathLst>
                <a:path w="1369" h="1274" extrusionOk="0">
                  <a:moveTo>
                    <a:pt x="659" y="1"/>
                  </a:moveTo>
                  <a:cubicBezTo>
                    <a:pt x="645" y="1"/>
                    <a:pt x="632" y="2"/>
                    <a:pt x="618" y="3"/>
                  </a:cubicBezTo>
                  <a:cubicBezTo>
                    <a:pt x="0" y="101"/>
                    <a:pt x="206" y="1274"/>
                    <a:pt x="740" y="1274"/>
                  </a:cubicBezTo>
                  <a:cubicBezTo>
                    <a:pt x="755" y="1274"/>
                    <a:pt x="769" y="1273"/>
                    <a:pt x="784" y="1271"/>
                  </a:cubicBezTo>
                  <a:cubicBezTo>
                    <a:pt x="1369" y="1174"/>
                    <a:pt x="1163" y="1"/>
                    <a:pt x="6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4"/>
            <p:cNvSpPr/>
            <p:nvPr/>
          </p:nvSpPr>
          <p:spPr>
            <a:xfrm>
              <a:off x="6846927" y="1465985"/>
              <a:ext cx="12857" cy="21164"/>
            </a:xfrm>
            <a:custGeom>
              <a:avLst/>
              <a:gdLst/>
              <a:ahLst/>
              <a:cxnLst/>
              <a:rect l="l" t="t" r="r" b="b"/>
              <a:pathLst>
                <a:path w="568" h="935" extrusionOk="0">
                  <a:moveTo>
                    <a:pt x="0" y="1"/>
                  </a:moveTo>
                  <a:cubicBezTo>
                    <a:pt x="0" y="368"/>
                    <a:pt x="134" y="935"/>
                    <a:pt x="568" y="935"/>
                  </a:cubicBezTo>
                  <a:lnTo>
                    <a:pt x="568" y="901"/>
                  </a:lnTo>
                  <a:cubicBezTo>
                    <a:pt x="201" y="868"/>
                    <a:pt x="67" y="401"/>
                    <a:pt x="34" y="34"/>
                  </a:cubicBezTo>
                  <a:cubicBezTo>
                    <a:pt x="34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4"/>
            <p:cNvSpPr/>
            <p:nvPr/>
          </p:nvSpPr>
          <p:spPr>
            <a:xfrm>
              <a:off x="6841495" y="1455075"/>
              <a:ext cx="30308" cy="28520"/>
            </a:xfrm>
            <a:custGeom>
              <a:avLst/>
              <a:gdLst/>
              <a:ahLst/>
              <a:cxnLst/>
              <a:rect l="l" t="t" r="r" b="b"/>
              <a:pathLst>
                <a:path w="1339" h="1260" extrusionOk="0">
                  <a:moveTo>
                    <a:pt x="617" y="0"/>
                  </a:moveTo>
                  <a:cubicBezTo>
                    <a:pt x="582" y="0"/>
                    <a:pt x="545" y="5"/>
                    <a:pt x="507" y="16"/>
                  </a:cubicBezTo>
                  <a:cubicBezTo>
                    <a:pt x="1" y="142"/>
                    <a:pt x="215" y="1260"/>
                    <a:pt x="723" y="1260"/>
                  </a:cubicBezTo>
                  <a:cubicBezTo>
                    <a:pt x="750" y="1260"/>
                    <a:pt x="779" y="1257"/>
                    <a:pt x="808" y="1250"/>
                  </a:cubicBezTo>
                  <a:cubicBezTo>
                    <a:pt x="1339" y="1094"/>
                    <a:pt x="1138" y="0"/>
                    <a:pt x="6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4"/>
            <p:cNvSpPr/>
            <p:nvPr/>
          </p:nvSpPr>
          <p:spPr>
            <a:xfrm>
              <a:off x="6761978" y="1436741"/>
              <a:ext cx="30603" cy="23020"/>
            </a:xfrm>
            <a:custGeom>
              <a:avLst/>
              <a:gdLst/>
              <a:ahLst/>
              <a:cxnLst/>
              <a:rect l="l" t="t" r="r" b="b"/>
              <a:pathLst>
                <a:path w="1352" h="1017" extrusionOk="0">
                  <a:moveTo>
                    <a:pt x="944" y="0"/>
                  </a:moveTo>
                  <a:cubicBezTo>
                    <a:pt x="806" y="0"/>
                    <a:pt x="672" y="44"/>
                    <a:pt x="551" y="125"/>
                  </a:cubicBezTo>
                  <a:cubicBezTo>
                    <a:pt x="318" y="225"/>
                    <a:pt x="151" y="425"/>
                    <a:pt x="84" y="626"/>
                  </a:cubicBezTo>
                  <a:cubicBezTo>
                    <a:pt x="0" y="821"/>
                    <a:pt x="150" y="1016"/>
                    <a:pt x="338" y="1016"/>
                  </a:cubicBezTo>
                  <a:cubicBezTo>
                    <a:pt x="375" y="1016"/>
                    <a:pt x="413" y="1009"/>
                    <a:pt x="451" y="992"/>
                  </a:cubicBezTo>
                  <a:cubicBezTo>
                    <a:pt x="618" y="926"/>
                    <a:pt x="751" y="826"/>
                    <a:pt x="885" y="726"/>
                  </a:cubicBezTo>
                  <a:cubicBezTo>
                    <a:pt x="1052" y="659"/>
                    <a:pt x="1218" y="559"/>
                    <a:pt x="1318" y="392"/>
                  </a:cubicBezTo>
                  <a:cubicBezTo>
                    <a:pt x="1352" y="259"/>
                    <a:pt x="1318" y="125"/>
                    <a:pt x="1218" y="58"/>
                  </a:cubicBezTo>
                  <a:cubicBezTo>
                    <a:pt x="1126" y="19"/>
                    <a:pt x="1034" y="0"/>
                    <a:pt x="9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4"/>
            <p:cNvSpPr/>
            <p:nvPr/>
          </p:nvSpPr>
          <p:spPr>
            <a:xfrm>
              <a:off x="6834840" y="1425084"/>
              <a:ext cx="34767" cy="17519"/>
            </a:xfrm>
            <a:custGeom>
              <a:avLst/>
              <a:gdLst/>
              <a:ahLst/>
              <a:cxnLst/>
              <a:rect l="l" t="t" r="r" b="b"/>
              <a:pathLst>
                <a:path w="1536" h="774" extrusionOk="0">
                  <a:moveTo>
                    <a:pt x="579" y="0"/>
                  </a:moveTo>
                  <a:cubicBezTo>
                    <a:pt x="377" y="0"/>
                    <a:pt x="184" y="99"/>
                    <a:pt x="67" y="273"/>
                  </a:cubicBezTo>
                  <a:cubicBezTo>
                    <a:pt x="1" y="373"/>
                    <a:pt x="1" y="507"/>
                    <a:pt x="101" y="607"/>
                  </a:cubicBezTo>
                  <a:cubicBezTo>
                    <a:pt x="234" y="707"/>
                    <a:pt x="434" y="740"/>
                    <a:pt x="601" y="740"/>
                  </a:cubicBezTo>
                  <a:cubicBezTo>
                    <a:pt x="801" y="740"/>
                    <a:pt x="935" y="774"/>
                    <a:pt x="1135" y="774"/>
                  </a:cubicBezTo>
                  <a:cubicBezTo>
                    <a:pt x="1402" y="774"/>
                    <a:pt x="1535" y="473"/>
                    <a:pt x="1335" y="273"/>
                  </a:cubicBezTo>
                  <a:cubicBezTo>
                    <a:pt x="1168" y="106"/>
                    <a:pt x="935" y="6"/>
                    <a:pt x="668" y="6"/>
                  </a:cubicBezTo>
                  <a:cubicBezTo>
                    <a:pt x="638" y="2"/>
                    <a:pt x="609" y="0"/>
                    <a:pt x="5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4"/>
            <p:cNvSpPr/>
            <p:nvPr/>
          </p:nvSpPr>
          <p:spPr>
            <a:xfrm>
              <a:off x="6801635" y="1559603"/>
              <a:ext cx="18131" cy="6836"/>
            </a:xfrm>
            <a:custGeom>
              <a:avLst/>
              <a:gdLst/>
              <a:ahLst/>
              <a:cxnLst/>
              <a:rect l="l" t="t" r="r" b="b"/>
              <a:pathLst>
                <a:path w="801" h="302" extrusionOk="0">
                  <a:moveTo>
                    <a:pt x="0" y="1"/>
                  </a:moveTo>
                  <a:cubicBezTo>
                    <a:pt x="33" y="168"/>
                    <a:pt x="200" y="268"/>
                    <a:pt x="367" y="301"/>
                  </a:cubicBezTo>
                  <a:cubicBezTo>
                    <a:pt x="567" y="268"/>
                    <a:pt x="734" y="168"/>
                    <a:pt x="801" y="1"/>
                  </a:cubicBezTo>
                  <a:lnTo>
                    <a:pt x="801" y="1"/>
                  </a:lnTo>
                  <a:cubicBezTo>
                    <a:pt x="667" y="68"/>
                    <a:pt x="534" y="134"/>
                    <a:pt x="400" y="168"/>
                  </a:cubicBezTo>
                  <a:cubicBezTo>
                    <a:pt x="267" y="168"/>
                    <a:pt x="133" y="68"/>
                    <a:pt x="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4"/>
            <p:cNvSpPr/>
            <p:nvPr/>
          </p:nvSpPr>
          <p:spPr>
            <a:xfrm>
              <a:off x="6806365" y="1430199"/>
              <a:ext cx="50680" cy="111319"/>
            </a:xfrm>
            <a:custGeom>
              <a:avLst/>
              <a:gdLst/>
              <a:ahLst/>
              <a:cxnLst/>
              <a:rect l="l" t="t" r="r" b="b"/>
              <a:pathLst>
                <a:path w="2239" h="4918" extrusionOk="0">
                  <a:moveTo>
                    <a:pt x="945" y="0"/>
                  </a:moveTo>
                  <a:cubicBezTo>
                    <a:pt x="925" y="0"/>
                    <a:pt x="892" y="24"/>
                    <a:pt x="892" y="47"/>
                  </a:cubicBezTo>
                  <a:cubicBezTo>
                    <a:pt x="1159" y="1281"/>
                    <a:pt x="1626" y="2449"/>
                    <a:pt x="1893" y="3683"/>
                  </a:cubicBezTo>
                  <a:cubicBezTo>
                    <a:pt x="1692" y="3616"/>
                    <a:pt x="1459" y="3616"/>
                    <a:pt x="1225" y="3616"/>
                  </a:cubicBezTo>
                  <a:cubicBezTo>
                    <a:pt x="1192" y="3616"/>
                    <a:pt x="1459" y="4484"/>
                    <a:pt x="1492" y="4617"/>
                  </a:cubicBezTo>
                  <a:cubicBezTo>
                    <a:pt x="1321" y="4663"/>
                    <a:pt x="1149" y="4685"/>
                    <a:pt x="980" y="4685"/>
                  </a:cubicBezTo>
                  <a:cubicBezTo>
                    <a:pt x="656" y="4685"/>
                    <a:pt x="343" y="4604"/>
                    <a:pt x="58" y="4450"/>
                  </a:cubicBezTo>
                  <a:cubicBezTo>
                    <a:pt x="48" y="4441"/>
                    <a:pt x="38" y="4437"/>
                    <a:pt x="30" y="4437"/>
                  </a:cubicBezTo>
                  <a:cubicBezTo>
                    <a:pt x="11" y="4437"/>
                    <a:pt x="1" y="4460"/>
                    <a:pt x="25" y="4484"/>
                  </a:cubicBezTo>
                  <a:cubicBezTo>
                    <a:pt x="258" y="4751"/>
                    <a:pt x="625" y="4917"/>
                    <a:pt x="992" y="4917"/>
                  </a:cubicBezTo>
                  <a:cubicBezTo>
                    <a:pt x="1159" y="4917"/>
                    <a:pt x="1325" y="4884"/>
                    <a:pt x="1459" y="4851"/>
                  </a:cubicBezTo>
                  <a:cubicBezTo>
                    <a:pt x="1492" y="4851"/>
                    <a:pt x="1526" y="4817"/>
                    <a:pt x="1559" y="4817"/>
                  </a:cubicBezTo>
                  <a:lnTo>
                    <a:pt x="1626" y="4784"/>
                  </a:lnTo>
                  <a:cubicBezTo>
                    <a:pt x="1692" y="4784"/>
                    <a:pt x="1692" y="4717"/>
                    <a:pt x="1692" y="4684"/>
                  </a:cubicBezTo>
                  <a:cubicBezTo>
                    <a:pt x="1692" y="4684"/>
                    <a:pt x="1692" y="4651"/>
                    <a:pt x="1692" y="4651"/>
                  </a:cubicBezTo>
                  <a:lnTo>
                    <a:pt x="1692" y="4617"/>
                  </a:lnTo>
                  <a:cubicBezTo>
                    <a:pt x="1659" y="4317"/>
                    <a:pt x="1526" y="3883"/>
                    <a:pt x="1526" y="3883"/>
                  </a:cubicBezTo>
                  <a:lnTo>
                    <a:pt x="1526" y="3883"/>
                  </a:lnTo>
                  <a:cubicBezTo>
                    <a:pt x="1610" y="3904"/>
                    <a:pt x="1881" y="3965"/>
                    <a:pt x="2060" y="3965"/>
                  </a:cubicBezTo>
                  <a:cubicBezTo>
                    <a:pt x="2165" y="3965"/>
                    <a:pt x="2238" y="3945"/>
                    <a:pt x="2226" y="3883"/>
                  </a:cubicBezTo>
                  <a:cubicBezTo>
                    <a:pt x="1926" y="2582"/>
                    <a:pt x="1526" y="1281"/>
                    <a:pt x="959" y="14"/>
                  </a:cubicBezTo>
                  <a:cubicBezTo>
                    <a:pt x="959" y="4"/>
                    <a:pt x="953" y="0"/>
                    <a:pt x="9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4"/>
            <p:cNvSpPr/>
            <p:nvPr/>
          </p:nvSpPr>
          <p:spPr>
            <a:xfrm>
              <a:off x="6804645" y="1531672"/>
              <a:ext cx="30218" cy="21458"/>
            </a:xfrm>
            <a:custGeom>
              <a:avLst/>
              <a:gdLst/>
              <a:ahLst/>
              <a:cxnLst/>
              <a:rect l="l" t="t" r="r" b="b"/>
              <a:pathLst>
                <a:path w="1335" h="948" extrusionOk="0">
                  <a:moveTo>
                    <a:pt x="101" y="1"/>
                  </a:moveTo>
                  <a:cubicBezTo>
                    <a:pt x="67" y="134"/>
                    <a:pt x="34" y="268"/>
                    <a:pt x="34" y="401"/>
                  </a:cubicBezTo>
                  <a:cubicBezTo>
                    <a:pt x="0" y="635"/>
                    <a:pt x="67" y="935"/>
                    <a:pt x="401" y="935"/>
                  </a:cubicBezTo>
                  <a:cubicBezTo>
                    <a:pt x="434" y="943"/>
                    <a:pt x="470" y="947"/>
                    <a:pt x="506" y="947"/>
                  </a:cubicBezTo>
                  <a:cubicBezTo>
                    <a:pt x="613" y="947"/>
                    <a:pt x="726" y="910"/>
                    <a:pt x="801" y="835"/>
                  </a:cubicBezTo>
                  <a:cubicBezTo>
                    <a:pt x="1035" y="701"/>
                    <a:pt x="1201" y="468"/>
                    <a:pt x="1335" y="234"/>
                  </a:cubicBezTo>
                  <a:lnTo>
                    <a:pt x="1335" y="234"/>
                  </a:lnTo>
                  <a:cubicBezTo>
                    <a:pt x="1244" y="248"/>
                    <a:pt x="1154" y="255"/>
                    <a:pt x="1064" y="255"/>
                  </a:cubicBezTo>
                  <a:cubicBezTo>
                    <a:pt x="723" y="255"/>
                    <a:pt x="391" y="159"/>
                    <a:pt x="1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4"/>
            <p:cNvSpPr/>
            <p:nvPr/>
          </p:nvSpPr>
          <p:spPr>
            <a:xfrm>
              <a:off x="6643167" y="1308830"/>
              <a:ext cx="258899" cy="196517"/>
            </a:xfrm>
            <a:custGeom>
              <a:avLst/>
              <a:gdLst/>
              <a:ahLst/>
              <a:cxnLst/>
              <a:rect l="l" t="t" r="r" b="b"/>
              <a:pathLst>
                <a:path w="11438" h="8682" extrusionOk="0">
                  <a:moveTo>
                    <a:pt x="8829" y="1"/>
                  </a:moveTo>
                  <a:cubicBezTo>
                    <a:pt x="8551" y="1"/>
                    <a:pt x="8369" y="639"/>
                    <a:pt x="8369" y="639"/>
                  </a:cubicBezTo>
                  <a:cubicBezTo>
                    <a:pt x="7610" y="531"/>
                    <a:pt x="6842" y="471"/>
                    <a:pt x="6069" y="471"/>
                  </a:cubicBezTo>
                  <a:cubicBezTo>
                    <a:pt x="5415" y="471"/>
                    <a:pt x="4757" y="514"/>
                    <a:pt x="4099" y="606"/>
                  </a:cubicBezTo>
                  <a:cubicBezTo>
                    <a:pt x="2131" y="973"/>
                    <a:pt x="1464" y="3108"/>
                    <a:pt x="1464" y="3108"/>
                  </a:cubicBezTo>
                  <a:cubicBezTo>
                    <a:pt x="1464" y="3108"/>
                    <a:pt x="463" y="3508"/>
                    <a:pt x="230" y="4308"/>
                  </a:cubicBezTo>
                  <a:cubicBezTo>
                    <a:pt x="0" y="5095"/>
                    <a:pt x="1509" y="8682"/>
                    <a:pt x="2385" y="8682"/>
                  </a:cubicBezTo>
                  <a:cubicBezTo>
                    <a:pt x="2400" y="8682"/>
                    <a:pt x="2416" y="8681"/>
                    <a:pt x="2431" y="8678"/>
                  </a:cubicBezTo>
                  <a:cubicBezTo>
                    <a:pt x="3732" y="8478"/>
                    <a:pt x="3632" y="6043"/>
                    <a:pt x="3632" y="6043"/>
                  </a:cubicBezTo>
                  <a:cubicBezTo>
                    <a:pt x="3632" y="6043"/>
                    <a:pt x="5834" y="5309"/>
                    <a:pt x="5900" y="3575"/>
                  </a:cubicBezTo>
                  <a:cubicBezTo>
                    <a:pt x="5900" y="3575"/>
                    <a:pt x="7033" y="4076"/>
                    <a:pt x="8262" y="4076"/>
                  </a:cubicBezTo>
                  <a:cubicBezTo>
                    <a:pt x="8797" y="4076"/>
                    <a:pt x="9351" y="3981"/>
                    <a:pt x="9836" y="3708"/>
                  </a:cubicBezTo>
                  <a:cubicBezTo>
                    <a:pt x="11438" y="2841"/>
                    <a:pt x="10770" y="1006"/>
                    <a:pt x="10537" y="606"/>
                  </a:cubicBezTo>
                  <a:cubicBezTo>
                    <a:pt x="10492" y="544"/>
                    <a:pt x="10431" y="518"/>
                    <a:pt x="10362" y="518"/>
                  </a:cubicBezTo>
                  <a:cubicBezTo>
                    <a:pt x="10022" y="518"/>
                    <a:pt x="9469" y="1140"/>
                    <a:pt x="9469" y="1140"/>
                  </a:cubicBezTo>
                  <a:cubicBezTo>
                    <a:pt x="9469" y="1140"/>
                    <a:pt x="9203" y="72"/>
                    <a:pt x="8869" y="5"/>
                  </a:cubicBezTo>
                  <a:cubicBezTo>
                    <a:pt x="8855" y="2"/>
                    <a:pt x="8842" y="1"/>
                    <a:pt x="88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4"/>
            <p:cNvSpPr/>
            <p:nvPr/>
          </p:nvSpPr>
          <p:spPr>
            <a:xfrm>
              <a:off x="6711774" y="1377641"/>
              <a:ext cx="68358" cy="72772"/>
            </a:xfrm>
            <a:custGeom>
              <a:avLst/>
              <a:gdLst/>
              <a:ahLst/>
              <a:cxnLst/>
              <a:rect l="l" t="t" r="r" b="b"/>
              <a:pathLst>
                <a:path w="3020" h="3215" extrusionOk="0">
                  <a:moveTo>
                    <a:pt x="2803" y="1"/>
                  </a:moveTo>
                  <a:cubicBezTo>
                    <a:pt x="2836" y="1735"/>
                    <a:pt x="1835" y="3070"/>
                    <a:pt x="67" y="3103"/>
                  </a:cubicBezTo>
                  <a:cubicBezTo>
                    <a:pt x="1" y="3103"/>
                    <a:pt x="1" y="3170"/>
                    <a:pt x="67" y="3170"/>
                  </a:cubicBezTo>
                  <a:cubicBezTo>
                    <a:pt x="216" y="3200"/>
                    <a:pt x="360" y="3215"/>
                    <a:pt x="500" y="3215"/>
                  </a:cubicBezTo>
                  <a:cubicBezTo>
                    <a:pt x="2052" y="3215"/>
                    <a:pt x="3020" y="1439"/>
                    <a:pt x="283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4"/>
            <p:cNvSpPr/>
            <p:nvPr/>
          </p:nvSpPr>
          <p:spPr>
            <a:xfrm>
              <a:off x="6637033" y="1378410"/>
              <a:ext cx="61069" cy="126258"/>
            </a:xfrm>
            <a:custGeom>
              <a:avLst/>
              <a:gdLst/>
              <a:ahLst/>
              <a:cxnLst/>
              <a:rect l="l" t="t" r="r" b="b"/>
              <a:pathLst>
                <a:path w="2698" h="5578" extrusionOk="0">
                  <a:moveTo>
                    <a:pt x="1801" y="0"/>
                  </a:moveTo>
                  <a:cubicBezTo>
                    <a:pt x="667" y="467"/>
                    <a:pt x="0" y="1301"/>
                    <a:pt x="367" y="2535"/>
                  </a:cubicBezTo>
                  <a:cubicBezTo>
                    <a:pt x="667" y="3636"/>
                    <a:pt x="1501" y="5137"/>
                    <a:pt x="2635" y="5571"/>
                  </a:cubicBezTo>
                  <a:cubicBezTo>
                    <a:pt x="2640" y="5576"/>
                    <a:pt x="2645" y="5578"/>
                    <a:pt x="2650" y="5578"/>
                  </a:cubicBezTo>
                  <a:cubicBezTo>
                    <a:pt x="2677" y="5578"/>
                    <a:pt x="2697" y="5504"/>
                    <a:pt x="2669" y="5504"/>
                  </a:cubicBezTo>
                  <a:cubicBezTo>
                    <a:pt x="1735" y="5071"/>
                    <a:pt x="1034" y="3903"/>
                    <a:pt x="667" y="3002"/>
                  </a:cubicBezTo>
                  <a:cubicBezTo>
                    <a:pt x="400" y="2402"/>
                    <a:pt x="200" y="1701"/>
                    <a:pt x="534" y="1101"/>
                  </a:cubicBezTo>
                  <a:cubicBezTo>
                    <a:pt x="801" y="601"/>
                    <a:pt x="1334" y="334"/>
                    <a:pt x="1801" y="34"/>
                  </a:cubicBezTo>
                  <a:cubicBezTo>
                    <a:pt x="1835" y="34"/>
                    <a:pt x="1801" y="0"/>
                    <a:pt x="18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4"/>
            <p:cNvSpPr/>
            <p:nvPr/>
          </p:nvSpPr>
          <p:spPr>
            <a:xfrm>
              <a:off x="6818475" y="1322230"/>
              <a:ext cx="83591" cy="78317"/>
            </a:xfrm>
            <a:custGeom>
              <a:avLst/>
              <a:gdLst/>
              <a:ahLst/>
              <a:cxnLst/>
              <a:rect l="l" t="t" r="r" b="b"/>
              <a:pathLst>
                <a:path w="3693" h="3460" extrusionOk="0">
                  <a:moveTo>
                    <a:pt x="2760" y="1"/>
                  </a:moveTo>
                  <a:cubicBezTo>
                    <a:pt x="2730" y="1"/>
                    <a:pt x="2701" y="32"/>
                    <a:pt x="2725" y="81"/>
                  </a:cubicBezTo>
                  <a:cubicBezTo>
                    <a:pt x="3259" y="881"/>
                    <a:pt x="3626" y="1915"/>
                    <a:pt x="2792" y="2716"/>
                  </a:cubicBezTo>
                  <a:cubicBezTo>
                    <a:pt x="2316" y="3127"/>
                    <a:pt x="1714" y="3341"/>
                    <a:pt x="1104" y="3341"/>
                  </a:cubicBezTo>
                  <a:cubicBezTo>
                    <a:pt x="773" y="3341"/>
                    <a:pt x="440" y="3278"/>
                    <a:pt x="123" y="3149"/>
                  </a:cubicBezTo>
                  <a:cubicBezTo>
                    <a:pt x="116" y="3146"/>
                    <a:pt x="109" y="3144"/>
                    <a:pt x="102" y="3144"/>
                  </a:cubicBezTo>
                  <a:cubicBezTo>
                    <a:pt x="44" y="3144"/>
                    <a:pt x="1" y="3253"/>
                    <a:pt x="90" y="3283"/>
                  </a:cubicBezTo>
                  <a:cubicBezTo>
                    <a:pt x="379" y="3400"/>
                    <a:pt x="719" y="3460"/>
                    <a:pt x="1068" y="3460"/>
                  </a:cubicBezTo>
                  <a:cubicBezTo>
                    <a:pt x="1810" y="3460"/>
                    <a:pt x="2595" y="3193"/>
                    <a:pt x="3025" y="2649"/>
                  </a:cubicBezTo>
                  <a:cubicBezTo>
                    <a:pt x="3693" y="1882"/>
                    <a:pt x="3459" y="714"/>
                    <a:pt x="2792" y="14"/>
                  </a:cubicBezTo>
                  <a:cubicBezTo>
                    <a:pt x="2783" y="5"/>
                    <a:pt x="2772" y="1"/>
                    <a:pt x="27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4"/>
            <p:cNvSpPr/>
            <p:nvPr/>
          </p:nvSpPr>
          <p:spPr>
            <a:xfrm>
              <a:off x="6640790" y="1480856"/>
              <a:ext cx="76303" cy="82210"/>
            </a:xfrm>
            <a:custGeom>
              <a:avLst/>
              <a:gdLst/>
              <a:ahLst/>
              <a:cxnLst/>
              <a:rect l="l" t="t" r="r" b="b"/>
              <a:pathLst>
                <a:path w="3371" h="3632" extrusionOk="0">
                  <a:moveTo>
                    <a:pt x="1139" y="0"/>
                  </a:moveTo>
                  <a:cubicBezTo>
                    <a:pt x="1033" y="0"/>
                    <a:pt x="931" y="24"/>
                    <a:pt x="835" y="78"/>
                  </a:cubicBezTo>
                  <a:cubicBezTo>
                    <a:pt x="1" y="545"/>
                    <a:pt x="1068" y="3213"/>
                    <a:pt x="2036" y="3547"/>
                  </a:cubicBezTo>
                  <a:cubicBezTo>
                    <a:pt x="2168" y="3605"/>
                    <a:pt x="2304" y="3632"/>
                    <a:pt x="2437" y="3632"/>
                  </a:cubicBezTo>
                  <a:cubicBezTo>
                    <a:pt x="2842" y="3632"/>
                    <a:pt x="3219" y="3381"/>
                    <a:pt x="3370" y="2980"/>
                  </a:cubicBezTo>
                  <a:lnTo>
                    <a:pt x="3003" y="1412"/>
                  </a:lnTo>
                  <a:cubicBezTo>
                    <a:pt x="3003" y="1412"/>
                    <a:pt x="1957" y="0"/>
                    <a:pt x="113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4"/>
            <p:cNvSpPr/>
            <p:nvPr/>
          </p:nvSpPr>
          <p:spPr>
            <a:xfrm>
              <a:off x="6666481" y="1499213"/>
              <a:ext cx="38525" cy="51427"/>
            </a:xfrm>
            <a:custGeom>
              <a:avLst/>
              <a:gdLst/>
              <a:ahLst/>
              <a:cxnLst/>
              <a:rect l="l" t="t" r="r" b="b"/>
              <a:pathLst>
                <a:path w="1702" h="2272" extrusionOk="0">
                  <a:moveTo>
                    <a:pt x="33" y="0"/>
                  </a:moveTo>
                  <a:cubicBezTo>
                    <a:pt x="33" y="0"/>
                    <a:pt x="0" y="34"/>
                    <a:pt x="33" y="34"/>
                  </a:cubicBezTo>
                  <a:cubicBezTo>
                    <a:pt x="667" y="367"/>
                    <a:pt x="1168" y="901"/>
                    <a:pt x="1368" y="1602"/>
                  </a:cubicBezTo>
                  <a:cubicBezTo>
                    <a:pt x="1269" y="1424"/>
                    <a:pt x="1088" y="1328"/>
                    <a:pt x="902" y="1328"/>
                  </a:cubicBezTo>
                  <a:cubicBezTo>
                    <a:pt x="773" y="1328"/>
                    <a:pt x="643" y="1373"/>
                    <a:pt x="534" y="1468"/>
                  </a:cubicBezTo>
                  <a:cubicBezTo>
                    <a:pt x="534" y="1468"/>
                    <a:pt x="534" y="1501"/>
                    <a:pt x="534" y="1501"/>
                  </a:cubicBezTo>
                  <a:cubicBezTo>
                    <a:pt x="605" y="1475"/>
                    <a:pt x="677" y="1462"/>
                    <a:pt x="746" y="1462"/>
                  </a:cubicBezTo>
                  <a:cubicBezTo>
                    <a:pt x="937" y="1462"/>
                    <a:pt x="1112" y="1555"/>
                    <a:pt x="1234" y="1702"/>
                  </a:cubicBezTo>
                  <a:cubicBezTo>
                    <a:pt x="1368" y="1868"/>
                    <a:pt x="1468" y="2069"/>
                    <a:pt x="1568" y="2235"/>
                  </a:cubicBezTo>
                  <a:cubicBezTo>
                    <a:pt x="1581" y="2261"/>
                    <a:pt x="1603" y="2272"/>
                    <a:pt x="1624" y="2272"/>
                  </a:cubicBezTo>
                  <a:cubicBezTo>
                    <a:pt x="1658" y="2272"/>
                    <a:pt x="1689" y="2243"/>
                    <a:pt x="1668" y="2202"/>
                  </a:cubicBezTo>
                  <a:cubicBezTo>
                    <a:pt x="1701" y="1301"/>
                    <a:pt x="967" y="100"/>
                    <a:pt x="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4"/>
            <p:cNvSpPr/>
            <p:nvPr/>
          </p:nvSpPr>
          <p:spPr>
            <a:xfrm>
              <a:off x="6685359" y="1678165"/>
              <a:ext cx="180469" cy="168631"/>
            </a:xfrm>
            <a:custGeom>
              <a:avLst/>
              <a:gdLst/>
              <a:ahLst/>
              <a:cxnLst/>
              <a:rect l="l" t="t" r="r" b="b"/>
              <a:pathLst>
                <a:path w="7973" h="7450" extrusionOk="0">
                  <a:moveTo>
                    <a:pt x="1034" y="0"/>
                  </a:moveTo>
                  <a:lnTo>
                    <a:pt x="0" y="1468"/>
                  </a:lnTo>
                  <a:cubicBezTo>
                    <a:pt x="0" y="1468"/>
                    <a:pt x="4518" y="7449"/>
                    <a:pt x="4698" y="7449"/>
                  </a:cubicBezTo>
                  <a:cubicBezTo>
                    <a:pt x="4702" y="7449"/>
                    <a:pt x="4704" y="7446"/>
                    <a:pt x="4703" y="7439"/>
                  </a:cubicBezTo>
                  <a:lnTo>
                    <a:pt x="5804" y="4437"/>
                  </a:lnTo>
                  <a:lnTo>
                    <a:pt x="7972" y="6238"/>
                  </a:lnTo>
                  <a:lnTo>
                    <a:pt x="7305" y="1234"/>
                  </a:lnTo>
                  <a:lnTo>
                    <a:pt x="6605" y="334"/>
                  </a:lnTo>
                  <a:lnTo>
                    <a:pt x="5604" y="3803"/>
                  </a:lnTo>
                  <a:lnTo>
                    <a:pt x="103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4"/>
            <p:cNvSpPr/>
            <p:nvPr/>
          </p:nvSpPr>
          <p:spPr>
            <a:xfrm>
              <a:off x="6683842" y="1706278"/>
              <a:ext cx="185765" cy="147082"/>
            </a:xfrm>
            <a:custGeom>
              <a:avLst/>
              <a:gdLst/>
              <a:ahLst/>
              <a:cxnLst/>
              <a:rect l="l" t="t" r="r" b="b"/>
              <a:pathLst>
                <a:path w="8207" h="6498" extrusionOk="0">
                  <a:moveTo>
                    <a:pt x="7422" y="1"/>
                  </a:moveTo>
                  <a:cubicBezTo>
                    <a:pt x="7414" y="1"/>
                    <a:pt x="7406" y="9"/>
                    <a:pt x="7406" y="26"/>
                  </a:cubicBezTo>
                  <a:cubicBezTo>
                    <a:pt x="7306" y="860"/>
                    <a:pt x="7839" y="3995"/>
                    <a:pt x="7906" y="4729"/>
                  </a:cubicBezTo>
                  <a:cubicBezTo>
                    <a:pt x="7840" y="4663"/>
                    <a:pt x="5947" y="3194"/>
                    <a:pt x="5905" y="3194"/>
                  </a:cubicBezTo>
                  <a:cubicBezTo>
                    <a:pt x="5905" y="3194"/>
                    <a:pt x="5905" y="3194"/>
                    <a:pt x="5905" y="3195"/>
                  </a:cubicBezTo>
                  <a:cubicBezTo>
                    <a:pt x="5638" y="3695"/>
                    <a:pt x="4837" y="5863"/>
                    <a:pt x="4804" y="6063"/>
                  </a:cubicBezTo>
                  <a:cubicBezTo>
                    <a:pt x="4037" y="5063"/>
                    <a:pt x="901" y="1160"/>
                    <a:pt x="67" y="226"/>
                  </a:cubicBezTo>
                  <a:cubicBezTo>
                    <a:pt x="57" y="216"/>
                    <a:pt x="48" y="212"/>
                    <a:pt x="39" y="212"/>
                  </a:cubicBezTo>
                  <a:cubicBezTo>
                    <a:pt x="17" y="212"/>
                    <a:pt x="0" y="236"/>
                    <a:pt x="0" y="259"/>
                  </a:cubicBezTo>
                  <a:cubicBezTo>
                    <a:pt x="665" y="1323"/>
                    <a:pt x="4711" y="6497"/>
                    <a:pt x="4803" y="6497"/>
                  </a:cubicBezTo>
                  <a:cubicBezTo>
                    <a:pt x="4803" y="6497"/>
                    <a:pt x="4804" y="6497"/>
                    <a:pt x="4804" y="6497"/>
                  </a:cubicBezTo>
                  <a:cubicBezTo>
                    <a:pt x="5237" y="5463"/>
                    <a:pt x="5604" y="4395"/>
                    <a:pt x="5905" y="3295"/>
                  </a:cubicBezTo>
                  <a:cubicBezTo>
                    <a:pt x="6258" y="3648"/>
                    <a:pt x="8063" y="5237"/>
                    <a:pt x="8198" y="5237"/>
                  </a:cubicBezTo>
                  <a:cubicBezTo>
                    <a:pt x="8203" y="5237"/>
                    <a:pt x="8206" y="5234"/>
                    <a:pt x="8206" y="5229"/>
                  </a:cubicBezTo>
                  <a:cubicBezTo>
                    <a:pt x="8139" y="4295"/>
                    <a:pt x="8039" y="3395"/>
                    <a:pt x="7873" y="2494"/>
                  </a:cubicBezTo>
                  <a:cubicBezTo>
                    <a:pt x="7739" y="1660"/>
                    <a:pt x="7606" y="826"/>
                    <a:pt x="7439" y="26"/>
                  </a:cubicBezTo>
                  <a:cubicBezTo>
                    <a:pt x="7439" y="9"/>
                    <a:pt x="7431" y="1"/>
                    <a:pt x="74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4"/>
            <p:cNvSpPr/>
            <p:nvPr/>
          </p:nvSpPr>
          <p:spPr>
            <a:xfrm>
              <a:off x="6465641" y="1076346"/>
              <a:ext cx="255210" cy="718390"/>
            </a:xfrm>
            <a:custGeom>
              <a:avLst/>
              <a:gdLst/>
              <a:ahLst/>
              <a:cxnLst/>
              <a:rect l="l" t="t" r="r" b="b"/>
              <a:pathLst>
                <a:path w="11275" h="31738" extrusionOk="0">
                  <a:moveTo>
                    <a:pt x="3462" y="0"/>
                  </a:moveTo>
                  <a:cubicBezTo>
                    <a:pt x="3279" y="0"/>
                    <a:pt x="3153" y="53"/>
                    <a:pt x="3102" y="169"/>
                  </a:cubicBezTo>
                  <a:cubicBezTo>
                    <a:pt x="2002" y="2671"/>
                    <a:pt x="200" y="12478"/>
                    <a:pt x="100" y="16047"/>
                  </a:cubicBezTo>
                  <a:cubicBezTo>
                    <a:pt x="0" y="20617"/>
                    <a:pt x="4603" y="28356"/>
                    <a:pt x="6605" y="30424"/>
                  </a:cubicBezTo>
                  <a:cubicBezTo>
                    <a:pt x="7470" y="31312"/>
                    <a:pt x="8298" y="31738"/>
                    <a:pt x="8951" y="31738"/>
                  </a:cubicBezTo>
                  <a:cubicBezTo>
                    <a:pt x="10163" y="31738"/>
                    <a:pt x="10774" y="30276"/>
                    <a:pt x="9907" y="27589"/>
                  </a:cubicBezTo>
                  <a:cubicBezTo>
                    <a:pt x="8439" y="22985"/>
                    <a:pt x="7806" y="17949"/>
                    <a:pt x="7972" y="16981"/>
                  </a:cubicBezTo>
                  <a:cubicBezTo>
                    <a:pt x="8306" y="14913"/>
                    <a:pt x="11275" y="6607"/>
                    <a:pt x="11241" y="5273"/>
                  </a:cubicBezTo>
                  <a:cubicBezTo>
                    <a:pt x="11182" y="4075"/>
                    <a:pt x="5073" y="0"/>
                    <a:pt x="346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4"/>
            <p:cNvSpPr/>
            <p:nvPr/>
          </p:nvSpPr>
          <p:spPr>
            <a:xfrm>
              <a:off x="6523767" y="864143"/>
              <a:ext cx="305052" cy="348941"/>
            </a:xfrm>
            <a:custGeom>
              <a:avLst/>
              <a:gdLst/>
              <a:ahLst/>
              <a:cxnLst/>
              <a:rect l="l" t="t" r="r" b="b"/>
              <a:pathLst>
                <a:path w="13477" h="15416" extrusionOk="0">
                  <a:moveTo>
                    <a:pt x="6247" y="0"/>
                  </a:moveTo>
                  <a:cubicBezTo>
                    <a:pt x="5144" y="0"/>
                    <a:pt x="3060" y="3179"/>
                    <a:pt x="2369" y="4374"/>
                  </a:cubicBezTo>
                  <a:cubicBezTo>
                    <a:pt x="1668" y="5641"/>
                    <a:pt x="201" y="10512"/>
                    <a:pt x="1" y="11612"/>
                  </a:cubicBezTo>
                  <a:lnTo>
                    <a:pt x="7706" y="15415"/>
                  </a:lnTo>
                  <a:cubicBezTo>
                    <a:pt x="7706" y="15415"/>
                    <a:pt x="10208" y="8810"/>
                    <a:pt x="10375" y="8477"/>
                  </a:cubicBezTo>
                  <a:cubicBezTo>
                    <a:pt x="11042" y="7009"/>
                    <a:pt x="13477" y="5008"/>
                    <a:pt x="12776" y="4007"/>
                  </a:cubicBezTo>
                  <a:cubicBezTo>
                    <a:pt x="12633" y="3796"/>
                    <a:pt x="12452" y="3718"/>
                    <a:pt x="12260" y="3718"/>
                  </a:cubicBezTo>
                  <a:cubicBezTo>
                    <a:pt x="11694" y="3718"/>
                    <a:pt x="11042" y="4407"/>
                    <a:pt x="11042" y="4407"/>
                  </a:cubicBezTo>
                  <a:cubicBezTo>
                    <a:pt x="11042" y="4407"/>
                    <a:pt x="12276" y="2906"/>
                    <a:pt x="11342" y="2306"/>
                  </a:cubicBezTo>
                  <a:cubicBezTo>
                    <a:pt x="11161" y="2200"/>
                    <a:pt x="10968" y="2157"/>
                    <a:pt x="10773" y="2157"/>
                  </a:cubicBezTo>
                  <a:cubicBezTo>
                    <a:pt x="9923" y="2157"/>
                    <a:pt x="9040" y="2973"/>
                    <a:pt x="9040" y="2973"/>
                  </a:cubicBezTo>
                  <a:cubicBezTo>
                    <a:pt x="9040" y="2973"/>
                    <a:pt x="10041" y="1338"/>
                    <a:pt x="9040" y="771"/>
                  </a:cubicBezTo>
                  <a:cubicBezTo>
                    <a:pt x="8874" y="682"/>
                    <a:pt x="8701" y="645"/>
                    <a:pt x="8530" y="645"/>
                  </a:cubicBezTo>
                  <a:cubicBezTo>
                    <a:pt x="7673" y="645"/>
                    <a:pt x="6839" y="1572"/>
                    <a:pt x="6839" y="1572"/>
                  </a:cubicBezTo>
                  <a:cubicBezTo>
                    <a:pt x="6839" y="1572"/>
                    <a:pt x="7439" y="471"/>
                    <a:pt x="6439" y="37"/>
                  </a:cubicBezTo>
                  <a:cubicBezTo>
                    <a:pt x="6379" y="12"/>
                    <a:pt x="6315" y="0"/>
                    <a:pt x="624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4"/>
            <p:cNvSpPr/>
            <p:nvPr/>
          </p:nvSpPr>
          <p:spPr>
            <a:xfrm>
              <a:off x="6707247" y="958395"/>
              <a:ext cx="70531" cy="106815"/>
            </a:xfrm>
            <a:custGeom>
              <a:avLst/>
              <a:gdLst/>
              <a:ahLst/>
              <a:cxnLst/>
              <a:rect l="l" t="t" r="r" b="b"/>
              <a:pathLst>
                <a:path w="3116" h="4719" extrusionOk="0">
                  <a:moveTo>
                    <a:pt x="3074" y="1"/>
                  </a:moveTo>
                  <a:cubicBezTo>
                    <a:pt x="3057" y="1"/>
                    <a:pt x="3033" y="13"/>
                    <a:pt x="3003" y="43"/>
                  </a:cubicBezTo>
                  <a:cubicBezTo>
                    <a:pt x="968" y="1211"/>
                    <a:pt x="501" y="2511"/>
                    <a:pt x="0" y="4680"/>
                  </a:cubicBezTo>
                  <a:cubicBezTo>
                    <a:pt x="0" y="4699"/>
                    <a:pt x="23" y="4718"/>
                    <a:pt x="41" y="4718"/>
                  </a:cubicBezTo>
                  <a:cubicBezTo>
                    <a:pt x="55" y="4718"/>
                    <a:pt x="67" y="4708"/>
                    <a:pt x="67" y="4680"/>
                  </a:cubicBezTo>
                  <a:cubicBezTo>
                    <a:pt x="768" y="2545"/>
                    <a:pt x="1301" y="1577"/>
                    <a:pt x="3069" y="110"/>
                  </a:cubicBezTo>
                  <a:cubicBezTo>
                    <a:pt x="3116" y="63"/>
                    <a:pt x="3114" y="1"/>
                    <a:pt x="30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4"/>
            <p:cNvSpPr/>
            <p:nvPr/>
          </p:nvSpPr>
          <p:spPr>
            <a:xfrm>
              <a:off x="6658921" y="926276"/>
              <a:ext cx="74899" cy="114239"/>
            </a:xfrm>
            <a:custGeom>
              <a:avLst/>
              <a:gdLst/>
              <a:ahLst/>
              <a:cxnLst/>
              <a:rect l="l" t="t" r="r" b="b"/>
              <a:pathLst>
                <a:path w="3309" h="5047" extrusionOk="0">
                  <a:moveTo>
                    <a:pt x="3216" y="1"/>
                  </a:moveTo>
                  <a:cubicBezTo>
                    <a:pt x="3192" y="1"/>
                    <a:pt x="3164" y="9"/>
                    <a:pt x="3136" y="28"/>
                  </a:cubicBezTo>
                  <a:cubicBezTo>
                    <a:pt x="1235" y="1495"/>
                    <a:pt x="701" y="2796"/>
                    <a:pt x="1" y="5031"/>
                  </a:cubicBezTo>
                  <a:cubicBezTo>
                    <a:pt x="1" y="5031"/>
                    <a:pt x="30" y="5046"/>
                    <a:pt x="50" y="5046"/>
                  </a:cubicBezTo>
                  <a:cubicBezTo>
                    <a:pt x="60" y="5046"/>
                    <a:pt x="67" y="5042"/>
                    <a:pt x="67" y="5031"/>
                  </a:cubicBezTo>
                  <a:cubicBezTo>
                    <a:pt x="968" y="2830"/>
                    <a:pt x="1535" y="1796"/>
                    <a:pt x="3236" y="128"/>
                  </a:cubicBezTo>
                  <a:cubicBezTo>
                    <a:pt x="3308" y="56"/>
                    <a:pt x="3276" y="1"/>
                    <a:pt x="32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4"/>
            <p:cNvSpPr/>
            <p:nvPr/>
          </p:nvSpPr>
          <p:spPr>
            <a:xfrm>
              <a:off x="6612429" y="899476"/>
              <a:ext cx="67000" cy="118924"/>
            </a:xfrm>
            <a:custGeom>
              <a:avLst/>
              <a:gdLst/>
              <a:ahLst/>
              <a:cxnLst/>
              <a:rect l="l" t="t" r="r" b="b"/>
              <a:pathLst>
                <a:path w="2960" h="5254" extrusionOk="0">
                  <a:moveTo>
                    <a:pt x="2940" y="0"/>
                  </a:moveTo>
                  <a:cubicBezTo>
                    <a:pt x="2927" y="0"/>
                    <a:pt x="2897" y="17"/>
                    <a:pt x="2855" y="44"/>
                  </a:cubicBezTo>
                  <a:cubicBezTo>
                    <a:pt x="1254" y="1312"/>
                    <a:pt x="220" y="3180"/>
                    <a:pt x="20" y="5215"/>
                  </a:cubicBezTo>
                  <a:cubicBezTo>
                    <a:pt x="0" y="5234"/>
                    <a:pt x="26" y="5253"/>
                    <a:pt x="50" y="5253"/>
                  </a:cubicBezTo>
                  <a:cubicBezTo>
                    <a:pt x="69" y="5253"/>
                    <a:pt x="86" y="5243"/>
                    <a:pt x="86" y="5215"/>
                  </a:cubicBezTo>
                  <a:cubicBezTo>
                    <a:pt x="687" y="2946"/>
                    <a:pt x="1354" y="1845"/>
                    <a:pt x="2888" y="111"/>
                  </a:cubicBezTo>
                  <a:cubicBezTo>
                    <a:pt x="2947" y="33"/>
                    <a:pt x="2960" y="0"/>
                    <a:pt x="29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4"/>
            <p:cNvSpPr/>
            <p:nvPr/>
          </p:nvSpPr>
          <p:spPr>
            <a:xfrm>
              <a:off x="6588707" y="1032728"/>
              <a:ext cx="218224" cy="217341"/>
            </a:xfrm>
            <a:custGeom>
              <a:avLst/>
              <a:gdLst/>
              <a:ahLst/>
              <a:cxnLst/>
              <a:rect l="l" t="t" r="r" b="b"/>
              <a:pathLst>
                <a:path w="9641" h="9602" extrusionOk="0">
                  <a:moveTo>
                    <a:pt x="8346" y="1"/>
                  </a:moveTo>
                  <a:cubicBezTo>
                    <a:pt x="7054" y="1"/>
                    <a:pt x="6051" y="2610"/>
                    <a:pt x="5704" y="3998"/>
                  </a:cubicBezTo>
                  <a:cubicBezTo>
                    <a:pt x="5704" y="3998"/>
                    <a:pt x="5046" y="3841"/>
                    <a:pt x="4211" y="3841"/>
                  </a:cubicBezTo>
                  <a:cubicBezTo>
                    <a:pt x="3193" y="3841"/>
                    <a:pt x="1912" y="4073"/>
                    <a:pt x="1235" y="5098"/>
                  </a:cubicBezTo>
                  <a:cubicBezTo>
                    <a:pt x="0" y="6933"/>
                    <a:pt x="5271" y="9602"/>
                    <a:pt x="5271" y="9602"/>
                  </a:cubicBezTo>
                  <a:cubicBezTo>
                    <a:pt x="5271" y="9602"/>
                    <a:pt x="7439" y="7600"/>
                    <a:pt x="8106" y="6499"/>
                  </a:cubicBezTo>
                  <a:cubicBezTo>
                    <a:pt x="8773" y="5365"/>
                    <a:pt x="9641" y="262"/>
                    <a:pt x="8573" y="28"/>
                  </a:cubicBezTo>
                  <a:cubicBezTo>
                    <a:pt x="8496" y="10"/>
                    <a:pt x="8421" y="1"/>
                    <a:pt x="834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4"/>
            <p:cNvSpPr/>
            <p:nvPr/>
          </p:nvSpPr>
          <p:spPr>
            <a:xfrm>
              <a:off x="6614375" y="1033362"/>
              <a:ext cx="158581" cy="112519"/>
            </a:xfrm>
            <a:custGeom>
              <a:avLst/>
              <a:gdLst/>
              <a:ahLst/>
              <a:cxnLst/>
              <a:rect l="l" t="t" r="r" b="b"/>
              <a:pathLst>
                <a:path w="7006" h="4971" extrusionOk="0">
                  <a:moveTo>
                    <a:pt x="7005" y="0"/>
                  </a:moveTo>
                  <a:cubicBezTo>
                    <a:pt x="5338" y="367"/>
                    <a:pt x="4871" y="2302"/>
                    <a:pt x="4470" y="3736"/>
                  </a:cubicBezTo>
                  <a:cubicBezTo>
                    <a:pt x="4066" y="3648"/>
                    <a:pt x="3634" y="3600"/>
                    <a:pt x="3199" y="3600"/>
                  </a:cubicBezTo>
                  <a:cubicBezTo>
                    <a:pt x="1984" y="3600"/>
                    <a:pt x="746" y="3979"/>
                    <a:pt x="34" y="4937"/>
                  </a:cubicBezTo>
                  <a:cubicBezTo>
                    <a:pt x="0" y="4937"/>
                    <a:pt x="67" y="4970"/>
                    <a:pt x="101" y="4970"/>
                  </a:cubicBezTo>
                  <a:cubicBezTo>
                    <a:pt x="834" y="4213"/>
                    <a:pt x="2055" y="3959"/>
                    <a:pt x="3191" y="3959"/>
                  </a:cubicBezTo>
                  <a:cubicBezTo>
                    <a:pt x="3656" y="3959"/>
                    <a:pt x="4106" y="4002"/>
                    <a:pt x="4504" y="4070"/>
                  </a:cubicBezTo>
                  <a:cubicBezTo>
                    <a:pt x="4529" y="4078"/>
                    <a:pt x="4554" y="4082"/>
                    <a:pt x="4578" y="4082"/>
                  </a:cubicBezTo>
                  <a:cubicBezTo>
                    <a:pt x="4650" y="4082"/>
                    <a:pt x="4712" y="4045"/>
                    <a:pt x="4737" y="3970"/>
                  </a:cubicBezTo>
                  <a:cubicBezTo>
                    <a:pt x="5171" y="2602"/>
                    <a:pt x="5504" y="634"/>
                    <a:pt x="7005" y="33"/>
                  </a:cubicBezTo>
                  <a:cubicBezTo>
                    <a:pt x="7005" y="33"/>
                    <a:pt x="7005" y="0"/>
                    <a:pt x="70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4"/>
            <p:cNvSpPr/>
            <p:nvPr/>
          </p:nvSpPr>
          <p:spPr>
            <a:xfrm>
              <a:off x="6456564" y="1159439"/>
              <a:ext cx="256024" cy="723799"/>
            </a:xfrm>
            <a:custGeom>
              <a:avLst/>
              <a:gdLst/>
              <a:ahLst/>
              <a:cxnLst/>
              <a:rect l="l" t="t" r="r" b="b"/>
              <a:pathLst>
                <a:path w="11311" h="31977" extrusionOk="0">
                  <a:moveTo>
                    <a:pt x="1669" y="1"/>
                  </a:moveTo>
                  <a:cubicBezTo>
                    <a:pt x="1669" y="1"/>
                    <a:pt x="1" y="10375"/>
                    <a:pt x="234" y="13844"/>
                  </a:cubicBezTo>
                  <a:cubicBezTo>
                    <a:pt x="501" y="17346"/>
                    <a:pt x="5705" y="27620"/>
                    <a:pt x="6072" y="31023"/>
                  </a:cubicBezTo>
                  <a:cubicBezTo>
                    <a:pt x="6150" y="31696"/>
                    <a:pt x="6402" y="31976"/>
                    <a:pt x="6753" y="31976"/>
                  </a:cubicBezTo>
                  <a:cubicBezTo>
                    <a:pt x="8193" y="31976"/>
                    <a:pt x="11310" y="27268"/>
                    <a:pt x="11042" y="25686"/>
                  </a:cubicBezTo>
                  <a:cubicBezTo>
                    <a:pt x="10742" y="23751"/>
                    <a:pt x="8373" y="14578"/>
                    <a:pt x="8607" y="13277"/>
                  </a:cubicBezTo>
                  <a:cubicBezTo>
                    <a:pt x="8807" y="11976"/>
                    <a:pt x="11309" y="5004"/>
                    <a:pt x="11309" y="5004"/>
                  </a:cubicBezTo>
                  <a:lnTo>
                    <a:pt x="166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4"/>
            <p:cNvSpPr/>
            <p:nvPr/>
          </p:nvSpPr>
          <p:spPr>
            <a:xfrm>
              <a:off x="6627209" y="1513564"/>
              <a:ext cx="4550" cy="36261"/>
            </a:xfrm>
            <a:custGeom>
              <a:avLst/>
              <a:gdLst/>
              <a:ahLst/>
              <a:cxnLst/>
              <a:rect l="l" t="t" r="r" b="b"/>
              <a:pathLst>
                <a:path w="201" h="1602" extrusionOk="0">
                  <a:moveTo>
                    <a:pt x="101" y="0"/>
                  </a:moveTo>
                  <a:cubicBezTo>
                    <a:pt x="34" y="267"/>
                    <a:pt x="1" y="534"/>
                    <a:pt x="1" y="801"/>
                  </a:cubicBezTo>
                  <a:cubicBezTo>
                    <a:pt x="1" y="1068"/>
                    <a:pt x="34" y="1334"/>
                    <a:pt x="101" y="1601"/>
                  </a:cubicBezTo>
                  <a:cubicBezTo>
                    <a:pt x="167" y="1334"/>
                    <a:pt x="201" y="1068"/>
                    <a:pt x="201" y="801"/>
                  </a:cubicBezTo>
                  <a:cubicBezTo>
                    <a:pt x="201" y="534"/>
                    <a:pt x="167" y="267"/>
                    <a:pt x="1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4"/>
            <p:cNvSpPr/>
            <p:nvPr/>
          </p:nvSpPr>
          <p:spPr>
            <a:xfrm>
              <a:off x="6565303" y="1260618"/>
              <a:ext cx="6066" cy="36261"/>
            </a:xfrm>
            <a:custGeom>
              <a:avLst/>
              <a:gdLst/>
              <a:ahLst/>
              <a:cxnLst/>
              <a:rect l="l" t="t" r="r" b="b"/>
              <a:pathLst>
                <a:path w="268" h="1602" extrusionOk="0">
                  <a:moveTo>
                    <a:pt x="134" y="1"/>
                  </a:moveTo>
                  <a:cubicBezTo>
                    <a:pt x="0" y="534"/>
                    <a:pt x="0" y="1068"/>
                    <a:pt x="134" y="1602"/>
                  </a:cubicBezTo>
                  <a:cubicBezTo>
                    <a:pt x="267" y="1068"/>
                    <a:pt x="267" y="534"/>
                    <a:pt x="1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4"/>
            <p:cNvSpPr/>
            <p:nvPr/>
          </p:nvSpPr>
          <p:spPr>
            <a:xfrm>
              <a:off x="6650614" y="1632850"/>
              <a:ext cx="36261" cy="4550"/>
            </a:xfrm>
            <a:custGeom>
              <a:avLst/>
              <a:gdLst/>
              <a:ahLst/>
              <a:cxnLst/>
              <a:rect l="l" t="t" r="r" b="b"/>
              <a:pathLst>
                <a:path w="1602" h="201" extrusionOk="0">
                  <a:moveTo>
                    <a:pt x="801" y="1"/>
                  </a:moveTo>
                  <a:cubicBezTo>
                    <a:pt x="534" y="1"/>
                    <a:pt x="267" y="34"/>
                    <a:pt x="1" y="101"/>
                  </a:cubicBezTo>
                  <a:cubicBezTo>
                    <a:pt x="267" y="167"/>
                    <a:pt x="534" y="201"/>
                    <a:pt x="801" y="201"/>
                  </a:cubicBezTo>
                  <a:cubicBezTo>
                    <a:pt x="1068" y="201"/>
                    <a:pt x="1335" y="167"/>
                    <a:pt x="1602" y="101"/>
                  </a:cubicBezTo>
                  <a:cubicBezTo>
                    <a:pt x="1335" y="34"/>
                    <a:pt x="1068" y="1"/>
                    <a:pt x="8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4"/>
            <p:cNvSpPr/>
            <p:nvPr/>
          </p:nvSpPr>
          <p:spPr>
            <a:xfrm>
              <a:off x="6596245" y="1396314"/>
              <a:ext cx="36284" cy="4753"/>
            </a:xfrm>
            <a:custGeom>
              <a:avLst/>
              <a:gdLst/>
              <a:ahLst/>
              <a:cxnLst/>
              <a:rect l="l" t="t" r="r" b="b"/>
              <a:pathLst>
                <a:path w="1603" h="210" extrusionOk="0">
                  <a:moveTo>
                    <a:pt x="951" y="1"/>
                  </a:moveTo>
                  <a:cubicBezTo>
                    <a:pt x="901" y="1"/>
                    <a:pt x="850" y="4"/>
                    <a:pt x="801" y="10"/>
                  </a:cubicBezTo>
                  <a:cubicBezTo>
                    <a:pt x="535" y="10"/>
                    <a:pt x="268" y="43"/>
                    <a:pt x="1" y="110"/>
                  </a:cubicBezTo>
                  <a:cubicBezTo>
                    <a:pt x="268" y="177"/>
                    <a:pt x="535" y="210"/>
                    <a:pt x="801" y="210"/>
                  </a:cubicBezTo>
                  <a:cubicBezTo>
                    <a:pt x="1068" y="210"/>
                    <a:pt x="1369" y="177"/>
                    <a:pt x="1602" y="110"/>
                  </a:cubicBezTo>
                  <a:cubicBezTo>
                    <a:pt x="1411" y="55"/>
                    <a:pt x="1176" y="1"/>
                    <a:pt x="9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4"/>
            <p:cNvSpPr/>
            <p:nvPr/>
          </p:nvSpPr>
          <p:spPr>
            <a:xfrm>
              <a:off x="6609079" y="1712888"/>
              <a:ext cx="25713" cy="25691"/>
            </a:xfrm>
            <a:custGeom>
              <a:avLst/>
              <a:gdLst/>
              <a:ahLst/>
              <a:cxnLst/>
              <a:rect l="l" t="t" r="r" b="b"/>
              <a:pathLst>
                <a:path w="1136" h="1135" extrusionOk="0">
                  <a:moveTo>
                    <a:pt x="1" y="1"/>
                  </a:moveTo>
                  <a:lnTo>
                    <a:pt x="1" y="1"/>
                  </a:lnTo>
                  <a:cubicBezTo>
                    <a:pt x="268" y="468"/>
                    <a:pt x="668" y="868"/>
                    <a:pt x="1135" y="1135"/>
                  </a:cubicBezTo>
                  <a:cubicBezTo>
                    <a:pt x="1002" y="901"/>
                    <a:pt x="835" y="701"/>
                    <a:pt x="635" y="501"/>
                  </a:cubicBezTo>
                  <a:cubicBezTo>
                    <a:pt x="468" y="301"/>
                    <a:pt x="234" y="134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4"/>
            <p:cNvSpPr/>
            <p:nvPr/>
          </p:nvSpPr>
          <p:spPr>
            <a:xfrm>
              <a:off x="6530558" y="1476556"/>
              <a:ext cx="25691" cy="25691"/>
            </a:xfrm>
            <a:custGeom>
              <a:avLst/>
              <a:gdLst/>
              <a:ahLst/>
              <a:cxnLst/>
              <a:rect l="l" t="t" r="r" b="b"/>
              <a:pathLst>
                <a:path w="1135" h="1135" extrusionOk="0">
                  <a:moveTo>
                    <a:pt x="1" y="1"/>
                  </a:moveTo>
                  <a:cubicBezTo>
                    <a:pt x="268" y="468"/>
                    <a:pt x="668" y="868"/>
                    <a:pt x="1135" y="1135"/>
                  </a:cubicBezTo>
                  <a:cubicBezTo>
                    <a:pt x="1002" y="901"/>
                    <a:pt x="835" y="701"/>
                    <a:pt x="635" y="501"/>
                  </a:cubicBezTo>
                  <a:cubicBezTo>
                    <a:pt x="434" y="301"/>
                    <a:pt x="234" y="134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4"/>
            <p:cNvSpPr/>
            <p:nvPr/>
          </p:nvSpPr>
          <p:spPr>
            <a:xfrm>
              <a:off x="6685359" y="1781607"/>
              <a:ext cx="25691" cy="26438"/>
            </a:xfrm>
            <a:custGeom>
              <a:avLst/>
              <a:gdLst/>
              <a:ahLst/>
              <a:cxnLst/>
              <a:rect l="l" t="t" r="r" b="b"/>
              <a:pathLst>
                <a:path w="1135" h="1168" extrusionOk="0">
                  <a:moveTo>
                    <a:pt x="1134" y="0"/>
                  </a:moveTo>
                  <a:lnTo>
                    <a:pt x="1134" y="0"/>
                  </a:lnTo>
                  <a:cubicBezTo>
                    <a:pt x="901" y="133"/>
                    <a:pt x="667" y="300"/>
                    <a:pt x="500" y="500"/>
                  </a:cubicBezTo>
                  <a:cubicBezTo>
                    <a:pt x="300" y="701"/>
                    <a:pt x="133" y="901"/>
                    <a:pt x="0" y="1168"/>
                  </a:cubicBezTo>
                  <a:cubicBezTo>
                    <a:pt x="234" y="1001"/>
                    <a:pt x="434" y="834"/>
                    <a:pt x="634" y="667"/>
                  </a:cubicBezTo>
                  <a:cubicBezTo>
                    <a:pt x="834" y="467"/>
                    <a:pt x="1001" y="234"/>
                    <a:pt x="1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4"/>
            <p:cNvSpPr/>
            <p:nvPr/>
          </p:nvSpPr>
          <p:spPr>
            <a:xfrm>
              <a:off x="6543392" y="1611709"/>
              <a:ext cx="25713" cy="25691"/>
            </a:xfrm>
            <a:custGeom>
              <a:avLst/>
              <a:gdLst/>
              <a:ahLst/>
              <a:cxnLst/>
              <a:rect l="l" t="t" r="r" b="b"/>
              <a:pathLst>
                <a:path w="1136" h="1135" extrusionOk="0">
                  <a:moveTo>
                    <a:pt x="1135" y="1"/>
                  </a:moveTo>
                  <a:lnTo>
                    <a:pt x="1135" y="1"/>
                  </a:lnTo>
                  <a:cubicBezTo>
                    <a:pt x="668" y="267"/>
                    <a:pt x="268" y="668"/>
                    <a:pt x="1" y="1135"/>
                  </a:cubicBezTo>
                  <a:cubicBezTo>
                    <a:pt x="234" y="1001"/>
                    <a:pt x="435" y="835"/>
                    <a:pt x="635" y="634"/>
                  </a:cubicBezTo>
                  <a:cubicBezTo>
                    <a:pt x="835" y="468"/>
                    <a:pt x="1002" y="234"/>
                    <a:pt x="1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4"/>
            <p:cNvSpPr/>
            <p:nvPr/>
          </p:nvSpPr>
          <p:spPr>
            <a:xfrm>
              <a:off x="6670238" y="1293076"/>
              <a:ext cx="25713" cy="25713"/>
            </a:xfrm>
            <a:custGeom>
              <a:avLst/>
              <a:gdLst/>
              <a:ahLst/>
              <a:cxnLst/>
              <a:rect l="l" t="t" r="r" b="b"/>
              <a:pathLst>
                <a:path w="1136" h="1136" extrusionOk="0">
                  <a:moveTo>
                    <a:pt x="1135" y="1"/>
                  </a:moveTo>
                  <a:lnTo>
                    <a:pt x="1135" y="1"/>
                  </a:lnTo>
                  <a:cubicBezTo>
                    <a:pt x="668" y="268"/>
                    <a:pt x="301" y="668"/>
                    <a:pt x="1" y="1135"/>
                  </a:cubicBezTo>
                  <a:cubicBezTo>
                    <a:pt x="468" y="835"/>
                    <a:pt x="868" y="468"/>
                    <a:pt x="1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4"/>
            <p:cNvSpPr/>
            <p:nvPr/>
          </p:nvSpPr>
          <p:spPr>
            <a:xfrm>
              <a:off x="6499616" y="1216072"/>
              <a:ext cx="188753" cy="90019"/>
            </a:xfrm>
            <a:custGeom>
              <a:avLst/>
              <a:gdLst/>
              <a:ahLst/>
              <a:cxnLst/>
              <a:rect l="l" t="t" r="r" b="b"/>
              <a:pathLst>
                <a:path w="8339" h="3977" extrusionOk="0">
                  <a:moveTo>
                    <a:pt x="67" y="0"/>
                  </a:moveTo>
                  <a:cubicBezTo>
                    <a:pt x="0" y="0"/>
                    <a:pt x="0" y="34"/>
                    <a:pt x="34" y="34"/>
                  </a:cubicBezTo>
                  <a:cubicBezTo>
                    <a:pt x="701" y="334"/>
                    <a:pt x="5137" y="2636"/>
                    <a:pt x="8273" y="3970"/>
                  </a:cubicBezTo>
                  <a:cubicBezTo>
                    <a:pt x="8282" y="3975"/>
                    <a:pt x="8290" y="3977"/>
                    <a:pt x="8297" y="3977"/>
                  </a:cubicBezTo>
                  <a:cubicBezTo>
                    <a:pt x="8339" y="3977"/>
                    <a:pt x="8335" y="3903"/>
                    <a:pt x="8306" y="3903"/>
                  </a:cubicBezTo>
                  <a:cubicBezTo>
                    <a:pt x="5638" y="2436"/>
                    <a:pt x="2869" y="1135"/>
                    <a:pt x="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4"/>
            <p:cNvSpPr/>
            <p:nvPr/>
          </p:nvSpPr>
          <p:spPr>
            <a:xfrm>
              <a:off x="7104400" y="3777177"/>
              <a:ext cx="600280" cy="528935"/>
            </a:xfrm>
            <a:custGeom>
              <a:avLst/>
              <a:gdLst/>
              <a:ahLst/>
              <a:cxnLst/>
              <a:rect l="l" t="t" r="r" b="b"/>
              <a:pathLst>
                <a:path w="26520" h="23368" extrusionOk="0">
                  <a:moveTo>
                    <a:pt x="11308" y="0"/>
                  </a:moveTo>
                  <a:lnTo>
                    <a:pt x="11308" y="9140"/>
                  </a:lnTo>
                  <a:lnTo>
                    <a:pt x="11308" y="12409"/>
                  </a:lnTo>
                  <a:lnTo>
                    <a:pt x="11375" y="15144"/>
                  </a:lnTo>
                  <a:cubicBezTo>
                    <a:pt x="11375" y="15144"/>
                    <a:pt x="2502" y="19147"/>
                    <a:pt x="1601" y="19881"/>
                  </a:cubicBezTo>
                  <a:cubicBezTo>
                    <a:pt x="701" y="20615"/>
                    <a:pt x="0" y="22950"/>
                    <a:pt x="801" y="23217"/>
                  </a:cubicBezTo>
                  <a:cubicBezTo>
                    <a:pt x="1106" y="23315"/>
                    <a:pt x="4422" y="23368"/>
                    <a:pt x="8543" y="23368"/>
                  </a:cubicBezTo>
                  <a:cubicBezTo>
                    <a:pt x="15668" y="23368"/>
                    <a:pt x="25203" y="23209"/>
                    <a:pt x="25752" y="22850"/>
                  </a:cubicBezTo>
                  <a:cubicBezTo>
                    <a:pt x="26086" y="22650"/>
                    <a:pt x="26286" y="19247"/>
                    <a:pt x="26386" y="15144"/>
                  </a:cubicBezTo>
                  <a:cubicBezTo>
                    <a:pt x="26419" y="14277"/>
                    <a:pt x="26419" y="13343"/>
                    <a:pt x="26452" y="12409"/>
                  </a:cubicBezTo>
                  <a:cubicBezTo>
                    <a:pt x="26452" y="11308"/>
                    <a:pt x="26486" y="10207"/>
                    <a:pt x="26486" y="9140"/>
                  </a:cubicBezTo>
                  <a:cubicBezTo>
                    <a:pt x="26519" y="4270"/>
                    <a:pt x="26452" y="0"/>
                    <a:pt x="2645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4"/>
            <p:cNvSpPr/>
            <p:nvPr/>
          </p:nvSpPr>
          <p:spPr>
            <a:xfrm>
              <a:off x="7104400" y="3984038"/>
              <a:ext cx="599511" cy="322073"/>
            </a:xfrm>
            <a:custGeom>
              <a:avLst/>
              <a:gdLst/>
              <a:ahLst/>
              <a:cxnLst/>
              <a:rect l="l" t="t" r="r" b="b"/>
              <a:pathLst>
                <a:path w="26486" h="14229" extrusionOk="0">
                  <a:moveTo>
                    <a:pt x="11308" y="1"/>
                  </a:moveTo>
                  <a:lnTo>
                    <a:pt x="11308" y="3270"/>
                  </a:lnTo>
                  <a:lnTo>
                    <a:pt x="11408" y="6005"/>
                  </a:lnTo>
                  <a:cubicBezTo>
                    <a:pt x="11408" y="6005"/>
                    <a:pt x="2502" y="10008"/>
                    <a:pt x="1601" y="10742"/>
                  </a:cubicBezTo>
                  <a:cubicBezTo>
                    <a:pt x="701" y="11476"/>
                    <a:pt x="0" y="13811"/>
                    <a:pt x="801" y="14078"/>
                  </a:cubicBezTo>
                  <a:cubicBezTo>
                    <a:pt x="1106" y="14176"/>
                    <a:pt x="4422" y="14229"/>
                    <a:pt x="8543" y="14229"/>
                  </a:cubicBezTo>
                  <a:cubicBezTo>
                    <a:pt x="15668" y="14229"/>
                    <a:pt x="25203" y="14070"/>
                    <a:pt x="25752" y="13711"/>
                  </a:cubicBezTo>
                  <a:cubicBezTo>
                    <a:pt x="26086" y="13511"/>
                    <a:pt x="26286" y="10108"/>
                    <a:pt x="26386" y="6005"/>
                  </a:cubicBezTo>
                  <a:cubicBezTo>
                    <a:pt x="26419" y="5138"/>
                    <a:pt x="26419" y="4204"/>
                    <a:pt x="26452" y="3270"/>
                  </a:cubicBezTo>
                  <a:cubicBezTo>
                    <a:pt x="26452" y="2169"/>
                    <a:pt x="26486" y="1068"/>
                    <a:pt x="264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4"/>
            <p:cNvSpPr/>
            <p:nvPr/>
          </p:nvSpPr>
          <p:spPr>
            <a:xfrm>
              <a:off x="7102884" y="4058055"/>
              <a:ext cx="601797" cy="248781"/>
            </a:xfrm>
            <a:custGeom>
              <a:avLst/>
              <a:gdLst/>
              <a:ahLst/>
              <a:cxnLst/>
              <a:rect l="l" t="t" r="r" b="b"/>
              <a:pathLst>
                <a:path w="26587" h="10991" extrusionOk="0">
                  <a:moveTo>
                    <a:pt x="11375" y="0"/>
                  </a:moveTo>
                  <a:lnTo>
                    <a:pt x="11475" y="2735"/>
                  </a:lnTo>
                  <a:cubicBezTo>
                    <a:pt x="11475" y="2735"/>
                    <a:pt x="2536" y="6772"/>
                    <a:pt x="1602" y="7472"/>
                  </a:cubicBezTo>
                  <a:cubicBezTo>
                    <a:pt x="701" y="8206"/>
                    <a:pt x="1" y="10574"/>
                    <a:pt x="801" y="10841"/>
                  </a:cubicBezTo>
                  <a:cubicBezTo>
                    <a:pt x="1112" y="10938"/>
                    <a:pt x="4604" y="10990"/>
                    <a:pt x="8890" y="10990"/>
                  </a:cubicBezTo>
                  <a:cubicBezTo>
                    <a:pt x="11961" y="10990"/>
                    <a:pt x="15439" y="10964"/>
                    <a:pt x="18447" y="10908"/>
                  </a:cubicBezTo>
                  <a:cubicBezTo>
                    <a:pt x="20115" y="10874"/>
                    <a:pt x="21649" y="10808"/>
                    <a:pt x="22884" y="10774"/>
                  </a:cubicBezTo>
                  <a:cubicBezTo>
                    <a:pt x="24585" y="10674"/>
                    <a:pt x="25719" y="10574"/>
                    <a:pt x="25886" y="10474"/>
                  </a:cubicBezTo>
                  <a:cubicBezTo>
                    <a:pt x="26319" y="10207"/>
                    <a:pt x="26486" y="5237"/>
                    <a:pt x="26586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4"/>
            <p:cNvSpPr/>
            <p:nvPr/>
          </p:nvSpPr>
          <p:spPr>
            <a:xfrm>
              <a:off x="7127103" y="4279991"/>
              <a:ext cx="536042" cy="5251"/>
            </a:xfrm>
            <a:custGeom>
              <a:avLst/>
              <a:gdLst/>
              <a:ahLst/>
              <a:cxnLst/>
              <a:rect l="l" t="t" r="r" b="b"/>
              <a:pathLst>
                <a:path w="23682" h="232" extrusionOk="0">
                  <a:moveTo>
                    <a:pt x="13662" y="1"/>
                  </a:moveTo>
                  <a:cubicBezTo>
                    <a:pt x="8193" y="1"/>
                    <a:pt x="2268" y="46"/>
                    <a:pt x="65" y="102"/>
                  </a:cubicBezTo>
                  <a:cubicBezTo>
                    <a:pt x="11" y="102"/>
                    <a:pt x="1" y="145"/>
                    <a:pt x="33" y="145"/>
                  </a:cubicBezTo>
                  <a:cubicBezTo>
                    <a:pt x="41" y="145"/>
                    <a:pt x="51" y="142"/>
                    <a:pt x="65" y="135"/>
                  </a:cubicBezTo>
                  <a:cubicBezTo>
                    <a:pt x="2140" y="188"/>
                    <a:pt x="7516" y="232"/>
                    <a:pt x="12702" y="232"/>
                  </a:cubicBezTo>
                  <a:cubicBezTo>
                    <a:pt x="17353" y="232"/>
                    <a:pt x="21852" y="197"/>
                    <a:pt x="23682" y="102"/>
                  </a:cubicBezTo>
                  <a:cubicBezTo>
                    <a:pt x="21978" y="29"/>
                    <a:pt x="17961" y="1"/>
                    <a:pt x="136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4"/>
            <p:cNvSpPr/>
            <p:nvPr/>
          </p:nvSpPr>
          <p:spPr>
            <a:xfrm>
              <a:off x="7347523" y="4097598"/>
              <a:ext cx="107086" cy="27864"/>
            </a:xfrm>
            <a:custGeom>
              <a:avLst/>
              <a:gdLst/>
              <a:ahLst/>
              <a:cxnLst/>
              <a:rect l="l" t="t" r="r" b="b"/>
              <a:pathLst>
                <a:path w="4731" h="1231" extrusionOk="0">
                  <a:moveTo>
                    <a:pt x="1353" y="1"/>
                  </a:moveTo>
                  <a:cubicBezTo>
                    <a:pt x="923" y="1"/>
                    <a:pt x="499" y="43"/>
                    <a:pt x="100" y="121"/>
                  </a:cubicBezTo>
                  <a:cubicBezTo>
                    <a:pt x="0" y="121"/>
                    <a:pt x="0" y="288"/>
                    <a:pt x="100" y="288"/>
                  </a:cubicBezTo>
                  <a:cubicBezTo>
                    <a:pt x="1635" y="455"/>
                    <a:pt x="3169" y="755"/>
                    <a:pt x="4637" y="1222"/>
                  </a:cubicBezTo>
                  <a:cubicBezTo>
                    <a:pt x="4650" y="1228"/>
                    <a:pt x="4661" y="1231"/>
                    <a:pt x="4671" y="1231"/>
                  </a:cubicBezTo>
                  <a:cubicBezTo>
                    <a:pt x="4714" y="1231"/>
                    <a:pt x="4731" y="1182"/>
                    <a:pt x="4704" y="1155"/>
                  </a:cubicBezTo>
                  <a:cubicBezTo>
                    <a:pt x="3840" y="341"/>
                    <a:pt x="2574" y="1"/>
                    <a:pt x="13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4"/>
            <p:cNvSpPr/>
            <p:nvPr/>
          </p:nvSpPr>
          <p:spPr>
            <a:xfrm>
              <a:off x="7321855" y="4112718"/>
              <a:ext cx="107992" cy="28407"/>
            </a:xfrm>
            <a:custGeom>
              <a:avLst/>
              <a:gdLst/>
              <a:ahLst/>
              <a:cxnLst/>
              <a:rect l="l" t="t" r="r" b="b"/>
              <a:pathLst>
                <a:path w="4771" h="1255" extrusionOk="0">
                  <a:moveTo>
                    <a:pt x="1381" y="0"/>
                  </a:moveTo>
                  <a:cubicBezTo>
                    <a:pt x="954" y="0"/>
                    <a:pt x="533" y="42"/>
                    <a:pt x="134" y="120"/>
                  </a:cubicBezTo>
                  <a:cubicBezTo>
                    <a:pt x="0" y="154"/>
                    <a:pt x="33" y="287"/>
                    <a:pt x="134" y="320"/>
                  </a:cubicBezTo>
                  <a:cubicBezTo>
                    <a:pt x="1668" y="454"/>
                    <a:pt x="3202" y="787"/>
                    <a:pt x="4670" y="1254"/>
                  </a:cubicBezTo>
                  <a:cubicBezTo>
                    <a:pt x="4737" y="1254"/>
                    <a:pt x="4770" y="1188"/>
                    <a:pt x="4737" y="1154"/>
                  </a:cubicBezTo>
                  <a:cubicBezTo>
                    <a:pt x="3848" y="340"/>
                    <a:pt x="2595" y="0"/>
                    <a:pt x="13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4"/>
            <p:cNvSpPr/>
            <p:nvPr/>
          </p:nvSpPr>
          <p:spPr>
            <a:xfrm>
              <a:off x="7296934" y="4128133"/>
              <a:ext cx="107245" cy="28090"/>
            </a:xfrm>
            <a:custGeom>
              <a:avLst/>
              <a:gdLst/>
              <a:ahLst/>
              <a:cxnLst/>
              <a:rect l="l" t="t" r="r" b="b"/>
              <a:pathLst>
                <a:path w="4738" h="1241" extrusionOk="0">
                  <a:moveTo>
                    <a:pt x="1358" y="0"/>
                  </a:moveTo>
                  <a:cubicBezTo>
                    <a:pt x="939" y="0"/>
                    <a:pt x="526" y="38"/>
                    <a:pt x="134" y="106"/>
                  </a:cubicBezTo>
                  <a:cubicBezTo>
                    <a:pt x="0" y="106"/>
                    <a:pt x="0" y="306"/>
                    <a:pt x="134" y="306"/>
                  </a:cubicBezTo>
                  <a:cubicBezTo>
                    <a:pt x="1668" y="473"/>
                    <a:pt x="3169" y="773"/>
                    <a:pt x="4637" y="1240"/>
                  </a:cubicBezTo>
                  <a:cubicBezTo>
                    <a:pt x="4704" y="1240"/>
                    <a:pt x="4737" y="1207"/>
                    <a:pt x="4704" y="1140"/>
                  </a:cubicBezTo>
                  <a:cubicBezTo>
                    <a:pt x="3834" y="321"/>
                    <a:pt x="2577" y="0"/>
                    <a:pt x="13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4"/>
            <p:cNvSpPr/>
            <p:nvPr/>
          </p:nvSpPr>
          <p:spPr>
            <a:xfrm>
              <a:off x="7272013" y="4143343"/>
              <a:ext cx="107720" cy="28181"/>
            </a:xfrm>
            <a:custGeom>
              <a:avLst/>
              <a:gdLst/>
              <a:ahLst/>
              <a:cxnLst/>
              <a:rect l="l" t="t" r="r" b="b"/>
              <a:pathLst>
                <a:path w="4759" h="1245" extrusionOk="0">
                  <a:moveTo>
                    <a:pt x="1285" y="0"/>
                  </a:moveTo>
                  <a:cubicBezTo>
                    <a:pt x="879" y="0"/>
                    <a:pt x="479" y="36"/>
                    <a:pt x="101" y="101"/>
                  </a:cubicBezTo>
                  <a:cubicBezTo>
                    <a:pt x="1" y="135"/>
                    <a:pt x="1" y="302"/>
                    <a:pt x="101" y="302"/>
                  </a:cubicBezTo>
                  <a:cubicBezTo>
                    <a:pt x="1635" y="468"/>
                    <a:pt x="3169" y="769"/>
                    <a:pt x="4637" y="1236"/>
                  </a:cubicBezTo>
                  <a:cubicBezTo>
                    <a:pt x="4649" y="1242"/>
                    <a:pt x="4662" y="1244"/>
                    <a:pt x="4673" y="1244"/>
                  </a:cubicBezTo>
                  <a:cubicBezTo>
                    <a:pt x="4724" y="1244"/>
                    <a:pt x="4758" y="1190"/>
                    <a:pt x="4704" y="1136"/>
                  </a:cubicBezTo>
                  <a:cubicBezTo>
                    <a:pt x="3824" y="331"/>
                    <a:pt x="2528" y="0"/>
                    <a:pt x="12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4"/>
            <p:cNvSpPr/>
            <p:nvPr/>
          </p:nvSpPr>
          <p:spPr>
            <a:xfrm>
              <a:off x="7271266" y="4008846"/>
              <a:ext cx="121573" cy="98440"/>
            </a:xfrm>
            <a:custGeom>
              <a:avLst/>
              <a:gdLst/>
              <a:ahLst/>
              <a:cxnLst/>
              <a:rect l="l" t="t" r="r" b="b"/>
              <a:pathLst>
                <a:path w="5371" h="4349" extrusionOk="0">
                  <a:moveTo>
                    <a:pt x="1473" y="425"/>
                  </a:moveTo>
                  <a:cubicBezTo>
                    <a:pt x="1972" y="425"/>
                    <a:pt x="2643" y="799"/>
                    <a:pt x="2902" y="1040"/>
                  </a:cubicBezTo>
                  <a:cubicBezTo>
                    <a:pt x="3202" y="1307"/>
                    <a:pt x="3503" y="1607"/>
                    <a:pt x="3736" y="1907"/>
                  </a:cubicBezTo>
                  <a:cubicBezTo>
                    <a:pt x="4270" y="2574"/>
                    <a:pt x="4737" y="3241"/>
                    <a:pt x="5171" y="3942"/>
                  </a:cubicBezTo>
                  <a:cubicBezTo>
                    <a:pt x="4570" y="3675"/>
                    <a:pt x="3936" y="3442"/>
                    <a:pt x="3303" y="3208"/>
                  </a:cubicBezTo>
                  <a:cubicBezTo>
                    <a:pt x="2569" y="2941"/>
                    <a:pt x="1068" y="2374"/>
                    <a:pt x="901" y="1440"/>
                  </a:cubicBezTo>
                  <a:lnTo>
                    <a:pt x="901" y="1407"/>
                  </a:lnTo>
                  <a:cubicBezTo>
                    <a:pt x="782" y="665"/>
                    <a:pt x="1073" y="425"/>
                    <a:pt x="1473" y="425"/>
                  </a:cubicBezTo>
                  <a:close/>
                  <a:moveTo>
                    <a:pt x="1567" y="0"/>
                  </a:moveTo>
                  <a:cubicBezTo>
                    <a:pt x="1202" y="0"/>
                    <a:pt x="854" y="140"/>
                    <a:pt x="601" y="506"/>
                  </a:cubicBezTo>
                  <a:cubicBezTo>
                    <a:pt x="0" y="1340"/>
                    <a:pt x="667" y="2174"/>
                    <a:pt x="1301" y="2674"/>
                  </a:cubicBezTo>
                  <a:cubicBezTo>
                    <a:pt x="2402" y="3508"/>
                    <a:pt x="3803" y="3875"/>
                    <a:pt x="5104" y="4342"/>
                  </a:cubicBezTo>
                  <a:cubicBezTo>
                    <a:pt x="5117" y="4347"/>
                    <a:pt x="5131" y="4349"/>
                    <a:pt x="5145" y="4349"/>
                  </a:cubicBezTo>
                  <a:cubicBezTo>
                    <a:pt x="5237" y="4349"/>
                    <a:pt x="5337" y="4258"/>
                    <a:pt x="5337" y="4142"/>
                  </a:cubicBezTo>
                  <a:cubicBezTo>
                    <a:pt x="5371" y="4142"/>
                    <a:pt x="5371" y="4109"/>
                    <a:pt x="5371" y="4109"/>
                  </a:cubicBezTo>
                  <a:cubicBezTo>
                    <a:pt x="4904" y="2741"/>
                    <a:pt x="4070" y="1507"/>
                    <a:pt x="2969" y="573"/>
                  </a:cubicBezTo>
                  <a:cubicBezTo>
                    <a:pt x="2602" y="264"/>
                    <a:pt x="2068" y="0"/>
                    <a:pt x="15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4"/>
            <p:cNvSpPr/>
            <p:nvPr/>
          </p:nvSpPr>
          <p:spPr>
            <a:xfrm>
              <a:off x="7384509" y="4030214"/>
              <a:ext cx="132913" cy="76936"/>
            </a:xfrm>
            <a:custGeom>
              <a:avLst/>
              <a:gdLst/>
              <a:ahLst/>
              <a:cxnLst/>
              <a:rect l="l" t="t" r="r" b="b"/>
              <a:pathLst>
                <a:path w="5872" h="3399" extrusionOk="0">
                  <a:moveTo>
                    <a:pt x="4293" y="478"/>
                  </a:moveTo>
                  <a:cubicBezTo>
                    <a:pt x="4884" y="478"/>
                    <a:pt x="5373" y="730"/>
                    <a:pt x="4971" y="1630"/>
                  </a:cubicBezTo>
                  <a:cubicBezTo>
                    <a:pt x="4604" y="2498"/>
                    <a:pt x="3003" y="2664"/>
                    <a:pt x="2202" y="2764"/>
                  </a:cubicBezTo>
                  <a:cubicBezTo>
                    <a:pt x="1535" y="2831"/>
                    <a:pt x="868" y="2898"/>
                    <a:pt x="234" y="2998"/>
                  </a:cubicBezTo>
                  <a:cubicBezTo>
                    <a:pt x="835" y="2431"/>
                    <a:pt x="1468" y="1897"/>
                    <a:pt x="2136" y="1397"/>
                  </a:cubicBezTo>
                  <a:cubicBezTo>
                    <a:pt x="2436" y="1163"/>
                    <a:pt x="2769" y="930"/>
                    <a:pt x="3136" y="730"/>
                  </a:cubicBezTo>
                  <a:cubicBezTo>
                    <a:pt x="3363" y="616"/>
                    <a:pt x="3856" y="478"/>
                    <a:pt x="4293" y="478"/>
                  </a:cubicBezTo>
                  <a:close/>
                  <a:moveTo>
                    <a:pt x="4282" y="1"/>
                  </a:moveTo>
                  <a:cubicBezTo>
                    <a:pt x="3904" y="1"/>
                    <a:pt x="3512" y="108"/>
                    <a:pt x="3203" y="263"/>
                  </a:cubicBezTo>
                  <a:cubicBezTo>
                    <a:pt x="1902" y="896"/>
                    <a:pt x="801" y="1864"/>
                    <a:pt x="1" y="3098"/>
                  </a:cubicBezTo>
                  <a:cubicBezTo>
                    <a:pt x="1" y="3098"/>
                    <a:pt x="1" y="3131"/>
                    <a:pt x="34" y="3131"/>
                  </a:cubicBezTo>
                  <a:cubicBezTo>
                    <a:pt x="1" y="3265"/>
                    <a:pt x="67" y="3398"/>
                    <a:pt x="201" y="3398"/>
                  </a:cubicBezTo>
                  <a:cubicBezTo>
                    <a:pt x="1569" y="3265"/>
                    <a:pt x="3036" y="3298"/>
                    <a:pt x="4304" y="2731"/>
                  </a:cubicBezTo>
                  <a:cubicBezTo>
                    <a:pt x="5038" y="2398"/>
                    <a:pt x="5872" y="1664"/>
                    <a:pt x="5505" y="763"/>
                  </a:cubicBezTo>
                  <a:cubicBezTo>
                    <a:pt x="5292" y="203"/>
                    <a:pt x="4801" y="1"/>
                    <a:pt x="42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4"/>
            <p:cNvSpPr/>
            <p:nvPr/>
          </p:nvSpPr>
          <p:spPr>
            <a:xfrm>
              <a:off x="7325612" y="2316925"/>
              <a:ext cx="491564" cy="1624853"/>
            </a:xfrm>
            <a:custGeom>
              <a:avLst/>
              <a:gdLst/>
              <a:ahLst/>
              <a:cxnLst/>
              <a:rect l="l" t="t" r="r" b="b"/>
              <a:pathLst>
                <a:path w="21717" h="71785" extrusionOk="0">
                  <a:moveTo>
                    <a:pt x="21716" y="0"/>
                  </a:moveTo>
                  <a:lnTo>
                    <a:pt x="7573" y="34"/>
                  </a:lnTo>
                  <a:cubicBezTo>
                    <a:pt x="7573" y="34"/>
                    <a:pt x="2536" y="32390"/>
                    <a:pt x="1735" y="40062"/>
                  </a:cubicBezTo>
                  <a:cubicBezTo>
                    <a:pt x="1102" y="46067"/>
                    <a:pt x="1" y="71785"/>
                    <a:pt x="1" y="71785"/>
                  </a:cubicBezTo>
                  <a:lnTo>
                    <a:pt x="16679" y="71785"/>
                  </a:lnTo>
                  <a:cubicBezTo>
                    <a:pt x="16679" y="71785"/>
                    <a:pt x="17247" y="50069"/>
                    <a:pt x="17447" y="43098"/>
                  </a:cubicBezTo>
                  <a:cubicBezTo>
                    <a:pt x="17480" y="41830"/>
                    <a:pt x="17547" y="41063"/>
                    <a:pt x="17547" y="40996"/>
                  </a:cubicBezTo>
                  <a:cubicBezTo>
                    <a:pt x="17647" y="40463"/>
                    <a:pt x="21716" y="0"/>
                    <a:pt x="2171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4"/>
            <p:cNvSpPr/>
            <p:nvPr/>
          </p:nvSpPr>
          <p:spPr>
            <a:xfrm>
              <a:off x="7654069" y="2349565"/>
              <a:ext cx="122342" cy="1532005"/>
            </a:xfrm>
            <a:custGeom>
              <a:avLst/>
              <a:gdLst/>
              <a:ahLst/>
              <a:cxnLst/>
              <a:rect l="l" t="t" r="r" b="b"/>
              <a:pathLst>
                <a:path w="5405" h="67683" extrusionOk="0">
                  <a:moveTo>
                    <a:pt x="5371" y="1"/>
                  </a:moveTo>
                  <a:cubicBezTo>
                    <a:pt x="5354" y="1"/>
                    <a:pt x="5337" y="9"/>
                    <a:pt x="5337" y="26"/>
                  </a:cubicBezTo>
                  <a:cubicBezTo>
                    <a:pt x="4637" y="4930"/>
                    <a:pt x="3936" y="9833"/>
                    <a:pt x="3336" y="14737"/>
                  </a:cubicBezTo>
                  <a:cubicBezTo>
                    <a:pt x="2302" y="23443"/>
                    <a:pt x="1535" y="32182"/>
                    <a:pt x="1034" y="40955"/>
                  </a:cubicBezTo>
                  <a:cubicBezTo>
                    <a:pt x="501" y="49828"/>
                    <a:pt x="267" y="58735"/>
                    <a:pt x="0" y="67608"/>
                  </a:cubicBezTo>
                  <a:cubicBezTo>
                    <a:pt x="17" y="67658"/>
                    <a:pt x="59" y="67683"/>
                    <a:pt x="100" y="67683"/>
                  </a:cubicBezTo>
                  <a:cubicBezTo>
                    <a:pt x="142" y="67683"/>
                    <a:pt x="184" y="67658"/>
                    <a:pt x="200" y="67608"/>
                  </a:cubicBezTo>
                  <a:cubicBezTo>
                    <a:pt x="367" y="62604"/>
                    <a:pt x="501" y="57634"/>
                    <a:pt x="701" y="52630"/>
                  </a:cubicBezTo>
                  <a:cubicBezTo>
                    <a:pt x="1068" y="43857"/>
                    <a:pt x="1635" y="35051"/>
                    <a:pt x="2402" y="26278"/>
                  </a:cubicBezTo>
                  <a:cubicBezTo>
                    <a:pt x="3203" y="17539"/>
                    <a:pt x="4103" y="8732"/>
                    <a:pt x="5404" y="26"/>
                  </a:cubicBezTo>
                  <a:cubicBezTo>
                    <a:pt x="5404" y="9"/>
                    <a:pt x="5387" y="1"/>
                    <a:pt x="53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4"/>
            <p:cNvSpPr/>
            <p:nvPr/>
          </p:nvSpPr>
          <p:spPr>
            <a:xfrm>
              <a:off x="7348270" y="3876341"/>
              <a:ext cx="339797" cy="9869"/>
            </a:xfrm>
            <a:custGeom>
              <a:avLst/>
              <a:gdLst/>
              <a:ahLst/>
              <a:cxnLst/>
              <a:rect l="l" t="t" r="r" b="b"/>
              <a:pathLst>
                <a:path w="15012" h="436" extrusionOk="0">
                  <a:moveTo>
                    <a:pt x="8245" y="0"/>
                  </a:moveTo>
                  <a:cubicBezTo>
                    <a:pt x="7441" y="0"/>
                    <a:pt x="6640" y="8"/>
                    <a:pt x="5838" y="22"/>
                  </a:cubicBezTo>
                  <a:cubicBezTo>
                    <a:pt x="4837" y="22"/>
                    <a:pt x="3870" y="56"/>
                    <a:pt x="2903" y="89"/>
                  </a:cubicBezTo>
                  <a:cubicBezTo>
                    <a:pt x="2402" y="122"/>
                    <a:pt x="1869" y="122"/>
                    <a:pt x="1402" y="156"/>
                  </a:cubicBezTo>
                  <a:cubicBezTo>
                    <a:pt x="968" y="156"/>
                    <a:pt x="468" y="156"/>
                    <a:pt x="67" y="189"/>
                  </a:cubicBezTo>
                  <a:cubicBezTo>
                    <a:pt x="1" y="189"/>
                    <a:pt x="1" y="256"/>
                    <a:pt x="67" y="256"/>
                  </a:cubicBezTo>
                  <a:cubicBezTo>
                    <a:pt x="334" y="289"/>
                    <a:pt x="568" y="289"/>
                    <a:pt x="835" y="289"/>
                  </a:cubicBezTo>
                  <a:lnTo>
                    <a:pt x="1702" y="322"/>
                  </a:lnTo>
                  <a:lnTo>
                    <a:pt x="3303" y="356"/>
                  </a:lnTo>
                  <a:cubicBezTo>
                    <a:pt x="4719" y="405"/>
                    <a:pt x="6153" y="436"/>
                    <a:pt x="7579" y="436"/>
                  </a:cubicBezTo>
                  <a:cubicBezTo>
                    <a:pt x="8101" y="436"/>
                    <a:pt x="8622" y="431"/>
                    <a:pt x="9140" y="423"/>
                  </a:cubicBezTo>
                  <a:cubicBezTo>
                    <a:pt x="10108" y="423"/>
                    <a:pt x="11042" y="389"/>
                    <a:pt x="12043" y="356"/>
                  </a:cubicBezTo>
                  <a:cubicBezTo>
                    <a:pt x="13010" y="322"/>
                    <a:pt x="14011" y="256"/>
                    <a:pt x="14978" y="256"/>
                  </a:cubicBezTo>
                  <a:cubicBezTo>
                    <a:pt x="15011" y="256"/>
                    <a:pt x="15011" y="189"/>
                    <a:pt x="14978" y="189"/>
                  </a:cubicBezTo>
                  <a:cubicBezTo>
                    <a:pt x="14411" y="189"/>
                    <a:pt x="13844" y="156"/>
                    <a:pt x="13277" y="122"/>
                  </a:cubicBezTo>
                  <a:lnTo>
                    <a:pt x="11676" y="56"/>
                  </a:lnTo>
                  <a:cubicBezTo>
                    <a:pt x="10523" y="17"/>
                    <a:pt x="9381" y="0"/>
                    <a:pt x="82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4"/>
            <p:cNvSpPr/>
            <p:nvPr/>
          </p:nvSpPr>
          <p:spPr>
            <a:xfrm>
              <a:off x="7542320" y="2316925"/>
              <a:ext cx="274857" cy="975523"/>
            </a:xfrm>
            <a:custGeom>
              <a:avLst/>
              <a:gdLst/>
              <a:ahLst/>
              <a:cxnLst/>
              <a:rect l="l" t="t" r="r" b="b"/>
              <a:pathLst>
                <a:path w="12143" h="43098" extrusionOk="0">
                  <a:moveTo>
                    <a:pt x="0" y="0"/>
                  </a:moveTo>
                  <a:lnTo>
                    <a:pt x="7873" y="43098"/>
                  </a:lnTo>
                  <a:cubicBezTo>
                    <a:pt x="7906" y="41830"/>
                    <a:pt x="7973" y="41063"/>
                    <a:pt x="7973" y="40996"/>
                  </a:cubicBezTo>
                  <a:cubicBezTo>
                    <a:pt x="8073" y="40463"/>
                    <a:pt x="12142" y="0"/>
                    <a:pt x="121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4"/>
            <p:cNvSpPr/>
            <p:nvPr/>
          </p:nvSpPr>
          <p:spPr>
            <a:xfrm>
              <a:off x="8256590" y="3238079"/>
              <a:ext cx="614608" cy="769273"/>
            </a:xfrm>
            <a:custGeom>
              <a:avLst/>
              <a:gdLst/>
              <a:ahLst/>
              <a:cxnLst/>
              <a:rect l="l" t="t" r="r" b="b"/>
              <a:pathLst>
                <a:path w="27153" h="33986" extrusionOk="0">
                  <a:moveTo>
                    <a:pt x="9107" y="0"/>
                  </a:moveTo>
                  <a:lnTo>
                    <a:pt x="0" y="11575"/>
                  </a:lnTo>
                  <a:lnTo>
                    <a:pt x="7105" y="16812"/>
                  </a:lnTo>
                  <a:lnTo>
                    <a:pt x="10007" y="18980"/>
                  </a:lnTo>
                  <a:lnTo>
                    <a:pt x="12209" y="20581"/>
                  </a:lnTo>
                  <a:cubicBezTo>
                    <a:pt x="12209" y="20581"/>
                    <a:pt x="9874" y="30055"/>
                    <a:pt x="9874" y="31222"/>
                  </a:cubicBezTo>
                  <a:cubicBezTo>
                    <a:pt x="9874" y="32277"/>
                    <a:pt x="11018" y="33986"/>
                    <a:pt x="11755" y="33986"/>
                  </a:cubicBezTo>
                  <a:cubicBezTo>
                    <a:pt x="11834" y="33986"/>
                    <a:pt x="11908" y="33966"/>
                    <a:pt x="11975" y="33924"/>
                  </a:cubicBezTo>
                  <a:cubicBezTo>
                    <a:pt x="12709" y="33424"/>
                    <a:pt x="27020" y="15111"/>
                    <a:pt x="27120" y="14077"/>
                  </a:cubicBezTo>
                  <a:cubicBezTo>
                    <a:pt x="27153" y="13643"/>
                    <a:pt x="24618" y="11442"/>
                    <a:pt x="21482" y="8806"/>
                  </a:cubicBezTo>
                  <a:cubicBezTo>
                    <a:pt x="20782" y="8239"/>
                    <a:pt x="20115" y="7639"/>
                    <a:pt x="19347" y="7072"/>
                  </a:cubicBezTo>
                  <a:cubicBezTo>
                    <a:pt x="18413" y="6371"/>
                    <a:pt x="17479" y="5704"/>
                    <a:pt x="16545" y="5070"/>
                  </a:cubicBezTo>
                  <a:cubicBezTo>
                    <a:pt x="12576" y="2235"/>
                    <a:pt x="9107" y="0"/>
                    <a:pt x="910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4"/>
            <p:cNvSpPr/>
            <p:nvPr/>
          </p:nvSpPr>
          <p:spPr>
            <a:xfrm>
              <a:off x="8417411" y="3352839"/>
              <a:ext cx="453786" cy="654514"/>
            </a:xfrm>
            <a:custGeom>
              <a:avLst/>
              <a:gdLst/>
              <a:ahLst/>
              <a:cxnLst/>
              <a:rect l="l" t="t" r="r" b="b"/>
              <a:pathLst>
                <a:path w="20048" h="28916" extrusionOk="0">
                  <a:moveTo>
                    <a:pt x="9440" y="0"/>
                  </a:moveTo>
                  <a:cubicBezTo>
                    <a:pt x="6638" y="3536"/>
                    <a:pt x="2535" y="8607"/>
                    <a:pt x="0" y="11742"/>
                  </a:cubicBezTo>
                  <a:lnTo>
                    <a:pt x="2902" y="13910"/>
                  </a:lnTo>
                  <a:lnTo>
                    <a:pt x="5104" y="15511"/>
                  </a:lnTo>
                  <a:cubicBezTo>
                    <a:pt x="5104" y="15511"/>
                    <a:pt x="2769" y="24985"/>
                    <a:pt x="2769" y="26152"/>
                  </a:cubicBezTo>
                  <a:cubicBezTo>
                    <a:pt x="2769" y="27207"/>
                    <a:pt x="3913" y="28916"/>
                    <a:pt x="4650" y="28916"/>
                  </a:cubicBezTo>
                  <a:cubicBezTo>
                    <a:pt x="4729" y="28916"/>
                    <a:pt x="4803" y="28896"/>
                    <a:pt x="4870" y="28854"/>
                  </a:cubicBezTo>
                  <a:cubicBezTo>
                    <a:pt x="5604" y="28354"/>
                    <a:pt x="19915" y="10041"/>
                    <a:pt x="20015" y="9007"/>
                  </a:cubicBezTo>
                  <a:cubicBezTo>
                    <a:pt x="20048" y="8573"/>
                    <a:pt x="17513" y="6372"/>
                    <a:pt x="14377" y="3736"/>
                  </a:cubicBezTo>
                  <a:cubicBezTo>
                    <a:pt x="13677" y="3169"/>
                    <a:pt x="13010" y="2569"/>
                    <a:pt x="12242" y="2002"/>
                  </a:cubicBezTo>
                  <a:cubicBezTo>
                    <a:pt x="11308" y="1301"/>
                    <a:pt x="10374" y="634"/>
                    <a:pt x="944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4"/>
            <p:cNvSpPr/>
            <p:nvPr/>
          </p:nvSpPr>
          <p:spPr>
            <a:xfrm>
              <a:off x="8479318" y="3396637"/>
              <a:ext cx="394166" cy="612390"/>
            </a:xfrm>
            <a:custGeom>
              <a:avLst/>
              <a:gdLst/>
              <a:ahLst/>
              <a:cxnLst/>
              <a:rect l="l" t="t" r="r" b="b"/>
              <a:pathLst>
                <a:path w="17414" h="27055" extrusionOk="0">
                  <a:moveTo>
                    <a:pt x="9541" y="0"/>
                  </a:moveTo>
                  <a:lnTo>
                    <a:pt x="134" y="11942"/>
                  </a:lnTo>
                  <a:lnTo>
                    <a:pt x="2336" y="13576"/>
                  </a:lnTo>
                  <a:cubicBezTo>
                    <a:pt x="2336" y="13576"/>
                    <a:pt x="1" y="23117"/>
                    <a:pt x="1" y="24284"/>
                  </a:cubicBezTo>
                  <a:cubicBezTo>
                    <a:pt x="1" y="25305"/>
                    <a:pt x="1135" y="27055"/>
                    <a:pt x="1897" y="27055"/>
                  </a:cubicBezTo>
                  <a:cubicBezTo>
                    <a:pt x="1982" y="27055"/>
                    <a:pt x="2062" y="27033"/>
                    <a:pt x="2135" y="26986"/>
                  </a:cubicBezTo>
                  <a:cubicBezTo>
                    <a:pt x="2836" y="26486"/>
                    <a:pt x="17246" y="8073"/>
                    <a:pt x="17346" y="7038"/>
                  </a:cubicBezTo>
                  <a:cubicBezTo>
                    <a:pt x="17413" y="6538"/>
                    <a:pt x="13610" y="3302"/>
                    <a:pt x="9541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4"/>
            <p:cNvSpPr/>
            <p:nvPr/>
          </p:nvSpPr>
          <p:spPr>
            <a:xfrm>
              <a:off x="8515104" y="3567690"/>
              <a:ext cx="331852" cy="421735"/>
            </a:xfrm>
            <a:custGeom>
              <a:avLst/>
              <a:gdLst/>
              <a:ahLst/>
              <a:cxnLst/>
              <a:rect l="l" t="t" r="r" b="b"/>
              <a:pathLst>
                <a:path w="14661" h="18632" extrusionOk="0">
                  <a:moveTo>
                    <a:pt x="14653" y="0"/>
                  </a:moveTo>
                  <a:cubicBezTo>
                    <a:pt x="14650" y="0"/>
                    <a:pt x="14642" y="4"/>
                    <a:pt x="14631" y="15"/>
                  </a:cubicBezTo>
                  <a:cubicBezTo>
                    <a:pt x="14653" y="15"/>
                    <a:pt x="14661" y="0"/>
                    <a:pt x="14653" y="0"/>
                  </a:cubicBezTo>
                  <a:close/>
                  <a:moveTo>
                    <a:pt x="14631" y="15"/>
                  </a:moveTo>
                  <a:lnTo>
                    <a:pt x="14631" y="15"/>
                  </a:lnTo>
                  <a:cubicBezTo>
                    <a:pt x="12096" y="2951"/>
                    <a:pt x="2356" y="15426"/>
                    <a:pt x="21" y="18562"/>
                  </a:cubicBezTo>
                  <a:cubicBezTo>
                    <a:pt x="0" y="18603"/>
                    <a:pt x="5" y="18632"/>
                    <a:pt x="20" y="18632"/>
                  </a:cubicBezTo>
                  <a:cubicBezTo>
                    <a:pt x="29" y="18632"/>
                    <a:pt x="41" y="18621"/>
                    <a:pt x="54" y="18595"/>
                  </a:cubicBezTo>
                  <a:cubicBezTo>
                    <a:pt x="2556" y="15593"/>
                    <a:pt x="12396" y="3184"/>
                    <a:pt x="14631" y="1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4"/>
            <p:cNvSpPr/>
            <p:nvPr/>
          </p:nvSpPr>
          <p:spPr>
            <a:xfrm>
              <a:off x="8508359" y="3634463"/>
              <a:ext cx="85741" cy="70734"/>
            </a:xfrm>
            <a:custGeom>
              <a:avLst/>
              <a:gdLst/>
              <a:ahLst/>
              <a:cxnLst/>
              <a:rect l="l" t="t" r="r" b="b"/>
              <a:pathLst>
                <a:path w="3788" h="3125" extrusionOk="0">
                  <a:moveTo>
                    <a:pt x="3688" y="1"/>
                  </a:moveTo>
                  <a:cubicBezTo>
                    <a:pt x="2120" y="234"/>
                    <a:pt x="752" y="1602"/>
                    <a:pt x="52" y="2969"/>
                  </a:cubicBezTo>
                  <a:cubicBezTo>
                    <a:pt x="0" y="3047"/>
                    <a:pt x="69" y="3124"/>
                    <a:pt x="133" y="3124"/>
                  </a:cubicBezTo>
                  <a:cubicBezTo>
                    <a:pt x="152" y="3124"/>
                    <a:pt x="170" y="3118"/>
                    <a:pt x="185" y="3103"/>
                  </a:cubicBezTo>
                  <a:cubicBezTo>
                    <a:pt x="1253" y="1969"/>
                    <a:pt x="2454" y="968"/>
                    <a:pt x="3721" y="101"/>
                  </a:cubicBezTo>
                  <a:cubicBezTo>
                    <a:pt x="3788" y="67"/>
                    <a:pt x="3755" y="1"/>
                    <a:pt x="36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4"/>
            <p:cNvSpPr/>
            <p:nvPr/>
          </p:nvSpPr>
          <p:spPr>
            <a:xfrm>
              <a:off x="8505213" y="3663911"/>
              <a:ext cx="85130" cy="70101"/>
            </a:xfrm>
            <a:custGeom>
              <a:avLst/>
              <a:gdLst/>
              <a:ahLst/>
              <a:cxnLst/>
              <a:rect l="l" t="t" r="r" b="b"/>
              <a:pathLst>
                <a:path w="3761" h="3097" extrusionOk="0">
                  <a:moveTo>
                    <a:pt x="3693" y="1"/>
                  </a:moveTo>
                  <a:cubicBezTo>
                    <a:pt x="2092" y="234"/>
                    <a:pt x="758" y="1568"/>
                    <a:pt x="24" y="2969"/>
                  </a:cubicBezTo>
                  <a:cubicBezTo>
                    <a:pt x="0" y="3041"/>
                    <a:pt x="45" y="3096"/>
                    <a:pt x="110" y="3096"/>
                  </a:cubicBezTo>
                  <a:cubicBezTo>
                    <a:pt x="135" y="3096"/>
                    <a:pt x="163" y="3088"/>
                    <a:pt x="191" y="3069"/>
                  </a:cubicBezTo>
                  <a:cubicBezTo>
                    <a:pt x="1258" y="1969"/>
                    <a:pt x="2426" y="968"/>
                    <a:pt x="3727" y="101"/>
                  </a:cubicBezTo>
                  <a:cubicBezTo>
                    <a:pt x="3760" y="67"/>
                    <a:pt x="3727" y="1"/>
                    <a:pt x="36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4"/>
            <p:cNvSpPr/>
            <p:nvPr/>
          </p:nvSpPr>
          <p:spPr>
            <a:xfrm>
              <a:off x="8500912" y="3692613"/>
              <a:ext cx="85651" cy="71164"/>
            </a:xfrm>
            <a:custGeom>
              <a:avLst/>
              <a:gdLst/>
              <a:ahLst/>
              <a:cxnLst/>
              <a:rect l="l" t="t" r="r" b="b"/>
              <a:pathLst>
                <a:path w="3784" h="3144" extrusionOk="0">
                  <a:moveTo>
                    <a:pt x="3717" y="0"/>
                  </a:moveTo>
                  <a:cubicBezTo>
                    <a:pt x="2149" y="267"/>
                    <a:pt x="781" y="1601"/>
                    <a:pt x="47" y="3002"/>
                  </a:cubicBezTo>
                  <a:cubicBezTo>
                    <a:pt x="0" y="3073"/>
                    <a:pt x="53" y="3144"/>
                    <a:pt x="123" y="3144"/>
                  </a:cubicBezTo>
                  <a:cubicBezTo>
                    <a:pt x="153" y="3144"/>
                    <a:pt x="185" y="3132"/>
                    <a:pt x="214" y="3102"/>
                  </a:cubicBezTo>
                  <a:cubicBezTo>
                    <a:pt x="1282" y="1968"/>
                    <a:pt x="2449" y="967"/>
                    <a:pt x="3750" y="100"/>
                  </a:cubicBezTo>
                  <a:cubicBezTo>
                    <a:pt x="3783" y="67"/>
                    <a:pt x="3783" y="0"/>
                    <a:pt x="37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4"/>
            <p:cNvSpPr/>
            <p:nvPr/>
          </p:nvSpPr>
          <p:spPr>
            <a:xfrm>
              <a:off x="8497607" y="3722061"/>
              <a:ext cx="85176" cy="70712"/>
            </a:xfrm>
            <a:custGeom>
              <a:avLst/>
              <a:gdLst/>
              <a:ahLst/>
              <a:cxnLst/>
              <a:rect l="l" t="t" r="r" b="b"/>
              <a:pathLst>
                <a:path w="3763" h="3124" extrusionOk="0">
                  <a:moveTo>
                    <a:pt x="3696" y="0"/>
                  </a:moveTo>
                  <a:cubicBezTo>
                    <a:pt x="2128" y="234"/>
                    <a:pt x="760" y="1601"/>
                    <a:pt x="27" y="2969"/>
                  </a:cubicBezTo>
                  <a:cubicBezTo>
                    <a:pt x="1" y="3046"/>
                    <a:pt x="55" y="3124"/>
                    <a:pt x="127" y="3124"/>
                  </a:cubicBezTo>
                  <a:cubicBezTo>
                    <a:pt x="148" y="3124"/>
                    <a:pt x="171" y="3117"/>
                    <a:pt x="193" y="3102"/>
                  </a:cubicBezTo>
                  <a:cubicBezTo>
                    <a:pt x="1261" y="1968"/>
                    <a:pt x="2428" y="967"/>
                    <a:pt x="3729" y="100"/>
                  </a:cubicBezTo>
                  <a:cubicBezTo>
                    <a:pt x="3763" y="67"/>
                    <a:pt x="3763" y="0"/>
                    <a:pt x="36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4"/>
            <p:cNvSpPr/>
            <p:nvPr/>
          </p:nvSpPr>
          <p:spPr>
            <a:xfrm>
              <a:off x="8393237" y="3658343"/>
              <a:ext cx="146516" cy="65347"/>
            </a:xfrm>
            <a:custGeom>
              <a:avLst/>
              <a:gdLst/>
              <a:ahLst/>
              <a:cxnLst/>
              <a:rect l="l" t="t" r="r" b="b"/>
              <a:pathLst>
                <a:path w="6473" h="2887" extrusionOk="0">
                  <a:moveTo>
                    <a:pt x="3637" y="413"/>
                  </a:moveTo>
                  <a:cubicBezTo>
                    <a:pt x="4437" y="413"/>
                    <a:pt x="5271" y="447"/>
                    <a:pt x="6105" y="547"/>
                  </a:cubicBezTo>
                  <a:cubicBezTo>
                    <a:pt x="5505" y="847"/>
                    <a:pt x="4971" y="1214"/>
                    <a:pt x="4371" y="1547"/>
                  </a:cubicBezTo>
                  <a:cubicBezTo>
                    <a:pt x="3843" y="1864"/>
                    <a:pt x="2876" y="2453"/>
                    <a:pt x="2082" y="2453"/>
                  </a:cubicBezTo>
                  <a:cubicBezTo>
                    <a:pt x="1873" y="2453"/>
                    <a:pt x="1676" y="2412"/>
                    <a:pt x="1502" y="2315"/>
                  </a:cubicBezTo>
                  <a:cubicBezTo>
                    <a:pt x="1" y="1481"/>
                    <a:pt x="1802" y="613"/>
                    <a:pt x="2436" y="513"/>
                  </a:cubicBezTo>
                  <a:cubicBezTo>
                    <a:pt x="2836" y="447"/>
                    <a:pt x="3237" y="413"/>
                    <a:pt x="3637" y="413"/>
                  </a:cubicBezTo>
                  <a:close/>
                  <a:moveTo>
                    <a:pt x="3649" y="1"/>
                  </a:moveTo>
                  <a:cubicBezTo>
                    <a:pt x="3130" y="1"/>
                    <a:pt x="2612" y="49"/>
                    <a:pt x="2102" y="146"/>
                  </a:cubicBezTo>
                  <a:cubicBezTo>
                    <a:pt x="1268" y="313"/>
                    <a:pt x="268" y="980"/>
                    <a:pt x="568" y="1981"/>
                  </a:cubicBezTo>
                  <a:cubicBezTo>
                    <a:pt x="752" y="2673"/>
                    <a:pt x="1335" y="2886"/>
                    <a:pt x="1930" y="2886"/>
                  </a:cubicBezTo>
                  <a:cubicBezTo>
                    <a:pt x="2197" y="2886"/>
                    <a:pt x="2466" y="2844"/>
                    <a:pt x="2703" y="2782"/>
                  </a:cubicBezTo>
                  <a:cubicBezTo>
                    <a:pt x="4070" y="2448"/>
                    <a:pt x="5205" y="1514"/>
                    <a:pt x="6372" y="814"/>
                  </a:cubicBezTo>
                  <a:cubicBezTo>
                    <a:pt x="6472" y="747"/>
                    <a:pt x="6472" y="580"/>
                    <a:pt x="6372" y="513"/>
                  </a:cubicBezTo>
                  <a:cubicBezTo>
                    <a:pt x="6372" y="480"/>
                    <a:pt x="6372" y="447"/>
                    <a:pt x="6339" y="447"/>
                  </a:cubicBezTo>
                  <a:cubicBezTo>
                    <a:pt x="5468" y="150"/>
                    <a:pt x="4558" y="1"/>
                    <a:pt x="36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4"/>
            <p:cNvSpPr/>
            <p:nvPr/>
          </p:nvSpPr>
          <p:spPr>
            <a:xfrm>
              <a:off x="8517820" y="3542633"/>
              <a:ext cx="71006" cy="133569"/>
            </a:xfrm>
            <a:custGeom>
              <a:avLst/>
              <a:gdLst/>
              <a:ahLst/>
              <a:cxnLst/>
              <a:rect l="l" t="t" r="r" b="b"/>
              <a:pathLst>
                <a:path w="3137" h="5901" extrusionOk="0">
                  <a:moveTo>
                    <a:pt x="1803" y="406"/>
                  </a:moveTo>
                  <a:cubicBezTo>
                    <a:pt x="2028" y="406"/>
                    <a:pt x="2268" y="567"/>
                    <a:pt x="2503" y="989"/>
                  </a:cubicBezTo>
                  <a:cubicBezTo>
                    <a:pt x="2936" y="1823"/>
                    <a:pt x="2069" y="3190"/>
                    <a:pt x="1669" y="3891"/>
                  </a:cubicBezTo>
                  <a:cubicBezTo>
                    <a:pt x="1335" y="4458"/>
                    <a:pt x="968" y="4992"/>
                    <a:pt x="635" y="5592"/>
                  </a:cubicBezTo>
                  <a:cubicBezTo>
                    <a:pt x="568" y="4758"/>
                    <a:pt x="535" y="3924"/>
                    <a:pt x="535" y="3090"/>
                  </a:cubicBezTo>
                  <a:cubicBezTo>
                    <a:pt x="568" y="2690"/>
                    <a:pt x="601" y="2290"/>
                    <a:pt x="668" y="1889"/>
                  </a:cubicBezTo>
                  <a:cubicBezTo>
                    <a:pt x="740" y="1458"/>
                    <a:pt x="1226" y="406"/>
                    <a:pt x="1803" y="406"/>
                  </a:cubicBezTo>
                  <a:close/>
                  <a:moveTo>
                    <a:pt x="1788" y="0"/>
                  </a:moveTo>
                  <a:cubicBezTo>
                    <a:pt x="1002" y="0"/>
                    <a:pt x="447" y="855"/>
                    <a:pt x="301" y="1556"/>
                  </a:cubicBezTo>
                  <a:cubicBezTo>
                    <a:pt x="1" y="2990"/>
                    <a:pt x="101" y="4458"/>
                    <a:pt x="535" y="5826"/>
                  </a:cubicBezTo>
                  <a:cubicBezTo>
                    <a:pt x="535" y="5842"/>
                    <a:pt x="543" y="5851"/>
                    <a:pt x="555" y="5851"/>
                  </a:cubicBezTo>
                  <a:cubicBezTo>
                    <a:pt x="568" y="5851"/>
                    <a:pt x="585" y="5842"/>
                    <a:pt x="601" y="5826"/>
                  </a:cubicBezTo>
                  <a:cubicBezTo>
                    <a:pt x="635" y="5876"/>
                    <a:pt x="693" y="5901"/>
                    <a:pt x="756" y="5901"/>
                  </a:cubicBezTo>
                  <a:cubicBezTo>
                    <a:pt x="818" y="5901"/>
                    <a:pt x="885" y="5876"/>
                    <a:pt x="935" y="5826"/>
                  </a:cubicBezTo>
                  <a:cubicBezTo>
                    <a:pt x="1635" y="4691"/>
                    <a:pt x="2603" y="3557"/>
                    <a:pt x="2936" y="2223"/>
                  </a:cubicBezTo>
                  <a:cubicBezTo>
                    <a:pt x="3136" y="1456"/>
                    <a:pt x="3070" y="355"/>
                    <a:pt x="2136" y="55"/>
                  </a:cubicBezTo>
                  <a:cubicBezTo>
                    <a:pt x="2015" y="17"/>
                    <a:pt x="1899" y="0"/>
                    <a:pt x="17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34"/>
            <p:cNvSpPr/>
            <p:nvPr/>
          </p:nvSpPr>
          <p:spPr>
            <a:xfrm>
              <a:off x="7491731" y="2290487"/>
              <a:ext cx="1127291" cy="1303980"/>
            </a:xfrm>
            <a:custGeom>
              <a:avLst/>
              <a:gdLst/>
              <a:ahLst/>
              <a:cxnLst/>
              <a:rect l="l" t="t" r="r" b="b"/>
              <a:pathLst>
                <a:path w="49803" h="57609" extrusionOk="0">
                  <a:moveTo>
                    <a:pt x="20682" y="1"/>
                  </a:moveTo>
                  <a:lnTo>
                    <a:pt x="0" y="968"/>
                  </a:lnTo>
                  <a:cubicBezTo>
                    <a:pt x="0" y="968"/>
                    <a:pt x="1301" y="7039"/>
                    <a:pt x="5371" y="10008"/>
                  </a:cubicBezTo>
                  <a:cubicBezTo>
                    <a:pt x="5371" y="10008"/>
                    <a:pt x="15878" y="37528"/>
                    <a:pt x="18080" y="40430"/>
                  </a:cubicBezTo>
                  <a:cubicBezTo>
                    <a:pt x="21716" y="45233"/>
                    <a:pt x="39395" y="57609"/>
                    <a:pt x="39395" y="57609"/>
                  </a:cubicBezTo>
                  <a:lnTo>
                    <a:pt x="49803" y="44299"/>
                  </a:lnTo>
                  <a:cubicBezTo>
                    <a:pt x="49803" y="44299"/>
                    <a:pt x="32724" y="33325"/>
                    <a:pt x="31356" y="31590"/>
                  </a:cubicBezTo>
                  <a:cubicBezTo>
                    <a:pt x="30422" y="30423"/>
                    <a:pt x="23150" y="12743"/>
                    <a:pt x="23250" y="12109"/>
                  </a:cubicBezTo>
                  <a:cubicBezTo>
                    <a:pt x="24251" y="4637"/>
                    <a:pt x="20682" y="1"/>
                    <a:pt x="2068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4"/>
            <p:cNvSpPr/>
            <p:nvPr/>
          </p:nvSpPr>
          <p:spPr>
            <a:xfrm>
              <a:off x="7930623" y="2316608"/>
              <a:ext cx="611032" cy="977696"/>
            </a:xfrm>
            <a:custGeom>
              <a:avLst/>
              <a:gdLst/>
              <a:ahLst/>
              <a:cxnLst/>
              <a:rect l="l" t="t" r="r" b="b"/>
              <a:pathLst>
                <a:path w="26995" h="43194" extrusionOk="0">
                  <a:moveTo>
                    <a:pt x="45" y="0"/>
                  </a:moveTo>
                  <a:cubicBezTo>
                    <a:pt x="27" y="0"/>
                    <a:pt x="1" y="24"/>
                    <a:pt x="24" y="48"/>
                  </a:cubicBezTo>
                  <a:cubicBezTo>
                    <a:pt x="224" y="448"/>
                    <a:pt x="425" y="815"/>
                    <a:pt x="625" y="1248"/>
                  </a:cubicBezTo>
                  <a:cubicBezTo>
                    <a:pt x="1292" y="2816"/>
                    <a:pt x="1726" y="4484"/>
                    <a:pt x="1859" y="6219"/>
                  </a:cubicBezTo>
                  <a:cubicBezTo>
                    <a:pt x="2026" y="7987"/>
                    <a:pt x="1726" y="9788"/>
                    <a:pt x="2059" y="11523"/>
                  </a:cubicBezTo>
                  <a:cubicBezTo>
                    <a:pt x="2259" y="12356"/>
                    <a:pt x="2526" y="13224"/>
                    <a:pt x="2826" y="14024"/>
                  </a:cubicBezTo>
                  <a:cubicBezTo>
                    <a:pt x="3127" y="14892"/>
                    <a:pt x="3427" y="15759"/>
                    <a:pt x="3727" y="16593"/>
                  </a:cubicBezTo>
                  <a:cubicBezTo>
                    <a:pt x="4361" y="18294"/>
                    <a:pt x="5028" y="19995"/>
                    <a:pt x="5695" y="21663"/>
                  </a:cubicBezTo>
                  <a:cubicBezTo>
                    <a:pt x="6362" y="23331"/>
                    <a:pt x="7063" y="24965"/>
                    <a:pt x="7830" y="26533"/>
                  </a:cubicBezTo>
                  <a:cubicBezTo>
                    <a:pt x="8197" y="27367"/>
                    <a:pt x="8564" y="28201"/>
                    <a:pt x="8964" y="29035"/>
                  </a:cubicBezTo>
                  <a:cubicBezTo>
                    <a:pt x="9298" y="29802"/>
                    <a:pt x="9665" y="30536"/>
                    <a:pt x="10098" y="31237"/>
                  </a:cubicBezTo>
                  <a:cubicBezTo>
                    <a:pt x="10532" y="31904"/>
                    <a:pt x="11066" y="32471"/>
                    <a:pt x="11733" y="32904"/>
                  </a:cubicBezTo>
                  <a:cubicBezTo>
                    <a:pt x="12433" y="33438"/>
                    <a:pt x="13200" y="33939"/>
                    <a:pt x="13934" y="34439"/>
                  </a:cubicBezTo>
                  <a:lnTo>
                    <a:pt x="18638" y="37608"/>
                  </a:lnTo>
                  <a:cubicBezTo>
                    <a:pt x="21740" y="39743"/>
                    <a:pt x="23708" y="41077"/>
                    <a:pt x="26810" y="43179"/>
                  </a:cubicBezTo>
                  <a:cubicBezTo>
                    <a:pt x="26826" y="43189"/>
                    <a:pt x="26842" y="43194"/>
                    <a:pt x="26858" y="43194"/>
                  </a:cubicBezTo>
                  <a:cubicBezTo>
                    <a:pt x="26937" y="43194"/>
                    <a:pt x="26994" y="43068"/>
                    <a:pt x="26910" y="43012"/>
                  </a:cubicBezTo>
                  <a:lnTo>
                    <a:pt x="26910" y="42978"/>
                  </a:lnTo>
                  <a:lnTo>
                    <a:pt x="17637" y="36674"/>
                  </a:lnTo>
                  <a:cubicBezTo>
                    <a:pt x="16102" y="35640"/>
                    <a:pt x="14568" y="34606"/>
                    <a:pt x="13034" y="33538"/>
                  </a:cubicBezTo>
                  <a:cubicBezTo>
                    <a:pt x="12266" y="33105"/>
                    <a:pt x="11599" y="32571"/>
                    <a:pt x="10932" y="32004"/>
                  </a:cubicBezTo>
                  <a:cubicBezTo>
                    <a:pt x="10398" y="31370"/>
                    <a:pt x="9931" y="30670"/>
                    <a:pt x="9631" y="29902"/>
                  </a:cubicBezTo>
                  <a:cubicBezTo>
                    <a:pt x="8063" y="26633"/>
                    <a:pt x="6629" y="23364"/>
                    <a:pt x="5295" y="20029"/>
                  </a:cubicBezTo>
                  <a:cubicBezTo>
                    <a:pt x="4628" y="18327"/>
                    <a:pt x="3994" y="16626"/>
                    <a:pt x="3393" y="14925"/>
                  </a:cubicBezTo>
                  <a:cubicBezTo>
                    <a:pt x="3127" y="14091"/>
                    <a:pt x="2826" y="13257"/>
                    <a:pt x="2559" y="12423"/>
                  </a:cubicBezTo>
                  <a:cubicBezTo>
                    <a:pt x="2293" y="11556"/>
                    <a:pt x="2159" y="10655"/>
                    <a:pt x="2159" y="9755"/>
                  </a:cubicBezTo>
                  <a:cubicBezTo>
                    <a:pt x="2159" y="8854"/>
                    <a:pt x="2193" y="7953"/>
                    <a:pt x="2159" y="7086"/>
                  </a:cubicBezTo>
                  <a:cubicBezTo>
                    <a:pt x="2092" y="6252"/>
                    <a:pt x="1992" y="5418"/>
                    <a:pt x="1826" y="4584"/>
                  </a:cubicBezTo>
                  <a:cubicBezTo>
                    <a:pt x="1459" y="2983"/>
                    <a:pt x="858" y="1449"/>
                    <a:pt x="58" y="14"/>
                  </a:cubicBezTo>
                  <a:cubicBezTo>
                    <a:pt x="58" y="5"/>
                    <a:pt x="52" y="0"/>
                    <a:pt x="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34"/>
            <p:cNvSpPr/>
            <p:nvPr/>
          </p:nvSpPr>
          <p:spPr>
            <a:xfrm>
              <a:off x="7799023" y="2326613"/>
              <a:ext cx="138956" cy="103578"/>
            </a:xfrm>
            <a:custGeom>
              <a:avLst/>
              <a:gdLst/>
              <a:ahLst/>
              <a:cxnLst/>
              <a:rect l="l" t="t" r="r" b="b"/>
              <a:pathLst>
                <a:path w="6139" h="4576" extrusionOk="0">
                  <a:moveTo>
                    <a:pt x="69" y="1"/>
                  </a:moveTo>
                  <a:cubicBezTo>
                    <a:pt x="34" y="1"/>
                    <a:pt x="1" y="20"/>
                    <a:pt x="1" y="39"/>
                  </a:cubicBezTo>
                  <a:cubicBezTo>
                    <a:pt x="401" y="2875"/>
                    <a:pt x="3170" y="4576"/>
                    <a:pt x="5872" y="4576"/>
                  </a:cubicBezTo>
                  <a:cubicBezTo>
                    <a:pt x="6139" y="4576"/>
                    <a:pt x="6105" y="4242"/>
                    <a:pt x="5872" y="4242"/>
                  </a:cubicBezTo>
                  <a:cubicBezTo>
                    <a:pt x="4537" y="4176"/>
                    <a:pt x="3270" y="3742"/>
                    <a:pt x="2169" y="2975"/>
                  </a:cubicBezTo>
                  <a:cubicBezTo>
                    <a:pt x="1202" y="2241"/>
                    <a:pt x="468" y="1207"/>
                    <a:pt x="134" y="39"/>
                  </a:cubicBezTo>
                  <a:cubicBezTo>
                    <a:pt x="120" y="11"/>
                    <a:pt x="94" y="1"/>
                    <a:pt x="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34"/>
            <p:cNvSpPr/>
            <p:nvPr/>
          </p:nvSpPr>
          <p:spPr>
            <a:xfrm>
              <a:off x="7552890" y="2474714"/>
              <a:ext cx="126733" cy="78000"/>
            </a:xfrm>
            <a:custGeom>
              <a:avLst/>
              <a:gdLst/>
              <a:ahLst/>
              <a:cxnLst/>
              <a:rect l="l" t="t" r="r" b="b"/>
              <a:pathLst>
                <a:path w="5599" h="3446" extrusionOk="0">
                  <a:moveTo>
                    <a:pt x="67" y="1"/>
                  </a:moveTo>
                  <a:cubicBezTo>
                    <a:pt x="34" y="1"/>
                    <a:pt x="0" y="68"/>
                    <a:pt x="34" y="68"/>
                  </a:cubicBezTo>
                  <a:cubicBezTo>
                    <a:pt x="868" y="735"/>
                    <a:pt x="1735" y="1335"/>
                    <a:pt x="2669" y="1869"/>
                  </a:cubicBezTo>
                  <a:cubicBezTo>
                    <a:pt x="3603" y="2436"/>
                    <a:pt x="4604" y="2903"/>
                    <a:pt x="5538" y="3437"/>
                  </a:cubicBezTo>
                  <a:cubicBezTo>
                    <a:pt x="5544" y="3443"/>
                    <a:pt x="5550" y="3446"/>
                    <a:pt x="5556" y="3446"/>
                  </a:cubicBezTo>
                  <a:cubicBezTo>
                    <a:pt x="5581" y="3446"/>
                    <a:pt x="5598" y="3397"/>
                    <a:pt x="5571" y="3370"/>
                  </a:cubicBezTo>
                  <a:cubicBezTo>
                    <a:pt x="4670" y="2736"/>
                    <a:pt x="3803" y="2069"/>
                    <a:pt x="2869" y="1502"/>
                  </a:cubicBezTo>
                  <a:cubicBezTo>
                    <a:pt x="2002" y="902"/>
                    <a:pt x="1068" y="401"/>
                    <a:pt x="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4"/>
            <p:cNvSpPr/>
            <p:nvPr/>
          </p:nvSpPr>
          <p:spPr>
            <a:xfrm>
              <a:off x="7543836" y="2346056"/>
              <a:ext cx="82323" cy="172298"/>
            </a:xfrm>
            <a:custGeom>
              <a:avLst/>
              <a:gdLst/>
              <a:ahLst/>
              <a:cxnLst/>
              <a:rect l="l" t="t" r="r" b="b"/>
              <a:pathLst>
                <a:path w="3637" h="7612" extrusionOk="0">
                  <a:moveTo>
                    <a:pt x="53" y="0"/>
                  </a:moveTo>
                  <a:cubicBezTo>
                    <a:pt x="33" y="0"/>
                    <a:pt x="0" y="24"/>
                    <a:pt x="0" y="48"/>
                  </a:cubicBezTo>
                  <a:cubicBezTo>
                    <a:pt x="134" y="748"/>
                    <a:pt x="234" y="1449"/>
                    <a:pt x="334" y="2149"/>
                  </a:cubicBezTo>
                  <a:cubicBezTo>
                    <a:pt x="400" y="2783"/>
                    <a:pt x="534" y="3350"/>
                    <a:pt x="734" y="3950"/>
                  </a:cubicBezTo>
                  <a:cubicBezTo>
                    <a:pt x="901" y="4484"/>
                    <a:pt x="1234" y="4951"/>
                    <a:pt x="1668" y="5318"/>
                  </a:cubicBezTo>
                  <a:cubicBezTo>
                    <a:pt x="1935" y="5485"/>
                    <a:pt x="2202" y="5652"/>
                    <a:pt x="2435" y="5818"/>
                  </a:cubicBezTo>
                  <a:cubicBezTo>
                    <a:pt x="2669" y="5985"/>
                    <a:pt x="2902" y="6185"/>
                    <a:pt x="3169" y="6319"/>
                  </a:cubicBezTo>
                  <a:lnTo>
                    <a:pt x="3202" y="6519"/>
                  </a:lnTo>
                  <a:cubicBezTo>
                    <a:pt x="3236" y="6686"/>
                    <a:pt x="3302" y="6852"/>
                    <a:pt x="3336" y="7053"/>
                  </a:cubicBezTo>
                  <a:cubicBezTo>
                    <a:pt x="3403" y="7219"/>
                    <a:pt x="3436" y="7420"/>
                    <a:pt x="3536" y="7586"/>
                  </a:cubicBezTo>
                  <a:cubicBezTo>
                    <a:pt x="3536" y="7603"/>
                    <a:pt x="3553" y="7611"/>
                    <a:pt x="3569" y="7611"/>
                  </a:cubicBezTo>
                  <a:cubicBezTo>
                    <a:pt x="3586" y="7611"/>
                    <a:pt x="3603" y="7603"/>
                    <a:pt x="3603" y="7586"/>
                  </a:cubicBezTo>
                  <a:cubicBezTo>
                    <a:pt x="3636" y="7386"/>
                    <a:pt x="3636" y="7186"/>
                    <a:pt x="3603" y="7019"/>
                  </a:cubicBezTo>
                  <a:cubicBezTo>
                    <a:pt x="3569" y="6819"/>
                    <a:pt x="3569" y="6652"/>
                    <a:pt x="3536" y="6452"/>
                  </a:cubicBezTo>
                  <a:cubicBezTo>
                    <a:pt x="3503" y="6285"/>
                    <a:pt x="3002" y="3817"/>
                    <a:pt x="2869" y="3317"/>
                  </a:cubicBezTo>
                  <a:cubicBezTo>
                    <a:pt x="2569" y="2282"/>
                    <a:pt x="2235" y="1282"/>
                    <a:pt x="1935" y="281"/>
                  </a:cubicBezTo>
                  <a:cubicBezTo>
                    <a:pt x="1952" y="264"/>
                    <a:pt x="1935" y="256"/>
                    <a:pt x="1914" y="256"/>
                  </a:cubicBezTo>
                  <a:cubicBezTo>
                    <a:pt x="1893" y="256"/>
                    <a:pt x="1868" y="264"/>
                    <a:pt x="1868" y="281"/>
                  </a:cubicBezTo>
                  <a:cubicBezTo>
                    <a:pt x="2135" y="1315"/>
                    <a:pt x="2335" y="2349"/>
                    <a:pt x="2535" y="3383"/>
                  </a:cubicBezTo>
                  <a:cubicBezTo>
                    <a:pt x="2669" y="3917"/>
                    <a:pt x="2769" y="4451"/>
                    <a:pt x="2869" y="4951"/>
                  </a:cubicBezTo>
                  <a:cubicBezTo>
                    <a:pt x="2936" y="5218"/>
                    <a:pt x="2969" y="5451"/>
                    <a:pt x="3036" y="5685"/>
                  </a:cubicBezTo>
                  <a:cubicBezTo>
                    <a:pt x="3036" y="5752"/>
                    <a:pt x="3069" y="5852"/>
                    <a:pt x="3102" y="5918"/>
                  </a:cubicBezTo>
                  <a:lnTo>
                    <a:pt x="2669" y="5618"/>
                  </a:lnTo>
                  <a:cubicBezTo>
                    <a:pt x="2402" y="5451"/>
                    <a:pt x="2168" y="5285"/>
                    <a:pt x="1901" y="5051"/>
                  </a:cubicBezTo>
                  <a:cubicBezTo>
                    <a:pt x="1501" y="4684"/>
                    <a:pt x="1168" y="4184"/>
                    <a:pt x="1034" y="3617"/>
                  </a:cubicBezTo>
                  <a:cubicBezTo>
                    <a:pt x="834" y="3050"/>
                    <a:pt x="734" y="2483"/>
                    <a:pt x="567" y="1882"/>
                  </a:cubicBezTo>
                  <a:cubicBezTo>
                    <a:pt x="400" y="1282"/>
                    <a:pt x="234" y="648"/>
                    <a:pt x="67" y="14"/>
                  </a:cubicBezTo>
                  <a:cubicBezTo>
                    <a:pt x="67" y="4"/>
                    <a:pt x="61" y="0"/>
                    <a:pt x="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4"/>
            <p:cNvSpPr/>
            <p:nvPr/>
          </p:nvSpPr>
          <p:spPr>
            <a:xfrm>
              <a:off x="8345138" y="3274748"/>
              <a:ext cx="211750" cy="266437"/>
            </a:xfrm>
            <a:custGeom>
              <a:avLst/>
              <a:gdLst/>
              <a:ahLst/>
              <a:cxnLst/>
              <a:rect l="l" t="t" r="r" b="b"/>
              <a:pathLst>
                <a:path w="9355" h="11771" extrusionOk="0">
                  <a:moveTo>
                    <a:pt x="9311" y="1"/>
                  </a:moveTo>
                  <a:cubicBezTo>
                    <a:pt x="9303" y="1"/>
                    <a:pt x="9298" y="5"/>
                    <a:pt x="9298" y="15"/>
                  </a:cubicBezTo>
                  <a:cubicBezTo>
                    <a:pt x="8931" y="482"/>
                    <a:pt x="8530" y="882"/>
                    <a:pt x="8164" y="1316"/>
                  </a:cubicBezTo>
                  <a:lnTo>
                    <a:pt x="7129" y="2516"/>
                  </a:lnTo>
                  <a:cubicBezTo>
                    <a:pt x="5862" y="4017"/>
                    <a:pt x="4661" y="5552"/>
                    <a:pt x="3460" y="7086"/>
                  </a:cubicBezTo>
                  <a:cubicBezTo>
                    <a:pt x="2860" y="7854"/>
                    <a:pt x="2293" y="8621"/>
                    <a:pt x="1726" y="9421"/>
                  </a:cubicBezTo>
                  <a:cubicBezTo>
                    <a:pt x="1425" y="9822"/>
                    <a:pt x="1092" y="10255"/>
                    <a:pt x="825" y="10622"/>
                  </a:cubicBezTo>
                  <a:cubicBezTo>
                    <a:pt x="558" y="10956"/>
                    <a:pt x="258" y="11323"/>
                    <a:pt x="24" y="11723"/>
                  </a:cubicBezTo>
                  <a:cubicBezTo>
                    <a:pt x="1" y="11747"/>
                    <a:pt x="11" y="11770"/>
                    <a:pt x="30" y="11770"/>
                  </a:cubicBezTo>
                  <a:cubicBezTo>
                    <a:pt x="38" y="11770"/>
                    <a:pt x="48" y="11766"/>
                    <a:pt x="58" y="11756"/>
                  </a:cubicBezTo>
                  <a:cubicBezTo>
                    <a:pt x="258" y="11590"/>
                    <a:pt x="391" y="11423"/>
                    <a:pt x="558" y="11189"/>
                  </a:cubicBezTo>
                  <a:cubicBezTo>
                    <a:pt x="758" y="10956"/>
                    <a:pt x="958" y="10756"/>
                    <a:pt x="1125" y="10555"/>
                  </a:cubicBezTo>
                  <a:cubicBezTo>
                    <a:pt x="1459" y="10122"/>
                    <a:pt x="1826" y="9722"/>
                    <a:pt x="2159" y="9288"/>
                  </a:cubicBezTo>
                  <a:cubicBezTo>
                    <a:pt x="3427" y="7820"/>
                    <a:pt x="4661" y="6286"/>
                    <a:pt x="5829" y="4751"/>
                  </a:cubicBezTo>
                  <a:cubicBezTo>
                    <a:pt x="6429" y="3984"/>
                    <a:pt x="6996" y="3217"/>
                    <a:pt x="7596" y="2416"/>
                  </a:cubicBezTo>
                  <a:cubicBezTo>
                    <a:pt x="8164" y="1616"/>
                    <a:pt x="8697" y="782"/>
                    <a:pt x="9331" y="48"/>
                  </a:cubicBezTo>
                  <a:cubicBezTo>
                    <a:pt x="9355" y="24"/>
                    <a:pt x="9328" y="1"/>
                    <a:pt x="93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4"/>
            <p:cNvSpPr/>
            <p:nvPr/>
          </p:nvSpPr>
          <p:spPr>
            <a:xfrm>
              <a:off x="7279573" y="1376282"/>
              <a:ext cx="474928" cy="492922"/>
            </a:xfrm>
            <a:custGeom>
              <a:avLst/>
              <a:gdLst/>
              <a:ahLst/>
              <a:cxnLst/>
              <a:rect l="l" t="t" r="r" b="b"/>
              <a:pathLst>
                <a:path w="20982" h="21777" extrusionOk="0">
                  <a:moveTo>
                    <a:pt x="8137" y="1"/>
                  </a:moveTo>
                  <a:cubicBezTo>
                    <a:pt x="5869" y="1"/>
                    <a:pt x="4197" y="1598"/>
                    <a:pt x="3703" y="3597"/>
                  </a:cubicBezTo>
                  <a:cubicBezTo>
                    <a:pt x="3603" y="3897"/>
                    <a:pt x="3536" y="4231"/>
                    <a:pt x="3503" y="4631"/>
                  </a:cubicBezTo>
                  <a:cubicBezTo>
                    <a:pt x="3269" y="5998"/>
                    <a:pt x="3136" y="7766"/>
                    <a:pt x="2969" y="9134"/>
                  </a:cubicBezTo>
                  <a:cubicBezTo>
                    <a:pt x="2902" y="9668"/>
                    <a:pt x="2835" y="10201"/>
                    <a:pt x="2702" y="10735"/>
                  </a:cubicBezTo>
                  <a:cubicBezTo>
                    <a:pt x="2035" y="13270"/>
                    <a:pt x="0" y="14938"/>
                    <a:pt x="400" y="21576"/>
                  </a:cubicBezTo>
                  <a:cubicBezTo>
                    <a:pt x="400" y="21676"/>
                    <a:pt x="467" y="21743"/>
                    <a:pt x="567" y="21776"/>
                  </a:cubicBezTo>
                  <a:lnTo>
                    <a:pt x="1334" y="21710"/>
                  </a:lnTo>
                  <a:cubicBezTo>
                    <a:pt x="1734" y="19998"/>
                    <a:pt x="2182" y="18580"/>
                    <a:pt x="2241" y="18580"/>
                  </a:cubicBezTo>
                  <a:cubicBezTo>
                    <a:pt x="2251" y="18580"/>
                    <a:pt x="2250" y="18621"/>
                    <a:pt x="2235" y="18708"/>
                  </a:cubicBezTo>
                  <a:cubicBezTo>
                    <a:pt x="2035" y="19675"/>
                    <a:pt x="2002" y="20676"/>
                    <a:pt x="2102" y="21643"/>
                  </a:cubicBezTo>
                  <a:lnTo>
                    <a:pt x="3603" y="21510"/>
                  </a:lnTo>
                  <a:cubicBezTo>
                    <a:pt x="3779" y="18487"/>
                    <a:pt x="4135" y="16136"/>
                    <a:pt x="4264" y="16136"/>
                  </a:cubicBezTo>
                  <a:cubicBezTo>
                    <a:pt x="4282" y="16136"/>
                    <a:pt x="4295" y="16180"/>
                    <a:pt x="4303" y="16273"/>
                  </a:cubicBezTo>
                  <a:cubicBezTo>
                    <a:pt x="4470" y="19375"/>
                    <a:pt x="4770" y="20342"/>
                    <a:pt x="5104" y="21376"/>
                  </a:cubicBezTo>
                  <a:cubicBezTo>
                    <a:pt x="8773" y="21076"/>
                    <a:pt x="13543" y="20542"/>
                    <a:pt x="16979" y="20142"/>
                  </a:cubicBezTo>
                  <a:cubicBezTo>
                    <a:pt x="17141" y="18299"/>
                    <a:pt x="17240" y="16300"/>
                    <a:pt x="17337" y="16300"/>
                  </a:cubicBezTo>
                  <a:cubicBezTo>
                    <a:pt x="17340" y="16300"/>
                    <a:pt x="17343" y="16302"/>
                    <a:pt x="17346" y="16306"/>
                  </a:cubicBezTo>
                  <a:cubicBezTo>
                    <a:pt x="17946" y="17273"/>
                    <a:pt x="18246" y="18808"/>
                    <a:pt x="18413" y="19942"/>
                  </a:cubicBezTo>
                  <a:cubicBezTo>
                    <a:pt x="19514" y="19808"/>
                    <a:pt x="20381" y="19675"/>
                    <a:pt x="20915" y="19542"/>
                  </a:cubicBezTo>
                  <a:cubicBezTo>
                    <a:pt x="20915" y="19542"/>
                    <a:pt x="20982" y="17940"/>
                    <a:pt x="20948" y="17440"/>
                  </a:cubicBezTo>
                  <a:cubicBezTo>
                    <a:pt x="20882" y="16106"/>
                    <a:pt x="20581" y="14805"/>
                    <a:pt x="20081" y="13604"/>
                  </a:cubicBezTo>
                  <a:cubicBezTo>
                    <a:pt x="19514" y="12403"/>
                    <a:pt x="18814" y="11236"/>
                    <a:pt x="18013" y="10201"/>
                  </a:cubicBezTo>
                  <a:lnTo>
                    <a:pt x="18013" y="10168"/>
                  </a:lnTo>
                  <a:cubicBezTo>
                    <a:pt x="17546" y="9434"/>
                    <a:pt x="17112" y="8667"/>
                    <a:pt x="16812" y="7866"/>
                  </a:cubicBezTo>
                  <a:cubicBezTo>
                    <a:pt x="16579" y="7299"/>
                    <a:pt x="16412" y="6666"/>
                    <a:pt x="16312" y="6065"/>
                  </a:cubicBezTo>
                  <a:cubicBezTo>
                    <a:pt x="15845" y="3797"/>
                    <a:pt x="14410" y="1962"/>
                    <a:pt x="12342" y="1662"/>
                  </a:cubicBezTo>
                  <a:cubicBezTo>
                    <a:pt x="10824" y="487"/>
                    <a:pt x="9389" y="1"/>
                    <a:pt x="81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4"/>
            <p:cNvSpPr/>
            <p:nvPr/>
          </p:nvSpPr>
          <p:spPr>
            <a:xfrm>
              <a:off x="7575820" y="1424359"/>
              <a:ext cx="188504" cy="392740"/>
            </a:xfrm>
            <a:custGeom>
              <a:avLst/>
              <a:gdLst/>
              <a:ahLst/>
              <a:cxnLst/>
              <a:rect l="l" t="t" r="r" b="b"/>
              <a:pathLst>
                <a:path w="8328" h="17351" extrusionOk="0">
                  <a:moveTo>
                    <a:pt x="162" y="1"/>
                  </a:moveTo>
                  <a:cubicBezTo>
                    <a:pt x="72" y="1"/>
                    <a:pt x="0" y="144"/>
                    <a:pt x="122" y="205"/>
                  </a:cubicBezTo>
                  <a:cubicBezTo>
                    <a:pt x="989" y="572"/>
                    <a:pt x="1723" y="1206"/>
                    <a:pt x="2223" y="2006"/>
                  </a:cubicBezTo>
                  <a:cubicBezTo>
                    <a:pt x="2623" y="2740"/>
                    <a:pt x="2723" y="3574"/>
                    <a:pt x="2924" y="4408"/>
                  </a:cubicBezTo>
                  <a:cubicBezTo>
                    <a:pt x="3224" y="5709"/>
                    <a:pt x="3891" y="6910"/>
                    <a:pt x="4792" y="7911"/>
                  </a:cubicBezTo>
                  <a:cubicBezTo>
                    <a:pt x="5959" y="9145"/>
                    <a:pt x="7060" y="10146"/>
                    <a:pt x="7560" y="11914"/>
                  </a:cubicBezTo>
                  <a:cubicBezTo>
                    <a:pt x="8061" y="13682"/>
                    <a:pt x="8227" y="15516"/>
                    <a:pt x="8061" y="17351"/>
                  </a:cubicBezTo>
                  <a:cubicBezTo>
                    <a:pt x="8327" y="15616"/>
                    <a:pt x="8261" y="13815"/>
                    <a:pt x="7860" y="12114"/>
                  </a:cubicBezTo>
                  <a:cubicBezTo>
                    <a:pt x="7527" y="10613"/>
                    <a:pt x="6760" y="9278"/>
                    <a:pt x="5625" y="8244"/>
                  </a:cubicBezTo>
                  <a:cubicBezTo>
                    <a:pt x="4925" y="7577"/>
                    <a:pt x="4291" y="6777"/>
                    <a:pt x="3824" y="5943"/>
                  </a:cubicBezTo>
                  <a:cubicBezTo>
                    <a:pt x="3424" y="5075"/>
                    <a:pt x="3124" y="4141"/>
                    <a:pt x="2924" y="3174"/>
                  </a:cubicBezTo>
                  <a:cubicBezTo>
                    <a:pt x="2623" y="1706"/>
                    <a:pt x="1589" y="505"/>
                    <a:pt x="188" y="5"/>
                  </a:cubicBezTo>
                  <a:cubicBezTo>
                    <a:pt x="179" y="2"/>
                    <a:pt x="170" y="1"/>
                    <a:pt x="1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4"/>
            <p:cNvSpPr/>
            <p:nvPr/>
          </p:nvSpPr>
          <p:spPr>
            <a:xfrm>
              <a:off x="7261442" y="1479770"/>
              <a:ext cx="97421" cy="378480"/>
            </a:xfrm>
            <a:custGeom>
              <a:avLst/>
              <a:gdLst/>
              <a:ahLst/>
              <a:cxnLst/>
              <a:rect l="l" t="t" r="r" b="b"/>
              <a:pathLst>
                <a:path w="4304" h="16721" extrusionOk="0">
                  <a:moveTo>
                    <a:pt x="4287" y="0"/>
                  </a:moveTo>
                  <a:cubicBezTo>
                    <a:pt x="4279" y="0"/>
                    <a:pt x="4270" y="9"/>
                    <a:pt x="4270" y="25"/>
                  </a:cubicBezTo>
                  <a:cubicBezTo>
                    <a:pt x="3970" y="1560"/>
                    <a:pt x="3870" y="3161"/>
                    <a:pt x="3536" y="4695"/>
                  </a:cubicBezTo>
                  <a:cubicBezTo>
                    <a:pt x="3203" y="6363"/>
                    <a:pt x="2369" y="7631"/>
                    <a:pt x="1602" y="9065"/>
                  </a:cubicBezTo>
                  <a:cubicBezTo>
                    <a:pt x="367" y="11400"/>
                    <a:pt x="1" y="14069"/>
                    <a:pt x="534" y="16671"/>
                  </a:cubicBezTo>
                  <a:cubicBezTo>
                    <a:pt x="534" y="16704"/>
                    <a:pt x="551" y="16721"/>
                    <a:pt x="568" y="16721"/>
                  </a:cubicBezTo>
                  <a:cubicBezTo>
                    <a:pt x="584" y="16721"/>
                    <a:pt x="601" y="16704"/>
                    <a:pt x="601" y="16671"/>
                  </a:cubicBezTo>
                  <a:cubicBezTo>
                    <a:pt x="434" y="15036"/>
                    <a:pt x="534" y="13402"/>
                    <a:pt x="901" y="11834"/>
                  </a:cubicBezTo>
                  <a:cubicBezTo>
                    <a:pt x="1301" y="10333"/>
                    <a:pt x="2002" y="9099"/>
                    <a:pt x="2736" y="7798"/>
                  </a:cubicBezTo>
                  <a:cubicBezTo>
                    <a:pt x="4037" y="5396"/>
                    <a:pt x="3837" y="2727"/>
                    <a:pt x="4304" y="25"/>
                  </a:cubicBezTo>
                  <a:cubicBezTo>
                    <a:pt x="4304" y="9"/>
                    <a:pt x="4295" y="0"/>
                    <a:pt x="42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34"/>
            <p:cNvSpPr/>
            <p:nvPr/>
          </p:nvSpPr>
          <p:spPr>
            <a:xfrm>
              <a:off x="6861685" y="1260731"/>
              <a:ext cx="735773" cy="596047"/>
            </a:xfrm>
            <a:custGeom>
              <a:avLst/>
              <a:gdLst/>
              <a:ahLst/>
              <a:cxnLst/>
              <a:rect l="l" t="t" r="r" b="b"/>
              <a:pathLst>
                <a:path w="32506" h="26333" extrusionOk="0">
                  <a:moveTo>
                    <a:pt x="8398" y="1"/>
                  </a:moveTo>
                  <a:cubicBezTo>
                    <a:pt x="6277" y="1"/>
                    <a:pt x="0" y="3046"/>
                    <a:pt x="316" y="4165"/>
                  </a:cubicBezTo>
                  <a:cubicBezTo>
                    <a:pt x="1183" y="7134"/>
                    <a:pt x="4252" y="15006"/>
                    <a:pt x="8288" y="19443"/>
                  </a:cubicBezTo>
                  <a:cubicBezTo>
                    <a:pt x="10818" y="22189"/>
                    <a:pt x="23392" y="26333"/>
                    <a:pt x="28671" y="26333"/>
                  </a:cubicBezTo>
                  <a:cubicBezTo>
                    <a:pt x="29100" y="26333"/>
                    <a:pt x="29480" y="26305"/>
                    <a:pt x="29804" y="26248"/>
                  </a:cubicBezTo>
                  <a:cubicBezTo>
                    <a:pt x="31972" y="25881"/>
                    <a:pt x="32505" y="23579"/>
                    <a:pt x="26901" y="20610"/>
                  </a:cubicBezTo>
                  <a:cubicBezTo>
                    <a:pt x="22732" y="18409"/>
                    <a:pt x="15527" y="13405"/>
                    <a:pt x="14793" y="12571"/>
                  </a:cubicBezTo>
                  <a:cubicBezTo>
                    <a:pt x="14059" y="11771"/>
                    <a:pt x="10356" y="3064"/>
                    <a:pt x="9055" y="262"/>
                  </a:cubicBezTo>
                  <a:cubicBezTo>
                    <a:pt x="8976" y="81"/>
                    <a:pt x="8742" y="1"/>
                    <a:pt x="839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34"/>
            <p:cNvSpPr/>
            <p:nvPr/>
          </p:nvSpPr>
          <p:spPr>
            <a:xfrm>
              <a:off x="6783504" y="990967"/>
              <a:ext cx="303558" cy="427485"/>
            </a:xfrm>
            <a:custGeom>
              <a:avLst/>
              <a:gdLst/>
              <a:ahLst/>
              <a:cxnLst/>
              <a:rect l="l" t="t" r="r" b="b"/>
              <a:pathLst>
                <a:path w="13411" h="18886" extrusionOk="0">
                  <a:moveTo>
                    <a:pt x="1171" y="0"/>
                  </a:moveTo>
                  <a:cubicBezTo>
                    <a:pt x="1058" y="0"/>
                    <a:pt x="967" y="23"/>
                    <a:pt x="901" y="72"/>
                  </a:cubicBezTo>
                  <a:cubicBezTo>
                    <a:pt x="0" y="772"/>
                    <a:pt x="534" y="1940"/>
                    <a:pt x="3069" y="3874"/>
                  </a:cubicBezTo>
                  <a:cubicBezTo>
                    <a:pt x="5604" y="5809"/>
                    <a:pt x="5271" y="7711"/>
                    <a:pt x="4937" y="9011"/>
                  </a:cubicBezTo>
                  <a:cubicBezTo>
                    <a:pt x="4103" y="12247"/>
                    <a:pt x="4070" y="15650"/>
                    <a:pt x="4871" y="18885"/>
                  </a:cubicBezTo>
                  <a:cubicBezTo>
                    <a:pt x="4871" y="18885"/>
                    <a:pt x="13410" y="16483"/>
                    <a:pt x="13143" y="13982"/>
                  </a:cubicBezTo>
                  <a:cubicBezTo>
                    <a:pt x="13076" y="13348"/>
                    <a:pt x="11108" y="8544"/>
                    <a:pt x="10008" y="7010"/>
                  </a:cubicBezTo>
                  <a:cubicBezTo>
                    <a:pt x="8873" y="5342"/>
                    <a:pt x="7472" y="3874"/>
                    <a:pt x="5871" y="2674"/>
                  </a:cubicBezTo>
                  <a:cubicBezTo>
                    <a:pt x="3670" y="1022"/>
                    <a:pt x="1921" y="0"/>
                    <a:pt x="117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34"/>
            <p:cNvSpPr/>
            <p:nvPr/>
          </p:nvSpPr>
          <p:spPr>
            <a:xfrm>
              <a:off x="6783504" y="1088569"/>
              <a:ext cx="143234" cy="313789"/>
            </a:xfrm>
            <a:custGeom>
              <a:avLst/>
              <a:gdLst/>
              <a:ahLst/>
              <a:cxnLst/>
              <a:rect l="l" t="t" r="r" b="b"/>
              <a:pathLst>
                <a:path w="6328" h="13863" extrusionOk="0">
                  <a:moveTo>
                    <a:pt x="1091" y="0"/>
                  </a:moveTo>
                  <a:cubicBezTo>
                    <a:pt x="1" y="0"/>
                    <a:pt x="164" y="1412"/>
                    <a:pt x="701" y="2665"/>
                  </a:cubicBezTo>
                  <a:cubicBezTo>
                    <a:pt x="2736" y="7535"/>
                    <a:pt x="1835" y="10637"/>
                    <a:pt x="4237" y="13439"/>
                  </a:cubicBezTo>
                  <a:cubicBezTo>
                    <a:pt x="4488" y="13732"/>
                    <a:pt x="4695" y="13863"/>
                    <a:pt x="4866" y="13863"/>
                  </a:cubicBezTo>
                  <a:cubicBezTo>
                    <a:pt x="6328" y="13863"/>
                    <a:pt x="5071" y="4233"/>
                    <a:pt x="5071" y="4232"/>
                  </a:cubicBezTo>
                  <a:lnTo>
                    <a:pt x="5071" y="4232"/>
                  </a:lnTo>
                  <a:cubicBezTo>
                    <a:pt x="5035" y="4393"/>
                    <a:pt x="4981" y="4465"/>
                    <a:pt x="4909" y="4465"/>
                  </a:cubicBezTo>
                  <a:cubicBezTo>
                    <a:pt x="4373" y="4465"/>
                    <a:pt x="2889" y="445"/>
                    <a:pt x="1535" y="63"/>
                  </a:cubicBezTo>
                  <a:cubicBezTo>
                    <a:pt x="1368" y="20"/>
                    <a:pt x="1221" y="0"/>
                    <a:pt x="109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34"/>
            <p:cNvSpPr/>
            <p:nvPr/>
          </p:nvSpPr>
          <p:spPr>
            <a:xfrm>
              <a:off x="6883166" y="1308943"/>
              <a:ext cx="724433" cy="554648"/>
            </a:xfrm>
            <a:custGeom>
              <a:avLst/>
              <a:gdLst/>
              <a:ahLst/>
              <a:cxnLst/>
              <a:rect l="l" t="t" r="r" b="b"/>
              <a:pathLst>
                <a:path w="32005" h="24504" extrusionOk="0">
                  <a:moveTo>
                    <a:pt x="9741" y="0"/>
                  </a:moveTo>
                  <a:cubicBezTo>
                    <a:pt x="9741" y="0"/>
                    <a:pt x="201" y="5538"/>
                    <a:pt x="1" y="5671"/>
                  </a:cubicBezTo>
                  <a:cubicBezTo>
                    <a:pt x="1" y="5671"/>
                    <a:pt x="5071" y="15845"/>
                    <a:pt x="7573" y="18013"/>
                  </a:cubicBezTo>
                  <a:cubicBezTo>
                    <a:pt x="10141" y="20248"/>
                    <a:pt x="17880" y="22850"/>
                    <a:pt x="24685" y="24184"/>
                  </a:cubicBezTo>
                  <a:cubicBezTo>
                    <a:pt x="25783" y="24405"/>
                    <a:pt x="26733" y="24503"/>
                    <a:pt x="27539" y="24503"/>
                  </a:cubicBezTo>
                  <a:cubicBezTo>
                    <a:pt x="31726" y="24503"/>
                    <a:pt x="32005" y="21850"/>
                    <a:pt x="28788" y="19948"/>
                  </a:cubicBezTo>
                  <a:cubicBezTo>
                    <a:pt x="25152" y="17847"/>
                    <a:pt x="14744" y="11208"/>
                    <a:pt x="14011" y="10108"/>
                  </a:cubicBezTo>
                  <a:cubicBezTo>
                    <a:pt x="13277" y="9040"/>
                    <a:pt x="9741" y="0"/>
                    <a:pt x="97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34"/>
            <p:cNvSpPr/>
            <p:nvPr/>
          </p:nvSpPr>
          <p:spPr>
            <a:xfrm>
              <a:off x="6914266" y="1352742"/>
              <a:ext cx="193937" cy="108942"/>
            </a:xfrm>
            <a:custGeom>
              <a:avLst/>
              <a:gdLst/>
              <a:ahLst/>
              <a:cxnLst/>
              <a:rect l="l" t="t" r="r" b="b"/>
              <a:pathLst>
                <a:path w="8568" h="4813" extrusionOk="0">
                  <a:moveTo>
                    <a:pt x="8500" y="0"/>
                  </a:moveTo>
                  <a:cubicBezTo>
                    <a:pt x="7833" y="434"/>
                    <a:pt x="3130" y="2835"/>
                    <a:pt x="28" y="4770"/>
                  </a:cubicBezTo>
                  <a:cubicBezTo>
                    <a:pt x="1" y="4770"/>
                    <a:pt x="17" y="4813"/>
                    <a:pt x="41" y="4813"/>
                  </a:cubicBezTo>
                  <a:cubicBezTo>
                    <a:pt x="48" y="4813"/>
                    <a:pt x="54" y="4810"/>
                    <a:pt x="61" y="4804"/>
                  </a:cubicBezTo>
                  <a:cubicBezTo>
                    <a:pt x="3997" y="2969"/>
                    <a:pt x="7833" y="434"/>
                    <a:pt x="8534" y="67"/>
                  </a:cubicBezTo>
                  <a:cubicBezTo>
                    <a:pt x="8567" y="33"/>
                    <a:pt x="8534" y="0"/>
                    <a:pt x="85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34"/>
            <p:cNvSpPr/>
            <p:nvPr/>
          </p:nvSpPr>
          <p:spPr>
            <a:xfrm>
              <a:off x="7388289" y="1709741"/>
              <a:ext cx="591973" cy="704605"/>
            </a:xfrm>
            <a:custGeom>
              <a:avLst/>
              <a:gdLst/>
              <a:ahLst/>
              <a:cxnLst/>
              <a:rect l="l" t="t" r="r" b="b"/>
              <a:pathLst>
                <a:path w="26153" h="31129" extrusionOk="0">
                  <a:moveTo>
                    <a:pt x="8302" y="0"/>
                  </a:moveTo>
                  <a:cubicBezTo>
                    <a:pt x="6704" y="0"/>
                    <a:pt x="5341" y="829"/>
                    <a:pt x="4470" y="2174"/>
                  </a:cubicBezTo>
                  <a:cubicBezTo>
                    <a:pt x="4103" y="2775"/>
                    <a:pt x="1" y="11348"/>
                    <a:pt x="1" y="14316"/>
                  </a:cubicBezTo>
                  <a:cubicBezTo>
                    <a:pt x="1" y="16918"/>
                    <a:pt x="2202" y="19353"/>
                    <a:pt x="2202" y="19353"/>
                  </a:cubicBezTo>
                  <a:lnTo>
                    <a:pt x="2903" y="31128"/>
                  </a:lnTo>
                  <a:cubicBezTo>
                    <a:pt x="2903" y="31128"/>
                    <a:pt x="21583" y="27526"/>
                    <a:pt x="26153" y="26258"/>
                  </a:cubicBezTo>
                  <a:cubicBezTo>
                    <a:pt x="26153" y="26258"/>
                    <a:pt x="17947" y="5643"/>
                    <a:pt x="11842" y="1274"/>
                  </a:cubicBezTo>
                  <a:cubicBezTo>
                    <a:pt x="10607" y="391"/>
                    <a:pt x="9399" y="0"/>
                    <a:pt x="83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34"/>
            <p:cNvSpPr/>
            <p:nvPr/>
          </p:nvSpPr>
          <p:spPr>
            <a:xfrm>
              <a:off x="7476633" y="1598875"/>
              <a:ext cx="110255" cy="205458"/>
            </a:xfrm>
            <a:custGeom>
              <a:avLst/>
              <a:gdLst/>
              <a:ahLst/>
              <a:cxnLst/>
              <a:rect l="l" t="t" r="r" b="b"/>
              <a:pathLst>
                <a:path w="4871" h="9077" extrusionOk="0">
                  <a:moveTo>
                    <a:pt x="4270" y="1"/>
                  </a:moveTo>
                  <a:lnTo>
                    <a:pt x="3736" y="301"/>
                  </a:lnTo>
                  <a:lnTo>
                    <a:pt x="0" y="2602"/>
                  </a:lnTo>
                  <a:lnTo>
                    <a:pt x="667" y="5771"/>
                  </a:lnTo>
                  <a:lnTo>
                    <a:pt x="701" y="6005"/>
                  </a:lnTo>
                  <a:cubicBezTo>
                    <a:pt x="701" y="6005"/>
                    <a:pt x="667" y="9040"/>
                    <a:pt x="1235" y="9074"/>
                  </a:cubicBezTo>
                  <a:cubicBezTo>
                    <a:pt x="1269" y="9076"/>
                    <a:pt x="1304" y="9077"/>
                    <a:pt x="1339" y="9077"/>
                  </a:cubicBezTo>
                  <a:cubicBezTo>
                    <a:pt x="3008" y="9077"/>
                    <a:pt x="4739" y="6765"/>
                    <a:pt x="4837" y="6405"/>
                  </a:cubicBezTo>
                  <a:cubicBezTo>
                    <a:pt x="4870" y="5471"/>
                    <a:pt x="4837" y="4504"/>
                    <a:pt x="4737" y="3570"/>
                  </a:cubicBezTo>
                  <a:cubicBezTo>
                    <a:pt x="4737" y="3436"/>
                    <a:pt x="4704" y="3303"/>
                    <a:pt x="4704" y="3170"/>
                  </a:cubicBezTo>
                  <a:cubicBezTo>
                    <a:pt x="4704" y="3036"/>
                    <a:pt x="4670" y="2969"/>
                    <a:pt x="4670" y="2803"/>
                  </a:cubicBezTo>
                  <a:cubicBezTo>
                    <a:pt x="4637" y="2636"/>
                    <a:pt x="4604" y="2469"/>
                    <a:pt x="4604" y="2302"/>
                  </a:cubicBezTo>
                  <a:lnTo>
                    <a:pt x="4570" y="2135"/>
                  </a:lnTo>
                  <a:cubicBezTo>
                    <a:pt x="4537" y="2069"/>
                    <a:pt x="4537" y="2035"/>
                    <a:pt x="4537" y="1969"/>
                  </a:cubicBezTo>
                  <a:cubicBezTo>
                    <a:pt x="4403" y="868"/>
                    <a:pt x="4270" y="1"/>
                    <a:pt x="427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34"/>
            <p:cNvSpPr/>
            <p:nvPr/>
          </p:nvSpPr>
          <p:spPr>
            <a:xfrm>
              <a:off x="7476633" y="1598875"/>
              <a:ext cx="102695" cy="130649"/>
            </a:xfrm>
            <a:custGeom>
              <a:avLst/>
              <a:gdLst/>
              <a:ahLst/>
              <a:cxnLst/>
              <a:rect l="l" t="t" r="r" b="b"/>
              <a:pathLst>
                <a:path w="4537" h="5772" extrusionOk="0">
                  <a:moveTo>
                    <a:pt x="4270" y="1"/>
                  </a:moveTo>
                  <a:lnTo>
                    <a:pt x="3736" y="301"/>
                  </a:lnTo>
                  <a:lnTo>
                    <a:pt x="0" y="2602"/>
                  </a:lnTo>
                  <a:lnTo>
                    <a:pt x="667" y="5771"/>
                  </a:lnTo>
                  <a:cubicBezTo>
                    <a:pt x="2469" y="5138"/>
                    <a:pt x="3870" y="3737"/>
                    <a:pt x="4537" y="1935"/>
                  </a:cubicBezTo>
                  <a:cubicBezTo>
                    <a:pt x="4403" y="868"/>
                    <a:pt x="4270" y="1"/>
                    <a:pt x="42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4"/>
            <p:cNvSpPr/>
            <p:nvPr/>
          </p:nvSpPr>
          <p:spPr>
            <a:xfrm>
              <a:off x="7367940" y="1398782"/>
              <a:ext cx="241606" cy="302155"/>
            </a:xfrm>
            <a:custGeom>
              <a:avLst/>
              <a:gdLst/>
              <a:ahLst/>
              <a:cxnLst/>
              <a:rect l="l" t="t" r="r" b="b"/>
              <a:pathLst>
                <a:path w="10674" h="13349" extrusionOk="0">
                  <a:moveTo>
                    <a:pt x="5358" y="0"/>
                  </a:moveTo>
                  <a:cubicBezTo>
                    <a:pt x="2810" y="0"/>
                    <a:pt x="1" y="1626"/>
                    <a:pt x="199" y="7239"/>
                  </a:cubicBezTo>
                  <a:cubicBezTo>
                    <a:pt x="390" y="12611"/>
                    <a:pt x="3488" y="13349"/>
                    <a:pt x="4847" y="13349"/>
                  </a:cubicBezTo>
                  <a:cubicBezTo>
                    <a:pt x="4914" y="13349"/>
                    <a:pt x="4978" y="13347"/>
                    <a:pt x="5036" y="13344"/>
                  </a:cubicBezTo>
                  <a:cubicBezTo>
                    <a:pt x="6137" y="13310"/>
                    <a:pt x="9906" y="13044"/>
                    <a:pt x="10273" y="7373"/>
                  </a:cubicBezTo>
                  <a:cubicBezTo>
                    <a:pt x="10673" y="1702"/>
                    <a:pt x="7971" y="34"/>
                    <a:pt x="5436" y="1"/>
                  </a:cubicBezTo>
                  <a:cubicBezTo>
                    <a:pt x="5410" y="1"/>
                    <a:pt x="5384" y="0"/>
                    <a:pt x="535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4"/>
            <p:cNvSpPr/>
            <p:nvPr/>
          </p:nvSpPr>
          <p:spPr>
            <a:xfrm>
              <a:off x="7383015" y="1512047"/>
              <a:ext cx="24921" cy="14373"/>
            </a:xfrm>
            <a:custGeom>
              <a:avLst/>
              <a:gdLst/>
              <a:ahLst/>
              <a:cxnLst/>
              <a:rect l="l" t="t" r="r" b="b"/>
              <a:pathLst>
                <a:path w="1101" h="635" extrusionOk="0">
                  <a:moveTo>
                    <a:pt x="734" y="0"/>
                  </a:moveTo>
                  <a:cubicBezTo>
                    <a:pt x="678" y="0"/>
                    <a:pt x="623" y="12"/>
                    <a:pt x="567" y="34"/>
                  </a:cubicBezTo>
                  <a:cubicBezTo>
                    <a:pt x="367" y="67"/>
                    <a:pt x="200" y="134"/>
                    <a:pt x="100" y="301"/>
                  </a:cubicBezTo>
                  <a:cubicBezTo>
                    <a:pt x="0" y="434"/>
                    <a:pt x="133" y="634"/>
                    <a:pt x="300" y="634"/>
                  </a:cubicBezTo>
                  <a:cubicBezTo>
                    <a:pt x="434" y="601"/>
                    <a:pt x="567" y="568"/>
                    <a:pt x="701" y="534"/>
                  </a:cubicBezTo>
                  <a:cubicBezTo>
                    <a:pt x="834" y="534"/>
                    <a:pt x="934" y="467"/>
                    <a:pt x="1067" y="367"/>
                  </a:cubicBezTo>
                  <a:cubicBezTo>
                    <a:pt x="1101" y="301"/>
                    <a:pt x="1101" y="201"/>
                    <a:pt x="1067" y="134"/>
                  </a:cubicBezTo>
                  <a:cubicBezTo>
                    <a:pt x="956" y="45"/>
                    <a:pt x="845" y="0"/>
                    <a:pt x="7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34"/>
            <p:cNvSpPr/>
            <p:nvPr/>
          </p:nvSpPr>
          <p:spPr>
            <a:xfrm>
              <a:off x="7455492" y="1509512"/>
              <a:ext cx="25487" cy="13966"/>
            </a:xfrm>
            <a:custGeom>
              <a:avLst/>
              <a:gdLst/>
              <a:ahLst/>
              <a:cxnLst/>
              <a:rect l="l" t="t" r="r" b="b"/>
              <a:pathLst>
                <a:path w="1126" h="617" extrusionOk="0">
                  <a:moveTo>
                    <a:pt x="412" y="0"/>
                  </a:moveTo>
                  <a:cubicBezTo>
                    <a:pt x="278" y="0"/>
                    <a:pt x="144" y="44"/>
                    <a:pt x="67" y="146"/>
                  </a:cubicBezTo>
                  <a:cubicBezTo>
                    <a:pt x="0" y="246"/>
                    <a:pt x="0" y="346"/>
                    <a:pt x="67" y="413"/>
                  </a:cubicBezTo>
                  <a:cubicBezTo>
                    <a:pt x="167" y="479"/>
                    <a:pt x="301" y="546"/>
                    <a:pt x="434" y="546"/>
                  </a:cubicBezTo>
                  <a:cubicBezTo>
                    <a:pt x="567" y="579"/>
                    <a:pt x="701" y="613"/>
                    <a:pt x="834" y="613"/>
                  </a:cubicBezTo>
                  <a:cubicBezTo>
                    <a:pt x="845" y="615"/>
                    <a:pt x="856" y="616"/>
                    <a:pt x="867" y="616"/>
                  </a:cubicBezTo>
                  <a:cubicBezTo>
                    <a:pt x="1017" y="616"/>
                    <a:pt x="1126" y="404"/>
                    <a:pt x="1001" y="279"/>
                  </a:cubicBezTo>
                  <a:cubicBezTo>
                    <a:pt x="901" y="112"/>
                    <a:pt x="734" y="46"/>
                    <a:pt x="534" y="12"/>
                  </a:cubicBezTo>
                  <a:cubicBezTo>
                    <a:pt x="495" y="5"/>
                    <a:pt x="453" y="0"/>
                    <a:pt x="4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4"/>
            <p:cNvSpPr/>
            <p:nvPr/>
          </p:nvSpPr>
          <p:spPr>
            <a:xfrm>
              <a:off x="7457008" y="1556593"/>
              <a:ext cx="11340" cy="22680"/>
            </a:xfrm>
            <a:custGeom>
              <a:avLst/>
              <a:gdLst/>
              <a:ahLst/>
              <a:cxnLst/>
              <a:rect l="l" t="t" r="r" b="b"/>
              <a:pathLst>
                <a:path w="501" h="1002" extrusionOk="0">
                  <a:moveTo>
                    <a:pt x="67" y="1"/>
                  </a:moveTo>
                  <a:lnTo>
                    <a:pt x="67" y="1"/>
                  </a:lnTo>
                  <a:cubicBezTo>
                    <a:pt x="0" y="367"/>
                    <a:pt x="67" y="968"/>
                    <a:pt x="500" y="1001"/>
                  </a:cubicBezTo>
                  <a:cubicBezTo>
                    <a:pt x="133" y="868"/>
                    <a:pt x="100" y="434"/>
                    <a:pt x="100" y="34"/>
                  </a:cubicBezTo>
                  <a:cubicBezTo>
                    <a:pt x="100" y="1"/>
                    <a:pt x="67" y="1"/>
                    <a:pt x="6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4"/>
            <p:cNvSpPr/>
            <p:nvPr/>
          </p:nvSpPr>
          <p:spPr>
            <a:xfrm>
              <a:off x="7454292" y="1547471"/>
              <a:ext cx="26551" cy="28090"/>
            </a:xfrm>
            <a:custGeom>
              <a:avLst/>
              <a:gdLst/>
              <a:ahLst/>
              <a:cxnLst/>
              <a:rect l="l" t="t" r="r" b="b"/>
              <a:pathLst>
                <a:path w="1173" h="1241" extrusionOk="0">
                  <a:moveTo>
                    <a:pt x="565" y="1"/>
                  </a:moveTo>
                  <a:cubicBezTo>
                    <a:pt x="551" y="1"/>
                    <a:pt x="536" y="2"/>
                    <a:pt x="520" y="3"/>
                  </a:cubicBezTo>
                  <a:cubicBezTo>
                    <a:pt x="0" y="36"/>
                    <a:pt x="50" y="1240"/>
                    <a:pt x="578" y="1240"/>
                  </a:cubicBezTo>
                  <a:cubicBezTo>
                    <a:pt x="592" y="1240"/>
                    <a:pt x="606" y="1239"/>
                    <a:pt x="620" y="1237"/>
                  </a:cubicBezTo>
                  <a:cubicBezTo>
                    <a:pt x="1173" y="1205"/>
                    <a:pt x="1124" y="1"/>
                    <a:pt x="5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34"/>
            <p:cNvSpPr/>
            <p:nvPr/>
          </p:nvSpPr>
          <p:spPr>
            <a:xfrm>
              <a:off x="7469842" y="1546769"/>
              <a:ext cx="18131" cy="12404"/>
            </a:xfrm>
            <a:custGeom>
              <a:avLst/>
              <a:gdLst/>
              <a:ahLst/>
              <a:cxnLst/>
              <a:rect l="l" t="t" r="r" b="b"/>
              <a:pathLst>
                <a:path w="801" h="548" extrusionOk="0">
                  <a:moveTo>
                    <a:pt x="767" y="1"/>
                  </a:moveTo>
                  <a:cubicBezTo>
                    <a:pt x="701" y="134"/>
                    <a:pt x="567" y="268"/>
                    <a:pt x="434" y="268"/>
                  </a:cubicBezTo>
                  <a:cubicBezTo>
                    <a:pt x="300" y="268"/>
                    <a:pt x="167" y="134"/>
                    <a:pt x="67" y="68"/>
                  </a:cubicBezTo>
                  <a:cubicBezTo>
                    <a:pt x="33" y="68"/>
                    <a:pt x="0" y="134"/>
                    <a:pt x="0" y="168"/>
                  </a:cubicBezTo>
                  <a:cubicBezTo>
                    <a:pt x="58" y="370"/>
                    <a:pt x="191" y="548"/>
                    <a:pt x="400" y="548"/>
                  </a:cubicBezTo>
                  <a:cubicBezTo>
                    <a:pt x="431" y="548"/>
                    <a:pt x="465" y="543"/>
                    <a:pt x="500" y="535"/>
                  </a:cubicBezTo>
                  <a:cubicBezTo>
                    <a:pt x="734" y="501"/>
                    <a:pt x="801" y="234"/>
                    <a:pt x="8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34"/>
            <p:cNvSpPr/>
            <p:nvPr/>
          </p:nvSpPr>
          <p:spPr>
            <a:xfrm>
              <a:off x="7399606" y="1557340"/>
              <a:ext cx="10593" cy="23427"/>
            </a:xfrm>
            <a:custGeom>
              <a:avLst/>
              <a:gdLst/>
              <a:ahLst/>
              <a:cxnLst/>
              <a:rect l="l" t="t" r="r" b="b"/>
              <a:pathLst>
                <a:path w="468" h="1035" extrusionOk="0">
                  <a:moveTo>
                    <a:pt x="368" y="1"/>
                  </a:moveTo>
                  <a:cubicBezTo>
                    <a:pt x="368" y="1"/>
                    <a:pt x="334" y="1"/>
                    <a:pt x="334" y="34"/>
                  </a:cubicBezTo>
                  <a:cubicBezTo>
                    <a:pt x="368" y="435"/>
                    <a:pt x="334" y="868"/>
                    <a:pt x="1" y="1035"/>
                  </a:cubicBezTo>
                  <a:cubicBezTo>
                    <a:pt x="435" y="968"/>
                    <a:pt x="468" y="368"/>
                    <a:pt x="36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4"/>
            <p:cNvSpPr/>
            <p:nvPr/>
          </p:nvSpPr>
          <p:spPr>
            <a:xfrm>
              <a:off x="7385278" y="1549033"/>
              <a:ext cx="27185" cy="27977"/>
            </a:xfrm>
            <a:custGeom>
              <a:avLst/>
              <a:gdLst/>
              <a:ahLst/>
              <a:cxnLst/>
              <a:rect l="l" t="t" r="r" b="b"/>
              <a:pathLst>
                <a:path w="1201" h="1236" extrusionOk="0">
                  <a:moveTo>
                    <a:pt x="634" y="1"/>
                  </a:moveTo>
                  <a:cubicBezTo>
                    <a:pt x="0" y="1"/>
                    <a:pt x="33" y="1235"/>
                    <a:pt x="601" y="1235"/>
                  </a:cubicBezTo>
                  <a:cubicBezTo>
                    <a:pt x="1201" y="1235"/>
                    <a:pt x="1168" y="1"/>
                    <a:pt x="6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4"/>
            <p:cNvSpPr/>
            <p:nvPr/>
          </p:nvSpPr>
          <p:spPr>
            <a:xfrm>
              <a:off x="7379235" y="1549802"/>
              <a:ext cx="16637" cy="12178"/>
            </a:xfrm>
            <a:custGeom>
              <a:avLst/>
              <a:gdLst/>
              <a:ahLst/>
              <a:cxnLst/>
              <a:rect l="l" t="t" r="r" b="b"/>
              <a:pathLst>
                <a:path w="735" h="538" extrusionOk="0">
                  <a:moveTo>
                    <a:pt x="0" y="0"/>
                  </a:moveTo>
                  <a:cubicBezTo>
                    <a:pt x="0" y="234"/>
                    <a:pt x="100" y="467"/>
                    <a:pt x="334" y="534"/>
                  </a:cubicBezTo>
                  <a:cubicBezTo>
                    <a:pt x="351" y="537"/>
                    <a:pt x="367" y="538"/>
                    <a:pt x="383" y="538"/>
                  </a:cubicBezTo>
                  <a:cubicBezTo>
                    <a:pt x="582" y="538"/>
                    <a:pt x="672" y="348"/>
                    <a:pt x="734" y="100"/>
                  </a:cubicBezTo>
                  <a:cubicBezTo>
                    <a:pt x="734" y="100"/>
                    <a:pt x="701" y="34"/>
                    <a:pt x="667" y="34"/>
                  </a:cubicBezTo>
                  <a:cubicBezTo>
                    <a:pt x="567" y="100"/>
                    <a:pt x="467" y="234"/>
                    <a:pt x="334" y="234"/>
                  </a:cubicBezTo>
                  <a:cubicBezTo>
                    <a:pt x="323" y="237"/>
                    <a:pt x="312" y="239"/>
                    <a:pt x="301" y="239"/>
                  </a:cubicBezTo>
                  <a:cubicBezTo>
                    <a:pt x="206" y="239"/>
                    <a:pt x="90" y="12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4"/>
            <p:cNvSpPr/>
            <p:nvPr/>
          </p:nvSpPr>
          <p:spPr>
            <a:xfrm>
              <a:off x="7446438" y="1626060"/>
              <a:ext cx="17384" cy="8511"/>
            </a:xfrm>
            <a:custGeom>
              <a:avLst/>
              <a:gdLst/>
              <a:ahLst/>
              <a:cxnLst/>
              <a:rect l="l" t="t" r="r" b="b"/>
              <a:pathLst>
                <a:path w="768" h="376" extrusionOk="0">
                  <a:moveTo>
                    <a:pt x="701" y="0"/>
                  </a:moveTo>
                  <a:cubicBezTo>
                    <a:pt x="634" y="100"/>
                    <a:pt x="567" y="234"/>
                    <a:pt x="400" y="267"/>
                  </a:cubicBezTo>
                  <a:cubicBezTo>
                    <a:pt x="267" y="267"/>
                    <a:pt x="133" y="234"/>
                    <a:pt x="0" y="201"/>
                  </a:cubicBezTo>
                  <a:lnTo>
                    <a:pt x="0" y="201"/>
                  </a:lnTo>
                  <a:cubicBezTo>
                    <a:pt x="111" y="311"/>
                    <a:pt x="267" y="376"/>
                    <a:pt x="412" y="376"/>
                  </a:cubicBezTo>
                  <a:cubicBezTo>
                    <a:pt x="442" y="376"/>
                    <a:pt x="472" y="373"/>
                    <a:pt x="500" y="367"/>
                  </a:cubicBezTo>
                  <a:cubicBezTo>
                    <a:pt x="667" y="301"/>
                    <a:pt x="767" y="167"/>
                    <a:pt x="7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34"/>
            <p:cNvSpPr/>
            <p:nvPr/>
          </p:nvSpPr>
          <p:spPr>
            <a:xfrm>
              <a:off x="7410177" y="1510734"/>
              <a:ext cx="46085" cy="105072"/>
            </a:xfrm>
            <a:custGeom>
              <a:avLst/>
              <a:gdLst/>
              <a:ahLst/>
              <a:cxnLst/>
              <a:rect l="l" t="t" r="r" b="b"/>
              <a:pathLst>
                <a:path w="2036" h="4642" extrusionOk="0">
                  <a:moveTo>
                    <a:pt x="668" y="0"/>
                  </a:moveTo>
                  <a:cubicBezTo>
                    <a:pt x="651" y="0"/>
                    <a:pt x="635" y="8"/>
                    <a:pt x="635" y="25"/>
                  </a:cubicBezTo>
                  <a:cubicBezTo>
                    <a:pt x="301" y="1293"/>
                    <a:pt x="68" y="2594"/>
                    <a:pt x="1" y="3895"/>
                  </a:cubicBezTo>
                  <a:cubicBezTo>
                    <a:pt x="1" y="3927"/>
                    <a:pt x="32" y="3939"/>
                    <a:pt x="80" y="3939"/>
                  </a:cubicBezTo>
                  <a:cubicBezTo>
                    <a:pt x="233" y="3939"/>
                    <a:pt x="559" y="3812"/>
                    <a:pt x="635" y="3761"/>
                  </a:cubicBezTo>
                  <a:lnTo>
                    <a:pt x="635" y="3761"/>
                  </a:lnTo>
                  <a:cubicBezTo>
                    <a:pt x="635" y="4028"/>
                    <a:pt x="601" y="4328"/>
                    <a:pt x="601" y="4595"/>
                  </a:cubicBezTo>
                  <a:cubicBezTo>
                    <a:pt x="601" y="4628"/>
                    <a:pt x="668" y="4628"/>
                    <a:pt x="768" y="4628"/>
                  </a:cubicBezTo>
                  <a:cubicBezTo>
                    <a:pt x="827" y="4637"/>
                    <a:pt x="887" y="4641"/>
                    <a:pt x="947" y="4641"/>
                  </a:cubicBezTo>
                  <a:cubicBezTo>
                    <a:pt x="1358" y="4641"/>
                    <a:pt x="1769" y="4444"/>
                    <a:pt x="2002" y="4095"/>
                  </a:cubicBezTo>
                  <a:cubicBezTo>
                    <a:pt x="2036" y="4061"/>
                    <a:pt x="2002" y="4061"/>
                    <a:pt x="1969" y="4061"/>
                  </a:cubicBezTo>
                  <a:cubicBezTo>
                    <a:pt x="1635" y="4328"/>
                    <a:pt x="1235" y="4462"/>
                    <a:pt x="801" y="4462"/>
                  </a:cubicBezTo>
                  <a:cubicBezTo>
                    <a:pt x="768" y="4395"/>
                    <a:pt x="935" y="3461"/>
                    <a:pt x="902" y="3461"/>
                  </a:cubicBezTo>
                  <a:lnTo>
                    <a:pt x="902" y="3461"/>
                  </a:lnTo>
                  <a:cubicBezTo>
                    <a:pt x="668" y="3494"/>
                    <a:pt x="468" y="3561"/>
                    <a:pt x="268" y="3628"/>
                  </a:cubicBezTo>
                  <a:cubicBezTo>
                    <a:pt x="368" y="2427"/>
                    <a:pt x="635" y="1226"/>
                    <a:pt x="701" y="25"/>
                  </a:cubicBezTo>
                  <a:cubicBezTo>
                    <a:pt x="701" y="8"/>
                    <a:pt x="685" y="0"/>
                    <a:pt x="6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34"/>
            <p:cNvSpPr/>
            <p:nvPr/>
          </p:nvSpPr>
          <p:spPr>
            <a:xfrm>
              <a:off x="7427560" y="1603402"/>
              <a:ext cx="30218" cy="21933"/>
            </a:xfrm>
            <a:custGeom>
              <a:avLst/>
              <a:gdLst/>
              <a:ahLst/>
              <a:cxnLst/>
              <a:rect l="l" t="t" r="r" b="b"/>
              <a:pathLst>
                <a:path w="1335" h="969" extrusionOk="0">
                  <a:moveTo>
                    <a:pt x="1201" y="1"/>
                  </a:moveTo>
                  <a:cubicBezTo>
                    <a:pt x="834" y="234"/>
                    <a:pt x="434" y="368"/>
                    <a:pt x="0" y="368"/>
                  </a:cubicBezTo>
                  <a:cubicBezTo>
                    <a:pt x="134" y="601"/>
                    <a:pt x="334" y="768"/>
                    <a:pt x="601" y="901"/>
                  </a:cubicBezTo>
                  <a:cubicBezTo>
                    <a:pt x="734" y="968"/>
                    <a:pt x="867" y="968"/>
                    <a:pt x="1001" y="968"/>
                  </a:cubicBezTo>
                  <a:cubicBezTo>
                    <a:pt x="1334" y="901"/>
                    <a:pt x="1334" y="601"/>
                    <a:pt x="1301" y="368"/>
                  </a:cubicBezTo>
                  <a:cubicBezTo>
                    <a:pt x="1301" y="234"/>
                    <a:pt x="1234" y="101"/>
                    <a:pt x="12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34"/>
            <p:cNvSpPr/>
            <p:nvPr/>
          </p:nvSpPr>
          <p:spPr>
            <a:xfrm>
              <a:off x="7441141" y="1611709"/>
              <a:ext cx="17384" cy="13626"/>
            </a:xfrm>
            <a:custGeom>
              <a:avLst/>
              <a:gdLst/>
              <a:ahLst/>
              <a:cxnLst/>
              <a:rect l="l" t="t" r="r" b="b"/>
              <a:pathLst>
                <a:path w="768" h="602" extrusionOk="0">
                  <a:moveTo>
                    <a:pt x="734" y="1"/>
                  </a:moveTo>
                  <a:cubicBezTo>
                    <a:pt x="401" y="1"/>
                    <a:pt x="101" y="201"/>
                    <a:pt x="1" y="534"/>
                  </a:cubicBezTo>
                  <a:cubicBezTo>
                    <a:pt x="134" y="601"/>
                    <a:pt x="267" y="601"/>
                    <a:pt x="434" y="601"/>
                  </a:cubicBezTo>
                  <a:cubicBezTo>
                    <a:pt x="734" y="534"/>
                    <a:pt x="768" y="234"/>
                    <a:pt x="734" y="1"/>
                  </a:cubicBezTo>
                  <a:close/>
                </a:path>
              </a:pathLst>
            </a:custGeom>
            <a:solidFill>
              <a:srgbClr val="FF9B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34"/>
            <p:cNvSpPr/>
            <p:nvPr/>
          </p:nvSpPr>
          <p:spPr>
            <a:xfrm>
              <a:off x="7361874" y="1371076"/>
              <a:ext cx="273340" cy="190858"/>
            </a:xfrm>
            <a:custGeom>
              <a:avLst/>
              <a:gdLst/>
              <a:ahLst/>
              <a:cxnLst/>
              <a:rect l="l" t="t" r="r" b="b"/>
              <a:pathLst>
                <a:path w="12076" h="8432" extrusionOk="0">
                  <a:moveTo>
                    <a:pt x="5181" y="1"/>
                  </a:moveTo>
                  <a:cubicBezTo>
                    <a:pt x="4346" y="1"/>
                    <a:pt x="3483" y="189"/>
                    <a:pt x="2635" y="624"/>
                  </a:cubicBezTo>
                  <a:cubicBezTo>
                    <a:pt x="67" y="1959"/>
                    <a:pt x="0" y="5795"/>
                    <a:pt x="234" y="5828"/>
                  </a:cubicBezTo>
                  <a:cubicBezTo>
                    <a:pt x="640" y="5885"/>
                    <a:pt x="1022" y="5909"/>
                    <a:pt x="1380" y="5909"/>
                  </a:cubicBezTo>
                  <a:cubicBezTo>
                    <a:pt x="3496" y="5909"/>
                    <a:pt x="4761" y="5044"/>
                    <a:pt x="5163" y="4717"/>
                  </a:cubicBezTo>
                  <a:lnTo>
                    <a:pt x="5163" y="4717"/>
                  </a:lnTo>
                  <a:cubicBezTo>
                    <a:pt x="4830" y="5012"/>
                    <a:pt x="4037" y="5734"/>
                    <a:pt x="4261" y="5734"/>
                  </a:cubicBezTo>
                  <a:cubicBezTo>
                    <a:pt x="4272" y="5734"/>
                    <a:pt x="4286" y="5732"/>
                    <a:pt x="4303" y="5728"/>
                  </a:cubicBezTo>
                  <a:cubicBezTo>
                    <a:pt x="5471" y="5528"/>
                    <a:pt x="6505" y="4827"/>
                    <a:pt x="7072" y="3760"/>
                  </a:cubicBezTo>
                  <a:cubicBezTo>
                    <a:pt x="7305" y="6262"/>
                    <a:pt x="8873" y="6329"/>
                    <a:pt x="8873" y="6329"/>
                  </a:cubicBezTo>
                  <a:cubicBezTo>
                    <a:pt x="8873" y="6329"/>
                    <a:pt x="8970" y="8432"/>
                    <a:pt x="10279" y="8432"/>
                  </a:cubicBezTo>
                  <a:cubicBezTo>
                    <a:pt x="10300" y="8432"/>
                    <a:pt x="10320" y="8431"/>
                    <a:pt x="10341" y="8430"/>
                  </a:cubicBezTo>
                  <a:cubicBezTo>
                    <a:pt x="10874" y="8397"/>
                    <a:pt x="12075" y="6162"/>
                    <a:pt x="11775" y="4360"/>
                  </a:cubicBezTo>
                  <a:cubicBezTo>
                    <a:pt x="11475" y="2593"/>
                    <a:pt x="9507" y="1792"/>
                    <a:pt x="9507" y="1792"/>
                  </a:cubicBezTo>
                  <a:cubicBezTo>
                    <a:pt x="8397" y="749"/>
                    <a:pt x="6843" y="1"/>
                    <a:pt x="51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4"/>
            <p:cNvSpPr/>
            <p:nvPr/>
          </p:nvSpPr>
          <p:spPr>
            <a:xfrm>
              <a:off x="7577811" y="1539843"/>
              <a:ext cx="64193" cy="82482"/>
            </a:xfrm>
            <a:custGeom>
              <a:avLst/>
              <a:gdLst/>
              <a:ahLst/>
              <a:cxnLst/>
              <a:rect l="l" t="t" r="r" b="b"/>
              <a:pathLst>
                <a:path w="2836" h="3644" extrusionOk="0">
                  <a:moveTo>
                    <a:pt x="1790" y="1"/>
                  </a:moveTo>
                  <a:cubicBezTo>
                    <a:pt x="979" y="1"/>
                    <a:pt x="134" y="1608"/>
                    <a:pt x="134" y="1608"/>
                  </a:cubicBezTo>
                  <a:lnTo>
                    <a:pt x="0" y="3142"/>
                  </a:lnTo>
                  <a:cubicBezTo>
                    <a:pt x="177" y="3473"/>
                    <a:pt x="500" y="3644"/>
                    <a:pt x="833" y="3644"/>
                  </a:cubicBezTo>
                  <a:cubicBezTo>
                    <a:pt x="1003" y="3644"/>
                    <a:pt x="1177" y="3599"/>
                    <a:pt x="1334" y="3509"/>
                  </a:cubicBezTo>
                  <a:cubicBezTo>
                    <a:pt x="2235" y="3042"/>
                    <a:pt x="2836" y="374"/>
                    <a:pt x="2002" y="40"/>
                  </a:cubicBezTo>
                  <a:cubicBezTo>
                    <a:pt x="1932" y="13"/>
                    <a:pt x="1861" y="1"/>
                    <a:pt x="179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4"/>
            <p:cNvSpPr/>
            <p:nvPr/>
          </p:nvSpPr>
          <p:spPr>
            <a:xfrm>
              <a:off x="7561940" y="1564434"/>
              <a:ext cx="32481" cy="53690"/>
            </a:xfrm>
            <a:custGeom>
              <a:avLst/>
              <a:gdLst/>
              <a:ahLst/>
              <a:cxnLst/>
              <a:rect l="l" t="t" r="r" b="b"/>
              <a:pathLst>
                <a:path w="1435" h="2372" extrusionOk="0">
                  <a:moveTo>
                    <a:pt x="1401" y="0"/>
                  </a:moveTo>
                  <a:cubicBezTo>
                    <a:pt x="501" y="200"/>
                    <a:pt x="0" y="1435"/>
                    <a:pt x="134" y="2302"/>
                  </a:cubicBezTo>
                  <a:cubicBezTo>
                    <a:pt x="134" y="2343"/>
                    <a:pt x="172" y="2372"/>
                    <a:pt x="209" y="2372"/>
                  </a:cubicBezTo>
                  <a:cubicBezTo>
                    <a:pt x="232" y="2372"/>
                    <a:pt x="255" y="2361"/>
                    <a:pt x="267" y="2335"/>
                  </a:cubicBezTo>
                  <a:cubicBezTo>
                    <a:pt x="301" y="2135"/>
                    <a:pt x="401" y="1935"/>
                    <a:pt x="501" y="1768"/>
                  </a:cubicBezTo>
                  <a:cubicBezTo>
                    <a:pt x="618" y="1564"/>
                    <a:pt x="811" y="1462"/>
                    <a:pt x="1014" y="1462"/>
                  </a:cubicBezTo>
                  <a:cubicBezTo>
                    <a:pt x="1043" y="1462"/>
                    <a:pt x="1072" y="1464"/>
                    <a:pt x="1101" y="1468"/>
                  </a:cubicBezTo>
                  <a:lnTo>
                    <a:pt x="1101" y="1435"/>
                  </a:lnTo>
                  <a:cubicBezTo>
                    <a:pt x="1022" y="1385"/>
                    <a:pt x="934" y="1362"/>
                    <a:pt x="845" y="1362"/>
                  </a:cubicBezTo>
                  <a:cubicBezTo>
                    <a:pt x="637" y="1362"/>
                    <a:pt x="428" y="1491"/>
                    <a:pt x="334" y="1701"/>
                  </a:cubicBezTo>
                  <a:cubicBezTo>
                    <a:pt x="434" y="1001"/>
                    <a:pt x="834" y="401"/>
                    <a:pt x="1401" y="34"/>
                  </a:cubicBezTo>
                  <a:cubicBezTo>
                    <a:pt x="1435" y="0"/>
                    <a:pt x="1401" y="0"/>
                    <a:pt x="14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34"/>
            <p:cNvSpPr/>
            <p:nvPr/>
          </p:nvSpPr>
          <p:spPr>
            <a:xfrm>
              <a:off x="7489897" y="1727940"/>
              <a:ext cx="497155" cy="635795"/>
            </a:xfrm>
            <a:custGeom>
              <a:avLst/>
              <a:gdLst/>
              <a:ahLst/>
              <a:cxnLst/>
              <a:rect l="l" t="t" r="r" b="b"/>
              <a:pathLst>
                <a:path w="21964" h="28089" extrusionOk="0">
                  <a:moveTo>
                    <a:pt x="5149" y="0"/>
                  </a:moveTo>
                  <a:cubicBezTo>
                    <a:pt x="4384" y="0"/>
                    <a:pt x="4138" y="995"/>
                    <a:pt x="4918" y="3672"/>
                  </a:cubicBezTo>
                  <a:cubicBezTo>
                    <a:pt x="6119" y="7675"/>
                    <a:pt x="9788" y="18182"/>
                    <a:pt x="9455" y="18182"/>
                  </a:cubicBezTo>
                  <a:cubicBezTo>
                    <a:pt x="9450" y="18183"/>
                    <a:pt x="9443" y="18184"/>
                    <a:pt x="9433" y="18184"/>
                  </a:cubicBezTo>
                  <a:cubicBezTo>
                    <a:pt x="9075" y="18184"/>
                    <a:pt x="5243" y="17605"/>
                    <a:pt x="3717" y="17248"/>
                  </a:cubicBezTo>
                  <a:cubicBezTo>
                    <a:pt x="3697" y="17244"/>
                    <a:pt x="3677" y="17241"/>
                    <a:pt x="3657" y="17241"/>
                  </a:cubicBezTo>
                  <a:cubicBezTo>
                    <a:pt x="2373" y="17241"/>
                    <a:pt x="0" y="26326"/>
                    <a:pt x="1182" y="26622"/>
                  </a:cubicBezTo>
                  <a:cubicBezTo>
                    <a:pt x="4017" y="27285"/>
                    <a:pt x="9610" y="28089"/>
                    <a:pt x="13869" y="28089"/>
                  </a:cubicBezTo>
                  <a:cubicBezTo>
                    <a:pt x="15824" y="28089"/>
                    <a:pt x="17498" y="27919"/>
                    <a:pt x="18495" y="27489"/>
                  </a:cubicBezTo>
                  <a:cubicBezTo>
                    <a:pt x="21964" y="26021"/>
                    <a:pt x="16060" y="10277"/>
                    <a:pt x="8854" y="2671"/>
                  </a:cubicBezTo>
                  <a:cubicBezTo>
                    <a:pt x="7443" y="1190"/>
                    <a:pt x="5986" y="0"/>
                    <a:pt x="514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34"/>
            <p:cNvSpPr/>
            <p:nvPr/>
          </p:nvSpPr>
          <p:spPr>
            <a:xfrm>
              <a:off x="7262959" y="2043675"/>
              <a:ext cx="320149" cy="293055"/>
            </a:xfrm>
            <a:custGeom>
              <a:avLst/>
              <a:gdLst/>
              <a:ahLst/>
              <a:cxnLst/>
              <a:rect l="l" t="t" r="r" b="b"/>
              <a:pathLst>
                <a:path w="14144" h="12947" extrusionOk="0">
                  <a:moveTo>
                    <a:pt x="5601" y="0"/>
                  </a:moveTo>
                  <a:cubicBezTo>
                    <a:pt x="4043" y="0"/>
                    <a:pt x="1808" y="340"/>
                    <a:pt x="1268" y="1164"/>
                  </a:cubicBezTo>
                  <a:cubicBezTo>
                    <a:pt x="968" y="1698"/>
                    <a:pt x="1001" y="2332"/>
                    <a:pt x="1401" y="2832"/>
                  </a:cubicBezTo>
                  <a:cubicBezTo>
                    <a:pt x="934" y="3032"/>
                    <a:pt x="567" y="3433"/>
                    <a:pt x="334" y="3900"/>
                  </a:cubicBezTo>
                  <a:cubicBezTo>
                    <a:pt x="0" y="4734"/>
                    <a:pt x="1168" y="5634"/>
                    <a:pt x="1168" y="5634"/>
                  </a:cubicBezTo>
                  <a:cubicBezTo>
                    <a:pt x="734" y="5968"/>
                    <a:pt x="434" y="6402"/>
                    <a:pt x="234" y="6935"/>
                  </a:cubicBezTo>
                  <a:cubicBezTo>
                    <a:pt x="0" y="7769"/>
                    <a:pt x="1034" y="8837"/>
                    <a:pt x="1034" y="8837"/>
                  </a:cubicBezTo>
                  <a:cubicBezTo>
                    <a:pt x="801" y="9370"/>
                    <a:pt x="767" y="9971"/>
                    <a:pt x="934" y="10504"/>
                  </a:cubicBezTo>
                  <a:cubicBezTo>
                    <a:pt x="1435" y="11939"/>
                    <a:pt x="3736" y="12473"/>
                    <a:pt x="5171" y="12806"/>
                  </a:cubicBezTo>
                  <a:cubicBezTo>
                    <a:pt x="5619" y="12910"/>
                    <a:pt x="6357" y="12946"/>
                    <a:pt x="7187" y="12946"/>
                  </a:cubicBezTo>
                  <a:cubicBezTo>
                    <a:pt x="9012" y="12946"/>
                    <a:pt x="11279" y="12773"/>
                    <a:pt x="11875" y="12773"/>
                  </a:cubicBezTo>
                  <a:lnTo>
                    <a:pt x="14144" y="3566"/>
                  </a:lnTo>
                  <a:cubicBezTo>
                    <a:pt x="14144" y="3566"/>
                    <a:pt x="8106" y="197"/>
                    <a:pt x="6338" y="30"/>
                  </a:cubicBezTo>
                  <a:cubicBezTo>
                    <a:pt x="6121" y="11"/>
                    <a:pt x="5871" y="0"/>
                    <a:pt x="560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34"/>
            <p:cNvSpPr/>
            <p:nvPr/>
          </p:nvSpPr>
          <p:spPr>
            <a:xfrm>
              <a:off x="7295417" y="2103002"/>
              <a:ext cx="110255" cy="7809"/>
            </a:xfrm>
            <a:custGeom>
              <a:avLst/>
              <a:gdLst/>
              <a:ahLst/>
              <a:cxnLst/>
              <a:rect l="l" t="t" r="r" b="b"/>
              <a:pathLst>
                <a:path w="4871" h="345" extrusionOk="0">
                  <a:moveTo>
                    <a:pt x="1378" y="1"/>
                  </a:moveTo>
                  <a:cubicBezTo>
                    <a:pt x="943" y="1"/>
                    <a:pt x="506" y="23"/>
                    <a:pt x="67" y="78"/>
                  </a:cubicBezTo>
                  <a:cubicBezTo>
                    <a:pt x="1" y="111"/>
                    <a:pt x="34" y="178"/>
                    <a:pt x="67" y="178"/>
                  </a:cubicBezTo>
                  <a:cubicBezTo>
                    <a:pt x="1668" y="278"/>
                    <a:pt x="3270" y="145"/>
                    <a:pt x="4837" y="345"/>
                  </a:cubicBezTo>
                  <a:cubicBezTo>
                    <a:pt x="4871" y="311"/>
                    <a:pt x="4871" y="278"/>
                    <a:pt x="4837" y="278"/>
                  </a:cubicBezTo>
                  <a:cubicBezTo>
                    <a:pt x="3675" y="157"/>
                    <a:pt x="2531" y="1"/>
                    <a:pt x="13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34"/>
            <p:cNvSpPr/>
            <p:nvPr/>
          </p:nvSpPr>
          <p:spPr>
            <a:xfrm>
              <a:off x="7289374" y="2168643"/>
              <a:ext cx="104981" cy="19194"/>
            </a:xfrm>
            <a:custGeom>
              <a:avLst/>
              <a:gdLst/>
              <a:ahLst/>
              <a:cxnLst/>
              <a:rect l="l" t="t" r="r" b="b"/>
              <a:pathLst>
                <a:path w="4638" h="848" extrusionOk="0">
                  <a:moveTo>
                    <a:pt x="343" y="1"/>
                  </a:moveTo>
                  <a:cubicBezTo>
                    <a:pt x="251" y="1"/>
                    <a:pt x="159" y="5"/>
                    <a:pt x="67" y="13"/>
                  </a:cubicBezTo>
                  <a:cubicBezTo>
                    <a:pt x="1" y="13"/>
                    <a:pt x="1" y="113"/>
                    <a:pt x="34" y="113"/>
                  </a:cubicBezTo>
                  <a:cubicBezTo>
                    <a:pt x="401" y="213"/>
                    <a:pt x="768" y="280"/>
                    <a:pt x="1135" y="313"/>
                  </a:cubicBezTo>
                  <a:lnTo>
                    <a:pt x="2302" y="480"/>
                  </a:lnTo>
                  <a:cubicBezTo>
                    <a:pt x="3070" y="580"/>
                    <a:pt x="3837" y="714"/>
                    <a:pt x="4604" y="847"/>
                  </a:cubicBezTo>
                  <a:cubicBezTo>
                    <a:pt x="4637" y="847"/>
                    <a:pt x="4637" y="814"/>
                    <a:pt x="4604" y="814"/>
                  </a:cubicBezTo>
                  <a:cubicBezTo>
                    <a:pt x="3870" y="614"/>
                    <a:pt x="3103" y="447"/>
                    <a:pt x="2302" y="313"/>
                  </a:cubicBezTo>
                  <a:cubicBezTo>
                    <a:pt x="1935" y="247"/>
                    <a:pt x="1535" y="180"/>
                    <a:pt x="1168" y="113"/>
                  </a:cubicBezTo>
                  <a:cubicBezTo>
                    <a:pt x="893" y="38"/>
                    <a:pt x="618" y="1"/>
                    <a:pt x="3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34"/>
            <p:cNvSpPr/>
            <p:nvPr/>
          </p:nvSpPr>
          <p:spPr>
            <a:xfrm>
              <a:off x="7287110" y="2244425"/>
              <a:ext cx="94411" cy="18153"/>
            </a:xfrm>
            <a:custGeom>
              <a:avLst/>
              <a:gdLst/>
              <a:ahLst/>
              <a:cxnLst/>
              <a:rect l="l" t="t" r="r" b="b"/>
              <a:pathLst>
                <a:path w="4171" h="802" extrusionOk="0">
                  <a:moveTo>
                    <a:pt x="1" y="1"/>
                  </a:moveTo>
                  <a:cubicBezTo>
                    <a:pt x="1" y="1"/>
                    <a:pt x="1" y="34"/>
                    <a:pt x="1" y="34"/>
                  </a:cubicBezTo>
                  <a:cubicBezTo>
                    <a:pt x="301" y="168"/>
                    <a:pt x="601" y="268"/>
                    <a:pt x="935" y="268"/>
                  </a:cubicBezTo>
                  <a:lnTo>
                    <a:pt x="2002" y="468"/>
                  </a:lnTo>
                  <a:cubicBezTo>
                    <a:pt x="2703" y="568"/>
                    <a:pt x="3436" y="668"/>
                    <a:pt x="4137" y="802"/>
                  </a:cubicBezTo>
                  <a:cubicBezTo>
                    <a:pt x="4170" y="802"/>
                    <a:pt x="4170" y="735"/>
                    <a:pt x="4137" y="735"/>
                  </a:cubicBezTo>
                  <a:cubicBezTo>
                    <a:pt x="3436" y="635"/>
                    <a:pt x="2736" y="501"/>
                    <a:pt x="2035" y="335"/>
                  </a:cubicBezTo>
                  <a:lnTo>
                    <a:pt x="1001" y="134"/>
                  </a:lnTo>
                  <a:cubicBezTo>
                    <a:pt x="668" y="34"/>
                    <a:pt x="334" y="1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34"/>
            <p:cNvSpPr/>
            <p:nvPr/>
          </p:nvSpPr>
          <p:spPr>
            <a:xfrm>
              <a:off x="7559681" y="1722191"/>
              <a:ext cx="395049" cy="648447"/>
            </a:xfrm>
            <a:custGeom>
              <a:avLst/>
              <a:gdLst/>
              <a:ahLst/>
              <a:cxnLst/>
              <a:rect l="l" t="t" r="r" b="b"/>
              <a:pathLst>
                <a:path w="17453" h="28648" extrusionOk="0">
                  <a:moveTo>
                    <a:pt x="2049" y="1"/>
                  </a:moveTo>
                  <a:cubicBezTo>
                    <a:pt x="1205" y="1"/>
                    <a:pt x="923" y="1056"/>
                    <a:pt x="1468" y="3359"/>
                  </a:cubicBezTo>
                  <a:cubicBezTo>
                    <a:pt x="2569" y="7862"/>
                    <a:pt x="6472" y="17736"/>
                    <a:pt x="5972" y="18136"/>
                  </a:cubicBezTo>
                  <a:cubicBezTo>
                    <a:pt x="5960" y="18148"/>
                    <a:pt x="5916" y="18153"/>
                    <a:pt x="5845" y="18153"/>
                  </a:cubicBezTo>
                  <a:cubicBezTo>
                    <a:pt x="5100" y="18153"/>
                    <a:pt x="1402" y="17569"/>
                    <a:pt x="1402" y="17569"/>
                  </a:cubicBezTo>
                  <a:lnTo>
                    <a:pt x="1" y="27676"/>
                  </a:lnTo>
                  <a:cubicBezTo>
                    <a:pt x="3670" y="28277"/>
                    <a:pt x="7373" y="28610"/>
                    <a:pt x="11075" y="28644"/>
                  </a:cubicBezTo>
                  <a:cubicBezTo>
                    <a:pt x="11231" y="28646"/>
                    <a:pt x="11383" y="28647"/>
                    <a:pt x="11531" y="28647"/>
                  </a:cubicBezTo>
                  <a:cubicBezTo>
                    <a:pt x="17452" y="28647"/>
                    <a:pt x="16903" y="26709"/>
                    <a:pt x="16512" y="24040"/>
                  </a:cubicBezTo>
                  <a:cubicBezTo>
                    <a:pt x="15178" y="15201"/>
                    <a:pt x="9307" y="6628"/>
                    <a:pt x="5771" y="2725"/>
                  </a:cubicBezTo>
                  <a:cubicBezTo>
                    <a:pt x="4174" y="965"/>
                    <a:pt x="2855" y="1"/>
                    <a:pt x="2049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34"/>
            <p:cNvSpPr/>
            <p:nvPr/>
          </p:nvSpPr>
          <p:spPr>
            <a:xfrm>
              <a:off x="7609523" y="2141187"/>
              <a:ext cx="27954" cy="206454"/>
            </a:xfrm>
            <a:custGeom>
              <a:avLst/>
              <a:gdLst/>
              <a:ahLst/>
              <a:cxnLst/>
              <a:rect l="l" t="t" r="r" b="b"/>
              <a:pathLst>
                <a:path w="1235" h="9121" extrusionOk="0">
                  <a:moveTo>
                    <a:pt x="1201" y="0"/>
                  </a:moveTo>
                  <a:cubicBezTo>
                    <a:pt x="1184" y="0"/>
                    <a:pt x="1168" y="9"/>
                    <a:pt x="1168" y="25"/>
                  </a:cubicBezTo>
                  <a:cubicBezTo>
                    <a:pt x="1134" y="759"/>
                    <a:pt x="300" y="5663"/>
                    <a:pt x="0" y="9065"/>
                  </a:cubicBezTo>
                  <a:cubicBezTo>
                    <a:pt x="0" y="9104"/>
                    <a:pt x="23" y="9120"/>
                    <a:pt x="42" y="9120"/>
                  </a:cubicBezTo>
                  <a:cubicBezTo>
                    <a:pt x="55" y="9120"/>
                    <a:pt x="67" y="9112"/>
                    <a:pt x="67" y="9099"/>
                  </a:cubicBezTo>
                  <a:cubicBezTo>
                    <a:pt x="901" y="5096"/>
                    <a:pt x="1134" y="759"/>
                    <a:pt x="1234" y="25"/>
                  </a:cubicBezTo>
                  <a:cubicBezTo>
                    <a:pt x="1234" y="9"/>
                    <a:pt x="1218" y="0"/>
                    <a:pt x="12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34"/>
            <p:cNvSpPr/>
            <p:nvPr/>
          </p:nvSpPr>
          <p:spPr>
            <a:xfrm>
              <a:off x="7590645" y="1917191"/>
              <a:ext cx="214444" cy="235155"/>
            </a:xfrm>
            <a:custGeom>
              <a:avLst/>
              <a:gdLst/>
              <a:ahLst/>
              <a:cxnLst/>
              <a:rect l="l" t="t" r="r" b="b"/>
              <a:pathLst>
                <a:path w="9474" h="10389" extrusionOk="0">
                  <a:moveTo>
                    <a:pt x="1754" y="0"/>
                  </a:moveTo>
                  <a:cubicBezTo>
                    <a:pt x="1735" y="0"/>
                    <a:pt x="1701" y="24"/>
                    <a:pt x="1701" y="48"/>
                  </a:cubicBezTo>
                  <a:cubicBezTo>
                    <a:pt x="1835" y="615"/>
                    <a:pt x="2602" y="2816"/>
                    <a:pt x="2702" y="3183"/>
                  </a:cubicBezTo>
                  <a:cubicBezTo>
                    <a:pt x="2769" y="3450"/>
                    <a:pt x="2869" y="3717"/>
                    <a:pt x="2936" y="3950"/>
                  </a:cubicBezTo>
                  <a:lnTo>
                    <a:pt x="2902" y="3917"/>
                  </a:lnTo>
                  <a:lnTo>
                    <a:pt x="2469" y="3350"/>
                  </a:lnTo>
                  <a:cubicBezTo>
                    <a:pt x="2202" y="2950"/>
                    <a:pt x="1902" y="2549"/>
                    <a:pt x="1635" y="2116"/>
                  </a:cubicBezTo>
                  <a:cubicBezTo>
                    <a:pt x="1635" y="2106"/>
                    <a:pt x="1629" y="2102"/>
                    <a:pt x="1622" y="2102"/>
                  </a:cubicBezTo>
                  <a:cubicBezTo>
                    <a:pt x="1604" y="2102"/>
                    <a:pt x="1578" y="2126"/>
                    <a:pt x="1601" y="2149"/>
                  </a:cubicBezTo>
                  <a:cubicBezTo>
                    <a:pt x="1835" y="2583"/>
                    <a:pt x="2068" y="3050"/>
                    <a:pt x="2302" y="3483"/>
                  </a:cubicBezTo>
                  <a:cubicBezTo>
                    <a:pt x="2435" y="3684"/>
                    <a:pt x="2569" y="3884"/>
                    <a:pt x="2736" y="4117"/>
                  </a:cubicBezTo>
                  <a:cubicBezTo>
                    <a:pt x="2869" y="4317"/>
                    <a:pt x="3002" y="4518"/>
                    <a:pt x="3169" y="4684"/>
                  </a:cubicBezTo>
                  <a:cubicBezTo>
                    <a:pt x="3236" y="4918"/>
                    <a:pt x="3303" y="5118"/>
                    <a:pt x="3369" y="5318"/>
                  </a:cubicBezTo>
                  <a:cubicBezTo>
                    <a:pt x="3603" y="6052"/>
                    <a:pt x="3836" y="6752"/>
                    <a:pt x="4070" y="7486"/>
                  </a:cubicBezTo>
                  <a:cubicBezTo>
                    <a:pt x="4270" y="8187"/>
                    <a:pt x="4437" y="8821"/>
                    <a:pt x="4670" y="9454"/>
                  </a:cubicBezTo>
                  <a:cubicBezTo>
                    <a:pt x="3936" y="9354"/>
                    <a:pt x="3203" y="9288"/>
                    <a:pt x="2435" y="9188"/>
                  </a:cubicBezTo>
                  <a:lnTo>
                    <a:pt x="1301" y="9054"/>
                  </a:lnTo>
                  <a:cubicBezTo>
                    <a:pt x="868" y="9021"/>
                    <a:pt x="467" y="9021"/>
                    <a:pt x="34" y="8921"/>
                  </a:cubicBezTo>
                  <a:cubicBezTo>
                    <a:pt x="0" y="8921"/>
                    <a:pt x="0" y="8987"/>
                    <a:pt x="34" y="8987"/>
                  </a:cubicBezTo>
                  <a:cubicBezTo>
                    <a:pt x="467" y="9021"/>
                    <a:pt x="868" y="9154"/>
                    <a:pt x="1268" y="9221"/>
                  </a:cubicBezTo>
                  <a:lnTo>
                    <a:pt x="2369" y="9421"/>
                  </a:lnTo>
                  <a:cubicBezTo>
                    <a:pt x="3169" y="9554"/>
                    <a:pt x="3970" y="9688"/>
                    <a:pt x="4770" y="9855"/>
                  </a:cubicBezTo>
                  <a:cubicBezTo>
                    <a:pt x="5571" y="9988"/>
                    <a:pt x="6338" y="10055"/>
                    <a:pt x="7139" y="10155"/>
                  </a:cubicBezTo>
                  <a:lnTo>
                    <a:pt x="8306" y="10288"/>
                  </a:lnTo>
                  <a:cubicBezTo>
                    <a:pt x="8706" y="10322"/>
                    <a:pt x="9107" y="10355"/>
                    <a:pt x="9474" y="10388"/>
                  </a:cubicBezTo>
                  <a:lnTo>
                    <a:pt x="9474" y="10322"/>
                  </a:lnTo>
                  <a:cubicBezTo>
                    <a:pt x="9073" y="10222"/>
                    <a:pt x="8673" y="10122"/>
                    <a:pt x="8273" y="10088"/>
                  </a:cubicBezTo>
                  <a:lnTo>
                    <a:pt x="7139" y="9855"/>
                  </a:lnTo>
                  <a:lnTo>
                    <a:pt x="6672" y="9788"/>
                  </a:lnTo>
                  <a:lnTo>
                    <a:pt x="6705" y="9788"/>
                  </a:lnTo>
                  <a:lnTo>
                    <a:pt x="7339" y="9688"/>
                  </a:lnTo>
                  <a:cubicBezTo>
                    <a:pt x="7572" y="9655"/>
                    <a:pt x="7772" y="9621"/>
                    <a:pt x="8006" y="9588"/>
                  </a:cubicBezTo>
                  <a:cubicBezTo>
                    <a:pt x="8039" y="9588"/>
                    <a:pt x="8039" y="9521"/>
                    <a:pt x="8006" y="9521"/>
                  </a:cubicBezTo>
                  <a:cubicBezTo>
                    <a:pt x="7806" y="9554"/>
                    <a:pt x="7606" y="9554"/>
                    <a:pt x="7372" y="9588"/>
                  </a:cubicBezTo>
                  <a:lnTo>
                    <a:pt x="6672" y="9621"/>
                  </a:lnTo>
                  <a:lnTo>
                    <a:pt x="6071" y="9688"/>
                  </a:lnTo>
                  <a:cubicBezTo>
                    <a:pt x="5738" y="9621"/>
                    <a:pt x="5371" y="9554"/>
                    <a:pt x="5004" y="9521"/>
                  </a:cubicBezTo>
                  <a:cubicBezTo>
                    <a:pt x="4837" y="8787"/>
                    <a:pt x="4570" y="8087"/>
                    <a:pt x="4370" y="7386"/>
                  </a:cubicBezTo>
                  <a:cubicBezTo>
                    <a:pt x="4170" y="6686"/>
                    <a:pt x="3903" y="5919"/>
                    <a:pt x="3636" y="5218"/>
                  </a:cubicBezTo>
                  <a:cubicBezTo>
                    <a:pt x="3403" y="4484"/>
                    <a:pt x="3136" y="3784"/>
                    <a:pt x="2869" y="3083"/>
                  </a:cubicBezTo>
                  <a:cubicBezTo>
                    <a:pt x="2736" y="2750"/>
                    <a:pt x="2002" y="581"/>
                    <a:pt x="1768" y="14"/>
                  </a:cubicBezTo>
                  <a:cubicBezTo>
                    <a:pt x="1768" y="5"/>
                    <a:pt x="1762" y="0"/>
                    <a:pt x="17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34"/>
            <p:cNvSpPr/>
            <p:nvPr/>
          </p:nvSpPr>
          <p:spPr>
            <a:xfrm>
              <a:off x="7561220" y="2348478"/>
              <a:ext cx="285405" cy="26302"/>
            </a:xfrm>
            <a:custGeom>
              <a:avLst/>
              <a:gdLst/>
              <a:ahLst/>
              <a:cxnLst/>
              <a:rect l="l" t="t" r="r" b="b"/>
              <a:pathLst>
                <a:path w="12609" h="1162" extrusionOk="0">
                  <a:moveTo>
                    <a:pt x="20" y="0"/>
                  </a:moveTo>
                  <a:cubicBezTo>
                    <a:pt x="0" y="0"/>
                    <a:pt x="4" y="74"/>
                    <a:pt x="33" y="74"/>
                  </a:cubicBezTo>
                  <a:cubicBezTo>
                    <a:pt x="3404" y="787"/>
                    <a:pt x="6843" y="1161"/>
                    <a:pt x="10293" y="1161"/>
                  </a:cubicBezTo>
                  <a:cubicBezTo>
                    <a:pt x="11042" y="1161"/>
                    <a:pt x="11792" y="1144"/>
                    <a:pt x="12542" y="1108"/>
                  </a:cubicBezTo>
                  <a:cubicBezTo>
                    <a:pt x="12608" y="1108"/>
                    <a:pt x="12608" y="975"/>
                    <a:pt x="12542" y="975"/>
                  </a:cubicBezTo>
                  <a:cubicBezTo>
                    <a:pt x="9106" y="875"/>
                    <a:pt x="2901" y="374"/>
                    <a:pt x="33" y="7"/>
                  </a:cubicBezTo>
                  <a:cubicBezTo>
                    <a:pt x="28" y="3"/>
                    <a:pt x="24" y="0"/>
                    <a:pt x="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34"/>
            <p:cNvSpPr/>
            <p:nvPr/>
          </p:nvSpPr>
          <p:spPr>
            <a:xfrm>
              <a:off x="7871297" y="2063707"/>
              <a:ext cx="78000" cy="253806"/>
            </a:xfrm>
            <a:custGeom>
              <a:avLst/>
              <a:gdLst/>
              <a:ahLst/>
              <a:cxnLst/>
              <a:rect l="l" t="t" r="r" b="b"/>
              <a:pathLst>
                <a:path w="3446" h="11213" extrusionOk="0">
                  <a:moveTo>
                    <a:pt x="23" y="1"/>
                  </a:moveTo>
                  <a:cubicBezTo>
                    <a:pt x="1" y="1"/>
                    <a:pt x="49" y="153"/>
                    <a:pt x="177" y="446"/>
                  </a:cubicBezTo>
                  <a:cubicBezTo>
                    <a:pt x="377" y="980"/>
                    <a:pt x="544" y="1447"/>
                    <a:pt x="744" y="1947"/>
                  </a:cubicBezTo>
                  <a:cubicBezTo>
                    <a:pt x="1111" y="2948"/>
                    <a:pt x="3112" y="9052"/>
                    <a:pt x="2879" y="11187"/>
                  </a:cubicBezTo>
                  <a:cubicBezTo>
                    <a:pt x="2879" y="11204"/>
                    <a:pt x="2896" y="11212"/>
                    <a:pt x="2912" y="11212"/>
                  </a:cubicBezTo>
                  <a:cubicBezTo>
                    <a:pt x="2929" y="11212"/>
                    <a:pt x="2946" y="11204"/>
                    <a:pt x="2946" y="11187"/>
                  </a:cubicBezTo>
                  <a:cubicBezTo>
                    <a:pt x="3446" y="8319"/>
                    <a:pt x="1478" y="3148"/>
                    <a:pt x="777" y="1580"/>
                  </a:cubicBezTo>
                  <a:cubicBezTo>
                    <a:pt x="611" y="1147"/>
                    <a:pt x="410" y="746"/>
                    <a:pt x="210" y="313"/>
                  </a:cubicBezTo>
                  <a:cubicBezTo>
                    <a:pt x="105" y="103"/>
                    <a:pt x="41" y="1"/>
                    <a:pt x="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34"/>
            <p:cNvSpPr/>
            <p:nvPr/>
          </p:nvSpPr>
          <p:spPr>
            <a:xfrm>
              <a:off x="5370061" y="1445908"/>
              <a:ext cx="733170" cy="721559"/>
            </a:xfrm>
            <a:custGeom>
              <a:avLst/>
              <a:gdLst/>
              <a:ahLst/>
              <a:cxnLst/>
              <a:rect l="l" t="t" r="r" b="b"/>
              <a:pathLst>
                <a:path w="32391" h="31878" extrusionOk="0">
                  <a:moveTo>
                    <a:pt x="23589" y="1"/>
                  </a:moveTo>
                  <a:cubicBezTo>
                    <a:pt x="21772" y="1"/>
                    <a:pt x="19933" y="1048"/>
                    <a:pt x="18814" y="2622"/>
                  </a:cubicBezTo>
                  <a:cubicBezTo>
                    <a:pt x="17213" y="4891"/>
                    <a:pt x="16813" y="7993"/>
                    <a:pt x="15645" y="9460"/>
                  </a:cubicBezTo>
                  <a:cubicBezTo>
                    <a:pt x="13277" y="12563"/>
                    <a:pt x="8540" y="11629"/>
                    <a:pt x="4604" y="15098"/>
                  </a:cubicBezTo>
                  <a:cubicBezTo>
                    <a:pt x="768" y="18434"/>
                    <a:pt x="1" y="25339"/>
                    <a:pt x="5238" y="29608"/>
                  </a:cubicBezTo>
                  <a:cubicBezTo>
                    <a:pt x="7099" y="31118"/>
                    <a:pt x="9886" y="31878"/>
                    <a:pt x="12899" y="31878"/>
                  </a:cubicBezTo>
                  <a:cubicBezTo>
                    <a:pt x="17878" y="31878"/>
                    <a:pt x="23478" y="29803"/>
                    <a:pt x="26553" y="25605"/>
                  </a:cubicBezTo>
                  <a:cubicBezTo>
                    <a:pt x="32391" y="17666"/>
                    <a:pt x="31423" y="5858"/>
                    <a:pt x="26720" y="1288"/>
                  </a:cubicBezTo>
                  <a:cubicBezTo>
                    <a:pt x="25797" y="391"/>
                    <a:pt x="24697" y="1"/>
                    <a:pt x="235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34"/>
            <p:cNvSpPr/>
            <p:nvPr/>
          </p:nvSpPr>
          <p:spPr>
            <a:xfrm>
              <a:off x="5762688" y="1340904"/>
              <a:ext cx="136693" cy="116797"/>
            </a:xfrm>
            <a:custGeom>
              <a:avLst/>
              <a:gdLst/>
              <a:ahLst/>
              <a:cxnLst/>
              <a:rect l="l" t="t" r="r" b="b"/>
              <a:pathLst>
                <a:path w="6039" h="5160" extrusionOk="0">
                  <a:moveTo>
                    <a:pt x="2590" y="0"/>
                  </a:moveTo>
                  <a:cubicBezTo>
                    <a:pt x="1163" y="0"/>
                    <a:pt x="0" y="1342"/>
                    <a:pt x="768" y="3125"/>
                  </a:cubicBezTo>
                  <a:cubicBezTo>
                    <a:pt x="1295" y="4373"/>
                    <a:pt x="3112" y="5160"/>
                    <a:pt x="4343" y="5160"/>
                  </a:cubicBezTo>
                  <a:cubicBezTo>
                    <a:pt x="4593" y="5160"/>
                    <a:pt x="4818" y="5127"/>
                    <a:pt x="5004" y="5060"/>
                  </a:cubicBezTo>
                  <a:cubicBezTo>
                    <a:pt x="5538" y="4860"/>
                    <a:pt x="6038" y="1924"/>
                    <a:pt x="4104" y="523"/>
                  </a:cubicBezTo>
                  <a:cubicBezTo>
                    <a:pt x="3614" y="162"/>
                    <a:pt x="3086" y="0"/>
                    <a:pt x="259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34"/>
            <p:cNvSpPr/>
            <p:nvPr/>
          </p:nvSpPr>
          <p:spPr>
            <a:xfrm>
              <a:off x="5400279" y="1552813"/>
              <a:ext cx="370739" cy="413790"/>
            </a:xfrm>
            <a:custGeom>
              <a:avLst/>
              <a:gdLst/>
              <a:ahLst/>
              <a:cxnLst/>
              <a:rect l="l" t="t" r="r" b="b"/>
              <a:pathLst>
                <a:path w="16379" h="18281" extrusionOk="0">
                  <a:moveTo>
                    <a:pt x="16379" y="1"/>
                  </a:moveTo>
                  <a:lnTo>
                    <a:pt x="16379" y="1"/>
                  </a:lnTo>
                  <a:cubicBezTo>
                    <a:pt x="15945" y="1035"/>
                    <a:pt x="15445" y="2036"/>
                    <a:pt x="14877" y="3003"/>
                  </a:cubicBezTo>
                  <a:cubicBezTo>
                    <a:pt x="14344" y="3970"/>
                    <a:pt x="13610" y="4804"/>
                    <a:pt x="12743" y="5471"/>
                  </a:cubicBezTo>
                  <a:cubicBezTo>
                    <a:pt x="12276" y="5738"/>
                    <a:pt x="11775" y="5972"/>
                    <a:pt x="11242" y="6105"/>
                  </a:cubicBezTo>
                  <a:cubicBezTo>
                    <a:pt x="10708" y="6272"/>
                    <a:pt x="10174" y="6439"/>
                    <a:pt x="9640" y="6572"/>
                  </a:cubicBezTo>
                  <a:cubicBezTo>
                    <a:pt x="8540" y="6839"/>
                    <a:pt x="7472" y="7173"/>
                    <a:pt x="6405" y="7540"/>
                  </a:cubicBezTo>
                  <a:cubicBezTo>
                    <a:pt x="5337" y="7973"/>
                    <a:pt x="4337" y="8507"/>
                    <a:pt x="3403" y="9174"/>
                  </a:cubicBezTo>
                  <a:cubicBezTo>
                    <a:pt x="2469" y="9841"/>
                    <a:pt x="1701" y="10675"/>
                    <a:pt x="1134" y="11676"/>
                  </a:cubicBezTo>
                  <a:cubicBezTo>
                    <a:pt x="567" y="12677"/>
                    <a:pt x="234" y="13777"/>
                    <a:pt x="100" y="14911"/>
                  </a:cubicBezTo>
                  <a:cubicBezTo>
                    <a:pt x="0" y="16046"/>
                    <a:pt x="34" y="17180"/>
                    <a:pt x="200" y="18281"/>
                  </a:cubicBezTo>
                  <a:cubicBezTo>
                    <a:pt x="100" y="17180"/>
                    <a:pt x="134" y="16046"/>
                    <a:pt x="300" y="14945"/>
                  </a:cubicBezTo>
                  <a:cubicBezTo>
                    <a:pt x="601" y="12743"/>
                    <a:pt x="1801" y="10742"/>
                    <a:pt x="3636" y="9474"/>
                  </a:cubicBezTo>
                  <a:cubicBezTo>
                    <a:pt x="4537" y="8840"/>
                    <a:pt x="5537" y="8340"/>
                    <a:pt x="6538" y="7940"/>
                  </a:cubicBezTo>
                  <a:cubicBezTo>
                    <a:pt x="7606" y="7540"/>
                    <a:pt x="8673" y="7206"/>
                    <a:pt x="9740" y="6939"/>
                  </a:cubicBezTo>
                  <a:cubicBezTo>
                    <a:pt x="10274" y="6772"/>
                    <a:pt x="10808" y="6639"/>
                    <a:pt x="11342" y="6472"/>
                  </a:cubicBezTo>
                  <a:cubicBezTo>
                    <a:pt x="11909" y="6305"/>
                    <a:pt x="12442" y="6072"/>
                    <a:pt x="12909" y="5738"/>
                  </a:cubicBezTo>
                  <a:cubicBezTo>
                    <a:pt x="13810" y="5004"/>
                    <a:pt x="14544" y="4137"/>
                    <a:pt x="15078" y="3103"/>
                  </a:cubicBezTo>
                  <a:cubicBezTo>
                    <a:pt x="15578" y="2102"/>
                    <a:pt x="16012" y="1068"/>
                    <a:pt x="1637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34"/>
            <p:cNvSpPr/>
            <p:nvPr/>
          </p:nvSpPr>
          <p:spPr>
            <a:xfrm>
              <a:off x="5919730" y="1497697"/>
              <a:ext cx="169151" cy="582172"/>
            </a:xfrm>
            <a:custGeom>
              <a:avLst/>
              <a:gdLst/>
              <a:ahLst/>
              <a:cxnLst/>
              <a:rect l="l" t="t" r="r" b="b"/>
              <a:pathLst>
                <a:path w="7473" h="25720" extrusionOk="0">
                  <a:moveTo>
                    <a:pt x="3337" y="1"/>
                  </a:moveTo>
                  <a:lnTo>
                    <a:pt x="3337" y="1"/>
                  </a:lnTo>
                  <a:cubicBezTo>
                    <a:pt x="3937" y="1035"/>
                    <a:pt x="4504" y="2102"/>
                    <a:pt x="4971" y="3203"/>
                  </a:cubicBezTo>
                  <a:cubicBezTo>
                    <a:pt x="5438" y="4304"/>
                    <a:pt x="5838" y="5438"/>
                    <a:pt x="6172" y="6572"/>
                  </a:cubicBezTo>
                  <a:cubicBezTo>
                    <a:pt x="6839" y="8874"/>
                    <a:pt x="7073" y="11275"/>
                    <a:pt x="6906" y="13644"/>
                  </a:cubicBezTo>
                  <a:cubicBezTo>
                    <a:pt x="6706" y="16012"/>
                    <a:pt x="5972" y="18347"/>
                    <a:pt x="4704" y="20382"/>
                  </a:cubicBezTo>
                  <a:cubicBezTo>
                    <a:pt x="4104" y="21416"/>
                    <a:pt x="3403" y="22350"/>
                    <a:pt x="2603" y="23251"/>
                  </a:cubicBezTo>
                  <a:cubicBezTo>
                    <a:pt x="2202" y="23684"/>
                    <a:pt x="1769" y="24118"/>
                    <a:pt x="1335" y="24518"/>
                  </a:cubicBezTo>
                  <a:cubicBezTo>
                    <a:pt x="902" y="24952"/>
                    <a:pt x="435" y="25285"/>
                    <a:pt x="1" y="25719"/>
                  </a:cubicBezTo>
                  <a:cubicBezTo>
                    <a:pt x="1969" y="24318"/>
                    <a:pt x="3670" y="22584"/>
                    <a:pt x="5004" y="20549"/>
                  </a:cubicBezTo>
                  <a:lnTo>
                    <a:pt x="5471" y="19782"/>
                  </a:lnTo>
                  <a:cubicBezTo>
                    <a:pt x="5605" y="19481"/>
                    <a:pt x="5738" y="19214"/>
                    <a:pt x="5872" y="18948"/>
                  </a:cubicBezTo>
                  <a:cubicBezTo>
                    <a:pt x="6039" y="18681"/>
                    <a:pt x="6139" y="18381"/>
                    <a:pt x="6239" y="18114"/>
                  </a:cubicBezTo>
                  <a:cubicBezTo>
                    <a:pt x="6372" y="17813"/>
                    <a:pt x="6472" y="17547"/>
                    <a:pt x="6572" y="17246"/>
                  </a:cubicBezTo>
                  <a:cubicBezTo>
                    <a:pt x="6939" y="16079"/>
                    <a:pt x="7206" y="14911"/>
                    <a:pt x="7306" y="13677"/>
                  </a:cubicBezTo>
                  <a:cubicBezTo>
                    <a:pt x="7473" y="11242"/>
                    <a:pt x="7206" y="8807"/>
                    <a:pt x="6472" y="6505"/>
                  </a:cubicBezTo>
                  <a:cubicBezTo>
                    <a:pt x="5772" y="4204"/>
                    <a:pt x="4704" y="2002"/>
                    <a:pt x="33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34"/>
            <p:cNvSpPr/>
            <p:nvPr/>
          </p:nvSpPr>
          <p:spPr>
            <a:xfrm>
              <a:off x="5756645" y="1348962"/>
              <a:ext cx="119332" cy="114397"/>
            </a:xfrm>
            <a:custGeom>
              <a:avLst/>
              <a:gdLst/>
              <a:ahLst/>
              <a:cxnLst/>
              <a:rect l="l" t="t" r="r" b="b"/>
              <a:pathLst>
                <a:path w="5272" h="5054" extrusionOk="0">
                  <a:moveTo>
                    <a:pt x="1702" y="0"/>
                  </a:moveTo>
                  <a:cubicBezTo>
                    <a:pt x="1001" y="367"/>
                    <a:pt x="468" y="1034"/>
                    <a:pt x="268" y="1802"/>
                  </a:cubicBezTo>
                  <a:cubicBezTo>
                    <a:pt x="1" y="2602"/>
                    <a:pt x="268" y="3503"/>
                    <a:pt x="868" y="4070"/>
                  </a:cubicBezTo>
                  <a:cubicBezTo>
                    <a:pt x="1468" y="4604"/>
                    <a:pt x="2236" y="4937"/>
                    <a:pt x="3036" y="5004"/>
                  </a:cubicBezTo>
                  <a:cubicBezTo>
                    <a:pt x="3220" y="5037"/>
                    <a:pt x="3412" y="5054"/>
                    <a:pt x="3603" y="5054"/>
                  </a:cubicBezTo>
                  <a:cubicBezTo>
                    <a:pt x="3795" y="5054"/>
                    <a:pt x="3987" y="5037"/>
                    <a:pt x="4170" y="5004"/>
                  </a:cubicBezTo>
                  <a:cubicBezTo>
                    <a:pt x="4571" y="4971"/>
                    <a:pt x="4938" y="4870"/>
                    <a:pt x="5271" y="4704"/>
                  </a:cubicBezTo>
                  <a:lnTo>
                    <a:pt x="5271" y="4704"/>
                  </a:lnTo>
                  <a:cubicBezTo>
                    <a:pt x="5021" y="4779"/>
                    <a:pt x="4733" y="4816"/>
                    <a:pt x="4450" y="4816"/>
                  </a:cubicBezTo>
                  <a:cubicBezTo>
                    <a:pt x="4356" y="4816"/>
                    <a:pt x="4262" y="4812"/>
                    <a:pt x="4170" y="4804"/>
                  </a:cubicBezTo>
                  <a:cubicBezTo>
                    <a:pt x="3803" y="4804"/>
                    <a:pt x="3437" y="4737"/>
                    <a:pt x="3070" y="4670"/>
                  </a:cubicBezTo>
                  <a:cubicBezTo>
                    <a:pt x="2369" y="4537"/>
                    <a:pt x="1702" y="4203"/>
                    <a:pt x="1168" y="3736"/>
                  </a:cubicBezTo>
                  <a:cubicBezTo>
                    <a:pt x="635" y="3269"/>
                    <a:pt x="434" y="2535"/>
                    <a:pt x="568" y="1868"/>
                  </a:cubicBezTo>
                  <a:cubicBezTo>
                    <a:pt x="735" y="1134"/>
                    <a:pt x="1135" y="467"/>
                    <a:pt x="17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34"/>
            <p:cNvSpPr/>
            <p:nvPr/>
          </p:nvSpPr>
          <p:spPr>
            <a:xfrm>
              <a:off x="5373728" y="1784573"/>
              <a:ext cx="485362" cy="754289"/>
            </a:xfrm>
            <a:custGeom>
              <a:avLst/>
              <a:gdLst/>
              <a:ahLst/>
              <a:cxnLst/>
              <a:rect l="l" t="t" r="r" b="b"/>
              <a:pathLst>
                <a:path w="21443" h="33324" extrusionOk="0">
                  <a:moveTo>
                    <a:pt x="20915" y="1"/>
                  </a:moveTo>
                  <a:cubicBezTo>
                    <a:pt x="20060" y="1"/>
                    <a:pt x="18147" y="1586"/>
                    <a:pt x="16284" y="4039"/>
                  </a:cubicBezTo>
                  <a:cubicBezTo>
                    <a:pt x="11547" y="10343"/>
                    <a:pt x="1640" y="27756"/>
                    <a:pt x="673" y="29123"/>
                  </a:cubicBezTo>
                  <a:cubicBezTo>
                    <a:pt x="1" y="30048"/>
                    <a:pt x="6407" y="33324"/>
                    <a:pt x="8992" y="33324"/>
                  </a:cubicBezTo>
                  <a:cubicBezTo>
                    <a:pt x="9486" y="33324"/>
                    <a:pt x="9840" y="33204"/>
                    <a:pt x="9979" y="32926"/>
                  </a:cubicBezTo>
                  <a:cubicBezTo>
                    <a:pt x="11280" y="30391"/>
                    <a:pt x="19853" y="10577"/>
                    <a:pt x="21354" y="870"/>
                  </a:cubicBezTo>
                  <a:cubicBezTo>
                    <a:pt x="21442" y="273"/>
                    <a:pt x="21269" y="1"/>
                    <a:pt x="2091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34"/>
            <p:cNvSpPr/>
            <p:nvPr/>
          </p:nvSpPr>
          <p:spPr>
            <a:xfrm>
              <a:off x="5294574" y="2437728"/>
              <a:ext cx="282394" cy="325899"/>
            </a:xfrm>
            <a:custGeom>
              <a:avLst/>
              <a:gdLst/>
              <a:ahLst/>
              <a:cxnLst/>
              <a:rect l="l" t="t" r="r" b="b"/>
              <a:pathLst>
                <a:path w="12476" h="14398" extrusionOk="0">
                  <a:moveTo>
                    <a:pt x="4370" y="0"/>
                  </a:moveTo>
                  <a:cubicBezTo>
                    <a:pt x="3269" y="1435"/>
                    <a:pt x="1601" y="5471"/>
                    <a:pt x="1201" y="6805"/>
                  </a:cubicBezTo>
                  <a:cubicBezTo>
                    <a:pt x="834" y="8173"/>
                    <a:pt x="0" y="12142"/>
                    <a:pt x="1034" y="12576"/>
                  </a:cubicBezTo>
                  <a:cubicBezTo>
                    <a:pt x="1181" y="12635"/>
                    <a:pt x="1313" y="12660"/>
                    <a:pt x="1432" y="12660"/>
                  </a:cubicBezTo>
                  <a:cubicBezTo>
                    <a:pt x="2125" y="12660"/>
                    <a:pt x="2368" y="11809"/>
                    <a:pt x="2369" y="11809"/>
                  </a:cubicBezTo>
                  <a:lnTo>
                    <a:pt x="2369" y="11809"/>
                  </a:lnTo>
                  <a:cubicBezTo>
                    <a:pt x="2369" y="11809"/>
                    <a:pt x="2269" y="13543"/>
                    <a:pt x="3336" y="13877"/>
                  </a:cubicBezTo>
                  <a:cubicBezTo>
                    <a:pt x="3415" y="13900"/>
                    <a:pt x="3492" y="13911"/>
                    <a:pt x="3564" y="13911"/>
                  </a:cubicBezTo>
                  <a:cubicBezTo>
                    <a:pt x="4439" y="13911"/>
                    <a:pt x="4837" y="12376"/>
                    <a:pt x="4837" y="12376"/>
                  </a:cubicBezTo>
                  <a:cubicBezTo>
                    <a:pt x="4837" y="12376"/>
                    <a:pt x="4870" y="14144"/>
                    <a:pt x="5938" y="14377"/>
                  </a:cubicBezTo>
                  <a:cubicBezTo>
                    <a:pt x="5999" y="14391"/>
                    <a:pt x="6058" y="14397"/>
                    <a:pt x="6114" y="14397"/>
                  </a:cubicBezTo>
                  <a:cubicBezTo>
                    <a:pt x="7027" y="14397"/>
                    <a:pt x="7205" y="12710"/>
                    <a:pt x="7205" y="12710"/>
                  </a:cubicBezTo>
                  <a:lnTo>
                    <a:pt x="7205" y="12710"/>
                  </a:lnTo>
                  <a:cubicBezTo>
                    <a:pt x="7205" y="12710"/>
                    <a:pt x="7146" y="14194"/>
                    <a:pt x="7951" y="14194"/>
                  </a:cubicBezTo>
                  <a:cubicBezTo>
                    <a:pt x="8000" y="14194"/>
                    <a:pt x="8051" y="14189"/>
                    <a:pt x="8106" y="14177"/>
                  </a:cubicBezTo>
                  <a:cubicBezTo>
                    <a:pt x="9273" y="13977"/>
                    <a:pt x="9007" y="10942"/>
                    <a:pt x="9540" y="9507"/>
                  </a:cubicBezTo>
                  <a:cubicBezTo>
                    <a:pt x="9674" y="9174"/>
                    <a:pt x="12476" y="2936"/>
                    <a:pt x="12476" y="2936"/>
                  </a:cubicBezTo>
                  <a:lnTo>
                    <a:pt x="437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34"/>
            <p:cNvSpPr/>
            <p:nvPr/>
          </p:nvSpPr>
          <p:spPr>
            <a:xfrm>
              <a:off x="5437265" y="2608803"/>
              <a:ext cx="40041" cy="120260"/>
            </a:xfrm>
            <a:custGeom>
              <a:avLst/>
              <a:gdLst/>
              <a:ahLst/>
              <a:cxnLst/>
              <a:rect l="l" t="t" r="r" b="b"/>
              <a:pathLst>
                <a:path w="1769" h="5313" extrusionOk="0">
                  <a:moveTo>
                    <a:pt x="1730" y="1"/>
                  </a:moveTo>
                  <a:cubicBezTo>
                    <a:pt x="1721" y="1"/>
                    <a:pt x="1712" y="5"/>
                    <a:pt x="1702" y="15"/>
                  </a:cubicBezTo>
                  <a:cubicBezTo>
                    <a:pt x="568" y="1816"/>
                    <a:pt x="1" y="3050"/>
                    <a:pt x="568" y="5252"/>
                  </a:cubicBezTo>
                  <a:cubicBezTo>
                    <a:pt x="568" y="5294"/>
                    <a:pt x="585" y="5312"/>
                    <a:pt x="606" y="5312"/>
                  </a:cubicBezTo>
                  <a:cubicBezTo>
                    <a:pt x="634" y="5312"/>
                    <a:pt x="668" y="5276"/>
                    <a:pt x="668" y="5218"/>
                  </a:cubicBezTo>
                  <a:cubicBezTo>
                    <a:pt x="468" y="3017"/>
                    <a:pt x="768" y="1983"/>
                    <a:pt x="1769" y="48"/>
                  </a:cubicBezTo>
                  <a:cubicBezTo>
                    <a:pt x="1769" y="24"/>
                    <a:pt x="1752" y="1"/>
                    <a:pt x="17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34"/>
            <p:cNvSpPr/>
            <p:nvPr/>
          </p:nvSpPr>
          <p:spPr>
            <a:xfrm>
              <a:off x="5390456" y="2592936"/>
              <a:ext cx="37031" cy="127820"/>
            </a:xfrm>
            <a:custGeom>
              <a:avLst/>
              <a:gdLst/>
              <a:ahLst/>
              <a:cxnLst/>
              <a:rect l="l" t="t" r="r" b="b"/>
              <a:pathLst>
                <a:path w="1636" h="5647" extrusionOk="0">
                  <a:moveTo>
                    <a:pt x="1610" y="0"/>
                  </a:moveTo>
                  <a:cubicBezTo>
                    <a:pt x="1605" y="0"/>
                    <a:pt x="1602" y="4"/>
                    <a:pt x="1602" y="15"/>
                  </a:cubicBezTo>
                  <a:cubicBezTo>
                    <a:pt x="534" y="2016"/>
                    <a:pt x="1" y="3217"/>
                    <a:pt x="301" y="5552"/>
                  </a:cubicBezTo>
                  <a:cubicBezTo>
                    <a:pt x="320" y="5610"/>
                    <a:pt x="362" y="5646"/>
                    <a:pt x="394" y="5646"/>
                  </a:cubicBezTo>
                  <a:cubicBezTo>
                    <a:pt x="417" y="5646"/>
                    <a:pt x="434" y="5628"/>
                    <a:pt x="434" y="5586"/>
                  </a:cubicBezTo>
                  <a:cubicBezTo>
                    <a:pt x="434" y="3251"/>
                    <a:pt x="734" y="2150"/>
                    <a:pt x="1635" y="15"/>
                  </a:cubicBezTo>
                  <a:cubicBezTo>
                    <a:pt x="1635" y="15"/>
                    <a:pt x="1620" y="0"/>
                    <a:pt x="16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34"/>
            <p:cNvSpPr/>
            <p:nvPr/>
          </p:nvSpPr>
          <p:spPr>
            <a:xfrm>
              <a:off x="5338350" y="2575892"/>
              <a:ext cx="43074" cy="126688"/>
            </a:xfrm>
            <a:custGeom>
              <a:avLst/>
              <a:gdLst/>
              <a:ahLst/>
              <a:cxnLst/>
              <a:rect l="l" t="t" r="r" b="b"/>
              <a:pathLst>
                <a:path w="1903" h="5597" extrusionOk="0">
                  <a:moveTo>
                    <a:pt x="1802" y="1"/>
                  </a:moveTo>
                  <a:cubicBezTo>
                    <a:pt x="568" y="1535"/>
                    <a:pt x="1" y="3503"/>
                    <a:pt x="201" y="5471"/>
                  </a:cubicBezTo>
                  <a:cubicBezTo>
                    <a:pt x="218" y="5555"/>
                    <a:pt x="234" y="5596"/>
                    <a:pt x="247" y="5596"/>
                  </a:cubicBezTo>
                  <a:cubicBezTo>
                    <a:pt x="259" y="5596"/>
                    <a:pt x="268" y="5555"/>
                    <a:pt x="268" y="5471"/>
                  </a:cubicBezTo>
                  <a:cubicBezTo>
                    <a:pt x="435" y="3236"/>
                    <a:pt x="735" y="2002"/>
                    <a:pt x="1869" y="68"/>
                  </a:cubicBezTo>
                  <a:cubicBezTo>
                    <a:pt x="1902" y="34"/>
                    <a:pt x="1836" y="1"/>
                    <a:pt x="18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34"/>
            <p:cNvSpPr/>
            <p:nvPr/>
          </p:nvSpPr>
          <p:spPr>
            <a:xfrm>
              <a:off x="5465196" y="2469689"/>
              <a:ext cx="148010" cy="216187"/>
            </a:xfrm>
            <a:custGeom>
              <a:avLst/>
              <a:gdLst/>
              <a:ahLst/>
              <a:cxnLst/>
              <a:rect l="l" t="t" r="r" b="b"/>
              <a:pathLst>
                <a:path w="6539" h="9551" extrusionOk="0">
                  <a:moveTo>
                    <a:pt x="2484" y="0"/>
                  </a:moveTo>
                  <a:cubicBezTo>
                    <a:pt x="1471" y="0"/>
                    <a:pt x="626" y="247"/>
                    <a:pt x="468" y="1024"/>
                  </a:cubicBezTo>
                  <a:cubicBezTo>
                    <a:pt x="1" y="3125"/>
                    <a:pt x="2736" y="4826"/>
                    <a:pt x="2736" y="4826"/>
                  </a:cubicBezTo>
                  <a:cubicBezTo>
                    <a:pt x="1969" y="6060"/>
                    <a:pt x="801" y="8762"/>
                    <a:pt x="1969" y="9496"/>
                  </a:cubicBezTo>
                  <a:cubicBezTo>
                    <a:pt x="2027" y="9533"/>
                    <a:pt x="2093" y="9550"/>
                    <a:pt x="2167" y="9550"/>
                  </a:cubicBezTo>
                  <a:cubicBezTo>
                    <a:pt x="3233" y="9550"/>
                    <a:pt x="5791" y="5914"/>
                    <a:pt x="6072" y="4760"/>
                  </a:cubicBezTo>
                  <a:cubicBezTo>
                    <a:pt x="6405" y="3559"/>
                    <a:pt x="6539" y="757"/>
                    <a:pt x="6539" y="757"/>
                  </a:cubicBezTo>
                  <a:cubicBezTo>
                    <a:pt x="6539" y="757"/>
                    <a:pt x="4256" y="0"/>
                    <a:pt x="24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4"/>
            <p:cNvSpPr/>
            <p:nvPr/>
          </p:nvSpPr>
          <p:spPr>
            <a:xfrm>
              <a:off x="5466713" y="2493025"/>
              <a:ext cx="64193" cy="184837"/>
            </a:xfrm>
            <a:custGeom>
              <a:avLst/>
              <a:gdLst/>
              <a:ahLst/>
              <a:cxnLst/>
              <a:rect l="l" t="t" r="r" b="b"/>
              <a:pathLst>
                <a:path w="2836" h="8166" extrusionOk="0">
                  <a:moveTo>
                    <a:pt x="267" y="1"/>
                  </a:moveTo>
                  <a:cubicBezTo>
                    <a:pt x="251" y="1"/>
                    <a:pt x="234" y="9"/>
                    <a:pt x="234" y="26"/>
                  </a:cubicBezTo>
                  <a:cubicBezTo>
                    <a:pt x="1" y="1560"/>
                    <a:pt x="1201" y="3061"/>
                    <a:pt x="2469" y="3862"/>
                  </a:cubicBezTo>
                  <a:cubicBezTo>
                    <a:pt x="1769" y="5130"/>
                    <a:pt x="734" y="6764"/>
                    <a:pt x="1635" y="8165"/>
                  </a:cubicBezTo>
                  <a:cubicBezTo>
                    <a:pt x="1635" y="8165"/>
                    <a:pt x="1635" y="8165"/>
                    <a:pt x="1635" y="8132"/>
                  </a:cubicBezTo>
                  <a:cubicBezTo>
                    <a:pt x="1035" y="6697"/>
                    <a:pt x="2135" y="5130"/>
                    <a:pt x="2803" y="3862"/>
                  </a:cubicBezTo>
                  <a:cubicBezTo>
                    <a:pt x="2836" y="3795"/>
                    <a:pt x="2803" y="3695"/>
                    <a:pt x="2703" y="3695"/>
                  </a:cubicBezTo>
                  <a:cubicBezTo>
                    <a:pt x="1602" y="2895"/>
                    <a:pt x="301" y="1460"/>
                    <a:pt x="301" y="26"/>
                  </a:cubicBezTo>
                  <a:cubicBezTo>
                    <a:pt x="301" y="9"/>
                    <a:pt x="284" y="1"/>
                    <a:pt x="2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4"/>
            <p:cNvSpPr/>
            <p:nvPr/>
          </p:nvSpPr>
          <p:spPr>
            <a:xfrm>
              <a:off x="5602613" y="1776175"/>
              <a:ext cx="263698" cy="370874"/>
            </a:xfrm>
            <a:custGeom>
              <a:avLst/>
              <a:gdLst/>
              <a:ahLst/>
              <a:cxnLst/>
              <a:rect l="l" t="t" r="r" b="b"/>
              <a:pathLst>
                <a:path w="11650" h="16385" extrusionOk="0">
                  <a:moveTo>
                    <a:pt x="10764" y="1"/>
                  </a:moveTo>
                  <a:cubicBezTo>
                    <a:pt x="10276" y="1"/>
                    <a:pt x="9521" y="448"/>
                    <a:pt x="8440" y="1341"/>
                  </a:cubicBezTo>
                  <a:cubicBezTo>
                    <a:pt x="7073" y="2475"/>
                    <a:pt x="5071" y="5043"/>
                    <a:pt x="3337" y="7378"/>
                  </a:cubicBezTo>
                  <a:cubicBezTo>
                    <a:pt x="1502" y="9880"/>
                    <a:pt x="1" y="12115"/>
                    <a:pt x="1" y="12115"/>
                  </a:cubicBezTo>
                  <a:cubicBezTo>
                    <a:pt x="1" y="12115"/>
                    <a:pt x="1402" y="12816"/>
                    <a:pt x="3036" y="13683"/>
                  </a:cubicBezTo>
                  <a:cubicBezTo>
                    <a:pt x="5138" y="14784"/>
                    <a:pt x="7673" y="16151"/>
                    <a:pt x="7940" y="16385"/>
                  </a:cubicBezTo>
                  <a:cubicBezTo>
                    <a:pt x="7940" y="16385"/>
                    <a:pt x="10642" y="7579"/>
                    <a:pt x="11276" y="3676"/>
                  </a:cubicBezTo>
                  <a:cubicBezTo>
                    <a:pt x="11650" y="1223"/>
                    <a:pt x="11571" y="1"/>
                    <a:pt x="10764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34"/>
            <p:cNvSpPr/>
            <p:nvPr/>
          </p:nvSpPr>
          <p:spPr>
            <a:xfrm>
              <a:off x="5602613" y="1776175"/>
              <a:ext cx="263698" cy="370874"/>
            </a:xfrm>
            <a:custGeom>
              <a:avLst/>
              <a:gdLst/>
              <a:ahLst/>
              <a:cxnLst/>
              <a:rect l="l" t="t" r="r" b="b"/>
              <a:pathLst>
                <a:path w="11650" h="16385" extrusionOk="0">
                  <a:moveTo>
                    <a:pt x="10764" y="1"/>
                  </a:moveTo>
                  <a:cubicBezTo>
                    <a:pt x="10276" y="1"/>
                    <a:pt x="9521" y="448"/>
                    <a:pt x="8440" y="1341"/>
                  </a:cubicBezTo>
                  <a:cubicBezTo>
                    <a:pt x="7073" y="2475"/>
                    <a:pt x="5071" y="5043"/>
                    <a:pt x="3337" y="7378"/>
                  </a:cubicBezTo>
                  <a:cubicBezTo>
                    <a:pt x="1502" y="9880"/>
                    <a:pt x="1" y="12115"/>
                    <a:pt x="1" y="12115"/>
                  </a:cubicBezTo>
                  <a:cubicBezTo>
                    <a:pt x="1" y="12115"/>
                    <a:pt x="1402" y="12816"/>
                    <a:pt x="3036" y="13683"/>
                  </a:cubicBezTo>
                  <a:cubicBezTo>
                    <a:pt x="5138" y="14784"/>
                    <a:pt x="7673" y="16151"/>
                    <a:pt x="7940" y="16385"/>
                  </a:cubicBezTo>
                  <a:cubicBezTo>
                    <a:pt x="7940" y="16385"/>
                    <a:pt x="10642" y="7579"/>
                    <a:pt x="11276" y="3676"/>
                  </a:cubicBezTo>
                  <a:cubicBezTo>
                    <a:pt x="11650" y="1223"/>
                    <a:pt x="11571" y="1"/>
                    <a:pt x="10764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4"/>
            <p:cNvSpPr/>
            <p:nvPr/>
          </p:nvSpPr>
          <p:spPr>
            <a:xfrm>
              <a:off x="5602613" y="1776469"/>
              <a:ext cx="263268" cy="370580"/>
            </a:xfrm>
            <a:custGeom>
              <a:avLst/>
              <a:gdLst/>
              <a:ahLst/>
              <a:cxnLst/>
              <a:rect l="l" t="t" r="r" b="b"/>
              <a:pathLst>
                <a:path w="11631" h="16372" extrusionOk="0">
                  <a:moveTo>
                    <a:pt x="10754" y="0"/>
                  </a:moveTo>
                  <a:cubicBezTo>
                    <a:pt x="10315" y="0"/>
                    <a:pt x="9659" y="364"/>
                    <a:pt x="8740" y="1094"/>
                  </a:cubicBezTo>
                  <a:lnTo>
                    <a:pt x="8440" y="1328"/>
                  </a:lnTo>
                  <a:cubicBezTo>
                    <a:pt x="7039" y="2495"/>
                    <a:pt x="5038" y="5030"/>
                    <a:pt x="3337" y="7365"/>
                  </a:cubicBezTo>
                  <a:cubicBezTo>
                    <a:pt x="1502" y="9867"/>
                    <a:pt x="1" y="12102"/>
                    <a:pt x="1" y="12102"/>
                  </a:cubicBezTo>
                  <a:cubicBezTo>
                    <a:pt x="1" y="12102"/>
                    <a:pt x="768" y="12502"/>
                    <a:pt x="1836" y="13070"/>
                  </a:cubicBezTo>
                  <a:lnTo>
                    <a:pt x="3003" y="13670"/>
                  </a:lnTo>
                  <a:cubicBezTo>
                    <a:pt x="5138" y="14804"/>
                    <a:pt x="7673" y="16138"/>
                    <a:pt x="7907" y="16372"/>
                  </a:cubicBezTo>
                  <a:cubicBezTo>
                    <a:pt x="7907" y="16372"/>
                    <a:pt x="10642" y="7599"/>
                    <a:pt x="11242" y="3663"/>
                  </a:cubicBezTo>
                  <a:cubicBezTo>
                    <a:pt x="11631" y="1224"/>
                    <a:pt x="11558" y="0"/>
                    <a:pt x="10754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34"/>
            <p:cNvSpPr/>
            <p:nvPr/>
          </p:nvSpPr>
          <p:spPr>
            <a:xfrm>
              <a:off x="5602613" y="1776469"/>
              <a:ext cx="263268" cy="370580"/>
            </a:xfrm>
            <a:custGeom>
              <a:avLst/>
              <a:gdLst/>
              <a:ahLst/>
              <a:cxnLst/>
              <a:rect l="l" t="t" r="r" b="b"/>
              <a:pathLst>
                <a:path w="11631" h="16372" extrusionOk="0">
                  <a:moveTo>
                    <a:pt x="10754" y="0"/>
                  </a:moveTo>
                  <a:cubicBezTo>
                    <a:pt x="10315" y="0"/>
                    <a:pt x="9659" y="364"/>
                    <a:pt x="8740" y="1094"/>
                  </a:cubicBezTo>
                  <a:lnTo>
                    <a:pt x="8440" y="1328"/>
                  </a:lnTo>
                  <a:cubicBezTo>
                    <a:pt x="7039" y="2495"/>
                    <a:pt x="5038" y="5030"/>
                    <a:pt x="3337" y="7365"/>
                  </a:cubicBezTo>
                  <a:cubicBezTo>
                    <a:pt x="1502" y="9867"/>
                    <a:pt x="1" y="12102"/>
                    <a:pt x="1" y="12102"/>
                  </a:cubicBezTo>
                  <a:cubicBezTo>
                    <a:pt x="1" y="12102"/>
                    <a:pt x="768" y="12502"/>
                    <a:pt x="1836" y="13070"/>
                  </a:cubicBezTo>
                  <a:lnTo>
                    <a:pt x="3003" y="13670"/>
                  </a:lnTo>
                  <a:cubicBezTo>
                    <a:pt x="5138" y="14804"/>
                    <a:pt x="7673" y="16138"/>
                    <a:pt x="7907" y="16372"/>
                  </a:cubicBezTo>
                  <a:cubicBezTo>
                    <a:pt x="7907" y="16372"/>
                    <a:pt x="10642" y="7599"/>
                    <a:pt x="11242" y="3663"/>
                  </a:cubicBezTo>
                  <a:cubicBezTo>
                    <a:pt x="11631" y="1224"/>
                    <a:pt x="11558" y="0"/>
                    <a:pt x="10754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34"/>
            <p:cNvSpPr/>
            <p:nvPr/>
          </p:nvSpPr>
          <p:spPr>
            <a:xfrm>
              <a:off x="5644149" y="1776469"/>
              <a:ext cx="221732" cy="370580"/>
            </a:xfrm>
            <a:custGeom>
              <a:avLst/>
              <a:gdLst/>
              <a:ahLst/>
              <a:cxnLst/>
              <a:rect l="l" t="t" r="r" b="b"/>
              <a:pathLst>
                <a:path w="9796" h="16372" extrusionOk="0">
                  <a:moveTo>
                    <a:pt x="8919" y="0"/>
                  </a:moveTo>
                  <a:cubicBezTo>
                    <a:pt x="8480" y="0"/>
                    <a:pt x="7824" y="364"/>
                    <a:pt x="6905" y="1094"/>
                  </a:cubicBezTo>
                  <a:cubicBezTo>
                    <a:pt x="4871" y="4630"/>
                    <a:pt x="1702" y="10101"/>
                    <a:pt x="1" y="13070"/>
                  </a:cubicBezTo>
                  <a:lnTo>
                    <a:pt x="1168" y="13670"/>
                  </a:lnTo>
                  <a:cubicBezTo>
                    <a:pt x="3303" y="14804"/>
                    <a:pt x="5838" y="16138"/>
                    <a:pt x="6072" y="16372"/>
                  </a:cubicBezTo>
                  <a:cubicBezTo>
                    <a:pt x="6072" y="16372"/>
                    <a:pt x="8807" y="7599"/>
                    <a:pt x="9407" y="3663"/>
                  </a:cubicBezTo>
                  <a:cubicBezTo>
                    <a:pt x="9796" y="1224"/>
                    <a:pt x="9723" y="0"/>
                    <a:pt x="89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4"/>
            <p:cNvSpPr/>
            <p:nvPr/>
          </p:nvSpPr>
          <p:spPr>
            <a:xfrm>
              <a:off x="5626788" y="2020180"/>
              <a:ext cx="163832" cy="83297"/>
            </a:xfrm>
            <a:custGeom>
              <a:avLst/>
              <a:gdLst/>
              <a:ahLst/>
              <a:cxnLst/>
              <a:rect l="l" t="t" r="r" b="b"/>
              <a:pathLst>
                <a:path w="7238" h="3680" extrusionOk="0">
                  <a:moveTo>
                    <a:pt x="34" y="1"/>
                  </a:moveTo>
                  <a:cubicBezTo>
                    <a:pt x="0" y="1"/>
                    <a:pt x="0" y="34"/>
                    <a:pt x="34" y="34"/>
                  </a:cubicBezTo>
                  <a:cubicBezTo>
                    <a:pt x="634" y="301"/>
                    <a:pt x="4470" y="2436"/>
                    <a:pt x="7205" y="3670"/>
                  </a:cubicBezTo>
                  <a:cubicBezTo>
                    <a:pt x="7212" y="3677"/>
                    <a:pt x="7217" y="3680"/>
                    <a:pt x="7221" y="3680"/>
                  </a:cubicBezTo>
                  <a:cubicBezTo>
                    <a:pt x="7237" y="3680"/>
                    <a:pt x="7232" y="3637"/>
                    <a:pt x="7205" y="3637"/>
                  </a:cubicBezTo>
                  <a:cubicBezTo>
                    <a:pt x="4904" y="2303"/>
                    <a:pt x="2502" y="1068"/>
                    <a:pt x="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34"/>
            <p:cNvSpPr/>
            <p:nvPr/>
          </p:nvSpPr>
          <p:spPr>
            <a:xfrm>
              <a:off x="5862350" y="1615489"/>
              <a:ext cx="114805" cy="209917"/>
            </a:xfrm>
            <a:custGeom>
              <a:avLst/>
              <a:gdLst/>
              <a:ahLst/>
              <a:cxnLst/>
              <a:rect l="l" t="t" r="r" b="b"/>
              <a:pathLst>
                <a:path w="5072" h="9274" extrusionOk="0">
                  <a:moveTo>
                    <a:pt x="1035" y="0"/>
                  </a:moveTo>
                  <a:cubicBezTo>
                    <a:pt x="1035" y="0"/>
                    <a:pt x="868" y="868"/>
                    <a:pt x="635" y="1935"/>
                  </a:cubicBezTo>
                  <a:cubicBezTo>
                    <a:pt x="635" y="2002"/>
                    <a:pt x="601" y="2035"/>
                    <a:pt x="601" y="2102"/>
                  </a:cubicBezTo>
                  <a:cubicBezTo>
                    <a:pt x="601" y="2169"/>
                    <a:pt x="568" y="2202"/>
                    <a:pt x="568" y="2269"/>
                  </a:cubicBezTo>
                  <a:cubicBezTo>
                    <a:pt x="534" y="2436"/>
                    <a:pt x="468" y="2602"/>
                    <a:pt x="434" y="2769"/>
                  </a:cubicBezTo>
                  <a:cubicBezTo>
                    <a:pt x="401" y="2936"/>
                    <a:pt x="401" y="3003"/>
                    <a:pt x="368" y="3136"/>
                  </a:cubicBezTo>
                  <a:cubicBezTo>
                    <a:pt x="368" y="3269"/>
                    <a:pt x="334" y="3403"/>
                    <a:pt x="301" y="3536"/>
                  </a:cubicBezTo>
                  <a:cubicBezTo>
                    <a:pt x="134" y="4470"/>
                    <a:pt x="34" y="5404"/>
                    <a:pt x="1" y="6372"/>
                  </a:cubicBezTo>
                  <a:cubicBezTo>
                    <a:pt x="67" y="6739"/>
                    <a:pt x="1702" y="9240"/>
                    <a:pt x="3403" y="9274"/>
                  </a:cubicBezTo>
                  <a:cubicBezTo>
                    <a:pt x="3970" y="9274"/>
                    <a:pt x="4137" y="6272"/>
                    <a:pt x="4137" y="6272"/>
                  </a:cubicBezTo>
                  <a:lnTo>
                    <a:pt x="4204" y="6038"/>
                  </a:lnTo>
                  <a:lnTo>
                    <a:pt x="5071" y="2936"/>
                  </a:lnTo>
                  <a:lnTo>
                    <a:pt x="1569" y="367"/>
                  </a:lnTo>
                  <a:lnTo>
                    <a:pt x="1035" y="0"/>
                  </a:ln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34"/>
            <p:cNvSpPr/>
            <p:nvPr/>
          </p:nvSpPr>
          <p:spPr>
            <a:xfrm>
              <a:off x="5876701" y="1615489"/>
              <a:ext cx="100454" cy="136693"/>
            </a:xfrm>
            <a:custGeom>
              <a:avLst/>
              <a:gdLst/>
              <a:ahLst/>
              <a:cxnLst/>
              <a:rect l="l" t="t" r="r" b="b"/>
              <a:pathLst>
                <a:path w="4438" h="6039" extrusionOk="0">
                  <a:moveTo>
                    <a:pt x="401" y="0"/>
                  </a:moveTo>
                  <a:cubicBezTo>
                    <a:pt x="401" y="0"/>
                    <a:pt x="234" y="868"/>
                    <a:pt x="1" y="1935"/>
                  </a:cubicBezTo>
                  <a:cubicBezTo>
                    <a:pt x="534" y="3770"/>
                    <a:pt x="1835" y="5238"/>
                    <a:pt x="3570" y="6038"/>
                  </a:cubicBezTo>
                  <a:lnTo>
                    <a:pt x="4437" y="2936"/>
                  </a:lnTo>
                  <a:lnTo>
                    <a:pt x="935" y="367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34"/>
            <p:cNvSpPr/>
            <p:nvPr/>
          </p:nvSpPr>
          <p:spPr>
            <a:xfrm>
              <a:off x="5808750" y="1429339"/>
              <a:ext cx="290701" cy="296632"/>
            </a:xfrm>
            <a:custGeom>
              <a:avLst/>
              <a:gdLst/>
              <a:ahLst/>
              <a:cxnLst/>
              <a:rect l="l" t="t" r="r" b="b"/>
              <a:pathLst>
                <a:path w="12843" h="13105" extrusionOk="0">
                  <a:moveTo>
                    <a:pt x="6070" y="1"/>
                  </a:moveTo>
                  <a:cubicBezTo>
                    <a:pt x="5554" y="1"/>
                    <a:pt x="5047" y="81"/>
                    <a:pt x="4570" y="219"/>
                  </a:cubicBezTo>
                  <a:cubicBezTo>
                    <a:pt x="2135" y="953"/>
                    <a:pt x="0" y="3288"/>
                    <a:pt x="1868" y="8625"/>
                  </a:cubicBezTo>
                  <a:cubicBezTo>
                    <a:pt x="3203" y="12414"/>
                    <a:pt x="5475" y="13105"/>
                    <a:pt x="7052" y="13105"/>
                  </a:cubicBezTo>
                  <a:cubicBezTo>
                    <a:pt x="7682" y="13105"/>
                    <a:pt x="8202" y="12994"/>
                    <a:pt x="8506" y="12928"/>
                  </a:cubicBezTo>
                  <a:cubicBezTo>
                    <a:pt x="9741" y="12728"/>
                    <a:pt x="12843" y="11260"/>
                    <a:pt x="11542" y="5789"/>
                  </a:cubicBezTo>
                  <a:cubicBezTo>
                    <a:pt x="10469" y="1364"/>
                    <a:pt x="8188" y="1"/>
                    <a:pt x="60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34"/>
            <p:cNvSpPr/>
            <p:nvPr/>
          </p:nvSpPr>
          <p:spPr>
            <a:xfrm>
              <a:off x="6037522" y="1522482"/>
              <a:ext cx="24944" cy="12246"/>
            </a:xfrm>
            <a:custGeom>
              <a:avLst/>
              <a:gdLst/>
              <a:ahLst/>
              <a:cxnLst/>
              <a:rect l="l" t="t" r="r" b="b"/>
              <a:pathLst>
                <a:path w="1102" h="541" extrusionOk="0">
                  <a:moveTo>
                    <a:pt x="434" y="0"/>
                  </a:moveTo>
                  <a:cubicBezTo>
                    <a:pt x="283" y="0"/>
                    <a:pt x="121" y="91"/>
                    <a:pt x="34" y="207"/>
                  </a:cubicBezTo>
                  <a:cubicBezTo>
                    <a:pt x="1" y="273"/>
                    <a:pt x="1" y="373"/>
                    <a:pt x="67" y="440"/>
                  </a:cubicBezTo>
                  <a:cubicBezTo>
                    <a:pt x="201" y="507"/>
                    <a:pt x="334" y="540"/>
                    <a:pt x="468" y="540"/>
                  </a:cubicBezTo>
                  <a:lnTo>
                    <a:pt x="868" y="540"/>
                  </a:lnTo>
                  <a:cubicBezTo>
                    <a:pt x="1035" y="507"/>
                    <a:pt x="1101" y="307"/>
                    <a:pt x="1001" y="173"/>
                  </a:cubicBezTo>
                  <a:cubicBezTo>
                    <a:pt x="868" y="73"/>
                    <a:pt x="701" y="6"/>
                    <a:pt x="501" y="6"/>
                  </a:cubicBezTo>
                  <a:cubicBezTo>
                    <a:pt x="479" y="2"/>
                    <a:pt x="457" y="0"/>
                    <a:pt x="4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34"/>
            <p:cNvSpPr/>
            <p:nvPr/>
          </p:nvSpPr>
          <p:spPr>
            <a:xfrm>
              <a:off x="5969006" y="1537104"/>
              <a:ext cx="23993" cy="15844"/>
            </a:xfrm>
            <a:custGeom>
              <a:avLst/>
              <a:gdLst/>
              <a:ahLst/>
              <a:cxnLst/>
              <a:rect l="l" t="t" r="r" b="b"/>
              <a:pathLst>
                <a:path w="1060" h="700" extrusionOk="0">
                  <a:moveTo>
                    <a:pt x="712" y="1"/>
                  </a:moveTo>
                  <a:cubicBezTo>
                    <a:pt x="638" y="1"/>
                    <a:pt x="562" y="19"/>
                    <a:pt x="492" y="61"/>
                  </a:cubicBezTo>
                  <a:cubicBezTo>
                    <a:pt x="326" y="94"/>
                    <a:pt x="159" y="228"/>
                    <a:pt x="92" y="361"/>
                  </a:cubicBezTo>
                  <a:cubicBezTo>
                    <a:pt x="1" y="544"/>
                    <a:pt x="132" y="699"/>
                    <a:pt x="283" y="699"/>
                  </a:cubicBezTo>
                  <a:cubicBezTo>
                    <a:pt x="297" y="699"/>
                    <a:pt x="311" y="698"/>
                    <a:pt x="326" y="695"/>
                  </a:cubicBezTo>
                  <a:cubicBezTo>
                    <a:pt x="459" y="628"/>
                    <a:pt x="559" y="595"/>
                    <a:pt x="693" y="528"/>
                  </a:cubicBezTo>
                  <a:cubicBezTo>
                    <a:pt x="826" y="495"/>
                    <a:pt x="959" y="428"/>
                    <a:pt x="1026" y="328"/>
                  </a:cubicBezTo>
                  <a:cubicBezTo>
                    <a:pt x="1060" y="228"/>
                    <a:pt x="1060" y="128"/>
                    <a:pt x="993" y="94"/>
                  </a:cubicBezTo>
                  <a:cubicBezTo>
                    <a:pt x="915" y="36"/>
                    <a:pt x="815" y="1"/>
                    <a:pt x="7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34"/>
            <p:cNvSpPr/>
            <p:nvPr/>
          </p:nvSpPr>
          <p:spPr>
            <a:xfrm>
              <a:off x="5995240" y="1580744"/>
              <a:ext cx="9077" cy="24197"/>
            </a:xfrm>
            <a:custGeom>
              <a:avLst/>
              <a:gdLst/>
              <a:ahLst/>
              <a:cxnLst/>
              <a:rect l="l" t="t" r="r" b="b"/>
              <a:pathLst>
                <a:path w="401" h="1069" extrusionOk="0">
                  <a:moveTo>
                    <a:pt x="234" y="1"/>
                  </a:moveTo>
                  <a:cubicBezTo>
                    <a:pt x="234" y="1"/>
                    <a:pt x="201" y="1"/>
                    <a:pt x="234" y="34"/>
                  </a:cubicBezTo>
                  <a:cubicBezTo>
                    <a:pt x="301" y="401"/>
                    <a:pt x="334" y="868"/>
                    <a:pt x="1" y="1035"/>
                  </a:cubicBezTo>
                  <a:lnTo>
                    <a:pt x="1" y="1068"/>
                  </a:lnTo>
                  <a:cubicBezTo>
                    <a:pt x="401" y="935"/>
                    <a:pt x="368" y="335"/>
                    <a:pt x="2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34"/>
            <p:cNvSpPr/>
            <p:nvPr/>
          </p:nvSpPr>
          <p:spPr>
            <a:xfrm>
              <a:off x="5977313" y="1573139"/>
              <a:ext cx="28950" cy="28045"/>
            </a:xfrm>
            <a:custGeom>
              <a:avLst/>
              <a:gdLst/>
              <a:ahLst/>
              <a:cxnLst/>
              <a:rect l="l" t="t" r="r" b="b"/>
              <a:pathLst>
                <a:path w="1279" h="1239" extrusionOk="0">
                  <a:moveTo>
                    <a:pt x="633" y="1"/>
                  </a:moveTo>
                  <a:cubicBezTo>
                    <a:pt x="620" y="1"/>
                    <a:pt x="606" y="2"/>
                    <a:pt x="592" y="3"/>
                  </a:cubicBezTo>
                  <a:cubicBezTo>
                    <a:pt x="0" y="69"/>
                    <a:pt x="187" y="1238"/>
                    <a:pt x="704" y="1238"/>
                  </a:cubicBezTo>
                  <a:cubicBezTo>
                    <a:pt x="711" y="1238"/>
                    <a:pt x="719" y="1238"/>
                    <a:pt x="726" y="1238"/>
                  </a:cubicBezTo>
                  <a:cubicBezTo>
                    <a:pt x="1278" y="1205"/>
                    <a:pt x="1134" y="1"/>
                    <a:pt x="6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34"/>
            <p:cNvSpPr/>
            <p:nvPr/>
          </p:nvSpPr>
          <p:spPr>
            <a:xfrm>
              <a:off x="5969572" y="1575267"/>
              <a:ext cx="18153" cy="12313"/>
            </a:xfrm>
            <a:custGeom>
              <a:avLst/>
              <a:gdLst/>
              <a:ahLst/>
              <a:cxnLst/>
              <a:rect l="l" t="t" r="r" b="b"/>
              <a:pathLst>
                <a:path w="802" h="544" extrusionOk="0">
                  <a:moveTo>
                    <a:pt x="724" y="0"/>
                  </a:moveTo>
                  <a:cubicBezTo>
                    <a:pt x="716" y="0"/>
                    <a:pt x="708" y="3"/>
                    <a:pt x="701" y="9"/>
                  </a:cubicBezTo>
                  <a:cubicBezTo>
                    <a:pt x="601" y="76"/>
                    <a:pt x="534" y="210"/>
                    <a:pt x="401" y="243"/>
                  </a:cubicBezTo>
                  <a:cubicBezTo>
                    <a:pt x="383" y="247"/>
                    <a:pt x="365" y="250"/>
                    <a:pt x="347" y="250"/>
                  </a:cubicBezTo>
                  <a:cubicBezTo>
                    <a:pt x="232" y="250"/>
                    <a:pt x="116" y="163"/>
                    <a:pt x="0" y="76"/>
                  </a:cubicBezTo>
                  <a:lnTo>
                    <a:pt x="0" y="76"/>
                  </a:lnTo>
                  <a:cubicBezTo>
                    <a:pt x="34" y="310"/>
                    <a:pt x="134" y="543"/>
                    <a:pt x="401" y="543"/>
                  </a:cubicBezTo>
                  <a:cubicBezTo>
                    <a:pt x="668" y="543"/>
                    <a:pt x="768" y="310"/>
                    <a:pt x="801" y="43"/>
                  </a:cubicBezTo>
                  <a:cubicBezTo>
                    <a:pt x="801" y="43"/>
                    <a:pt x="758" y="0"/>
                    <a:pt x="7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34"/>
            <p:cNvSpPr/>
            <p:nvPr/>
          </p:nvSpPr>
          <p:spPr>
            <a:xfrm>
              <a:off x="6045082" y="1568680"/>
              <a:ext cx="12857" cy="21164"/>
            </a:xfrm>
            <a:custGeom>
              <a:avLst/>
              <a:gdLst/>
              <a:ahLst/>
              <a:cxnLst/>
              <a:rect l="l" t="t" r="r" b="b"/>
              <a:pathLst>
                <a:path w="568" h="935" extrusionOk="0">
                  <a:moveTo>
                    <a:pt x="34" y="0"/>
                  </a:moveTo>
                  <a:cubicBezTo>
                    <a:pt x="0" y="367"/>
                    <a:pt x="134" y="934"/>
                    <a:pt x="567" y="934"/>
                  </a:cubicBezTo>
                  <a:cubicBezTo>
                    <a:pt x="200" y="868"/>
                    <a:pt x="100" y="401"/>
                    <a:pt x="67" y="34"/>
                  </a:cubicBezTo>
                  <a:cubicBezTo>
                    <a:pt x="67" y="0"/>
                    <a:pt x="34" y="0"/>
                    <a:pt x="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34"/>
            <p:cNvSpPr/>
            <p:nvPr/>
          </p:nvSpPr>
          <p:spPr>
            <a:xfrm>
              <a:off x="6041121" y="1558630"/>
              <a:ext cx="28973" cy="27660"/>
            </a:xfrm>
            <a:custGeom>
              <a:avLst/>
              <a:gdLst/>
              <a:ahLst/>
              <a:cxnLst/>
              <a:rect l="l" t="t" r="r" b="b"/>
              <a:pathLst>
                <a:path w="1280" h="1222" extrusionOk="0">
                  <a:moveTo>
                    <a:pt x="567" y="0"/>
                  </a:moveTo>
                  <a:cubicBezTo>
                    <a:pt x="537" y="0"/>
                    <a:pt x="507" y="4"/>
                    <a:pt x="475" y="11"/>
                  </a:cubicBezTo>
                  <a:cubicBezTo>
                    <a:pt x="1" y="106"/>
                    <a:pt x="157" y="1222"/>
                    <a:pt x="658" y="1222"/>
                  </a:cubicBezTo>
                  <a:cubicBezTo>
                    <a:pt x="685" y="1222"/>
                    <a:pt x="713" y="1218"/>
                    <a:pt x="742" y="1211"/>
                  </a:cubicBezTo>
                  <a:cubicBezTo>
                    <a:pt x="1280" y="1085"/>
                    <a:pt x="1098" y="0"/>
                    <a:pt x="5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34"/>
            <p:cNvSpPr/>
            <p:nvPr/>
          </p:nvSpPr>
          <p:spPr>
            <a:xfrm>
              <a:off x="6056513" y="1555076"/>
              <a:ext cx="17271" cy="13966"/>
            </a:xfrm>
            <a:custGeom>
              <a:avLst/>
              <a:gdLst/>
              <a:ahLst/>
              <a:cxnLst/>
              <a:rect l="l" t="t" r="r" b="b"/>
              <a:pathLst>
                <a:path w="763" h="617" extrusionOk="0">
                  <a:moveTo>
                    <a:pt x="696" y="1"/>
                  </a:moveTo>
                  <a:cubicBezTo>
                    <a:pt x="629" y="168"/>
                    <a:pt x="529" y="301"/>
                    <a:pt x="429" y="334"/>
                  </a:cubicBezTo>
                  <a:cubicBezTo>
                    <a:pt x="296" y="334"/>
                    <a:pt x="196" y="234"/>
                    <a:pt x="62" y="201"/>
                  </a:cubicBezTo>
                  <a:cubicBezTo>
                    <a:pt x="57" y="196"/>
                    <a:pt x="53" y="194"/>
                    <a:pt x="48" y="194"/>
                  </a:cubicBezTo>
                  <a:cubicBezTo>
                    <a:pt x="21" y="194"/>
                    <a:pt x="0" y="268"/>
                    <a:pt x="29" y="268"/>
                  </a:cubicBezTo>
                  <a:cubicBezTo>
                    <a:pt x="114" y="466"/>
                    <a:pt x="247" y="616"/>
                    <a:pt x="408" y="616"/>
                  </a:cubicBezTo>
                  <a:cubicBezTo>
                    <a:pt x="436" y="616"/>
                    <a:pt x="466" y="611"/>
                    <a:pt x="496" y="601"/>
                  </a:cubicBezTo>
                  <a:cubicBezTo>
                    <a:pt x="696" y="501"/>
                    <a:pt x="763" y="234"/>
                    <a:pt x="6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34"/>
            <p:cNvSpPr/>
            <p:nvPr/>
          </p:nvSpPr>
          <p:spPr>
            <a:xfrm>
              <a:off x="6009591" y="1646861"/>
              <a:ext cx="17384" cy="7153"/>
            </a:xfrm>
            <a:custGeom>
              <a:avLst/>
              <a:gdLst/>
              <a:ahLst/>
              <a:cxnLst/>
              <a:rect l="l" t="t" r="r" b="b"/>
              <a:pathLst>
                <a:path w="768" h="316" extrusionOk="0">
                  <a:moveTo>
                    <a:pt x="10" y="1"/>
                  </a:moveTo>
                  <a:cubicBezTo>
                    <a:pt x="0" y="1"/>
                    <a:pt x="0" y="15"/>
                    <a:pt x="0" y="15"/>
                  </a:cubicBezTo>
                  <a:cubicBezTo>
                    <a:pt x="34" y="149"/>
                    <a:pt x="167" y="282"/>
                    <a:pt x="334" y="316"/>
                  </a:cubicBezTo>
                  <a:cubicBezTo>
                    <a:pt x="501" y="316"/>
                    <a:pt x="701" y="216"/>
                    <a:pt x="768" y="49"/>
                  </a:cubicBezTo>
                  <a:lnTo>
                    <a:pt x="768" y="49"/>
                  </a:lnTo>
                  <a:cubicBezTo>
                    <a:pt x="668" y="115"/>
                    <a:pt x="501" y="182"/>
                    <a:pt x="367" y="182"/>
                  </a:cubicBezTo>
                  <a:cubicBezTo>
                    <a:pt x="234" y="182"/>
                    <a:pt x="134" y="82"/>
                    <a:pt x="34" y="15"/>
                  </a:cubicBezTo>
                  <a:cubicBezTo>
                    <a:pt x="23" y="4"/>
                    <a:pt x="15" y="1"/>
                    <a:pt x="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34"/>
            <p:cNvSpPr/>
            <p:nvPr/>
          </p:nvSpPr>
          <p:spPr>
            <a:xfrm>
              <a:off x="6011854" y="1527416"/>
              <a:ext cx="44093" cy="104845"/>
            </a:xfrm>
            <a:custGeom>
              <a:avLst/>
              <a:gdLst/>
              <a:ahLst/>
              <a:cxnLst/>
              <a:rect l="l" t="t" r="r" b="b"/>
              <a:pathLst>
                <a:path w="1948" h="4632" extrusionOk="0">
                  <a:moveTo>
                    <a:pt x="543" y="0"/>
                  </a:moveTo>
                  <a:cubicBezTo>
                    <a:pt x="524" y="0"/>
                    <a:pt x="501" y="16"/>
                    <a:pt x="501" y="55"/>
                  </a:cubicBezTo>
                  <a:cubicBezTo>
                    <a:pt x="801" y="1189"/>
                    <a:pt x="1301" y="2290"/>
                    <a:pt x="1635" y="3458"/>
                  </a:cubicBezTo>
                  <a:cubicBezTo>
                    <a:pt x="1435" y="3424"/>
                    <a:pt x="1201" y="3424"/>
                    <a:pt x="1001" y="3424"/>
                  </a:cubicBezTo>
                  <a:cubicBezTo>
                    <a:pt x="968" y="3424"/>
                    <a:pt x="1268" y="4292"/>
                    <a:pt x="1268" y="4392"/>
                  </a:cubicBezTo>
                  <a:cubicBezTo>
                    <a:pt x="1147" y="4412"/>
                    <a:pt x="1023" y="4423"/>
                    <a:pt x="898" y="4423"/>
                  </a:cubicBezTo>
                  <a:cubicBezTo>
                    <a:pt x="611" y="4423"/>
                    <a:pt x="323" y="4365"/>
                    <a:pt x="67" y="4225"/>
                  </a:cubicBezTo>
                  <a:cubicBezTo>
                    <a:pt x="34" y="4225"/>
                    <a:pt x="0" y="4258"/>
                    <a:pt x="34" y="4292"/>
                  </a:cubicBezTo>
                  <a:cubicBezTo>
                    <a:pt x="292" y="4503"/>
                    <a:pt x="615" y="4631"/>
                    <a:pt x="935" y="4631"/>
                  </a:cubicBezTo>
                  <a:cubicBezTo>
                    <a:pt x="1071" y="4631"/>
                    <a:pt x="1206" y="4608"/>
                    <a:pt x="1335" y="4559"/>
                  </a:cubicBezTo>
                  <a:cubicBezTo>
                    <a:pt x="1435" y="4525"/>
                    <a:pt x="1502" y="4525"/>
                    <a:pt x="1502" y="4492"/>
                  </a:cubicBezTo>
                  <a:cubicBezTo>
                    <a:pt x="1468" y="4192"/>
                    <a:pt x="1268" y="3658"/>
                    <a:pt x="1268" y="3658"/>
                  </a:cubicBezTo>
                  <a:lnTo>
                    <a:pt x="1268" y="3658"/>
                  </a:lnTo>
                  <a:cubicBezTo>
                    <a:pt x="1351" y="3679"/>
                    <a:pt x="1602" y="3725"/>
                    <a:pt x="1772" y="3725"/>
                  </a:cubicBezTo>
                  <a:cubicBezTo>
                    <a:pt x="1875" y="3725"/>
                    <a:pt x="1948" y="3708"/>
                    <a:pt x="1935" y="3658"/>
                  </a:cubicBezTo>
                  <a:cubicBezTo>
                    <a:pt x="1602" y="2390"/>
                    <a:pt x="1135" y="1189"/>
                    <a:pt x="568" y="22"/>
                  </a:cubicBezTo>
                  <a:cubicBezTo>
                    <a:pt x="568" y="8"/>
                    <a:pt x="556" y="0"/>
                    <a:pt x="5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34"/>
            <p:cNvSpPr/>
            <p:nvPr/>
          </p:nvSpPr>
          <p:spPr>
            <a:xfrm>
              <a:off x="6011107" y="1622280"/>
              <a:ext cx="30218" cy="21164"/>
            </a:xfrm>
            <a:custGeom>
              <a:avLst/>
              <a:gdLst/>
              <a:ahLst/>
              <a:cxnLst/>
              <a:rect l="l" t="t" r="r" b="b"/>
              <a:pathLst>
                <a:path w="1335" h="935" extrusionOk="0">
                  <a:moveTo>
                    <a:pt x="67" y="1"/>
                  </a:moveTo>
                  <a:cubicBezTo>
                    <a:pt x="33" y="134"/>
                    <a:pt x="0" y="267"/>
                    <a:pt x="33" y="401"/>
                  </a:cubicBezTo>
                  <a:cubicBezTo>
                    <a:pt x="33" y="668"/>
                    <a:pt x="100" y="935"/>
                    <a:pt x="434" y="935"/>
                  </a:cubicBezTo>
                  <a:cubicBezTo>
                    <a:pt x="601" y="935"/>
                    <a:pt x="734" y="868"/>
                    <a:pt x="867" y="801"/>
                  </a:cubicBezTo>
                  <a:cubicBezTo>
                    <a:pt x="1068" y="601"/>
                    <a:pt x="1234" y="401"/>
                    <a:pt x="1334" y="134"/>
                  </a:cubicBezTo>
                  <a:lnTo>
                    <a:pt x="1334" y="134"/>
                  </a:lnTo>
                  <a:cubicBezTo>
                    <a:pt x="1195" y="166"/>
                    <a:pt x="1053" y="181"/>
                    <a:pt x="911" y="181"/>
                  </a:cubicBezTo>
                  <a:cubicBezTo>
                    <a:pt x="612" y="181"/>
                    <a:pt x="316" y="114"/>
                    <a:pt x="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34"/>
            <p:cNvSpPr/>
            <p:nvPr/>
          </p:nvSpPr>
          <p:spPr>
            <a:xfrm>
              <a:off x="6011854" y="1630971"/>
              <a:ext cx="18900" cy="12472"/>
            </a:xfrm>
            <a:custGeom>
              <a:avLst/>
              <a:gdLst/>
              <a:ahLst/>
              <a:cxnLst/>
              <a:rect l="l" t="t" r="r" b="b"/>
              <a:pathLst>
                <a:path w="835" h="551" extrusionOk="0">
                  <a:moveTo>
                    <a:pt x="155" y="0"/>
                  </a:moveTo>
                  <a:cubicBezTo>
                    <a:pt x="102" y="0"/>
                    <a:pt x="50" y="6"/>
                    <a:pt x="0" y="17"/>
                  </a:cubicBezTo>
                  <a:cubicBezTo>
                    <a:pt x="0" y="284"/>
                    <a:pt x="67" y="551"/>
                    <a:pt x="401" y="551"/>
                  </a:cubicBezTo>
                  <a:cubicBezTo>
                    <a:pt x="568" y="551"/>
                    <a:pt x="701" y="484"/>
                    <a:pt x="834" y="417"/>
                  </a:cubicBezTo>
                  <a:cubicBezTo>
                    <a:pt x="695" y="139"/>
                    <a:pt x="417" y="0"/>
                    <a:pt x="155" y="0"/>
                  </a:cubicBezTo>
                  <a:close/>
                </a:path>
              </a:pathLst>
            </a:custGeom>
            <a:solidFill>
              <a:srgbClr val="FF9B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34"/>
            <p:cNvSpPr/>
            <p:nvPr/>
          </p:nvSpPr>
          <p:spPr>
            <a:xfrm>
              <a:off x="5795577" y="1412951"/>
              <a:ext cx="266142" cy="207178"/>
            </a:xfrm>
            <a:custGeom>
              <a:avLst/>
              <a:gdLst/>
              <a:ahLst/>
              <a:cxnLst/>
              <a:rect l="l" t="t" r="r" b="b"/>
              <a:pathLst>
                <a:path w="11758" h="9153" extrusionOk="0">
                  <a:moveTo>
                    <a:pt x="7657" y="1"/>
                  </a:moveTo>
                  <a:cubicBezTo>
                    <a:pt x="5633" y="1"/>
                    <a:pt x="3496" y="1413"/>
                    <a:pt x="2884" y="2210"/>
                  </a:cubicBezTo>
                  <a:cubicBezTo>
                    <a:pt x="2884" y="2210"/>
                    <a:pt x="1850" y="2510"/>
                    <a:pt x="916" y="4245"/>
                  </a:cubicBezTo>
                  <a:cubicBezTo>
                    <a:pt x="0" y="5945"/>
                    <a:pt x="1842" y="9152"/>
                    <a:pt x="2512" y="9152"/>
                  </a:cubicBezTo>
                  <a:cubicBezTo>
                    <a:pt x="2525" y="9152"/>
                    <a:pt x="2538" y="9151"/>
                    <a:pt x="2550" y="9149"/>
                  </a:cubicBezTo>
                  <a:cubicBezTo>
                    <a:pt x="3050" y="9038"/>
                    <a:pt x="4081" y="7702"/>
                    <a:pt x="4202" y="5564"/>
                  </a:cubicBezTo>
                  <a:lnTo>
                    <a:pt x="4202" y="5564"/>
                  </a:lnTo>
                  <a:cubicBezTo>
                    <a:pt x="4218" y="6281"/>
                    <a:pt x="4218" y="7047"/>
                    <a:pt x="4152" y="7247"/>
                  </a:cubicBezTo>
                  <a:cubicBezTo>
                    <a:pt x="4132" y="7297"/>
                    <a:pt x="4127" y="7322"/>
                    <a:pt x="4133" y="7322"/>
                  </a:cubicBezTo>
                  <a:cubicBezTo>
                    <a:pt x="4178" y="7322"/>
                    <a:pt x="4858" y="5906"/>
                    <a:pt x="4652" y="3811"/>
                  </a:cubicBezTo>
                  <a:lnTo>
                    <a:pt x="4652" y="3811"/>
                  </a:lnTo>
                  <a:cubicBezTo>
                    <a:pt x="5453" y="4245"/>
                    <a:pt x="6353" y="4545"/>
                    <a:pt x="7254" y="4712"/>
                  </a:cubicBezTo>
                  <a:cubicBezTo>
                    <a:pt x="7706" y="4777"/>
                    <a:pt x="8089" y="4801"/>
                    <a:pt x="8391" y="4801"/>
                  </a:cubicBezTo>
                  <a:cubicBezTo>
                    <a:pt x="8869" y="4801"/>
                    <a:pt x="9148" y="4740"/>
                    <a:pt x="9189" y="4679"/>
                  </a:cubicBezTo>
                  <a:cubicBezTo>
                    <a:pt x="9255" y="4579"/>
                    <a:pt x="7521" y="4312"/>
                    <a:pt x="6987" y="3845"/>
                  </a:cubicBezTo>
                  <a:lnTo>
                    <a:pt x="6987" y="3845"/>
                  </a:lnTo>
                  <a:cubicBezTo>
                    <a:pt x="6987" y="3845"/>
                    <a:pt x="9882" y="4719"/>
                    <a:pt x="11371" y="4719"/>
                  </a:cubicBezTo>
                  <a:cubicBezTo>
                    <a:pt x="11448" y="4719"/>
                    <a:pt x="11521" y="4717"/>
                    <a:pt x="11590" y="4712"/>
                  </a:cubicBezTo>
                  <a:cubicBezTo>
                    <a:pt x="11757" y="4712"/>
                    <a:pt x="11457" y="1410"/>
                    <a:pt x="9155" y="309"/>
                  </a:cubicBezTo>
                  <a:cubicBezTo>
                    <a:pt x="8681" y="92"/>
                    <a:pt x="8173" y="1"/>
                    <a:pt x="76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34"/>
            <p:cNvSpPr/>
            <p:nvPr/>
          </p:nvSpPr>
          <p:spPr>
            <a:xfrm>
              <a:off x="5808003" y="1600618"/>
              <a:ext cx="78543" cy="74492"/>
            </a:xfrm>
            <a:custGeom>
              <a:avLst/>
              <a:gdLst/>
              <a:ahLst/>
              <a:cxnLst/>
              <a:rect l="l" t="t" r="r" b="b"/>
              <a:pathLst>
                <a:path w="3470" h="3291" extrusionOk="0">
                  <a:moveTo>
                    <a:pt x="1115" y="0"/>
                  </a:moveTo>
                  <a:cubicBezTo>
                    <a:pt x="976" y="0"/>
                    <a:pt x="846" y="37"/>
                    <a:pt x="734" y="124"/>
                  </a:cubicBezTo>
                  <a:cubicBezTo>
                    <a:pt x="0" y="657"/>
                    <a:pt x="1301" y="3026"/>
                    <a:pt x="2268" y="3259"/>
                  </a:cubicBezTo>
                  <a:cubicBezTo>
                    <a:pt x="2354" y="3281"/>
                    <a:pt x="2439" y="3291"/>
                    <a:pt x="2522" y="3291"/>
                  </a:cubicBezTo>
                  <a:cubicBezTo>
                    <a:pt x="2962" y="3291"/>
                    <a:pt x="3357" y="3007"/>
                    <a:pt x="3469" y="2559"/>
                  </a:cubicBezTo>
                  <a:lnTo>
                    <a:pt x="2935" y="1124"/>
                  </a:lnTo>
                  <a:cubicBezTo>
                    <a:pt x="2935" y="1124"/>
                    <a:pt x="1883" y="0"/>
                    <a:pt x="1115" y="0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34"/>
            <p:cNvSpPr/>
            <p:nvPr/>
          </p:nvSpPr>
          <p:spPr>
            <a:xfrm>
              <a:off x="5833672" y="1618500"/>
              <a:ext cx="42101" cy="44116"/>
            </a:xfrm>
            <a:custGeom>
              <a:avLst/>
              <a:gdLst/>
              <a:ahLst/>
              <a:cxnLst/>
              <a:rect l="l" t="t" r="r" b="b"/>
              <a:pathLst>
                <a:path w="1860" h="1949" extrusionOk="0">
                  <a:moveTo>
                    <a:pt x="43" y="0"/>
                  </a:moveTo>
                  <a:cubicBezTo>
                    <a:pt x="29" y="0"/>
                    <a:pt x="14" y="0"/>
                    <a:pt x="0" y="1"/>
                  </a:cubicBezTo>
                  <a:lnTo>
                    <a:pt x="0" y="34"/>
                  </a:lnTo>
                  <a:cubicBezTo>
                    <a:pt x="667" y="234"/>
                    <a:pt x="1168" y="701"/>
                    <a:pt x="1468" y="1335"/>
                  </a:cubicBezTo>
                  <a:cubicBezTo>
                    <a:pt x="1364" y="1197"/>
                    <a:pt x="1208" y="1131"/>
                    <a:pt x="1053" y="1131"/>
                  </a:cubicBezTo>
                  <a:cubicBezTo>
                    <a:pt x="908" y="1131"/>
                    <a:pt x="764" y="1189"/>
                    <a:pt x="667" y="1302"/>
                  </a:cubicBezTo>
                  <a:lnTo>
                    <a:pt x="667" y="1335"/>
                  </a:lnTo>
                  <a:cubicBezTo>
                    <a:pt x="755" y="1298"/>
                    <a:pt x="847" y="1279"/>
                    <a:pt x="939" y="1279"/>
                  </a:cubicBezTo>
                  <a:cubicBezTo>
                    <a:pt x="1092" y="1279"/>
                    <a:pt x="1243" y="1331"/>
                    <a:pt x="1368" y="1435"/>
                  </a:cubicBezTo>
                  <a:cubicBezTo>
                    <a:pt x="1501" y="1602"/>
                    <a:pt x="1635" y="1735"/>
                    <a:pt x="1735" y="1936"/>
                  </a:cubicBezTo>
                  <a:cubicBezTo>
                    <a:pt x="1744" y="1945"/>
                    <a:pt x="1757" y="1949"/>
                    <a:pt x="1772" y="1949"/>
                  </a:cubicBezTo>
                  <a:cubicBezTo>
                    <a:pt x="1812" y="1949"/>
                    <a:pt x="1859" y="1918"/>
                    <a:pt x="1835" y="1869"/>
                  </a:cubicBezTo>
                  <a:cubicBezTo>
                    <a:pt x="1736" y="1015"/>
                    <a:pt x="927" y="0"/>
                    <a:pt x="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34"/>
            <p:cNvSpPr/>
            <p:nvPr/>
          </p:nvSpPr>
          <p:spPr>
            <a:xfrm>
              <a:off x="4992555" y="2270116"/>
              <a:ext cx="1078965" cy="1466295"/>
            </a:xfrm>
            <a:custGeom>
              <a:avLst/>
              <a:gdLst/>
              <a:ahLst/>
              <a:cxnLst/>
              <a:rect l="l" t="t" r="r" b="b"/>
              <a:pathLst>
                <a:path w="47668" h="64780" extrusionOk="0">
                  <a:moveTo>
                    <a:pt x="29221" y="0"/>
                  </a:moveTo>
                  <a:cubicBezTo>
                    <a:pt x="29221" y="0"/>
                    <a:pt x="24418" y="9240"/>
                    <a:pt x="26886" y="15778"/>
                  </a:cubicBezTo>
                  <a:cubicBezTo>
                    <a:pt x="27120" y="16379"/>
                    <a:pt x="22783" y="36893"/>
                    <a:pt x="20682" y="39328"/>
                  </a:cubicBezTo>
                  <a:cubicBezTo>
                    <a:pt x="18347" y="42030"/>
                    <a:pt x="301" y="51070"/>
                    <a:pt x="0" y="51237"/>
                  </a:cubicBezTo>
                  <a:lnTo>
                    <a:pt x="7339" y="64780"/>
                  </a:lnTo>
                  <a:cubicBezTo>
                    <a:pt x="7506" y="64713"/>
                    <a:pt x="30389" y="53438"/>
                    <a:pt x="34158" y="46333"/>
                  </a:cubicBezTo>
                  <a:cubicBezTo>
                    <a:pt x="40930" y="33658"/>
                    <a:pt x="43265" y="17479"/>
                    <a:pt x="44132" y="13677"/>
                  </a:cubicBezTo>
                  <a:cubicBezTo>
                    <a:pt x="45866" y="9273"/>
                    <a:pt x="47067" y="4670"/>
                    <a:pt x="476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34"/>
            <p:cNvSpPr/>
            <p:nvPr/>
          </p:nvSpPr>
          <p:spPr>
            <a:xfrm>
              <a:off x="5092579" y="2322652"/>
              <a:ext cx="785435" cy="1254816"/>
            </a:xfrm>
            <a:custGeom>
              <a:avLst/>
              <a:gdLst/>
              <a:ahLst/>
              <a:cxnLst/>
              <a:rect l="l" t="t" r="r" b="b"/>
              <a:pathLst>
                <a:path w="34700" h="55437" extrusionOk="0">
                  <a:moveTo>
                    <a:pt x="34656" y="0"/>
                  </a:moveTo>
                  <a:cubicBezTo>
                    <a:pt x="34648" y="0"/>
                    <a:pt x="34643" y="4"/>
                    <a:pt x="34643" y="14"/>
                  </a:cubicBezTo>
                  <a:cubicBezTo>
                    <a:pt x="33742" y="4684"/>
                    <a:pt x="32708" y="9321"/>
                    <a:pt x="31640" y="13924"/>
                  </a:cubicBezTo>
                  <a:cubicBezTo>
                    <a:pt x="30606" y="18561"/>
                    <a:pt x="29506" y="23097"/>
                    <a:pt x="28371" y="27667"/>
                  </a:cubicBezTo>
                  <a:cubicBezTo>
                    <a:pt x="27771" y="29969"/>
                    <a:pt x="27171" y="32271"/>
                    <a:pt x="26570" y="34539"/>
                  </a:cubicBezTo>
                  <a:cubicBezTo>
                    <a:pt x="26003" y="36640"/>
                    <a:pt x="25436" y="38775"/>
                    <a:pt x="24035" y="40443"/>
                  </a:cubicBezTo>
                  <a:cubicBezTo>
                    <a:pt x="22601" y="42144"/>
                    <a:pt x="20799" y="43278"/>
                    <a:pt x="19065" y="44479"/>
                  </a:cubicBezTo>
                  <a:cubicBezTo>
                    <a:pt x="17230" y="45747"/>
                    <a:pt x="15362" y="46948"/>
                    <a:pt x="13427" y="48082"/>
                  </a:cubicBezTo>
                  <a:cubicBezTo>
                    <a:pt x="9558" y="50384"/>
                    <a:pt x="5555" y="52485"/>
                    <a:pt x="1552" y="54520"/>
                  </a:cubicBezTo>
                  <a:lnTo>
                    <a:pt x="85" y="55287"/>
                  </a:lnTo>
                  <a:cubicBezTo>
                    <a:pt x="1" y="55315"/>
                    <a:pt x="57" y="55436"/>
                    <a:pt x="136" y="55436"/>
                  </a:cubicBezTo>
                  <a:cubicBezTo>
                    <a:pt x="152" y="55436"/>
                    <a:pt x="168" y="55431"/>
                    <a:pt x="185" y="55420"/>
                  </a:cubicBezTo>
                  <a:cubicBezTo>
                    <a:pt x="4254" y="53419"/>
                    <a:pt x="8290" y="51351"/>
                    <a:pt x="12227" y="49083"/>
                  </a:cubicBezTo>
                  <a:cubicBezTo>
                    <a:pt x="14195" y="47948"/>
                    <a:pt x="16129" y="46781"/>
                    <a:pt x="18031" y="45513"/>
                  </a:cubicBezTo>
                  <a:cubicBezTo>
                    <a:pt x="18965" y="44913"/>
                    <a:pt x="19865" y="44279"/>
                    <a:pt x="20766" y="43645"/>
                  </a:cubicBezTo>
                  <a:cubicBezTo>
                    <a:pt x="21633" y="43045"/>
                    <a:pt x="22467" y="42411"/>
                    <a:pt x="23234" y="41711"/>
                  </a:cubicBezTo>
                  <a:cubicBezTo>
                    <a:pt x="24002" y="41044"/>
                    <a:pt x="24669" y="40243"/>
                    <a:pt x="25202" y="39342"/>
                  </a:cubicBezTo>
                  <a:cubicBezTo>
                    <a:pt x="25703" y="38442"/>
                    <a:pt x="26103" y="37474"/>
                    <a:pt x="26370" y="36474"/>
                  </a:cubicBezTo>
                  <a:cubicBezTo>
                    <a:pt x="27070" y="34239"/>
                    <a:pt x="27604" y="32004"/>
                    <a:pt x="28205" y="29735"/>
                  </a:cubicBezTo>
                  <a:cubicBezTo>
                    <a:pt x="29405" y="25132"/>
                    <a:pt x="30506" y="20462"/>
                    <a:pt x="31540" y="15792"/>
                  </a:cubicBezTo>
                  <a:cubicBezTo>
                    <a:pt x="32574" y="11155"/>
                    <a:pt x="33542" y="6452"/>
                    <a:pt x="34376" y="1749"/>
                  </a:cubicBezTo>
                  <a:cubicBezTo>
                    <a:pt x="34476" y="1182"/>
                    <a:pt x="34576" y="615"/>
                    <a:pt x="34676" y="47"/>
                  </a:cubicBezTo>
                  <a:cubicBezTo>
                    <a:pt x="34699" y="24"/>
                    <a:pt x="34673" y="0"/>
                    <a:pt x="346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34"/>
            <p:cNvSpPr/>
            <p:nvPr/>
          </p:nvSpPr>
          <p:spPr>
            <a:xfrm>
              <a:off x="5688694" y="2270116"/>
              <a:ext cx="382826" cy="876608"/>
            </a:xfrm>
            <a:custGeom>
              <a:avLst/>
              <a:gdLst/>
              <a:ahLst/>
              <a:cxnLst/>
              <a:rect l="l" t="t" r="r" b="b"/>
              <a:pathLst>
                <a:path w="16913" h="38728" extrusionOk="0">
                  <a:moveTo>
                    <a:pt x="1" y="0"/>
                  </a:moveTo>
                  <a:lnTo>
                    <a:pt x="6839" y="38728"/>
                  </a:lnTo>
                  <a:cubicBezTo>
                    <a:pt x="7072" y="38027"/>
                    <a:pt x="7339" y="37360"/>
                    <a:pt x="7573" y="36693"/>
                  </a:cubicBezTo>
                  <a:cubicBezTo>
                    <a:pt x="7706" y="36326"/>
                    <a:pt x="7806" y="35993"/>
                    <a:pt x="7940" y="35659"/>
                  </a:cubicBezTo>
                  <a:cubicBezTo>
                    <a:pt x="8407" y="34291"/>
                    <a:pt x="8840" y="32957"/>
                    <a:pt x="9207" y="31656"/>
                  </a:cubicBezTo>
                  <a:cubicBezTo>
                    <a:pt x="9307" y="31356"/>
                    <a:pt x="9407" y="31056"/>
                    <a:pt x="9474" y="30755"/>
                  </a:cubicBezTo>
                  <a:cubicBezTo>
                    <a:pt x="9874" y="29421"/>
                    <a:pt x="10208" y="28087"/>
                    <a:pt x="10541" y="26853"/>
                  </a:cubicBezTo>
                  <a:cubicBezTo>
                    <a:pt x="10608" y="26586"/>
                    <a:pt x="10675" y="26352"/>
                    <a:pt x="10708" y="26119"/>
                  </a:cubicBezTo>
                  <a:cubicBezTo>
                    <a:pt x="10875" y="25552"/>
                    <a:pt x="11008" y="24985"/>
                    <a:pt x="11142" y="24451"/>
                  </a:cubicBezTo>
                  <a:cubicBezTo>
                    <a:pt x="11275" y="23917"/>
                    <a:pt x="11375" y="23384"/>
                    <a:pt x="11509" y="22850"/>
                  </a:cubicBezTo>
                  <a:cubicBezTo>
                    <a:pt x="11776" y="21649"/>
                    <a:pt x="12009" y="20515"/>
                    <a:pt x="12209" y="19447"/>
                  </a:cubicBezTo>
                  <a:cubicBezTo>
                    <a:pt x="12276" y="19214"/>
                    <a:pt x="12309" y="18947"/>
                    <a:pt x="12376" y="18714"/>
                  </a:cubicBezTo>
                  <a:cubicBezTo>
                    <a:pt x="12409" y="18580"/>
                    <a:pt x="12409" y="18447"/>
                    <a:pt x="12443" y="18313"/>
                  </a:cubicBezTo>
                  <a:cubicBezTo>
                    <a:pt x="12510" y="17980"/>
                    <a:pt x="12576" y="17679"/>
                    <a:pt x="12643" y="17379"/>
                  </a:cubicBezTo>
                  <a:lnTo>
                    <a:pt x="12710" y="16946"/>
                  </a:lnTo>
                  <a:cubicBezTo>
                    <a:pt x="12776" y="16712"/>
                    <a:pt x="12776" y="16545"/>
                    <a:pt x="12843" y="16278"/>
                  </a:cubicBezTo>
                  <a:cubicBezTo>
                    <a:pt x="12876" y="16045"/>
                    <a:pt x="12943" y="15811"/>
                    <a:pt x="12977" y="15645"/>
                  </a:cubicBezTo>
                  <a:cubicBezTo>
                    <a:pt x="13010" y="15478"/>
                    <a:pt x="13043" y="15311"/>
                    <a:pt x="13043" y="15178"/>
                  </a:cubicBezTo>
                  <a:cubicBezTo>
                    <a:pt x="13177" y="14544"/>
                    <a:pt x="13277" y="14044"/>
                    <a:pt x="13377" y="13677"/>
                  </a:cubicBezTo>
                  <a:cubicBezTo>
                    <a:pt x="15111" y="9273"/>
                    <a:pt x="16312" y="4670"/>
                    <a:pt x="169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34"/>
            <p:cNvSpPr/>
            <p:nvPr/>
          </p:nvSpPr>
          <p:spPr>
            <a:xfrm>
              <a:off x="4643727" y="3374727"/>
              <a:ext cx="615378" cy="760151"/>
            </a:xfrm>
            <a:custGeom>
              <a:avLst/>
              <a:gdLst/>
              <a:ahLst/>
              <a:cxnLst/>
              <a:rect l="l" t="t" r="r" b="b"/>
              <a:pathLst>
                <a:path w="27187" h="33583" extrusionOk="0">
                  <a:moveTo>
                    <a:pt x="20081" y="1"/>
                  </a:moveTo>
                  <a:cubicBezTo>
                    <a:pt x="20081" y="1"/>
                    <a:pt x="14377" y="2869"/>
                    <a:pt x="9073" y="5705"/>
                  </a:cubicBezTo>
                  <a:cubicBezTo>
                    <a:pt x="8240" y="6138"/>
                    <a:pt x="7439" y="6572"/>
                    <a:pt x="6672" y="7006"/>
                  </a:cubicBezTo>
                  <a:lnTo>
                    <a:pt x="5237" y="7773"/>
                  </a:lnTo>
                  <a:cubicBezTo>
                    <a:pt x="2335" y="9407"/>
                    <a:pt x="134" y="10742"/>
                    <a:pt x="100" y="11075"/>
                  </a:cubicBezTo>
                  <a:cubicBezTo>
                    <a:pt x="0" y="12109"/>
                    <a:pt x="10541" y="32824"/>
                    <a:pt x="11142" y="33458"/>
                  </a:cubicBezTo>
                  <a:cubicBezTo>
                    <a:pt x="11232" y="33544"/>
                    <a:pt x="11346" y="33583"/>
                    <a:pt x="11474" y="33583"/>
                  </a:cubicBezTo>
                  <a:cubicBezTo>
                    <a:pt x="12241" y="33583"/>
                    <a:pt x="13543" y="32195"/>
                    <a:pt x="13743" y="31223"/>
                  </a:cubicBezTo>
                  <a:cubicBezTo>
                    <a:pt x="13877" y="30523"/>
                    <a:pt x="13743" y="26653"/>
                    <a:pt x="13643" y="23718"/>
                  </a:cubicBezTo>
                  <a:cubicBezTo>
                    <a:pt x="13577" y="21850"/>
                    <a:pt x="13477" y="20349"/>
                    <a:pt x="13477" y="20349"/>
                  </a:cubicBezTo>
                  <a:lnTo>
                    <a:pt x="15945" y="19181"/>
                  </a:lnTo>
                  <a:lnTo>
                    <a:pt x="27186" y="13844"/>
                  </a:lnTo>
                  <a:lnTo>
                    <a:pt x="200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34"/>
            <p:cNvSpPr/>
            <p:nvPr/>
          </p:nvSpPr>
          <p:spPr>
            <a:xfrm>
              <a:off x="4631640" y="3398901"/>
              <a:ext cx="569316" cy="749422"/>
            </a:xfrm>
            <a:custGeom>
              <a:avLst/>
              <a:gdLst/>
              <a:ahLst/>
              <a:cxnLst/>
              <a:rect l="l" t="t" r="r" b="b"/>
              <a:pathLst>
                <a:path w="25152" h="33109" extrusionOk="0">
                  <a:moveTo>
                    <a:pt x="17413" y="0"/>
                  </a:moveTo>
                  <a:cubicBezTo>
                    <a:pt x="17413" y="0"/>
                    <a:pt x="868" y="8573"/>
                    <a:pt x="434" y="9907"/>
                  </a:cubicBezTo>
                  <a:cubicBezTo>
                    <a:pt x="1" y="11208"/>
                    <a:pt x="11475" y="32857"/>
                    <a:pt x="11976" y="33091"/>
                  </a:cubicBezTo>
                  <a:cubicBezTo>
                    <a:pt x="12004" y="33103"/>
                    <a:pt x="12038" y="33109"/>
                    <a:pt x="12077" y="33109"/>
                  </a:cubicBezTo>
                  <a:cubicBezTo>
                    <a:pt x="12670" y="33109"/>
                    <a:pt x="14379" y="31687"/>
                    <a:pt x="14911" y="29588"/>
                  </a:cubicBezTo>
                  <a:cubicBezTo>
                    <a:pt x="15312" y="27954"/>
                    <a:pt x="14778" y="19914"/>
                    <a:pt x="14778" y="19914"/>
                  </a:cubicBezTo>
                  <a:lnTo>
                    <a:pt x="25152" y="15078"/>
                  </a:lnTo>
                  <a:cubicBezTo>
                    <a:pt x="24852" y="14711"/>
                    <a:pt x="17413" y="0"/>
                    <a:pt x="174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34"/>
            <p:cNvSpPr/>
            <p:nvPr/>
          </p:nvSpPr>
          <p:spPr>
            <a:xfrm>
              <a:off x="4942713" y="3765633"/>
              <a:ext cx="46832" cy="99254"/>
            </a:xfrm>
            <a:custGeom>
              <a:avLst/>
              <a:gdLst/>
              <a:ahLst/>
              <a:cxnLst/>
              <a:rect l="l" t="t" r="r" b="b"/>
              <a:pathLst>
                <a:path w="2069" h="4385" extrusionOk="0">
                  <a:moveTo>
                    <a:pt x="67" y="1"/>
                  </a:moveTo>
                  <a:cubicBezTo>
                    <a:pt x="23" y="1"/>
                    <a:pt x="1" y="55"/>
                    <a:pt x="1" y="110"/>
                  </a:cubicBezTo>
                  <a:cubicBezTo>
                    <a:pt x="768" y="1444"/>
                    <a:pt x="1402" y="2845"/>
                    <a:pt x="1869" y="4313"/>
                  </a:cubicBezTo>
                  <a:cubicBezTo>
                    <a:pt x="1884" y="4359"/>
                    <a:pt x="1928" y="4384"/>
                    <a:pt x="1971" y="4384"/>
                  </a:cubicBezTo>
                  <a:cubicBezTo>
                    <a:pt x="2021" y="4384"/>
                    <a:pt x="2069" y="4351"/>
                    <a:pt x="2069" y="4279"/>
                  </a:cubicBezTo>
                  <a:cubicBezTo>
                    <a:pt x="2002" y="2712"/>
                    <a:pt x="1402" y="944"/>
                    <a:pt x="101" y="10"/>
                  </a:cubicBezTo>
                  <a:cubicBezTo>
                    <a:pt x="89" y="4"/>
                    <a:pt x="77" y="1"/>
                    <a:pt x="67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34"/>
            <p:cNvSpPr/>
            <p:nvPr/>
          </p:nvSpPr>
          <p:spPr>
            <a:xfrm>
              <a:off x="4967770" y="3752799"/>
              <a:ext cx="47466" cy="99005"/>
            </a:xfrm>
            <a:custGeom>
              <a:avLst/>
              <a:gdLst/>
              <a:ahLst/>
              <a:cxnLst/>
              <a:rect l="l" t="t" r="r" b="b"/>
              <a:pathLst>
                <a:path w="2097" h="4374" extrusionOk="0">
                  <a:moveTo>
                    <a:pt x="73" y="1"/>
                  </a:moveTo>
                  <a:cubicBezTo>
                    <a:pt x="39" y="1"/>
                    <a:pt x="1" y="49"/>
                    <a:pt x="28" y="76"/>
                  </a:cubicBezTo>
                  <a:cubicBezTo>
                    <a:pt x="795" y="1411"/>
                    <a:pt x="1429" y="2845"/>
                    <a:pt x="1896" y="4313"/>
                  </a:cubicBezTo>
                  <a:cubicBezTo>
                    <a:pt x="1910" y="4355"/>
                    <a:pt x="1941" y="4373"/>
                    <a:pt x="1976" y="4373"/>
                  </a:cubicBezTo>
                  <a:cubicBezTo>
                    <a:pt x="2023" y="4373"/>
                    <a:pt x="2077" y="4338"/>
                    <a:pt x="2096" y="4279"/>
                  </a:cubicBezTo>
                  <a:cubicBezTo>
                    <a:pt x="2029" y="2712"/>
                    <a:pt x="1429" y="944"/>
                    <a:pt x="95" y="10"/>
                  </a:cubicBezTo>
                  <a:cubicBezTo>
                    <a:pt x="88" y="3"/>
                    <a:pt x="81" y="1"/>
                    <a:pt x="73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34"/>
            <p:cNvSpPr/>
            <p:nvPr/>
          </p:nvSpPr>
          <p:spPr>
            <a:xfrm>
              <a:off x="4993460" y="3739965"/>
              <a:ext cx="46673" cy="98485"/>
            </a:xfrm>
            <a:custGeom>
              <a:avLst/>
              <a:gdLst/>
              <a:ahLst/>
              <a:cxnLst/>
              <a:rect l="l" t="t" r="r" b="b"/>
              <a:pathLst>
                <a:path w="2062" h="4351" extrusionOk="0">
                  <a:moveTo>
                    <a:pt x="72" y="1"/>
                  </a:moveTo>
                  <a:cubicBezTo>
                    <a:pt x="39" y="1"/>
                    <a:pt x="0" y="49"/>
                    <a:pt x="27" y="76"/>
                  </a:cubicBezTo>
                  <a:cubicBezTo>
                    <a:pt x="794" y="1411"/>
                    <a:pt x="1428" y="2812"/>
                    <a:pt x="1895" y="4279"/>
                  </a:cubicBezTo>
                  <a:cubicBezTo>
                    <a:pt x="1910" y="4326"/>
                    <a:pt x="1948" y="4351"/>
                    <a:pt x="1983" y="4351"/>
                  </a:cubicBezTo>
                  <a:cubicBezTo>
                    <a:pt x="2023" y="4351"/>
                    <a:pt x="2062" y="4317"/>
                    <a:pt x="2062" y="4246"/>
                  </a:cubicBezTo>
                  <a:cubicBezTo>
                    <a:pt x="2028" y="2712"/>
                    <a:pt x="1428" y="910"/>
                    <a:pt x="94" y="10"/>
                  </a:cubicBezTo>
                  <a:cubicBezTo>
                    <a:pt x="87" y="3"/>
                    <a:pt x="80" y="1"/>
                    <a:pt x="72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34"/>
            <p:cNvSpPr/>
            <p:nvPr/>
          </p:nvSpPr>
          <p:spPr>
            <a:xfrm>
              <a:off x="5019106" y="3726384"/>
              <a:ext cx="46696" cy="98983"/>
            </a:xfrm>
            <a:custGeom>
              <a:avLst/>
              <a:gdLst/>
              <a:ahLst/>
              <a:cxnLst/>
              <a:rect l="l" t="t" r="r" b="b"/>
              <a:pathLst>
                <a:path w="2063" h="4373" extrusionOk="0">
                  <a:moveTo>
                    <a:pt x="74" y="0"/>
                  </a:moveTo>
                  <a:cubicBezTo>
                    <a:pt x="40" y="0"/>
                    <a:pt x="1" y="55"/>
                    <a:pt x="28" y="109"/>
                  </a:cubicBezTo>
                  <a:cubicBezTo>
                    <a:pt x="795" y="1444"/>
                    <a:pt x="1429" y="2845"/>
                    <a:pt x="1896" y="4312"/>
                  </a:cubicBezTo>
                  <a:cubicBezTo>
                    <a:pt x="1910" y="4354"/>
                    <a:pt x="1942" y="4373"/>
                    <a:pt x="1974" y="4373"/>
                  </a:cubicBezTo>
                  <a:cubicBezTo>
                    <a:pt x="2018" y="4373"/>
                    <a:pt x="2063" y="4337"/>
                    <a:pt x="2063" y="4279"/>
                  </a:cubicBezTo>
                  <a:cubicBezTo>
                    <a:pt x="2030" y="2711"/>
                    <a:pt x="1429" y="943"/>
                    <a:pt x="95" y="9"/>
                  </a:cubicBezTo>
                  <a:cubicBezTo>
                    <a:pt x="89" y="3"/>
                    <a:pt x="82" y="0"/>
                    <a:pt x="74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34"/>
            <p:cNvSpPr/>
            <p:nvPr/>
          </p:nvSpPr>
          <p:spPr>
            <a:xfrm>
              <a:off x="5044796" y="3713550"/>
              <a:ext cx="46696" cy="98983"/>
            </a:xfrm>
            <a:custGeom>
              <a:avLst/>
              <a:gdLst/>
              <a:ahLst/>
              <a:cxnLst/>
              <a:rect l="l" t="t" r="r" b="b"/>
              <a:pathLst>
                <a:path w="2063" h="4373" extrusionOk="0">
                  <a:moveTo>
                    <a:pt x="72" y="0"/>
                  </a:moveTo>
                  <a:cubicBezTo>
                    <a:pt x="39" y="0"/>
                    <a:pt x="0" y="49"/>
                    <a:pt x="27" y="76"/>
                  </a:cubicBezTo>
                  <a:cubicBezTo>
                    <a:pt x="795" y="1410"/>
                    <a:pt x="1428" y="2844"/>
                    <a:pt x="1862" y="4312"/>
                  </a:cubicBezTo>
                  <a:cubicBezTo>
                    <a:pt x="1890" y="4354"/>
                    <a:pt x="1930" y="4373"/>
                    <a:pt x="1966" y="4373"/>
                  </a:cubicBezTo>
                  <a:cubicBezTo>
                    <a:pt x="2017" y="4373"/>
                    <a:pt x="2062" y="4337"/>
                    <a:pt x="2062" y="4279"/>
                  </a:cubicBezTo>
                  <a:cubicBezTo>
                    <a:pt x="2029" y="2711"/>
                    <a:pt x="1428" y="943"/>
                    <a:pt x="94" y="9"/>
                  </a:cubicBezTo>
                  <a:cubicBezTo>
                    <a:pt x="88" y="3"/>
                    <a:pt x="80" y="0"/>
                    <a:pt x="72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34"/>
            <p:cNvSpPr/>
            <p:nvPr/>
          </p:nvSpPr>
          <p:spPr>
            <a:xfrm>
              <a:off x="5653972" y="2269346"/>
              <a:ext cx="581403" cy="1750206"/>
            </a:xfrm>
            <a:custGeom>
              <a:avLst/>
              <a:gdLst/>
              <a:ahLst/>
              <a:cxnLst/>
              <a:rect l="l" t="t" r="r" b="b"/>
              <a:pathLst>
                <a:path w="25686" h="77323" extrusionOk="0">
                  <a:moveTo>
                    <a:pt x="0" y="1"/>
                  </a:moveTo>
                  <a:cubicBezTo>
                    <a:pt x="0" y="1"/>
                    <a:pt x="167" y="8707"/>
                    <a:pt x="4103" y="15012"/>
                  </a:cubicBezTo>
                  <a:cubicBezTo>
                    <a:pt x="5271" y="15445"/>
                    <a:pt x="6371" y="15946"/>
                    <a:pt x="7472" y="16513"/>
                  </a:cubicBezTo>
                  <a:cubicBezTo>
                    <a:pt x="7472" y="16513"/>
                    <a:pt x="9040" y="31457"/>
                    <a:pt x="9774" y="38995"/>
                  </a:cubicBezTo>
                  <a:cubicBezTo>
                    <a:pt x="9941" y="40863"/>
                    <a:pt x="10074" y="42264"/>
                    <a:pt x="10141" y="42865"/>
                  </a:cubicBezTo>
                  <a:cubicBezTo>
                    <a:pt x="10141" y="43132"/>
                    <a:pt x="10141" y="47034"/>
                    <a:pt x="10174" y="52138"/>
                  </a:cubicBezTo>
                  <a:lnTo>
                    <a:pt x="10174" y="66648"/>
                  </a:lnTo>
                  <a:lnTo>
                    <a:pt x="10174" y="69984"/>
                  </a:lnTo>
                  <a:lnTo>
                    <a:pt x="10174" y="77323"/>
                  </a:lnTo>
                  <a:lnTo>
                    <a:pt x="25352" y="77323"/>
                  </a:lnTo>
                  <a:lnTo>
                    <a:pt x="25352" y="76923"/>
                  </a:lnTo>
                  <a:lnTo>
                    <a:pt x="25352" y="76389"/>
                  </a:lnTo>
                  <a:lnTo>
                    <a:pt x="25352" y="75655"/>
                  </a:lnTo>
                  <a:lnTo>
                    <a:pt x="25352" y="75121"/>
                  </a:lnTo>
                  <a:cubicBezTo>
                    <a:pt x="25352" y="73854"/>
                    <a:pt x="25385" y="72052"/>
                    <a:pt x="25418" y="70018"/>
                  </a:cubicBezTo>
                  <a:cubicBezTo>
                    <a:pt x="25418" y="68950"/>
                    <a:pt x="25452" y="67816"/>
                    <a:pt x="25485" y="66615"/>
                  </a:cubicBezTo>
                  <a:cubicBezTo>
                    <a:pt x="25585" y="57442"/>
                    <a:pt x="25685" y="45066"/>
                    <a:pt x="25418" y="41430"/>
                  </a:cubicBezTo>
                  <a:cubicBezTo>
                    <a:pt x="25385" y="41030"/>
                    <a:pt x="25352" y="40596"/>
                    <a:pt x="25318" y="40129"/>
                  </a:cubicBezTo>
                  <a:cubicBezTo>
                    <a:pt x="24651" y="29822"/>
                    <a:pt x="24251" y="14845"/>
                    <a:pt x="192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34"/>
            <p:cNvSpPr/>
            <p:nvPr/>
          </p:nvSpPr>
          <p:spPr>
            <a:xfrm>
              <a:off x="6009115" y="2310814"/>
              <a:ext cx="139432" cy="1657968"/>
            </a:xfrm>
            <a:custGeom>
              <a:avLst/>
              <a:gdLst/>
              <a:ahLst/>
              <a:cxnLst/>
              <a:rect l="l" t="t" r="r" b="b"/>
              <a:pathLst>
                <a:path w="6160" h="73248" extrusionOk="0">
                  <a:moveTo>
                    <a:pt x="65" y="0"/>
                  </a:moveTo>
                  <a:cubicBezTo>
                    <a:pt x="31" y="0"/>
                    <a:pt x="1" y="29"/>
                    <a:pt x="21" y="70"/>
                  </a:cubicBezTo>
                  <a:cubicBezTo>
                    <a:pt x="1222" y="4673"/>
                    <a:pt x="2290" y="9310"/>
                    <a:pt x="3090" y="14013"/>
                  </a:cubicBezTo>
                  <a:cubicBezTo>
                    <a:pt x="3891" y="18717"/>
                    <a:pt x="4425" y="23520"/>
                    <a:pt x="4825" y="28290"/>
                  </a:cubicBezTo>
                  <a:cubicBezTo>
                    <a:pt x="5225" y="33060"/>
                    <a:pt x="5459" y="37864"/>
                    <a:pt x="5592" y="42667"/>
                  </a:cubicBezTo>
                  <a:cubicBezTo>
                    <a:pt x="5692" y="47437"/>
                    <a:pt x="5692" y="52241"/>
                    <a:pt x="5659" y="57044"/>
                  </a:cubicBezTo>
                  <a:cubicBezTo>
                    <a:pt x="5625" y="61814"/>
                    <a:pt x="5425" y="66618"/>
                    <a:pt x="5425" y="71421"/>
                  </a:cubicBezTo>
                  <a:lnTo>
                    <a:pt x="5425" y="73222"/>
                  </a:lnTo>
                  <a:cubicBezTo>
                    <a:pt x="5425" y="73239"/>
                    <a:pt x="5442" y="73248"/>
                    <a:pt x="5459" y="73248"/>
                  </a:cubicBezTo>
                  <a:cubicBezTo>
                    <a:pt x="5475" y="73248"/>
                    <a:pt x="5492" y="73239"/>
                    <a:pt x="5492" y="73222"/>
                  </a:cubicBezTo>
                  <a:cubicBezTo>
                    <a:pt x="5559" y="70821"/>
                    <a:pt x="5692" y="68419"/>
                    <a:pt x="5792" y="65984"/>
                  </a:cubicBezTo>
                  <a:cubicBezTo>
                    <a:pt x="5859" y="63582"/>
                    <a:pt x="5926" y="61181"/>
                    <a:pt x="5992" y="58779"/>
                  </a:cubicBezTo>
                  <a:cubicBezTo>
                    <a:pt x="6092" y="53942"/>
                    <a:pt x="6159" y="49139"/>
                    <a:pt x="6059" y="44302"/>
                  </a:cubicBezTo>
                  <a:cubicBezTo>
                    <a:pt x="5992" y="39498"/>
                    <a:pt x="5792" y="34728"/>
                    <a:pt x="5425" y="29925"/>
                  </a:cubicBezTo>
                  <a:cubicBezTo>
                    <a:pt x="5058" y="25121"/>
                    <a:pt x="4458" y="20451"/>
                    <a:pt x="3691" y="15781"/>
                  </a:cubicBezTo>
                  <a:cubicBezTo>
                    <a:pt x="2957" y="11045"/>
                    <a:pt x="1956" y="6375"/>
                    <a:pt x="655" y="1771"/>
                  </a:cubicBezTo>
                  <a:cubicBezTo>
                    <a:pt x="455" y="1204"/>
                    <a:pt x="288" y="604"/>
                    <a:pt x="121" y="37"/>
                  </a:cubicBezTo>
                  <a:cubicBezTo>
                    <a:pt x="109" y="11"/>
                    <a:pt x="86" y="0"/>
                    <a:pt x="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34"/>
            <p:cNvSpPr/>
            <p:nvPr/>
          </p:nvSpPr>
          <p:spPr>
            <a:xfrm>
              <a:off x="5745327" y="2609867"/>
              <a:ext cx="136580" cy="62857"/>
            </a:xfrm>
            <a:custGeom>
              <a:avLst/>
              <a:gdLst/>
              <a:ahLst/>
              <a:cxnLst/>
              <a:rect l="l" t="t" r="r" b="b"/>
              <a:pathLst>
                <a:path w="6034" h="2777" extrusionOk="0">
                  <a:moveTo>
                    <a:pt x="67" y="1"/>
                  </a:moveTo>
                  <a:cubicBezTo>
                    <a:pt x="34" y="1"/>
                    <a:pt x="0" y="34"/>
                    <a:pt x="34" y="68"/>
                  </a:cubicBezTo>
                  <a:cubicBezTo>
                    <a:pt x="1001" y="568"/>
                    <a:pt x="1968" y="1102"/>
                    <a:pt x="2969" y="1569"/>
                  </a:cubicBezTo>
                  <a:cubicBezTo>
                    <a:pt x="3937" y="2036"/>
                    <a:pt x="4937" y="2436"/>
                    <a:pt x="5938" y="2770"/>
                  </a:cubicBezTo>
                  <a:cubicBezTo>
                    <a:pt x="5947" y="2774"/>
                    <a:pt x="5956" y="2776"/>
                    <a:pt x="5964" y="2776"/>
                  </a:cubicBezTo>
                  <a:cubicBezTo>
                    <a:pt x="6013" y="2776"/>
                    <a:pt x="6033" y="2698"/>
                    <a:pt x="6005" y="2669"/>
                  </a:cubicBezTo>
                  <a:cubicBezTo>
                    <a:pt x="5037" y="2136"/>
                    <a:pt x="4070" y="1669"/>
                    <a:pt x="3069" y="1235"/>
                  </a:cubicBezTo>
                  <a:cubicBezTo>
                    <a:pt x="2069" y="835"/>
                    <a:pt x="1068" y="435"/>
                    <a:pt x="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34"/>
            <p:cNvSpPr/>
            <p:nvPr/>
          </p:nvSpPr>
          <p:spPr>
            <a:xfrm>
              <a:off x="5882744" y="3777924"/>
              <a:ext cx="601027" cy="528935"/>
            </a:xfrm>
            <a:custGeom>
              <a:avLst/>
              <a:gdLst/>
              <a:ahLst/>
              <a:cxnLst/>
              <a:rect l="l" t="t" r="r" b="b"/>
              <a:pathLst>
                <a:path w="26553" h="23368" extrusionOk="0">
                  <a:moveTo>
                    <a:pt x="34" y="0"/>
                  </a:moveTo>
                  <a:cubicBezTo>
                    <a:pt x="34" y="0"/>
                    <a:pt x="0" y="6405"/>
                    <a:pt x="100" y="12443"/>
                  </a:cubicBezTo>
                  <a:cubicBezTo>
                    <a:pt x="100" y="13343"/>
                    <a:pt x="134" y="14277"/>
                    <a:pt x="134" y="15145"/>
                  </a:cubicBezTo>
                  <a:cubicBezTo>
                    <a:pt x="134" y="15712"/>
                    <a:pt x="167" y="16245"/>
                    <a:pt x="201" y="16779"/>
                  </a:cubicBezTo>
                  <a:cubicBezTo>
                    <a:pt x="301" y="20115"/>
                    <a:pt x="501" y="22683"/>
                    <a:pt x="768" y="22850"/>
                  </a:cubicBezTo>
                  <a:cubicBezTo>
                    <a:pt x="1338" y="23209"/>
                    <a:pt x="10880" y="23368"/>
                    <a:pt x="18000" y="23368"/>
                  </a:cubicBezTo>
                  <a:cubicBezTo>
                    <a:pt x="22118" y="23368"/>
                    <a:pt x="25425" y="23315"/>
                    <a:pt x="25719" y="23217"/>
                  </a:cubicBezTo>
                  <a:cubicBezTo>
                    <a:pt x="26553" y="22950"/>
                    <a:pt x="25819" y="20615"/>
                    <a:pt x="24918" y="19881"/>
                  </a:cubicBezTo>
                  <a:cubicBezTo>
                    <a:pt x="24384" y="19448"/>
                    <a:pt x="20882" y="17780"/>
                    <a:pt x="18213" y="16579"/>
                  </a:cubicBezTo>
                  <a:cubicBezTo>
                    <a:pt x="16512" y="15778"/>
                    <a:pt x="15145" y="15178"/>
                    <a:pt x="15145" y="15178"/>
                  </a:cubicBezTo>
                  <a:lnTo>
                    <a:pt x="15211" y="12443"/>
                  </a:lnTo>
                  <a:lnTo>
                    <a:pt x="1557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34"/>
            <p:cNvSpPr/>
            <p:nvPr/>
          </p:nvSpPr>
          <p:spPr>
            <a:xfrm>
              <a:off x="5872174" y="3854181"/>
              <a:ext cx="619158" cy="458427"/>
            </a:xfrm>
            <a:custGeom>
              <a:avLst/>
              <a:gdLst/>
              <a:ahLst/>
              <a:cxnLst/>
              <a:rect l="l" t="t" r="r" b="b"/>
              <a:pathLst>
                <a:path w="27354" h="20253" extrusionOk="0">
                  <a:moveTo>
                    <a:pt x="0" y="1"/>
                  </a:moveTo>
                  <a:cubicBezTo>
                    <a:pt x="0" y="1"/>
                    <a:pt x="67" y="18647"/>
                    <a:pt x="1068" y="19615"/>
                  </a:cubicBezTo>
                  <a:cubicBezTo>
                    <a:pt x="1545" y="20092"/>
                    <a:pt x="7753" y="20253"/>
                    <a:pt x="13970" y="20253"/>
                  </a:cubicBezTo>
                  <a:cubicBezTo>
                    <a:pt x="20347" y="20253"/>
                    <a:pt x="26733" y="20084"/>
                    <a:pt x="26953" y="19915"/>
                  </a:cubicBezTo>
                  <a:cubicBezTo>
                    <a:pt x="27353" y="19615"/>
                    <a:pt x="26920" y="17246"/>
                    <a:pt x="25185" y="15712"/>
                  </a:cubicBezTo>
                  <a:cubicBezTo>
                    <a:pt x="23917" y="14611"/>
                    <a:pt x="16512" y="11409"/>
                    <a:pt x="16512" y="11409"/>
                  </a:cubicBezTo>
                  <a:lnTo>
                    <a:pt x="16946" y="1"/>
                  </a:lnTo>
                  <a:lnTo>
                    <a:pt x="16946" y="1"/>
                  </a:lnTo>
                  <a:cubicBezTo>
                    <a:pt x="16790" y="23"/>
                    <a:pt x="14855" y="30"/>
                    <a:pt x="12345" y="30"/>
                  </a:cubicBezTo>
                  <a:cubicBezTo>
                    <a:pt x="7324" y="3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34"/>
            <p:cNvSpPr/>
            <p:nvPr/>
          </p:nvSpPr>
          <p:spPr>
            <a:xfrm>
              <a:off x="6160589" y="4083338"/>
              <a:ext cx="109848" cy="18832"/>
            </a:xfrm>
            <a:custGeom>
              <a:avLst/>
              <a:gdLst/>
              <a:ahLst/>
              <a:cxnLst/>
              <a:rect l="l" t="t" r="r" b="b"/>
              <a:pathLst>
                <a:path w="4853" h="832" extrusionOk="0">
                  <a:moveTo>
                    <a:pt x="2042" y="1"/>
                  </a:moveTo>
                  <a:cubicBezTo>
                    <a:pt x="1347" y="1"/>
                    <a:pt x="665" y="138"/>
                    <a:pt x="68" y="451"/>
                  </a:cubicBezTo>
                  <a:cubicBezTo>
                    <a:pt x="1" y="484"/>
                    <a:pt x="68" y="551"/>
                    <a:pt x="101" y="551"/>
                  </a:cubicBezTo>
                  <a:cubicBezTo>
                    <a:pt x="414" y="537"/>
                    <a:pt x="727" y="531"/>
                    <a:pt x="1040" y="531"/>
                  </a:cubicBezTo>
                  <a:cubicBezTo>
                    <a:pt x="2260" y="531"/>
                    <a:pt x="3476" y="632"/>
                    <a:pt x="4671" y="818"/>
                  </a:cubicBezTo>
                  <a:cubicBezTo>
                    <a:pt x="4690" y="827"/>
                    <a:pt x="4707" y="831"/>
                    <a:pt x="4723" y="831"/>
                  </a:cubicBezTo>
                  <a:cubicBezTo>
                    <a:pt x="4819" y="831"/>
                    <a:pt x="4852" y="680"/>
                    <a:pt x="4738" y="651"/>
                  </a:cubicBezTo>
                  <a:cubicBezTo>
                    <a:pt x="3934" y="249"/>
                    <a:pt x="2976" y="1"/>
                    <a:pt x="2042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34"/>
            <p:cNvSpPr/>
            <p:nvPr/>
          </p:nvSpPr>
          <p:spPr>
            <a:xfrm>
              <a:off x="6160589" y="4054343"/>
              <a:ext cx="109848" cy="19127"/>
            </a:xfrm>
            <a:custGeom>
              <a:avLst/>
              <a:gdLst/>
              <a:ahLst/>
              <a:cxnLst/>
              <a:rect l="l" t="t" r="r" b="b"/>
              <a:pathLst>
                <a:path w="4853" h="845" extrusionOk="0">
                  <a:moveTo>
                    <a:pt x="2025" y="0"/>
                  </a:moveTo>
                  <a:cubicBezTo>
                    <a:pt x="1336" y="0"/>
                    <a:pt x="660" y="140"/>
                    <a:pt x="68" y="464"/>
                  </a:cubicBezTo>
                  <a:cubicBezTo>
                    <a:pt x="1" y="498"/>
                    <a:pt x="68" y="564"/>
                    <a:pt x="101" y="564"/>
                  </a:cubicBezTo>
                  <a:cubicBezTo>
                    <a:pt x="414" y="551"/>
                    <a:pt x="727" y="544"/>
                    <a:pt x="1040" y="544"/>
                  </a:cubicBezTo>
                  <a:cubicBezTo>
                    <a:pt x="2260" y="544"/>
                    <a:pt x="3476" y="645"/>
                    <a:pt x="4671" y="831"/>
                  </a:cubicBezTo>
                  <a:cubicBezTo>
                    <a:pt x="4690" y="841"/>
                    <a:pt x="4707" y="845"/>
                    <a:pt x="4723" y="845"/>
                  </a:cubicBezTo>
                  <a:cubicBezTo>
                    <a:pt x="4819" y="845"/>
                    <a:pt x="4852" y="693"/>
                    <a:pt x="4738" y="664"/>
                  </a:cubicBezTo>
                  <a:cubicBezTo>
                    <a:pt x="3929" y="260"/>
                    <a:pt x="2965" y="0"/>
                    <a:pt x="2025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34"/>
            <p:cNvSpPr/>
            <p:nvPr/>
          </p:nvSpPr>
          <p:spPr>
            <a:xfrm>
              <a:off x="6160589" y="4025641"/>
              <a:ext cx="109983" cy="18923"/>
            </a:xfrm>
            <a:custGeom>
              <a:avLst/>
              <a:gdLst/>
              <a:ahLst/>
              <a:cxnLst/>
              <a:rect l="l" t="t" r="r" b="b"/>
              <a:pathLst>
                <a:path w="4859" h="836" extrusionOk="0">
                  <a:moveTo>
                    <a:pt x="2025" y="1"/>
                  </a:moveTo>
                  <a:cubicBezTo>
                    <a:pt x="1336" y="1"/>
                    <a:pt x="660" y="140"/>
                    <a:pt x="68" y="465"/>
                  </a:cubicBezTo>
                  <a:cubicBezTo>
                    <a:pt x="1" y="498"/>
                    <a:pt x="68" y="565"/>
                    <a:pt x="101" y="565"/>
                  </a:cubicBezTo>
                  <a:cubicBezTo>
                    <a:pt x="463" y="549"/>
                    <a:pt x="825" y="541"/>
                    <a:pt x="1187" y="541"/>
                  </a:cubicBezTo>
                  <a:cubicBezTo>
                    <a:pt x="2358" y="541"/>
                    <a:pt x="3524" y="628"/>
                    <a:pt x="4671" y="832"/>
                  </a:cubicBezTo>
                  <a:cubicBezTo>
                    <a:pt x="4683" y="835"/>
                    <a:pt x="4694" y="836"/>
                    <a:pt x="4705" y="836"/>
                  </a:cubicBezTo>
                  <a:cubicBezTo>
                    <a:pt x="4815" y="836"/>
                    <a:pt x="4859" y="695"/>
                    <a:pt x="4738" y="665"/>
                  </a:cubicBezTo>
                  <a:cubicBezTo>
                    <a:pt x="3929" y="261"/>
                    <a:pt x="2965" y="1"/>
                    <a:pt x="2025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34"/>
            <p:cNvSpPr/>
            <p:nvPr/>
          </p:nvSpPr>
          <p:spPr>
            <a:xfrm>
              <a:off x="6160589" y="3996895"/>
              <a:ext cx="110006" cy="18991"/>
            </a:xfrm>
            <a:custGeom>
              <a:avLst/>
              <a:gdLst/>
              <a:ahLst/>
              <a:cxnLst/>
              <a:rect l="l" t="t" r="r" b="b"/>
              <a:pathLst>
                <a:path w="4860" h="839" extrusionOk="0">
                  <a:moveTo>
                    <a:pt x="2044" y="1"/>
                  </a:moveTo>
                  <a:cubicBezTo>
                    <a:pt x="1348" y="1"/>
                    <a:pt x="665" y="140"/>
                    <a:pt x="68" y="467"/>
                  </a:cubicBezTo>
                  <a:cubicBezTo>
                    <a:pt x="1" y="500"/>
                    <a:pt x="68" y="567"/>
                    <a:pt x="101" y="567"/>
                  </a:cubicBezTo>
                  <a:cubicBezTo>
                    <a:pt x="463" y="551"/>
                    <a:pt x="825" y="543"/>
                    <a:pt x="1187" y="543"/>
                  </a:cubicBezTo>
                  <a:cubicBezTo>
                    <a:pt x="2358" y="543"/>
                    <a:pt x="3524" y="630"/>
                    <a:pt x="4671" y="834"/>
                  </a:cubicBezTo>
                  <a:cubicBezTo>
                    <a:pt x="4683" y="837"/>
                    <a:pt x="4694" y="838"/>
                    <a:pt x="4705" y="838"/>
                  </a:cubicBezTo>
                  <a:cubicBezTo>
                    <a:pt x="4815" y="838"/>
                    <a:pt x="4859" y="695"/>
                    <a:pt x="4738" y="634"/>
                  </a:cubicBezTo>
                  <a:cubicBezTo>
                    <a:pt x="3934" y="251"/>
                    <a:pt x="2978" y="1"/>
                    <a:pt x="2044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4"/>
            <p:cNvSpPr/>
            <p:nvPr/>
          </p:nvSpPr>
          <p:spPr>
            <a:xfrm>
              <a:off x="6160589" y="3968194"/>
              <a:ext cx="110006" cy="18991"/>
            </a:xfrm>
            <a:custGeom>
              <a:avLst/>
              <a:gdLst/>
              <a:ahLst/>
              <a:cxnLst/>
              <a:rect l="l" t="t" r="r" b="b"/>
              <a:pathLst>
                <a:path w="4860" h="839" extrusionOk="0">
                  <a:moveTo>
                    <a:pt x="2044" y="1"/>
                  </a:moveTo>
                  <a:cubicBezTo>
                    <a:pt x="1348" y="1"/>
                    <a:pt x="665" y="140"/>
                    <a:pt x="68" y="467"/>
                  </a:cubicBezTo>
                  <a:cubicBezTo>
                    <a:pt x="1" y="467"/>
                    <a:pt x="68" y="568"/>
                    <a:pt x="101" y="568"/>
                  </a:cubicBezTo>
                  <a:cubicBezTo>
                    <a:pt x="493" y="542"/>
                    <a:pt x="885" y="530"/>
                    <a:pt x="1276" y="530"/>
                  </a:cubicBezTo>
                  <a:cubicBezTo>
                    <a:pt x="2417" y="530"/>
                    <a:pt x="3553" y="636"/>
                    <a:pt x="4671" y="834"/>
                  </a:cubicBezTo>
                  <a:cubicBezTo>
                    <a:pt x="4683" y="837"/>
                    <a:pt x="4694" y="839"/>
                    <a:pt x="4705" y="839"/>
                  </a:cubicBezTo>
                  <a:cubicBezTo>
                    <a:pt x="4815" y="839"/>
                    <a:pt x="4859" y="695"/>
                    <a:pt x="4738" y="634"/>
                  </a:cubicBezTo>
                  <a:cubicBezTo>
                    <a:pt x="3934" y="252"/>
                    <a:pt x="2978" y="1"/>
                    <a:pt x="2044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4"/>
            <p:cNvSpPr/>
            <p:nvPr/>
          </p:nvSpPr>
          <p:spPr>
            <a:xfrm>
              <a:off x="5576198" y="1751322"/>
              <a:ext cx="562525" cy="669611"/>
            </a:xfrm>
            <a:custGeom>
              <a:avLst/>
              <a:gdLst/>
              <a:ahLst/>
              <a:cxnLst/>
              <a:rect l="l" t="t" r="r" b="b"/>
              <a:pathLst>
                <a:path w="24852" h="29583" extrusionOk="0">
                  <a:moveTo>
                    <a:pt x="14145" y="0"/>
                  </a:moveTo>
                  <a:cubicBezTo>
                    <a:pt x="12796" y="0"/>
                    <a:pt x="11347" y="628"/>
                    <a:pt x="10008" y="2072"/>
                  </a:cubicBezTo>
                  <a:cubicBezTo>
                    <a:pt x="4937" y="7576"/>
                    <a:pt x="0" y="29425"/>
                    <a:pt x="0" y="29425"/>
                  </a:cubicBezTo>
                  <a:cubicBezTo>
                    <a:pt x="1692" y="29544"/>
                    <a:pt x="5345" y="29582"/>
                    <a:pt x="9343" y="29582"/>
                  </a:cubicBezTo>
                  <a:cubicBezTo>
                    <a:pt x="16539" y="29582"/>
                    <a:pt x="24851" y="29458"/>
                    <a:pt x="24851" y="29458"/>
                  </a:cubicBezTo>
                  <a:lnTo>
                    <a:pt x="23150" y="17783"/>
                  </a:lnTo>
                  <a:cubicBezTo>
                    <a:pt x="23150" y="17783"/>
                    <a:pt x="24818" y="14981"/>
                    <a:pt x="24251" y="12413"/>
                  </a:cubicBezTo>
                  <a:cubicBezTo>
                    <a:pt x="23651" y="9511"/>
                    <a:pt x="17913" y="1938"/>
                    <a:pt x="17446" y="1438"/>
                  </a:cubicBezTo>
                  <a:cubicBezTo>
                    <a:pt x="16536" y="528"/>
                    <a:pt x="15382" y="0"/>
                    <a:pt x="14145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4"/>
            <p:cNvSpPr/>
            <p:nvPr/>
          </p:nvSpPr>
          <p:spPr>
            <a:xfrm>
              <a:off x="5848769" y="1325603"/>
              <a:ext cx="772917" cy="547020"/>
            </a:xfrm>
            <a:custGeom>
              <a:avLst/>
              <a:gdLst/>
              <a:ahLst/>
              <a:cxnLst/>
              <a:rect l="l" t="t" r="r" b="b"/>
              <a:pathLst>
                <a:path w="34147" h="24167" extrusionOk="0">
                  <a:moveTo>
                    <a:pt x="26181" y="1"/>
                  </a:moveTo>
                  <a:cubicBezTo>
                    <a:pt x="25808" y="1"/>
                    <a:pt x="25556" y="112"/>
                    <a:pt x="25485" y="365"/>
                  </a:cubicBezTo>
                  <a:cubicBezTo>
                    <a:pt x="24751" y="2967"/>
                    <a:pt x="18313" y="12841"/>
                    <a:pt x="17780" y="13708"/>
                  </a:cubicBezTo>
                  <a:cubicBezTo>
                    <a:pt x="17279" y="14575"/>
                    <a:pt x="9874" y="17144"/>
                    <a:pt x="5538" y="19279"/>
                  </a:cubicBezTo>
                  <a:cubicBezTo>
                    <a:pt x="1668" y="21213"/>
                    <a:pt x="0" y="23782"/>
                    <a:pt x="2002" y="24082"/>
                  </a:cubicBezTo>
                  <a:cubicBezTo>
                    <a:pt x="2394" y="24138"/>
                    <a:pt x="3052" y="24167"/>
                    <a:pt x="3903" y="24167"/>
                  </a:cubicBezTo>
                  <a:cubicBezTo>
                    <a:pt x="9200" y="24167"/>
                    <a:pt x="21960" y="23035"/>
                    <a:pt x="24518" y="20046"/>
                  </a:cubicBezTo>
                  <a:cubicBezTo>
                    <a:pt x="28087" y="15843"/>
                    <a:pt x="32423" y="7604"/>
                    <a:pt x="33524" y="4935"/>
                  </a:cubicBezTo>
                  <a:cubicBezTo>
                    <a:pt x="34147" y="3464"/>
                    <a:pt x="28266" y="1"/>
                    <a:pt x="261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4"/>
            <p:cNvSpPr/>
            <p:nvPr/>
          </p:nvSpPr>
          <p:spPr>
            <a:xfrm>
              <a:off x="6423359" y="1021479"/>
              <a:ext cx="310326" cy="429092"/>
            </a:xfrm>
            <a:custGeom>
              <a:avLst/>
              <a:gdLst/>
              <a:ahLst/>
              <a:cxnLst/>
              <a:rect l="l" t="t" r="r" b="b"/>
              <a:pathLst>
                <a:path w="13710" h="18957" extrusionOk="0">
                  <a:moveTo>
                    <a:pt x="10435" y="0"/>
                  </a:moveTo>
                  <a:cubicBezTo>
                    <a:pt x="8722" y="0"/>
                    <a:pt x="4603" y="3341"/>
                    <a:pt x="3669" y="4361"/>
                  </a:cubicBezTo>
                  <a:cubicBezTo>
                    <a:pt x="2969" y="5128"/>
                    <a:pt x="2102" y="7230"/>
                    <a:pt x="1668" y="8464"/>
                  </a:cubicBezTo>
                  <a:cubicBezTo>
                    <a:pt x="934" y="10699"/>
                    <a:pt x="0" y="14168"/>
                    <a:pt x="0" y="14168"/>
                  </a:cubicBezTo>
                  <a:cubicBezTo>
                    <a:pt x="0" y="14168"/>
                    <a:pt x="7059" y="18957"/>
                    <a:pt x="7756" y="18957"/>
                  </a:cubicBezTo>
                  <a:cubicBezTo>
                    <a:pt x="7781" y="18957"/>
                    <a:pt x="7798" y="18951"/>
                    <a:pt x="7806" y="18938"/>
                  </a:cubicBezTo>
                  <a:cubicBezTo>
                    <a:pt x="8740" y="17537"/>
                    <a:pt x="9807" y="15436"/>
                    <a:pt x="8940" y="11766"/>
                  </a:cubicBezTo>
                  <a:cubicBezTo>
                    <a:pt x="8940" y="11766"/>
                    <a:pt x="13710" y="8898"/>
                    <a:pt x="13076" y="7430"/>
                  </a:cubicBezTo>
                  <a:cubicBezTo>
                    <a:pt x="12965" y="7176"/>
                    <a:pt x="12728" y="7073"/>
                    <a:pt x="12417" y="7073"/>
                  </a:cubicBezTo>
                  <a:cubicBezTo>
                    <a:pt x="11966" y="7073"/>
                    <a:pt x="11359" y="7289"/>
                    <a:pt x="10747" y="7579"/>
                  </a:cubicBezTo>
                  <a:lnTo>
                    <a:pt x="10747" y="7579"/>
                  </a:lnTo>
                  <a:cubicBezTo>
                    <a:pt x="12054" y="6707"/>
                    <a:pt x="13333" y="5646"/>
                    <a:pt x="13076" y="4962"/>
                  </a:cubicBezTo>
                  <a:cubicBezTo>
                    <a:pt x="12944" y="4617"/>
                    <a:pt x="12643" y="4479"/>
                    <a:pt x="12246" y="4479"/>
                  </a:cubicBezTo>
                  <a:cubicBezTo>
                    <a:pt x="11904" y="4479"/>
                    <a:pt x="11490" y="4582"/>
                    <a:pt x="11051" y="4743"/>
                  </a:cubicBezTo>
                  <a:lnTo>
                    <a:pt x="11051" y="4743"/>
                  </a:lnTo>
                  <a:cubicBezTo>
                    <a:pt x="12159" y="3971"/>
                    <a:pt x="13005" y="3116"/>
                    <a:pt x="12642" y="2460"/>
                  </a:cubicBezTo>
                  <a:cubicBezTo>
                    <a:pt x="12478" y="2173"/>
                    <a:pt x="12185" y="2056"/>
                    <a:pt x="11816" y="2056"/>
                  </a:cubicBezTo>
                  <a:cubicBezTo>
                    <a:pt x="10891" y="2056"/>
                    <a:pt x="9489" y="2793"/>
                    <a:pt x="8436" y="3439"/>
                  </a:cubicBezTo>
                  <a:lnTo>
                    <a:pt x="8436" y="3439"/>
                  </a:lnTo>
                  <a:cubicBezTo>
                    <a:pt x="9821" y="2450"/>
                    <a:pt x="11626" y="949"/>
                    <a:pt x="11008" y="225"/>
                  </a:cubicBezTo>
                  <a:cubicBezTo>
                    <a:pt x="10878" y="69"/>
                    <a:pt x="10681" y="0"/>
                    <a:pt x="104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4"/>
            <p:cNvSpPr/>
            <p:nvPr/>
          </p:nvSpPr>
          <p:spPr>
            <a:xfrm>
              <a:off x="6543392" y="1069601"/>
              <a:ext cx="134429" cy="77027"/>
            </a:xfrm>
            <a:custGeom>
              <a:avLst/>
              <a:gdLst/>
              <a:ahLst/>
              <a:cxnLst/>
              <a:rect l="l" t="t" r="r" b="b"/>
              <a:pathLst>
                <a:path w="5939" h="3403" extrusionOk="0">
                  <a:moveTo>
                    <a:pt x="5938" y="0"/>
                  </a:moveTo>
                  <a:cubicBezTo>
                    <a:pt x="5071" y="234"/>
                    <a:pt x="4237" y="601"/>
                    <a:pt x="3437" y="1034"/>
                  </a:cubicBezTo>
                  <a:cubicBezTo>
                    <a:pt x="2836" y="1368"/>
                    <a:pt x="2236" y="1735"/>
                    <a:pt x="1669" y="2135"/>
                  </a:cubicBezTo>
                  <a:cubicBezTo>
                    <a:pt x="1068" y="2502"/>
                    <a:pt x="535" y="2969"/>
                    <a:pt x="1" y="3369"/>
                  </a:cubicBezTo>
                  <a:cubicBezTo>
                    <a:pt x="1" y="3403"/>
                    <a:pt x="1" y="3403"/>
                    <a:pt x="34" y="3403"/>
                  </a:cubicBezTo>
                  <a:cubicBezTo>
                    <a:pt x="601" y="3002"/>
                    <a:pt x="1202" y="2669"/>
                    <a:pt x="1769" y="2268"/>
                  </a:cubicBezTo>
                  <a:cubicBezTo>
                    <a:pt x="3103" y="1401"/>
                    <a:pt x="4471" y="634"/>
                    <a:pt x="59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4"/>
            <p:cNvSpPr/>
            <p:nvPr/>
          </p:nvSpPr>
          <p:spPr>
            <a:xfrm>
              <a:off x="6573610" y="1128180"/>
              <a:ext cx="100296" cy="66026"/>
            </a:xfrm>
            <a:custGeom>
              <a:avLst/>
              <a:gdLst/>
              <a:ahLst/>
              <a:cxnLst/>
              <a:rect l="l" t="t" r="r" b="b"/>
              <a:pathLst>
                <a:path w="4431" h="2917" extrusionOk="0">
                  <a:moveTo>
                    <a:pt x="4411" y="0"/>
                  </a:moveTo>
                  <a:cubicBezTo>
                    <a:pt x="4403" y="0"/>
                    <a:pt x="4390" y="4"/>
                    <a:pt x="4370" y="14"/>
                  </a:cubicBezTo>
                  <a:cubicBezTo>
                    <a:pt x="3636" y="448"/>
                    <a:pt x="2869" y="848"/>
                    <a:pt x="2135" y="1348"/>
                  </a:cubicBezTo>
                  <a:cubicBezTo>
                    <a:pt x="1401" y="1849"/>
                    <a:pt x="734" y="2382"/>
                    <a:pt x="0" y="2916"/>
                  </a:cubicBezTo>
                  <a:lnTo>
                    <a:pt x="34" y="2916"/>
                  </a:lnTo>
                  <a:cubicBezTo>
                    <a:pt x="734" y="2416"/>
                    <a:pt x="1501" y="1982"/>
                    <a:pt x="2235" y="1482"/>
                  </a:cubicBezTo>
                  <a:cubicBezTo>
                    <a:pt x="2969" y="1015"/>
                    <a:pt x="3636" y="514"/>
                    <a:pt x="4370" y="47"/>
                  </a:cubicBezTo>
                  <a:cubicBezTo>
                    <a:pt x="4417" y="24"/>
                    <a:pt x="4431" y="0"/>
                    <a:pt x="44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4"/>
            <p:cNvSpPr/>
            <p:nvPr/>
          </p:nvSpPr>
          <p:spPr>
            <a:xfrm>
              <a:off x="6591718" y="1190947"/>
              <a:ext cx="80535" cy="49299"/>
            </a:xfrm>
            <a:custGeom>
              <a:avLst/>
              <a:gdLst/>
              <a:ahLst/>
              <a:cxnLst/>
              <a:rect l="l" t="t" r="r" b="b"/>
              <a:pathLst>
                <a:path w="3558" h="2178" extrusionOk="0">
                  <a:moveTo>
                    <a:pt x="3531" y="1"/>
                  </a:moveTo>
                  <a:cubicBezTo>
                    <a:pt x="3525" y="1"/>
                    <a:pt x="3516" y="3"/>
                    <a:pt x="3503" y="10"/>
                  </a:cubicBezTo>
                  <a:cubicBezTo>
                    <a:pt x="2269" y="610"/>
                    <a:pt x="1102" y="1311"/>
                    <a:pt x="34" y="2145"/>
                  </a:cubicBezTo>
                  <a:cubicBezTo>
                    <a:pt x="1" y="2178"/>
                    <a:pt x="34" y="2178"/>
                    <a:pt x="67" y="2178"/>
                  </a:cubicBezTo>
                  <a:cubicBezTo>
                    <a:pt x="1402" y="1277"/>
                    <a:pt x="2336" y="744"/>
                    <a:pt x="3503" y="76"/>
                  </a:cubicBezTo>
                  <a:cubicBezTo>
                    <a:pt x="3530" y="49"/>
                    <a:pt x="3557" y="1"/>
                    <a:pt x="35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4"/>
            <p:cNvSpPr/>
            <p:nvPr/>
          </p:nvSpPr>
          <p:spPr>
            <a:xfrm>
              <a:off x="5833672" y="1657024"/>
              <a:ext cx="415284" cy="247038"/>
            </a:xfrm>
            <a:custGeom>
              <a:avLst/>
              <a:gdLst/>
              <a:ahLst/>
              <a:cxnLst/>
              <a:rect l="l" t="t" r="r" b="b"/>
              <a:pathLst>
                <a:path w="18347" h="10914" extrusionOk="0">
                  <a:moveTo>
                    <a:pt x="14277" y="0"/>
                  </a:moveTo>
                  <a:cubicBezTo>
                    <a:pt x="14277" y="0"/>
                    <a:pt x="8706" y="2469"/>
                    <a:pt x="4904" y="4737"/>
                  </a:cubicBezTo>
                  <a:cubicBezTo>
                    <a:pt x="100" y="7572"/>
                    <a:pt x="0" y="10341"/>
                    <a:pt x="3469" y="10808"/>
                  </a:cubicBezTo>
                  <a:cubicBezTo>
                    <a:pt x="3997" y="10881"/>
                    <a:pt x="4589" y="10914"/>
                    <a:pt x="5223" y="10914"/>
                  </a:cubicBezTo>
                  <a:cubicBezTo>
                    <a:pt x="10365" y="10914"/>
                    <a:pt x="18347" y="8773"/>
                    <a:pt x="18347" y="8773"/>
                  </a:cubicBezTo>
                  <a:lnTo>
                    <a:pt x="14277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4"/>
            <p:cNvSpPr/>
            <p:nvPr/>
          </p:nvSpPr>
          <p:spPr>
            <a:xfrm>
              <a:off x="6124350" y="1676332"/>
              <a:ext cx="83070" cy="181850"/>
            </a:xfrm>
            <a:custGeom>
              <a:avLst/>
              <a:gdLst/>
              <a:ahLst/>
              <a:cxnLst/>
              <a:rect l="l" t="t" r="r" b="b"/>
              <a:pathLst>
                <a:path w="3670" h="8034" extrusionOk="0">
                  <a:moveTo>
                    <a:pt x="54" y="1"/>
                  </a:moveTo>
                  <a:cubicBezTo>
                    <a:pt x="34" y="1"/>
                    <a:pt x="1" y="24"/>
                    <a:pt x="1" y="48"/>
                  </a:cubicBezTo>
                  <a:cubicBezTo>
                    <a:pt x="334" y="682"/>
                    <a:pt x="2136" y="5085"/>
                    <a:pt x="3603" y="8020"/>
                  </a:cubicBezTo>
                  <a:cubicBezTo>
                    <a:pt x="3603" y="8030"/>
                    <a:pt x="3609" y="8034"/>
                    <a:pt x="3617" y="8034"/>
                  </a:cubicBezTo>
                  <a:cubicBezTo>
                    <a:pt x="3637" y="8034"/>
                    <a:pt x="3670" y="8010"/>
                    <a:pt x="3670" y="7987"/>
                  </a:cubicBezTo>
                  <a:cubicBezTo>
                    <a:pt x="2603" y="5285"/>
                    <a:pt x="1402" y="2616"/>
                    <a:pt x="67" y="14"/>
                  </a:cubicBezTo>
                  <a:cubicBezTo>
                    <a:pt x="67" y="5"/>
                    <a:pt x="62" y="1"/>
                    <a:pt x="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4"/>
            <p:cNvSpPr/>
            <p:nvPr/>
          </p:nvSpPr>
          <p:spPr>
            <a:xfrm>
              <a:off x="5950694" y="1895597"/>
              <a:ext cx="104981" cy="33251"/>
            </a:xfrm>
            <a:custGeom>
              <a:avLst/>
              <a:gdLst/>
              <a:ahLst/>
              <a:cxnLst/>
              <a:rect l="l" t="t" r="r" b="b"/>
              <a:pathLst>
                <a:path w="4638" h="1469" extrusionOk="0">
                  <a:moveTo>
                    <a:pt x="4604" y="1"/>
                  </a:moveTo>
                  <a:cubicBezTo>
                    <a:pt x="3036" y="234"/>
                    <a:pt x="1535" y="835"/>
                    <a:pt x="34" y="1302"/>
                  </a:cubicBezTo>
                  <a:cubicBezTo>
                    <a:pt x="1" y="1335"/>
                    <a:pt x="1" y="1369"/>
                    <a:pt x="34" y="1369"/>
                  </a:cubicBezTo>
                  <a:cubicBezTo>
                    <a:pt x="634" y="1202"/>
                    <a:pt x="1235" y="1068"/>
                    <a:pt x="1802" y="902"/>
                  </a:cubicBezTo>
                  <a:lnTo>
                    <a:pt x="1802" y="902"/>
                  </a:lnTo>
                  <a:cubicBezTo>
                    <a:pt x="1535" y="1068"/>
                    <a:pt x="1268" y="1235"/>
                    <a:pt x="1001" y="1402"/>
                  </a:cubicBezTo>
                  <a:cubicBezTo>
                    <a:pt x="968" y="1402"/>
                    <a:pt x="1001" y="1469"/>
                    <a:pt x="1035" y="1469"/>
                  </a:cubicBezTo>
                  <a:cubicBezTo>
                    <a:pt x="1468" y="1235"/>
                    <a:pt x="1869" y="1035"/>
                    <a:pt x="2302" y="768"/>
                  </a:cubicBezTo>
                  <a:cubicBezTo>
                    <a:pt x="3069" y="568"/>
                    <a:pt x="3870" y="335"/>
                    <a:pt x="4637" y="34"/>
                  </a:cubicBezTo>
                  <a:cubicBezTo>
                    <a:pt x="4637" y="34"/>
                    <a:pt x="4637" y="1"/>
                    <a:pt x="46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D3B8FAC-8482-32D6-AAF4-D4E955D880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205" y="0"/>
            <a:ext cx="2528295" cy="51435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DC1A1B7-970B-2F80-1F8A-901D112ED4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654" y="0"/>
            <a:ext cx="247679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031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Google Shape;947;p4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Map</a:t>
            </a:r>
            <a:endParaRPr dirty="0"/>
          </a:p>
        </p:txBody>
      </p:sp>
      <p:grpSp>
        <p:nvGrpSpPr>
          <p:cNvPr id="948" name="Google Shape;948;p41"/>
          <p:cNvGrpSpPr/>
          <p:nvPr/>
        </p:nvGrpSpPr>
        <p:grpSpPr>
          <a:xfrm>
            <a:off x="2626177" y="1518078"/>
            <a:ext cx="4235919" cy="2785428"/>
            <a:chOff x="235800" y="830650"/>
            <a:chExt cx="6978450" cy="4588844"/>
          </a:xfrm>
        </p:grpSpPr>
        <p:sp>
          <p:nvSpPr>
            <p:cNvPr id="949" name="Google Shape;949;p41"/>
            <p:cNvSpPr/>
            <p:nvPr/>
          </p:nvSpPr>
          <p:spPr>
            <a:xfrm>
              <a:off x="235800" y="1224769"/>
              <a:ext cx="2592225" cy="4194725"/>
            </a:xfrm>
            <a:custGeom>
              <a:avLst/>
              <a:gdLst/>
              <a:ahLst/>
              <a:cxnLst/>
              <a:rect l="l" t="t" r="r" b="b"/>
              <a:pathLst>
                <a:path w="103689" h="167789" extrusionOk="0">
                  <a:moveTo>
                    <a:pt x="13807" y="0"/>
                  </a:moveTo>
                  <a:cubicBezTo>
                    <a:pt x="11526" y="0"/>
                    <a:pt x="9194" y="921"/>
                    <a:pt x="7431" y="2357"/>
                  </a:cubicBezTo>
                  <a:cubicBezTo>
                    <a:pt x="6418" y="3183"/>
                    <a:pt x="7559" y="5231"/>
                    <a:pt x="8433" y="6203"/>
                  </a:cubicBezTo>
                  <a:cubicBezTo>
                    <a:pt x="9308" y="7175"/>
                    <a:pt x="10393" y="8259"/>
                    <a:pt x="10189" y="9549"/>
                  </a:cubicBezTo>
                  <a:cubicBezTo>
                    <a:pt x="9355" y="9975"/>
                    <a:pt x="8287" y="10084"/>
                    <a:pt x="7292" y="10084"/>
                  </a:cubicBezTo>
                  <a:cubicBezTo>
                    <a:pt x="7024" y="10084"/>
                    <a:pt x="6762" y="10076"/>
                    <a:pt x="6511" y="10065"/>
                  </a:cubicBezTo>
                  <a:cubicBezTo>
                    <a:pt x="6102" y="10046"/>
                    <a:pt x="5686" y="9992"/>
                    <a:pt x="5277" y="9992"/>
                  </a:cubicBezTo>
                  <a:cubicBezTo>
                    <a:pt x="4990" y="9992"/>
                    <a:pt x="4705" y="10019"/>
                    <a:pt x="4430" y="10104"/>
                  </a:cubicBezTo>
                  <a:cubicBezTo>
                    <a:pt x="3763" y="10310"/>
                    <a:pt x="3182" y="11034"/>
                    <a:pt x="3440" y="11683"/>
                  </a:cubicBezTo>
                  <a:cubicBezTo>
                    <a:pt x="2981" y="12481"/>
                    <a:pt x="2431" y="12899"/>
                    <a:pt x="2962" y="13650"/>
                  </a:cubicBezTo>
                  <a:cubicBezTo>
                    <a:pt x="3377" y="14235"/>
                    <a:pt x="4081" y="14716"/>
                    <a:pt x="4076" y="15434"/>
                  </a:cubicBezTo>
                  <a:cubicBezTo>
                    <a:pt x="4071" y="16003"/>
                    <a:pt x="3591" y="16462"/>
                    <a:pt x="3082" y="16719"/>
                  </a:cubicBezTo>
                  <a:cubicBezTo>
                    <a:pt x="2572" y="16973"/>
                    <a:pt x="2000" y="17102"/>
                    <a:pt x="1518" y="17408"/>
                  </a:cubicBezTo>
                  <a:cubicBezTo>
                    <a:pt x="13" y="18366"/>
                    <a:pt x="0" y="20519"/>
                    <a:pt x="159" y="22295"/>
                  </a:cubicBezTo>
                  <a:cubicBezTo>
                    <a:pt x="1133" y="23491"/>
                    <a:pt x="1285" y="25550"/>
                    <a:pt x="817" y="27017"/>
                  </a:cubicBezTo>
                  <a:cubicBezTo>
                    <a:pt x="639" y="27577"/>
                    <a:pt x="351" y="28172"/>
                    <a:pt x="552" y="28724"/>
                  </a:cubicBezTo>
                  <a:cubicBezTo>
                    <a:pt x="782" y="29356"/>
                    <a:pt x="1526" y="29605"/>
                    <a:pt x="2177" y="29773"/>
                  </a:cubicBezTo>
                  <a:cubicBezTo>
                    <a:pt x="2891" y="29958"/>
                    <a:pt x="3669" y="30130"/>
                    <a:pt x="4408" y="30130"/>
                  </a:cubicBezTo>
                  <a:cubicBezTo>
                    <a:pt x="5109" y="30130"/>
                    <a:pt x="5775" y="29975"/>
                    <a:pt x="6314" y="29528"/>
                  </a:cubicBezTo>
                  <a:cubicBezTo>
                    <a:pt x="7583" y="28478"/>
                    <a:pt x="9157" y="28121"/>
                    <a:pt x="10834" y="28121"/>
                  </a:cubicBezTo>
                  <a:cubicBezTo>
                    <a:pt x="13016" y="28121"/>
                    <a:pt x="15374" y="28725"/>
                    <a:pt x="17464" y="29196"/>
                  </a:cubicBezTo>
                  <a:cubicBezTo>
                    <a:pt x="18740" y="29482"/>
                    <a:pt x="20083" y="29952"/>
                    <a:pt x="20830" y="31028"/>
                  </a:cubicBezTo>
                  <a:cubicBezTo>
                    <a:pt x="21824" y="32461"/>
                    <a:pt x="21400" y="34451"/>
                    <a:pt x="20580" y="35993"/>
                  </a:cubicBezTo>
                  <a:cubicBezTo>
                    <a:pt x="19762" y="37533"/>
                    <a:pt x="18587" y="38903"/>
                    <a:pt x="18068" y="40567"/>
                  </a:cubicBezTo>
                  <a:cubicBezTo>
                    <a:pt x="17582" y="42129"/>
                    <a:pt x="17717" y="43806"/>
                    <a:pt x="17859" y="45436"/>
                  </a:cubicBezTo>
                  <a:cubicBezTo>
                    <a:pt x="18032" y="47441"/>
                    <a:pt x="18242" y="49554"/>
                    <a:pt x="19405" y="51198"/>
                  </a:cubicBezTo>
                  <a:cubicBezTo>
                    <a:pt x="20624" y="52922"/>
                    <a:pt x="21392" y="55494"/>
                    <a:pt x="21294" y="57601"/>
                  </a:cubicBezTo>
                  <a:cubicBezTo>
                    <a:pt x="21216" y="59294"/>
                    <a:pt x="20619" y="60958"/>
                    <a:pt x="20775" y="62645"/>
                  </a:cubicBezTo>
                  <a:cubicBezTo>
                    <a:pt x="21057" y="65704"/>
                    <a:pt x="23699" y="67999"/>
                    <a:pt x="26397" y="69471"/>
                  </a:cubicBezTo>
                  <a:cubicBezTo>
                    <a:pt x="29219" y="71013"/>
                    <a:pt x="31651" y="73637"/>
                    <a:pt x="32623" y="76701"/>
                  </a:cubicBezTo>
                  <a:cubicBezTo>
                    <a:pt x="33112" y="78241"/>
                    <a:pt x="33257" y="79868"/>
                    <a:pt x="33688" y="81425"/>
                  </a:cubicBezTo>
                  <a:cubicBezTo>
                    <a:pt x="34432" y="84119"/>
                    <a:pt x="36051" y="86565"/>
                    <a:pt x="38239" y="88307"/>
                  </a:cubicBezTo>
                  <a:cubicBezTo>
                    <a:pt x="39834" y="89575"/>
                    <a:pt x="42451" y="90023"/>
                    <a:pt x="44455" y="90388"/>
                  </a:cubicBezTo>
                  <a:cubicBezTo>
                    <a:pt x="45495" y="90578"/>
                    <a:pt x="46617" y="90728"/>
                    <a:pt x="47400" y="91437"/>
                  </a:cubicBezTo>
                  <a:cubicBezTo>
                    <a:pt x="47762" y="91764"/>
                    <a:pt x="48023" y="92187"/>
                    <a:pt x="48369" y="92530"/>
                  </a:cubicBezTo>
                  <a:cubicBezTo>
                    <a:pt x="50044" y="94188"/>
                    <a:pt x="53127" y="93507"/>
                    <a:pt x="54821" y="95145"/>
                  </a:cubicBezTo>
                  <a:cubicBezTo>
                    <a:pt x="55259" y="95566"/>
                    <a:pt x="55558" y="96107"/>
                    <a:pt x="55941" y="96579"/>
                  </a:cubicBezTo>
                  <a:cubicBezTo>
                    <a:pt x="56887" y="97736"/>
                    <a:pt x="58370" y="98428"/>
                    <a:pt x="59861" y="98428"/>
                  </a:cubicBezTo>
                  <a:cubicBezTo>
                    <a:pt x="60003" y="98428"/>
                    <a:pt x="60145" y="98421"/>
                    <a:pt x="60286" y="98409"/>
                  </a:cubicBezTo>
                  <a:lnTo>
                    <a:pt x="60286" y="98409"/>
                  </a:lnTo>
                  <a:cubicBezTo>
                    <a:pt x="59905" y="99653"/>
                    <a:pt x="61397" y="101114"/>
                    <a:pt x="60936" y="102330"/>
                  </a:cubicBezTo>
                  <a:cubicBezTo>
                    <a:pt x="60565" y="103312"/>
                    <a:pt x="59445" y="103741"/>
                    <a:pt x="58674" y="104452"/>
                  </a:cubicBezTo>
                  <a:cubicBezTo>
                    <a:pt x="57337" y="105685"/>
                    <a:pt x="57129" y="107795"/>
                    <a:pt x="57705" y="109521"/>
                  </a:cubicBezTo>
                  <a:cubicBezTo>
                    <a:pt x="58282" y="111246"/>
                    <a:pt x="59498" y="112671"/>
                    <a:pt x="60717" y="114022"/>
                  </a:cubicBezTo>
                  <a:cubicBezTo>
                    <a:pt x="62978" y="116530"/>
                    <a:pt x="65696" y="117746"/>
                    <a:pt x="68148" y="120066"/>
                  </a:cubicBezTo>
                  <a:cubicBezTo>
                    <a:pt x="70420" y="122216"/>
                    <a:pt x="70937" y="125696"/>
                    <a:pt x="70438" y="128784"/>
                  </a:cubicBezTo>
                  <a:cubicBezTo>
                    <a:pt x="69938" y="131872"/>
                    <a:pt x="68585" y="134744"/>
                    <a:pt x="67620" y="137718"/>
                  </a:cubicBezTo>
                  <a:cubicBezTo>
                    <a:pt x="65814" y="143276"/>
                    <a:pt x="65376" y="149382"/>
                    <a:pt x="67102" y="154963"/>
                  </a:cubicBezTo>
                  <a:cubicBezTo>
                    <a:pt x="68828" y="160546"/>
                    <a:pt x="72869" y="165522"/>
                    <a:pt x="78283" y="167717"/>
                  </a:cubicBezTo>
                  <a:cubicBezTo>
                    <a:pt x="78404" y="167766"/>
                    <a:pt x="78530" y="167788"/>
                    <a:pt x="78658" y="167788"/>
                  </a:cubicBezTo>
                  <a:cubicBezTo>
                    <a:pt x="79167" y="167788"/>
                    <a:pt x="79705" y="167444"/>
                    <a:pt x="80056" y="167066"/>
                  </a:cubicBezTo>
                  <a:cubicBezTo>
                    <a:pt x="80495" y="166591"/>
                    <a:pt x="80589" y="165833"/>
                    <a:pt x="80281" y="165265"/>
                  </a:cubicBezTo>
                  <a:cubicBezTo>
                    <a:pt x="79304" y="163467"/>
                    <a:pt x="77566" y="161932"/>
                    <a:pt x="76298" y="160326"/>
                  </a:cubicBezTo>
                  <a:cubicBezTo>
                    <a:pt x="75898" y="159821"/>
                    <a:pt x="75478" y="159248"/>
                    <a:pt x="75530" y="158607"/>
                  </a:cubicBezTo>
                  <a:cubicBezTo>
                    <a:pt x="75589" y="157886"/>
                    <a:pt x="76208" y="157367"/>
                    <a:pt x="76666" y="156807"/>
                  </a:cubicBezTo>
                  <a:cubicBezTo>
                    <a:pt x="77361" y="155947"/>
                    <a:pt x="77729" y="154867"/>
                    <a:pt x="77704" y="153762"/>
                  </a:cubicBezTo>
                  <a:cubicBezTo>
                    <a:pt x="77674" y="152733"/>
                    <a:pt x="77075" y="151726"/>
                    <a:pt x="77111" y="150697"/>
                  </a:cubicBezTo>
                  <a:cubicBezTo>
                    <a:pt x="77146" y="149667"/>
                    <a:pt x="77701" y="148583"/>
                    <a:pt x="78676" y="148251"/>
                  </a:cubicBezTo>
                  <a:cubicBezTo>
                    <a:pt x="79120" y="148100"/>
                    <a:pt x="79614" y="148115"/>
                    <a:pt x="80042" y="147926"/>
                  </a:cubicBezTo>
                  <a:cubicBezTo>
                    <a:pt x="81453" y="147303"/>
                    <a:pt x="81228" y="145153"/>
                    <a:pt x="82249" y="143996"/>
                  </a:cubicBezTo>
                  <a:cubicBezTo>
                    <a:pt x="82722" y="143460"/>
                    <a:pt x="83419" y="143193"/>
                    <a:pt x="84064" y="142883"/>
                  </a:cubicBezTo>
                  <a:cubicBezTo>
                    <a:pt x="86792" y="141571"/>
                    <a:pt x="89035" y="138972"/>
                    <a:pt x="89283" y="135957"/>
                  </a:cubicBezTo>
                  <a:cubicBezTo>
                    <a:pt x="89483" y="133544"/>
                    <a:pt x="88605" y="130615"/>
                    <a:pt x="90438" y="129034"/>
                  </a:cubicBezTo>
                  <a:cubicBezTo>
                    <a:pt x="91238" y="128344"/>
                    <a:pt x="92244" y="128199"/>
                    <a:pt x="93314" y="128199"/>
                  </a:cubicBezTo>
                  <a:cubicBezTo>
                    <a:pt x="94087" y="128199"/>
                    <a:pt x="94894" y="128275"/>
                    <a:pt x="95682" y="128275"/>
                  </a:cubicBezTo>
                  <a:cubicBezTo>
                    <a:pt x="96098" y="128275"/>
                    <a:pt x="96509" y="128254"/>
                    <a:pt x="96908" y="128189"/>
                  </a:cubicBezTo>
                  <a:cubicBezTo>
                    <a:pt x="97800" y="128044"/>
                    <a:pt x="98396" y="127214"/>
                    <a:pt x="98814" y="126412"/>
                  </a:cubicBezTo>
                  <a:cubicBezTo>
                    <a:pt x="99231" y="125609"/>
                    <a:pt x="99280" y="124658"/>
                    <a:pt x="99129" y="123766"/>
                  </a:cubicBezTo>
                  <a:cubicBezTo>
                    <a:pt x="98945" y="122668"/>
                    <a:pt x="98473" y="121597"/>
                    <a:pt x="98577" y="120489"/>
                  </a:cubicBezTo>
                  <a:cubicBezTo>
                    <a:pt x="98723" y="118930"/>
                    <a:pt x="99942" y="117730"/>
                    <a:pt x="100886" y="116480"/>
                  </a:cubicBezTo>
                  <a:cubicBezTo>
                    <a:pt x="102003" y="114998"/>
                    <a:pt x="102797" y="113297"/>
                    <a:pt x="103214" y="111488"/>
                  </a:cubicBezTo>
                  <a:cubicBezTo>
                    <a:pt x="103689" y="109429"/>
                    <a:pt x="102371" y="106997"/>
                    <a:pt x="100524" y="105970"/>
                  </a:cubicBezTo>
                  <a:cubicBezTo>
                    <a:pt x="98677" y="104943"/>
                    <a:pt x="96462" y="104915"/>
                    <a:pt x="94350" y="104853"/>
                  </a:cubicBezTo>
                  <a:cubicBezTo>
                    <a:pt x="92237" y="104794"/>
                    <a:pt x="89999" y="104633"/>
                    <a:pt x="88273" y="103414"/>
                  </a:cubicBezTo>
                  <a:cubicBezTo>
                    <a:pt x="86692" y="102296"/>
                    <a:pt x="85799" y="100469"/>
                    <a:pt x="84550" y="98991"/>
                  </a:cubicBezTo>
                  <a:cubicBezTo>
                    <a:pt x="82441" y="96497"/>
                    <a:pt x="79375" y="95057"/>
                    <a:pt x="76410" y="93690"/>
                  </a:cubicBezTo>
                  <a:cubicBezTo>
                    <a:pt x="75559" y="93298"/>
                    <a:pt x="74630" y="92901"/>
                    <a:pt x="73720" y="92901"/>
                  </a:cubicBezTo>
                  <a:cubicBezTo>
                    <a:pt x="73431" y="92901"/>
                    <a:pt x="73144" y="92941"/>
                    <a:pt x="72862" y="93034"/>
                  </a:cubicBezTo>
                  <a:cubicBezTo>
                    <a:pt x="72400" y="93185"/>
                    <a:pt x="71985" y="93473"/>
                    <a:pt x="71508" y="93564"/>
                  </a:cubicBezTo>
                  <a:cubicBezTo>
                    <a:pt x="71390" y="93586"/>
                    <a:pt x="71274" y="93597"/>
                    <a:pt x="71159" y="93597"/>
                  </a:cubicBezTo>
                  <a:cubicBezTo>
                    <a:pt x="70006" y="93597"/>
                    <a:pt x="69033" y="92520"/>
                    <a:pt x="67966" y="91944"/>
                  </a:cubicBezTo>
                  <a:cubicBezTo>
                    <a:pt x="67424" y="91651"/>
                    <a:pt x="66830" y="91518"/>
                    <a:pt x="66231" y="91518"/>
                  </a:cubicBezTo>
                  <a:cubicBezTo>
                    <a:pt x="64138" y="91518"/>
                    <a:pt x="61986" y="93147"/>
                    <a:pt x="61817" y="95293"/>
                  </a:cubicBezTo>
                  <a:cubicBezTo>
                    <a:pt x="61476" y="95410"/>
                    <a:pt x="61056" y="95468"/>
                    <a:pt x="60611" y="95468"/>
                  </a:cubicBezTo>
                  <a:cubicBezTo>
                    <a:pt x="59413" y="95468"/>
                    <a:pt x="58031" y="95047"/>
                    <a:pt x="57510" y="94228"/>
                  </a:cubicBezTo>
                  <a:cubicBezTo>
                    <a:pt x="56995" y="93419"/>
                    <a:pt x="56789" y="92287"/>
                    <a:pt x="55904" y="91918"/>
                  </a:cubicBezTo>
                  <a:cubicBezTo>
                    <a:pt x="55432" y="91722"/>
                    <a:pt x="54840" y="91796"/>
                    <a:pt x="54455" y="91458"/>
                  </a:cubicBezTo>
                  <a:cubicBezTo>
                    <a:pt x="53818" y="90898"/>
                    <a:pt x="54313" y="89881"/>
                    <a:pt x="54428" y="89040"/>
                  </a:cubicBezTo>
                  <a:cubicBezTo>
                    <a:pt x="54609" y="87696"/>
                    <a:pt x="53607" y="86419"/>
                    <a:pt x="52383" y="85834"/>
                  </a:cubicBezTo>
                  <a:cubicBezTo>
                    <a:pt x="51161" y="85249"/>
                    <a:pt x="49761" y="85202"/>
                    <a:pt x="48407" y="85159"/>
                  </a:cubicBezTo>
                  <a:cubicBezTo>
                    <a:pt x="47051" y="85115"/>
                    <a:pt x="45649" y="85054"/>
                    <a:pt x="44436" y="84447"/>
                  </a:cubicBezTo>
                  <a:cubicBezTo>
                    <a:pt x="42077" y="83264"/>
                    <a:pt x="41111" y="80063"/>
                    <a:pt x="42146" y="77635"/>
                  </a:cubicBezTo>
                  <a:cubicBezTo>
                    <a:pt x="43156" y="75267"/>
                    <a:pt x="45760" y="73783"/>
                    <a:pt x="48337" y="73783"/>
                  </a:cubicBezTo>
                  <a:cubicBezTo>
                    <a:pt x="48401" y="73783"/>
                    <a:pt x="48464" y="73784"/>
                    <a:pt x="48528" y="73786"/>
                  </a:cubicBezTo>
                  <a:cubicBezTo>
                    <a:pt x="51112" y="73862"/>
                    <a:pt x="53842" y="75749"/>
                    <a:pt x="53870" y="78335"/>
                  </a:cubicBezTo>
                  <a:cubicBezTo>
                    <a:pt x="53875" y="78746"/>
                    <a:pt x="54287" y="78928"/>
                    <a:pt x="54735" y="78928"/>
                  </a:cubicBezTo>
                  <a:cubicBezTo>
                    <a:pt x="55004" y="78928"/>
                    <a:pt x="55285" y="78863"/>
                    <a:pt x="55498" y="78741"/>
                  </a:cubicBezTo>
                  <a:cubicBezTo>
                    <a:pt x="56067" y="78416"/>
                    <a:pt x="56365" y="77760"/>
                    <a:pt x="56505" y="77119"/>
                  </a:cubicBezTo>
                  <a:cubicBezTo>
                    <a:pt x="56645" y="76478"/>
                    <a:pt x="56664" y="75812"/>
                    <a:pt x="56860" y="75186"/>
                  </a:cubicBezTo>
                  <a:cubicBezTo>
                    <a:pt x="57310" y="73749"/>
                    <a:pt x="58757" y="72690"/>
                    <a:pt x="60261" y="72690"/>
                  </a:cubicBezTo>
                  <a:cubicBezTo>
                    <a:pt x="60273" y="72690"/>
                    <a:pt x="60285" y="72690"/>
                    <a:pt x="60297" y="72690"/>
                  </a:cubicBezTo>
                  <a:cubicBezTo>
                    <a:pt x="60306" y="72690"/>
                    <a:pt x="60314" y="72690"/>
                    <a:pt x="60323" y="72690"/>
                  </a:cubicBezTo>
                  <a:cubicBezTo>
                    <a:pt x="61893" y="72690"/>
                    <a:pt x="62998" y="71122"/>
                    <a:pt x="64116" y="70013"/>
                  </a:cubicBezTo>
                  <a:cubicBezTo>
                    <a:pt x="65241" y="68896"/>
                    <a:pt x="65913" y="67214"/>
                    <a:pt x="65469" y="65693"/>
                  </a:cubicBezTo>
                  <a:cubicBezTo>
                    <a:pt x="65229" y="64873"/>
                    <a:pt x="64683" y="64046"/>
                    <a:pt x="64956" y="63238"/>
                  </a:cubicBezTo>
                  <a:cubicBezTo>
                    <a:pt x="65170" y="62604"/>
                    <a:pt x="65822" y="62237"/>
                    <a:pt x="66438" y="61978"/>
                  </a:cubicBezTo>
                  <a:cubicBezTo>
                    <a:pt x="67992" y="61328"/>
                    <a:pt x="69657" y="60995"/>
                    <a:pt x="71338" y="60995"/>
                  </a:cubicBezTo>
                  <a:cubicBezTo>
                    <a:pt x="71514" y="60995"/>
                    <a:pt x="71689" y="60998"/>
                    <a:pt x="71865" y="61005"/>
                  </a:cubicBezTo>
                  <a:cubicBezTo>
                    <a:pt x="71916" y="61008"/>
                    <a:pt x="71966" y="61009"/>
                    <a:pt x="72016" y="61009"/>
                  </a:cubicBezTo>
                  <a:cubicBezTo>
                    <a:pt x="73530" y="61009"/>
                    <a:pt x="74333" y="60016"/>
                    <a:pt x="75129" y="58671"/>
                  </a:cubicBezTo>
                  <a:cubicBezTo>
                    <a:pt x="75724" y="57667"/>
                    <a:pt x="75988" y="56400"/>
                    <a:pt x="76935" y="55719"/>
                  </a:cubicBezTo>
                  <a:cubicBezTo>
                    <a:pt x="77461" y="55341"/>
                    <a:pt x="78061" y="55227"/>
                    <a:pt x="78697" y="55227"/>
                  </a:cubicBezTo>
                  <a:cubicBezTo>
                    <a:pt x="79669" y="55227"/>
                    <a:pt x="80723" y="55493"/>
                    <a:pt x="81724" y="55493"/>
                  </a:cubicBezTo>
                  <a:cubicBezTo>
                    <a:pt x="81835" y="55493"/>
                    <a:pt x="81945" y="55490"/>
                    <a:pt x="82055" y="55483"/>
                  </a:cubicBezTo>
                  <a:cubicBezTo>
                    <a:pt x="84597" y="55311"/>
                    <a:pt x="86582" y="52458"/>
                    <a:pt x="85860" y="50015"/>
                  </a:cubicBezTo>
                  <a:cubicBezTo>
                    <a:pt x="85517" y="48852"/>
                    <a:pt x="84704" y="47901"/>
                    <a:pt x="84043" y="46884"/>
                  </a:cubicBezTo>
                  <a:cubicBezTo>
                    <a:pt x="83131" y="45481"/>
                    <a:pt x="82492" y="43918"/>
                    <a:pt x="82159" y="42277"/>
                  </a:cubicBezTo>
                  <a:cubicBezTo>
                    <a:pt x="81854" y="40773"/>
                    <a:pt x="81767" y="39118"/>
                    <a:pt x="80776" y="37947"/>
                  </a:cubicBezTo>
                  <a:cubicBezTo>
                    <a:pt x="79227" y="38020"/>
                    <a:pt x="77350" y="37975"/>
                    <a:pt x="75971" y="38686"/>
                  </a:cubicBezTo>
                  <a:cubicBezTo>
                    <a:pt x="75699" y="37108"/>
                    <a:pt x="75398" y="35461"/>
                    <a:pt x="74423" y="34192"/>
                  </a:cubicBezTo>
                  <a:cubicBezTo>
                    <a:pt x="73732" y="33291"/>
                    <a:pt x="72587" y="32657"/>
                    <a:pt x="71488" y="32657"/>
                  </a:cubicBezTo>
                  <a:cubicBezTo>
                    <a:pt x="71039" y="32657"/>
                    <a:pt x="70597" y="32763"/>
                    <a:pt x="70198" y="32999"/>
                  </a:cubicBezTo>
                  <a:cubicBezTo>
                    <a:pt x="68851" y="33794"/>
                    <a:pt x="68559" y="35642"/>
                    <a:pt x="68807" y="37187"/>
                  </a:cubicBezTo>
                  <a:cubicBezTo>
                    <a:pt x="69057" y="38731"/>
                    <a:pt x="69698" y="40227"/>
                    <a:pt x="69655" y="41791"/>
                  </a:cubicBezTo>
                  <a:cubicBezTo>
                    <a:pt x="69615" y="43336"/>
                    <a:pt x="68552" y="45042"/>
                    <a:pt x="67017" y="45042"/>
                  </a:cubicBezTo>
                  <a:cubicBezTo>
                    <a:pt x="66998" y="45042"/>
                    <a:pt x="66979" y="45041"/>
                    <a:pt x="66960" y="45041"/>
                  </a:cubicBezTo>
                  <a:cubicBezTo>
                    <a:pt x="66146" y="45019"/>
                    <a:pt x="65416" y="44522"/>
                    <a:pt x="64843" y="43941"/>
                  </a:cubicBezTo>
                  <a:cubicBezTo>
                    <a:pt x="64022" y="43112"/>
                    <a:pt x="63372" y="42052"/>
                    <a:pt x="62317" y="41553"/>
                  </a:cubicBezTo>
                  <a:cubicBezTo>
                    <a:pt x="61507" y="41171"/>
                    <a:pt x="60577" y="41179"/>
                    <a:pt x="59704" y="40982"/>
                  </a:cubicBezTo>
                  <a:cubicBezTo>
                    <a:pt x="56728" y="40316"/>
                    <a:pt x="54688" y="36902"/>
                    <a:pt x="55510" y="33965"/>
                  </a:cubicBezTo>
                  <a:cubicBezTo>
                    <a:pt x="56182" y="31564"/>
                    <a:pt x="58657" y="29882"/>
                    <a:pt x="61117" y="29882"/>
                  </a:cubicBezTo>
                  <a:cubicBezTo>
                    <a:pt x="61664" y="29882"/>
                    <a:pt x="62211" y="29966"/>
                    <a:pt x="62737" y="30143"/>
                  </a:cubicBezTo>
                  <a:cubicBezTo>
                    <a:pt x="66237" y="28861"/>
                    <a:pt x="67660" y="24447"/>
                    <a:pt x="66265" y="20991"/>
                  </a:cubicBezTo>
                  <a:cubicBezTo>
                    <a:pt x="64868" y="17535"/>
                    <a:pt x="61115" y="15389"/>
                    <a:pt x="57392" y="15226"/>
                  </a:cubicBezTo>
                  <a:cubicBezTo>
                    <a:pt x="56302" y="15179"/>
                    <a:pt x="55191" y="15275"/>
                    <a:pt x="54134" y="15007"/>
                  </a:cubicBezTo>
                  <a:cubicBezTo>
                    <a:pt x="51145" y="14251"/>
                    <a:pt x="49582" y="10965"/>
                    <a:pt x="46980" y="9310"/>
                  </a:cubicBezTo>
                  <a:cubicBezTo>
                    <a:pt x="46287" y="8869"/>
                    <a:pt x="45224" y="8778"/>
                    <a:pt x="44079" y="8778"/>
                  </a:cubicBezTo>
                  <a:cubicBezTo>
                    <a:pt x="43277" y="8778"/>
                    <a:pt x="42435" y="8823"/>
                    <a:pt x="41651" y="8823"/>
                  </a:cubicBezTo>
                  <a:cubicBezTo>
                    <a:pt x="40795" y="8823"/>
                    <a:pt x="40007" y="8769"/>
                    <a:pt x="39418" y="8547"/>
                  </a:cubicBezTo>
                  <a:cubicBezTo>
                    <a:pt x="38499" y="8200"/>
                    <a:pt x="37525" y="8023"/>
                    <a:pt x="36546" y="8023"/>
                  </a:cubicBezTo>
                  <a:cubicBezTo>
                    <a:pt x="36275" y="8023"/>
                    <a:pt x="36003" y="8037"/>
                    <a:pt x="35731" y="8064"/>
                  </a:cubicBezTo>
                  <a:cubicBezTo>
                    <a:pt x="34635" y="9104"/>
                    <a:pt x="32585" y="9398"/>
                    <a:pt x="31077" y="9499"/>
                  </a:cubicBezTo>
                  <a:cubicBezTo>
                    <a:pt x="29526" y="7990"/>
                    <a:pt x="27655" y="6585"/>
                    <a:pt x="25725" y="5605"/>
                  </a:cubicBezTo>
                  <a:cubicBezTo>
                    <a:pt x="24435" y="4951"/>
                    <a:pt x="22930" y="4260"/>
                    <a:pt x="22532" y="2870"/>
                  </a:cubicBezTo>
                  <a:cubicBezTo>
                    <a:pt x="22012" y="1053"/>
                    <a:pt x="19376" y="125"/>
                    <a:pt x="17200" y="125"/>
                  </a:cubicBezTo>
                  <a:cubicBezTo>
                    <a:pt x="16716" y="125"/>
                    <a:pt x="16254" y="171"/>
                    <a:pt x="15844" y="263"/>
                  </a:cubicBezTo>
                  <a:cubicBezTo>
                    <a:pt x="15181" y="84"/>
                    <a:pt x="14496" y="0"/>
                    <a:pt x="1380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41"/>
            <p:cNvSpPr/>
            <p:nvPr/>
          </p:nvSpPr>
          <p:spPr>
            <a:xfrm>
              <a:off x="2370225" y="830650"/>
              <a:ext cx="1016975" cy="1158500"/>
            </a:xfrm>
            <a:custGeom>
              <a:avLst/>
              <a:gdLst/>
              <a:ahLst/>
              <a:cxnLst/>
              <a:rect l="l" t="t" r="r" b="b"/>
              <a:pathLst>
                <a:path w="40679" h="46340" extrusionOk="0">
                  <a:moveTo>
                    <a:pt x="15780" y="0"/>
                  </a:moveTo>
                  <a:cubicBezTo>
                    <a:pt x="14989" y="0"/>
                    <a:pt x="14213" y="109"/>
                    <a:pt x="13470" y="421"/>
                  </a:cubicBezTo>
                  <a:cubicBezTo>
                    <a:pt x="9879" y="1928"/>
                    <a:pt x="10933" y="5468"/>
                    <a:pt x="8580" y="7572"/>
                  </a:cubicBezTo>
                  <a:cubicBezTo>
                    <a:pt x="6546" y="9390"/>
                    <a:pt x="2788" y="7963"/>
                    <a:pt x="1150" y="10460"/>
                  </a:cubicBezTo>
                  <a:cubicBezTo>
                    <a:pt x="0" y="12215"/>
                    <a:pt x="1289" y="14606"/>
                    <a:pt x="2962" y="15871"/>
                  </a:cubicBezTo>
                  <a:cubicBezTo>
                    <a:pt x="4636" y="17135"/>
                    <a:pt x="6731" y="17894"/>
                    <a:pt x="8056" y="19522"/>
                  </a:cubicBezTo>
                  <a:cubicBezTo>
                    <a:pt x="10183" y="22136"/>
                    <a:pt x="9577" y="26004"/>
                    <a:pt x="8413" y="29169"/>
                  </a:cubicBezTo>
                  <a:cubicBezTo>
                    <a:pt x="7247" y="32332"/>
                    <a:pt x="5603" y="35532"/>
                    <a:pt x="6005" y="38881"/>
                  </a:cubicBezTo>
                  <a:cubicBezTo>
                    <a:pt x="6193" y="40459"/>
                    <a:pt x="6837" y="41956"/>
                    <a:pt x="7675" y="43307"/>
                  </a:cubicBezTo>
                  <a:cubicBezTo>
                    <a:pt x="8488" y="44615"/>
                    <a:pt x="9597" y="45873"/>
                    <a:pt x="11095" y="46235"/>
                  </a:cubicBezTo>
                  <a:cubicBezTo>
                    <a:pt x="11391" y="46306"/>
                    <a:pt x="11688" y="46339"/>
                    <a:pt x="11983" y="46339"/>
                  </a:cubicBezTo>
                  <a:cubicBezTo>
                    <a:pt x="13586" y="46339"/>
                    <a:pt x="15150" y="45367"/>
                    <a:pt x="16368" y="44250"/>
                  </a:cubicBezTo>
                  <a:cubicBezTo>
                    <a:pt x="17812" y="42927"/>
                    <a:pt x="19065" y="41325"/>
                    <a:pt x="20822" y="40465"/>
                  </a:cubicBezTo>
                  <a:cubicBezTo>
                    <a:pt x="23353" y="39224"/>
                    <a:pt x="26610" y="39686"/>
                    <a:pt x="28815" y="37929"/>
                  </a:cubicBezTo>
                  <a:cubicBezTo>
                    <a:pt x="31544" y="35754"/>
                    <a:pt x="31140" y="31606"/>
                    <a:pt x="31890" y="28199"/>
                  </a:cubicBezTo>
                  <a:cubicBezTo>
                    <a:pt x="33150" y="22476"/>
                    <a:pt x="38102" y="18249"/>
                    <a:pt x="40038" y="12718"/>
                  </a:cubicBezTo>
                  <a:cubicBezTo>
                    <a:pt x="40418" y="11636"/>
                    <a:pt x="40679" y="10499"/>
                    <a:pt x="40652" y="9352"/>
                  </a:cubicBezTo>
                  <a:cubicBezTo>
                    <a:pt x="40569" y="5649"/>
                    <a:pt x="37449" y="2571"/>
                    <a:pt x="33956" y="1339"/>
                  </a:cubicBezTo>
                  <a:cubicBezTo>
                    <a:pt x="31938" y="627"/>
                    <a:pt x="29911" y="457"/>
                    <a:pt x="27871" y="457"/>
                  </a:cubicBezTo>
                  <a:cubicBezTo>
                    <a:pt x="26007" y="457"/>
                    <a:pt x="24132" y="599"/>
                    <a:pt x="22245" y="599"/>
                  </a:cubicBezTo>
                  <a:cubicBezTo>
                    <a:pt x="21785" y="599"/>
                    <a:pt x="21325" y="591"/>
                    <a:pt x="20863" y="570"/>
                  </a:cubicBezTo>
                  <a:cubicBezTo>
                    <a:pt x="19225" y="496"/>
                    <a:pt x="17470" y="0"/>
                    <a:pt x="1578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41"/>
            <p:cNvSpPr/>
            <p:nvPr/>
          </p:nvSpPr>
          <p:spPr>
            <a:xfrm>
              <a:off x="3143325" y="1089650"/>
              <a:ext cx="4064350" cy="3503975"/>
            </a:xfrm>
            <a:custGeom>
              <a:avLst/>
              <a:gdLst/>
              <a:ahLst/>
              <a:cxnLst/>
              <a:rect l="l" t="t" r="r" b="b"/>
              <a:pathLst>
                <a:path w="162574" h="140159" extrusionOk="0">
                  <a:moveTo>
                    <a:pt x="149391" y="0"/>
                  </a:moveTo>
                  <a:cubicBezTo>
                    <a:pt x="148360" y="0"/>
                    <a:pt x="147330" y="156"/>
                    <a:pt x="146349" y="477"/>
                  </a:cubicBezTo>
                  <a:cubicBezTo>
                    <a:pt x="145329" y="812"/>
                    <a:pt x="144363" y="1309"/>
                    <a:pt x="143326" y="1583"/>
                  </a:cubicBezTo>
                  <a:cubicBezTo>
                    <a:pt x="142494" y="1801"/>
                    <a:pt x="141638" y="1870"/>
                    <a:pt x="140776" y="1870"/>
                  </a:cubicBezTo>
                  <a:cubicBezTo>
                    <a:pt x="140050" y="1870"/>
                    <a:pt x="139319" y="1821"/>
                    <a:pt x="138596" y="1772"/>
                  </a:cubicBezTo>
                  <a:lnTo>
                    <a:pt x="130106" y="1191"/>
                  </a:lnTo>
                  <a:cubicBezTo>
                    <a:pt x="129237" y="1132"/>
                    <a:pt x="128350" y="1076"/>
                    <a:pt x="127469" y="1076"/>
                  </a:cubicBezTo>
                  <a:cubicBezTo>
                    <a:pt x="125783" y="1076"/>
                    <a:pt x="124119" y="1281"/>
                    <a:pt x="122644" y="2056"/>
                  </a:cubicBezTo>
                  <a:cubicBezTo>
                    <a:pt x="119360" y="3782"/>
                    <a:pt x="117499" y="8084"/>
                    <a:pt x="113816" y="8529"/>
                  </a:cubicBezTo>
                  <a:cubicBezTo>
                    <a:pt x="113611" y="8554"/>
                    <a:pt x="113408" y="8566"/>
                    <a:pt x="113207" y="8566"/>
                  </a:cubicBezTo>
                  <a:cubicBezTo>
                    <a:pt x="110853" y="8566"/>
                    <a:pt x="108715" y="6973"/>
                    <a:pt x="106473" y="6087"/>
                  </a:cubicBezTo>
                  <a:cubicBezTo>
                    <a:pt x="105100" y="5543"/>
                    <a:pt x="103627" y="5279"/>
                    <a:pt x="102152" y="5279"/>
                  </a:cubicBezTo>
                  <a:cubicBezTo>
                    <a:pt x="99404" y="5279"/>
                    <a:pt x="96647" y="6196"/>
                    <a:pt x="94512" y="7933"/>
                  </a:cubicBezTo>
                  <a:cubicBezTo>
                    <a:pt x="93279" y="7304"/>
                    <a:pt x="93660" y="5468"/>
                    <a:pt x="93225" y="4153"/>
                  </a:cubicBezTo>
                  <a:cubicBezTo>
                    <a:pt x="92771" y="2782"/>
                    <a:pt x="91297" y="1954"/>
                    <a:pt x="89858" y="1828"/>
                  </a:cubicBezTo>
                  <a:cubicBezTo>
                    <a:pt x="89687" y="1813"/>
                    <a:pt x="89517" y="1806"/>
                    <a:pt x="89348" y="1806"/>
                  </a:cubicBezTo>
                  <a:cubicBezTo>
                    <a:pt x="88082" y="1806"/>
                    <a:pt x="86834" y="2194"/>
                    <a:pt x="85623" y="2590"/>
                  </a:cubicBezTo>
                  <a:cubicBezTo>
                    <a:pt x="82664" y="3556"/>
                    <a:pt x="79224" y="5204"/>
                    <a:pt x="78950" y="8303"/>
                  </a:cubicBezTo>
                  <a:cubicBezTo>
                    <a:pt x="78873" y="9176"/>
                    <a:pt x="79068" y="10104"/>
                    <a:pt x="78702" y="10900"/>
                  </a:cubicBezTo>
                  <a:cubicBezTo>
                    <a:pt x="78178" y="12033"/>
                    <a:pt x="76762" y="12408"/>
                    <a:pt x="75881" y="13291"/>
                  </a:cubicBezTo>
                  <a:cubicBezTo>
                    <a:pt x="74831" y="14345"/>
                    <a:pt x="74664" y="15971"/>
                    <a:pt x="74621" y="17458"/>
                  </a:cubicBezTo>
                  <a:cubicBezTo>
                    <a:pt x="74577" y="18944"/>
                    <a:pt x="74563" y="20541"/>
                    <a:pt x="73703" y="21754"/>
                  </a:cubicBezTo>
                  <a:cubicBezTo>
                    <a:pt x="73148" y="22537"/>
                    <a:pt x="71069" y="23068"/>
                    <a:pt x="69376" y="23068"/>
                  </a:cubicBezTo>
                  <a:cubicBezTo>
                    <a:pt x="68445" y="23068"/>
                    <a:pt x="67630" y="22907"/>
                    <a:pt x="67252" y="22539"/>
                  </a:cubicBezTo>
                  <a:cubicBezTo>
                    <a:pt x="66636" y="21940"/>
                    <a:pt x="65905" y="21693"/>
                    <a:pt x="65124" y="21693"/>
                  </a:cubicBezTo>
                  <a:cubicBezTo>
                    <a:pt x="63293" y="21693"/>
                    <a:pt x="61194" y="23048"/>
                    <a:pt x="59696" y="24392"/>
                  </a:cubicBezTo>
                  <a:lnTo>
                    <a:pt x="53326" y="30110"/>
                  </a:lnTo>
                  <a:cubicBezTo>
                    <a:pt x="51731" y="31541"/>
                    <a:pt x="50013" y="33034"/>
                    <a:pt x="47899" y="33389"/>
                  </a:cubicBezTo>
                  <a:cubicBezTo>
                    <a:pt x="47672" y="33427"/>
                    <a:pt x="47440" y="33446"/>
                    <a:pt x="47206" y="33446"/>
                  </a:cubicBezTo>
                  <a:cubicBezTo>
                    <a:pt x="45267" y="33446"/>
                    <a:pt x="43232" y="32171"/>
                    <a:pt x="43155" y="30259"/>
                  </a:cubicBezTo>
                  <a:cubicBezTo>
                    <a:pt x="43563" y="29875"/>
                    <a:pt x="44085" y="29761"/>
                    <a:pt x="44655" y="29761"/>
                  </a:cubicBezTo>
                  <a:cubicBezTo>
                    <a:pt x="45498" y="29761"/>
                    <a:pt x="46445" y="30012"/>
                    <a:pt x="47276" y="30012"/>
                  </a:cubicBezTo>
                  <a:cubicBezTo>
                    <a:pt x="47872" y="30012"/>
                    <a:pt x="48409" y="29883"/>
                    <a:pt x="48805" y="29438"/>
                  </a:cubicBezTo>
                  <a:cubicBezTo>
                    <a:pt x="49977" y="28121"/>
                    <a:pt x="48243" y="26238"/>
                    <a:pt x="46718" y="25356"/>
                  </a:cubicBezTo>
                  <a:cubicBezTo>
                    <a:pt x="43929" y="23744"/>
                    <a:pt x="41047" y="22101"/>
                    <a:pt x="37854" y="21667"/>
                  </a:cubicBezTo>
                  <a:cubicBezTo>
                    <a:pt x="37395" y="21605"/>
                    <a:pt x="36928" y="21573"/>
                    <a:pt x="36459" y="21573"/>
                  </a:cubicBezTo>
                  <a:cubicBezTo>
                    <a:pt x="33662" y="21573"/>
                    <a:pt x="30804" y="22696"/>
                    <a:pt x="29384" y="25062"/>
                  </a:cubicBezTo>
                  <a:cubicBezTo>
                    <a:pt x="27966" y="27426"/>
                    <a:pt x="28225" y="30512"/>
                    <a:pt x="26820" y="32884"/>
                  </a:cubicBezTo>
                  <a:cubicBezTo>
                    <a:pt x="25941" y="34369"/>
                    <a:pt x="24491" y="35431"/>
                    <a:pt x="23493" y="36839"/>
                  </a:cubicBezTo>
                  <a:cubicBezTo>
                    <a:pt x="22495" y="38247"/>
                    <a:pt x="22067" y="40372"/>
                    <a:pt x="23291" y="41591"/>
                  </a:cubicBezTo>
                  <a:cubicBezTo>
                    <a:pt x="24277" y="42574"/>
                    <a:pt x="25957" y="42576"/>
                    <a:pt x="26934" y="43568"/>
                  </a:cubicBezTo>
                  <a:cubicBezTo>
                    <a:pt x="27686" y="44334"/>
                    <a:pt x="27942" y="45612"/>
                    <a:pt x="28928" y="46032"/>
                  </a:cubicBezTo>
                  <a:cubicBezTo>
                    <a:pt x="29116" y="46112"/>
                    <a:pt x="29308" y="46149"/>
                    <a:pt x="29499" y="46149"/>
                  </a:cubicBezTo>
                  <a:cubicBezTo>
                    <a:pt x="30453" y="46149"/>
                    <a:pt x="31375" y="45228"/>
                    <a:pt x="31599" y="44232"/>
                  </a:cubicBezTo>
                  <a:cubicBezTo>
                    <a:pt x="31870" y="43035"/>
                    <a:pt x="31491" y="41803"/>
                    <a:pt x="31294" y="40594"/>
                  </a:cubicBezTo>
                  <a:cubicBezTo>
                    <a:pt x="30707" y="36976"/>
                    <a:pt x="32524" y="32527"/>
                    <a:pt x="36153" y="32010"/>
                  </a:cubicBezTo>
                  <a:cubicBezTo>
                    <a:pt x="36979" y="32041"/>
                    <a:pt x="37253" y="33221"/>
                    <a:pt x="36881" y="33960"/>
                  </a:cubicBezTo>
                  <a:cubicBezTo>
                    <a:pt x="36512" y="34700"/>
                    <a:pt x="35790" y="35213"/>
                    <a:pt x="35400" y="35941"/>
                  </a:cubicBezTo>
                  <a:cubicBezTo>
                    <a:pt x="34663" y="37314"/>
                    <a:pt x="35518" y="39272"/>
                    <a:pt x="37026" y="39667"/>
                  </a:cubicBezTo>
                  <a:cubicBezTo>
                    <a:pt x="38598" y="40078"/>
                    <a:pt x="41223" y="39748"/>
                    <a:pt x="41017" y="41358"/>
                  </a:cubicBezTo>
                  <a:cubicBezTo>
                    <a:pt x="40797" y="43068"/>
                    <a:pt x="37630" y="41948"/>
                    <a:pt x="36606" y="43336"/>
                  </a:cubicBezTo>
                  <a:cubicBezTo>
                    <a:pt x="36002" y="44155"/>
                    <a:pt x="36537" y="45296"/>
                    <a:pt x="36521" y="46313"/>
                  </a:cubicBezTo>
                  <a:cubicBezTo>
                    <a:pt x="36494" y="48303"/>
                    <a:pt x="34299" y="49599"/>
                    <a:pt x="32313" y="49739"/>
                  </a:cubicBezTo>
                  <a:cubicBezTo>
                    <a:pt x="32097" y="49755"/>
                    <a:pt x="31880" y="49762"/>
                    <a:pt x="31663" y="49762"/>
                  </a:cubicBezTo>
                  <a:cubicBezTo>
                    <a:pt x="30164" y="49762"/>
                    <a:pt x="28664" y="49439"/>
                    <a:pt x="27166" y="49439"/>
                  </a:cubicBezTo>
                  <a:cubicBezTo>
                    <a:pt x="26898" y="49439"/>
                    <a:pt x="26629" y="49449"/>
                    <a:pt x="26361" y="49474"/>
                  </a:cubicBezTo>
                  <a:cubicBezTo>
                    <a:pt x="24379" y="49654"/>
                    <a:pt x="22222" y="51058"/>
                    <a:pt x="22312" y="53044"/>
                  </a:cubicBezTo>
                  <a:cubicBezTo>
                    <a:pt x="19567" y="54331"/>
                    <a:pt x="16715" y="55374"/>
                    <a:pt x="13788" y="56164"/>
                  </a:cubicBezTo>
                  <a:cubicBezTo>
                    <a:pt x="13912" y="58317"/>
                    <a:pt x="17975" y="58517"/>
                    <a:pt x="17960" y="60675"/>
                  </a:cubicBezTo>
                  <a:cubicBezTo>
                    <a:pt x="17949" y="61887"/>
                    <a:pt x="16542" y="62556"/>
                    <a:pt x="15302" y="62556"/>
                  </a:cubicBezTo>
                  <a:cubicBezTo>
                    <a:pt x="15219" y="62556"/>
                    <a:pt x="15137" y="62553"/>
                    <a:pt x="15056" y="62547"/>
                  </a:cubicBezTo>
                  <a:cubicBezTo>
                    <a:pt x="14072" y="62475"/>
                    <a:pt x="13082" y="62160"/>
                    <a:pt x="12113" y="62160"/>
                  </a:cubicBezTo>
                  <a:cubicBezTo>
                    <a:pt x="11810" y="62160"/>
                    <a:pt x="11508" y="62191"/>
                    <a:pt x="11210" y="62270"/>
                  </a:cubicBezTo>
                  <a:cubicBezTo>
                    <a:pt x="9047" y="62839"/>
                    <a:pt x="8290" y="65880"/>
                    <a:pt x="9487" y="67769"/>
                  </a:cubicBezTo>
                  <a:cubicBezTo>
                    <a:pt x="10572" y="69481"/>
                    <a:pt x="12694" y="70258"/>
                    <a:pt x="14741" y="70258"/>
                  </a:cubicBezTo>
                  <a:cubicBezTo>
                    <a:pt x="14954" y="70258"/>
                    <a:pt x="15165" y="70249"/>
                    <a:pt x="15375" y="70233"/>
                  </a:cubicBezTo>
                  <a:cubicBezTo>
                    <a:pt x="16269" y="70162"/>
                    <a:pt x="17225" y="69924"/>
                    <a:pt x="17785" y="69223"/>
                  </a:cubicBezTo>
                  <a:cubicBezTo>
                    <a:pt x="18318" y="68554"/>
                    <a:pt x="18362" y="67634"/>
                    <a:pt x="18586" y="66808"/>
                  </a:cubicBezTo>
                  <a:cubicBezTo>
                    <a:pt x="19089" y="64960"/>
                    <a:pt x="20667" y="63445"/>
                    <a:pt x="22534" y="63019"/>
                  </a:cubicBezTo>
                  <a:cubicBezTo>
                    <a:pt x="23588" y="62778"/>
                    <a:pt x="24878" y="62758"/>
                    <a:pt x="25444" y="61839"/>
                  </a:cubicBezTo>
                  <a:cubicBezTo>
                    <a:pt x="27854" y="63143"/>
                    <a:pt x="29550" y="65685"/>
                    <a:pt x="29826" y="68413"/>
                  </a:cubicBezTo>
                  <a:cubicBezTo>
                    <a:pt x="30020" y="68663"/>
                    <a:pt x="30274" y="68770"/>
                    <a:pt x="30543" y="68770"/>
                  </a:cubicBezTo>
                  <a:cubicBezTo>
                    <a:pt x="31347" y="68770"/>
                    <a:pt x="32287" y="67809"/>
                    <a:pt x="32159" y="66868"/>
                  </a:cubicBezTo>
                  <a:cubicBezTo>
                    <a:pt x="31991" y="65614"/>
                    <a:pt x="30882" y="64743"/>
                    <a:pt x="30003" y="63834"/>
                  </a:cubicBezTo>
                  <a:cubicBezTo>
                    <a:pt x="29122" y="62923"/>
                    <a:pt x="28387" y="61510"/>
                    <a:pt x="29078" y="60448"/>
                  </a:cubicBezTo>
                  <a:lnTo>
                    <a:pt x="29078" y="60448"/>
                  </a:lnTo>
                  <a:cubicBezTo>
                    <a:pt x="33197" y="61658"/>
                    <a:pt x="36527" y="65238"/>
                    <a:pt x="37435" y="69435"/>
                  </a:cubicBezTo>
                  <a:cubicBezTo>
                    <a:pt x="38871" y="69149"/>
                    <a:pt x="39664" y="67205"/>
                    <a:pt x="38838" y="65997"/>
                  </a:cubicBezTo>
                  <a:cubicBezTo>
                    <a:pt x="39003" y="65628"/>
                    <a:pt x="39328" y="65472"/>
                    <a:pt x="39697" y="65472"/>
                  </a:cubicBezTo>
                  <a:cubicBezTo>
                    <a:pt x="40331" y="65472"/>
                    <a:pt x="41094" y="65932"/>
                    <a:pt x="41391" y="66558"/>
                  </a:cubicBezTo>
                  <a:cubicBezTo>
                    <a:pt x="41862" y="67549"/>
                    <a:pt x="41819" y="68770"/>
                    <a:pt x="42492" y="69636"/>
                  </a:cubicBezTo>
                  <a:cubicBezTo>
                    <a:pt x="43175" y="70517"/>
                    <a:pt x="44261" y="70711"/>
                    <a:pt x="45451" y="70711"/>
                  </a:cubicBezTo>
                  <a:cubicBezTo>
                    <a:pt x="46388" y="70711"/>
                    <a:pt x="47390" y="70590"/>
                    <a:pt x="48312" y="70590"/>
                  </a:cubicBezTo>
                  <a:cubicBezTo>
                    <a:pt x="49551" y="70590"/>
                    <a:pt x="50643" y="70808"/>
                    <a:pt x="51235" y="71828"/>
                  </a:cubicBezTo>
                  <a:cubicBezTo>
                    <a:pt x="52336" y="73723"/>
                    <a:pt x="49909" y="75927"/>
                    <a:pt x="47711" y="75927"/>
                  </a:cubicBezTo>
                  <a:cubicBezTo>
                    <a:pt x="47678" y="75927"/>
                    <a:pt x="47645" y="75926"/>
                    <a:pt x="47613" y="75925"/>
                  </a:cubicBezTo>
                  <a:cubicBezTo>
                    <a:pt x="45391" y="75856"/>
                    <a:pt x="43361" y="74585"/>
                    <a:pt x="41147" y="74365"/>
                  </a:cubicBezTo>
                  <a:cubicBezTo>
                    <a:pt x="40897" y="74340"/>
                    <a:pt x="40647" y="74329"/>
                    <a:pt x="40397" y="74329"/>
                  </a:cubicBezTo>
                  <a:cubicBezTo>
                    <a:pt x="38218" y="74329"/>
                    <a:pt x="36082" y="75200"/>
                    <a:pt x="33896" y="75455"/>
                  </a:cubicBezTo>
                  <a:cubicBezTo>
                    <a:pt x="33619" y="75487"/>
                    <a:pt x="33335" y="75503"/>
                    <a:pt x="33048" y="75503"/>
                  </a:cubicBezTo>
                  <a:cubicBezTo>
                    <a:pt x="30807" y="75503"/>
                    <a:pt x="28395" y="74514"/>
                    <a:pt x="27939" y="72388"/>
                  </a:cubicBezTo>
                  <a:cubicBezTo>
                    <a:pt x="27802" y="71741"/>
                    <a:pt x="27855" y="71030"/>
                    <a:pt x="27514" y="70464"/>
                  </a:cubicBezTo>
                  <a:cubicBezTo>
                    <a:pt x="27109" y="69793"/>
                    <a:pt x="26279" y="69553"/>
                    <a:pt x="25473" y="69553"/>
                  </a:cubicBezTo>
                  <a:cubicBezTo>
                    <a:pt x="25313" y="69553"/>
                    <a:pt x="25154" y="69562"/>
                    <a:pt x="24999" y="69580"/>
                  </a:cubicBezTo>
                  <a:cubicBezTo>
                    <a:pt x="21817" y="69942"/>
                    <a:pt x="18598" y="72595"/>
                    <a:pt x="15740" y="72595"/>
                  </a:cubicBezTo>
                  <a:cubicBezTo>
                    <a:pt x="14956" y="72595"/>
                    <a:pt x="14199" y="72395"/>
                    <a:pt x="13478" y="71894"/>
                  </a:cubicBezTo>
                  <a:cubicBezTo>
                    <a:pt x="11337" y="76062"/>
                    <a:pt x="6101" y="77629"/>
                    <a:pt x="3179" y="81294"/>
                  </a:cubicBezTo>
                  <a:cubicBezTo>
                    <a:pt x="0" y="85282"/>
                    <a:pt x="268" y="91440"/>
                    <a:pt x="3354" y="95500"/>
                  </a:cubicBezTo>
                  <a:cubicBezTo>
                    <a:pt x="6050" y="99045"/>
                    <a:pt x="10552" y="100957"/>
                    <a:pt x="15019" y="100957"/>
                  </a:cubicBezTo>
                  <a:cubicBezTo>
                    <a:pt x="15667" y="100957"/>
                    <a:pt x="16314" y="100917"/>
                    <a:pt x="16954" y="100836"/>
                  </a:cubicBezTo>
                  <a:cubicBezTo>
                    <a:pt x="17630" y="100750"/>
                    <a:pt x="18327" y="100626"/>
                    <a:pt x="19005" y="100626"/>
                  </a:cubicBezTo>
                  <a:cubicBezTo>
                    <a:pt x="19489" y="100626"/>
                    <a:pt x="19963" y="100690"/>
                    <a:pt x="20413" y="100875"/>
                  </a:cubicBezTo>
                  <a:cubicBezTo>
                    <a:pt x="21482" y="101317"/>
                    <a:pt x="22166" y="102352"/>
                    <a:pt x="23058" y="103088"/>
                  </a:cubicBezTo>
                  <a:cubicBezTo>
                    <a:pt x="23580" y="103519"/>
                    <a:pt x="24303" y="103823"/>
                    <a:pt x="24961" y="103823"/>
                  </a:cubicBezTo>
                  <a:cubicBezTo>
                    <a:pt x="25427" y="103823"/>
                    <a:pt x="25861" y="103670"/>
                    <a:pt x="26168" y="103301"/>
                  </a:cubicBezTo>
                  <a:lnTo>
                    <a:pt x="26168" y="103301"/>
                  </a:lnTo>
                  <a:cubicBezTo>
                    <a:pt x="25321" y="105399"/>
                    <a:pt x="25557" y="107902"/>
                    <a:pt x="26779" y="109805"/>
                  </a:cubicBezTo>
                  <a:cubicBezTo>
                    <a:pt x="28099" y="111859"/>
                    <a:pt x="30559" y="113484"/>
                    <a:pt x="30509" y="115926"/>
                  </a:cubicBezTo>
                  <a:cubicBezTo>
                    <a:pt x="30482" y="117190"/>
                    <a:pt x="29748" y="118318"/>
                    <a:pt x="29403" y="119536"/>
                  </a:cubicBezTo>
                  <a:cubicBezTo>
                    <a:pt x="27829" y="125109"/>
                    <a:pt x="34415" y="129657"/>
                    <a:pt x="35455" y="135354"/>
                  </a:cubicBezTo>
                  <a:cubicBezTo>
                    <a:pt x="35736" y="136888"/>
                    <a:pt x="35735" y="138735"/>
                    <a:pt x="37029" y="139601"/>
                  </a:cubicBezTo>
                  <a:cubicBezTo>
                    <a:pt x="37625" y="139999"/>
                    <a:pt x="38374" y="140081"/>
                    <a:pt x="39090" y="140127"/>
                  </a:cubicBezTo>
                  <a:cubicBezTo>
                    <a:pt x="39409" y="140148"/>
                    <a:pt x="39736" y="140158"/>
                    <a:pt x="40067" y="140158"/>
                  </a:cubicBezTo>
                  <a:cubicBezTo>
                    <a:pt x="43538" y="140158"/>
                    <a:pt x="47454" y="138962"/>
                    <a:pt x="48151" y="135675"/>
                  </a:cubicBezTo>
                  <a:cubicBezTo>
                    <a:pt x="48366" y="134657"/>
                    <a:pt x="48212" y="133602"/>
                    <a:pt x="48243" y="132560"/>
                  </a:cubicBezTo>
                  <a:cubicBezTo>
                    <a:pt x="48336" y="129451"/>
                    <a:pt x="50239" y="126459"/>
                    <a:pt x="53017" y="125056"/>
                  </a:cubicBezTo>
                  <a:cubicBezTo>
                    <a:pt x="53771" y="124675"/>
                    <a:pt x="54600" y="124390"/>
                    <a:pt x="55202" y="123799"/>
                  </a:cubicBezTo>
                  <a:cubicBezTo>
                    <a:pt x="56528" y="122495"/>
                    <a:pt x="56234" y="120283"/>
                    <a:pt x="55553" y="118553"/>
                  </a:cubicBezTo>
                  <a:cubicBezTo>
                    <a:pt x="54872" y="116821"/>
                    <a:pt x="53881" y="115076"/>
                    <a:pt x="54120" y="113231"/>
                  </a:cubicBezTo>
                  <a:cubicBezTo>
                    <a:pt x="54502" y="110269"/>
                    <a:pt x="57681" y="108706"/>
                    <a:pt x="60090" y="106941"/>
                  </a:cubicBezTo>
                  <a:cubicBezTo>
                    <a:pt x="63716" y="104284"/>
                    <a:pt x="66206" y="100125"/>
                    <a:pt x="66835" y="95675"/>
                  </a:cubicBezTo>
                  <a:lnTo>
                    <a:pt x="66835" y="95675"/>
                  </a:lnTo>
                  <a:cubicBezTo>
                    <a:pt x="65061" y="96232"/>
                    <a:pt x="63075" y="96745"/>
                    <a:pt x="61220" y="96745"/>
                  </a:cubicBezTo>
                  <a:cubicBezTo>
                    <a:pt x="59581" y="96745"/>
                    <a:pt x="58045" y="96344"/>
                    <a:pt x="56849" y="95215"/>
                  </a:cubicBezTo>
                  <a:cubicBezTo>
                    <a:pt x="55965" y="94380"/>
                    <a:pt x="55421" y="93259"/>
                    <a:pt x="54897" y="92162"/>
                  </a:cubicBezTo>
                  <a:lnTo>
                    <a:pt x="50173" y="82291"/>
                  </a:lnTo>
                  <a:cubicBezTo>
                    <a:pt x="49966" y="81857"/>
                    <a:pt x="49755" y="81362"/>
                    <a:pt x="49925" y="80912"/>
                  </a:cubicBezTo>
                  <a:cubicBezTo>
                    <a:pt x="50074" y="80517"/>
                    <a:pt x="50366" y="80356"/>
                    <a:pt x="50717" y="80356"/>
                  </a:cubicBezTo>
                  <a:cubicBezTo>
                    <a:pt x="51453" y="80356"/>
                    <a:pt x="52449" y="81064"/>
                    <a:pt x="52928" y="81807"/>
                  </a:cubicBezTo>
                  <a:cubicBezTo>
                    <a:pt x="55452" y="85724"/>
                    <a:pt x="57718" y="89804"/>
                    <a:pt x="59707" y="94020"/>
                  </a:cubicBezTo>
                  <a:cubicBezTo>
                    <a:pt x="63791" y="93273"/>
                    <a:pt x="67648" y="91596"/>
                    <a:pt x="70980" y="89118"/>
                  </a:cubicBezTo>
                  <a:cubicBezTo>
                    <a:pt x="72037" y="88329"/>
                    <a:pt x="73088" y="87386"/>
                    <a:pt x="73445" y="86117"/>
                  </a:cubicBezTo>
                  <a:cubicBezTo>
                    <a:pt x="73802" y="84846"/>
                    <a:pt x="73146" y="83218"/>
                    <a:pt x="71846" y="82993"/>
                  </a:cubicBezTo>
                  <a:cubicBezTo>
                    <a:pt x="71723" y="82971"/>
                    <a:pt x="71600" y="82963"/>
                    <a:pt x="71476" y="82963"/>
                  </a:cubicBezTo>
                  <a:cubicBezTo>
                    <a:pt x="71093" y="82963"/>
                    <a:pt x="70708" y="83045"/>
                    <a:pt x="70324" y="83086"/>
                  </a:cubicBezTo>
                  <a:cubicBezTo>
                    <a:pt x="70133" y="83106"/>
                    <a:pt x="69943" y="83115"/>
                    <a:pt x="69755" y="83115"/>
                  </a:cubicBezTo>
                  <a:cubicBezTo>
                    <a:pt x="66927" y="83115"/>
                    <a:pt x="64468" y="80925"/>
                    <a:pt x="62588" y="78727"/>
                  </a:cubicBezTo>
                  <a:cubicBezTo>
                    <a:pt x="63132" y="78118"/>
                    <a:pt x="63852" y="77890"/>
                    <a:pt x="64640" y="77890"/>
                  </a:cubicBezTo>
                  <a:cubicBezTo>
                    <a:pt x="65842" y="77890"/>
                    <a:pt x="67201" y="78421"/>
                    <a:pt x="68334" y="78941"/>
                  </a:cubicBezTo>
                  <a:cubicBezTo>
                    <a:pt x="71699" y="80486"/>
                    <a:pt x="75249" y="81588"/>
                    <a:pt x="78895" y="82221"/>
                  </a:cubicBezTo>
                  <a:cubicBezTo>
                    <a:pt x="79803" y="82378"/>
                    <a:pt x="80736" y="82513"/>
                    <a:pt x="81554" y="82936"/>
                  </a:cubicBezTo>
                  <a:cubicBezTo>
                    <a:pt x="82126" y="83232"/>
                    <a:pt x="82622" y="83658"/>
                    <a:pt x="83095" y="84096"/>
                  </a:cubicBezTo>
                  <a:cubicBezTo>
                    <a:pt x="87298" y="87967"/>
                    <a:pt x="90407" y="93013"/>
                    <a:pt x="91975" y="98509"/>
                  </a:cubicBezTo>
                  <a:cubicBezTo>
                    <a:pt x="92104" y="98538"/>
                    <a:pt x="92231" y="98552"/>
                    <a:pt x="92354" y="98552"/>
                  </a:cubicBezTo>
                  <a:cubicBezTo>
                    <a:pt x="93754" y="98552"/>
                    <a:pt x="94717" y="96760"/>
                    <a:pt x="94833" y="95252"/>
                  </a:cubicBezTo>
                  <a:cubicBezTo>
                    <a:pt x="94960" y="93612"/>
                    <a:pt x="94769" y="91722"/>
                    <a:pt x="95948" y="90578"/>
                  </a:cubicBezTo>
                  <a:cubicBezTo>
                    <a:pt x="96875" y="89678"/>
                    <a:pt x="98399" y="89556"/>
                    <a:pt x="99214" y="88552"/>
                  </a:cubicBezTo>
                  <a:cubicBezTo>
                    <a:pt x="100238" y="87289"/>
                    <a:pt x="99703" y="85157"/>
                    <a:pt x="100900" y="84056"/>
                  </a:cubicBezTo>
                  <a:cubicBezTo>
                    <a:pt x="101284" y="83704"/>
                    <a:pt x="101728" y="83552"/>
                    <a:pt x="102190" y="83552"/>
                  </a:cubicBezTo>
                  <a:cubicBezTo>
                    <a:pt x="103537" y="83552"/>
                    <a:pt x="105034" y="84844"/>
                    <a:pt x="105630" y="86240"/>
                  </a:cubicBezTo>
                  <a:cubicBezTo>
                    <a:pt x="106431" y="88116"/>
                    <a:pt x="106723" y="90422"/>
                    <a:pt x="108410" y="91569"/>
                  </a:cubicBezTo>
                  <a:lnTo>
                    <a:pt x="111137" y="91176"/>
                  </a:lnTo>
                  <a:cubicBezTo>
                    <a:pt x="111152" y="95778"/>
                    <a:pt x="112750" y="100362"/>
                    <a:pt x="115602" y="103975"/>
                  </a:cubicBezTo>
                  <a:cubicBezTo>
                    <a:pt x="117157" y="103161"/>
                    <a:pt x="116453" y="100795"/>
                    <a:pt x="115480" y="99330"/>
                  </a:cubicBezTo>
                  <a:cubicBezTo>
                    <a:pt x="114508" y="97866"/>
                    <a:pt x="113554" y="95681"/>
                    <a:pt x="114936" y="94596"/>
                  </a:cubicBezTo>
                  <a:lnTo>
                    <a:pt x="114936" y="94596"/>
                  </a:lnTo>
                  <a:cubicBezTo>
                    <a:pt x="116854" y="94614"/>
                    <a:pt x="117747" y="97259"/>
                    <a:pt x="119611" y="97712"/>
                  </a:cubicBezTo>
                  <a:cubicBezTo>
                    <a:pt x="119777" y="97752"/>
                    <a:pt x="119940" y="97771"/>
                    <a:pt x="120101" y="97771"/>
                  </a:cubicBezTo>
                  <a:cubicBezTo>
                    <a:pt x="121744" y="97771"/>
                    <a:pt x="123089" y="95790"/>
                    <a:pt x="122784" y="94080"/>
                  </a:cubicBezTo>
                  <a:cubicBezTo>
                    <a:pt x="122451" y="92201"/>
                    <a:pt x="120835" y="90820"/>
                    <a:pt x="119169" y="89895"/>
                  </a:cubicBezTo>
                  <a:cubicBezTo>
                    <a:pt x="117675" y="88258"/>
                    <a:pt x="119833" y="85644"/>
                    <a:pt x="122018" y="85274"/>
                  </a:cubicBezTo>
                  <a:cubicBezTo>
                    <a:pt x="122730" y="85153"/>
                    <a:pt x="123464" y="85138"/>
                    <a:pt x="124199" y="85138"/>
                  </a:cubicBezTo>
                  <a:cubicBezTo>
                    <a:pt x="124443" y="85138"/>
                    <a:pt x="124686" y="85140"/>
                    <a:pt x="124930" y="85140"/>
                  </a:cubicBezTo>
                  <a:cubicBezTo>
                    <a:pt x="126201" y="85140"/>
                    <a:pt x="127452" y="85095"/>
                    <a:pt x="128573" y="84531"/>
                  </a:cubicBezTo>
                  <a:cubicBezTo>
                    <a:pt x="130946" y="83339"/>
                    <a:pt x="131739" y="80207"/>
                    <a:pt x="131200" y="77607"/>
                  </a:cubicBezTo>
                  <a:cubicBezTo>
                    <a:pt x="130659" y="75007"/>
                    <a:pt x="129117" y="72748"/>
                    <a:pt x="127857" y="70410"/>
                  </a:cubicBezTo>
                  <a:cubicBezTo>
                    <a:pt x="126781" y="68413"/>
                    <a:pt x="126249" y="65298"/>
                    <a:pt x="128341" y="64420"/>
                  </a:cubicBezTo>
                  <a:cubicBezTo>
                    <a:pt x="128900" y="64186"/>
                    <a:pt x="129528" y="64195"/>
                    <a:pt x="130135" y="64170"/>
                  </a:cubicBezTo>
                  <a:cubicBezTo>
                    <a:pt x="138047" y="63837"/>
                    <a:pt x="144592" y="55459"/>
                    <a:pt x="143005" y="47701"/>
                  </a:cubicBezTo>
                  <a:cubicBezTo>
                    <a:pt x="142706" y="46238"/>
                    <a:pt x="142140" y="44786"/>
                    <a:pt x="141097" y="43719"/>
                  </a:cubicBezTo>
                  <a:cubicBezTo>
                    <a:pt x="139216" y="41800"/>
                    <a:pt x="136024" y="41349"/>
                    <a:pt x="134619" y="39057"/>
                  </a:cubicBezTo>
                  <a:cubicBezTo>
                    <a:pt x="132900" y="36255"/>
                    <a:pt x="135025" y="32537"/>
                    <a:pt x="137778" y="30737"/>
                  </a:cubicBezTo>
                  <a:cubicBezTo>
                    <a:pt x="140529" y="28938"/>
                    <a:pt x="143891" y="28156"/>
                    <a:pt x="146461" y="26105"/>
                  </a:cubicBezTo>
                  <a:cubicBezTo>
                    <a:pt x="147145" y="26087"/>
                    <a:pt x="147512" y="25417"/>
                    <a:pt x="147638" y="24743"/>
                  </a:cubicBezTo>
                  <a:cubicBezTo>
                    <a:pt x="147716" y="24319"/>
                    <a:pt x="147611" y="23887"/>
                    <a:pt x="147608" y="23456"/>
                  </a:cubicBezTo>
                  <a:cubicBezTo>
                    <a:pt x="147598" y="22276"/>
                    <a:pt x="148442" y="21139"/>
                    <a:pt x="149574" y="20805"/>
                  </a:cubicBezTo>
                  <a:cubicBezTo>
                    <a:pt x="149811" y="20736"/>
                    <a:pt x="150056" y="20702"/>
                    <a:pt x="150302" y="20702"/>
                  </a:cubicBezTo>
                  <a:cubicBezTo>
                    <a:pt x="151231" y="20702"/>
                    <a:pt x="152165" y="21179"/>
                    <a:pt x="152664" y="21968"/>
                  </a:cubicBezTo>
                  <a:cubicBezTo>
                    <a:pt x="153442" y="23198"/>
                    <a:pt x="153129" y="24821"/>
                    <a:pt x="152563" y="26163"/>
                  </a:cubicBezTo>
                  <a:cubicBezTo>
                    <a:pt x="151998" y="27505"/>
                    <a:pt x="151199" y="28790"/>
                    <a:pt x="151051" y="30239"/>
                  </a:cubicBezTo>
                  <a:cubicBezTo>
                    <a:pt x="150905" y="31687"/>
                    <a:pt x="151726" y="33391"/>
                    <a:pt x="153173" y="33553"/>
                  </a:cubicBezTo>
                  <a:cubicBezTo>
                    <a:pt x="153252" y="33562"/>
                    <a:pt x="153330" y="33566"/>
                    <a:pt x="153406" y="33566"/>
                  </a:cubicBezTo>
                  <a:cubicBezTo>
                    <a:pt x="155043" y="33566"/>
                    <a:pt x="156090" y="31574"/>
                    <a:pt x="156201" y="29877"/>
                  </a:cubicBezTo>
                  <a:cubicBezTo>
                    <a:pt x="156318" y="28099"/>
                    <a:pt x="155972" y="26160"/>
                    <a:pt x="156925" y="24659"/>
                  </a:cubicBezTo>
                  <a:cubicBezTo>
                    <a:pt x="158377" y="22374"/>
                    <a:pt x="162385" y="21839"/>
                    <a:pt x="162490" y="19133"/>
                  </a:cubicBezTo>
                  <a:cubicBezTo>
                    <a:pt x="162574" y="16945"/>
                    <a:pt x="159821" y="15661"/>
                    <a:pt x="159327" y="13530"/>
                  </a:cubicBezTo>
                  <a:cubicBezTo>
                    <a:pt x="159129" y="12668"/>
                    <a:pt x="159325" y="11773"/>
                    <a:pt x="159405" y="10894"/>
                  </a:cubicBezTo>
                  <a:cubicBezTo>
                    <a:pt x="159709" y="7612"/>
                    <a:pt x="158263" y="4218"/>
                    <a:pt x="155688" y="2163"/>
                  </a:cubicBezTo>
                  <a:cubicBezTo>
                    <a:pt x="153919" y="751"/>
                    <a:pt x="151652" y="0"/>
                    <a:pt x="1493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41"/>
            <p:cNvSpPr/>
            <p:nvPr/>
          </p:nvSpPr>
          <p:spPr>
            <a:xfrm>
              <a:off x="6146600" y="3671525"/>
              <a:ext cx="342925" cy="189500"/>
            </a:xfrm>
            <a:custGeom>
              <a:avLst/>
              <a:gdLst/>
              <a:ahLst/>
              <a:cxnLst/>
              <a:rect l="l" t="t" r="r" b="b"/>
              <a:pathLst>
                <a:path w="13717" h="7580" extrusionOk="0">
                  <a:moveTo>
                    <a:pt x="9951" y="0"/>
                  </a:moveTo>
                  <a:cubicBezTo>
                    <a:pt x="6355" y="0"/>
                    <a:pt x="1" y="1281"/>
                    <a:pt x="2486" y="4894"/>
                  </a:cubicBezTo>
                  <a:cubicBezTo>
                    <a:pt x="3169" y="5885"/>
                    <a:pt x="4297" y="6467"/>
                    <a:pt x="5404" y="6938"/>
                  </a:cubicBezTo>
                  <a:cubicBezTo>
                    <a:pt x="6217" y="7282"/>
                    <a:pt x="7136" y="7580"/>
                    <a:pt x="8003" y="7580"/>
                  </a:cubicBezTo>
                  <a:cubicBezTo>
                    <a:pt x="8565" y="7580"/>
                    <a:pt x="9106" y="7454"/>
                    <a:pt x="9581" y="7134"/>
                  </a:cubicBezTo>
                  <a:cubicBezTo>
                    <a:pt x="10406" y="6577"/>
                    <a:pt x="13156" y="2774"/>
                    <a:pt x="13348" y="1948"/>
                  </a:cubicBezTo>
                  <a:cubicBezTo>
                    <a:pt x="13716" y="358"/>
                    <a:pt x="13186" y="447"/>
                    <a:pt x="11597" y="126"/>
                  </a:cubicBezTo>
                  <a:cubicBezTo>
                    <a:pt x="11194" y="44"/>
                    <a:pt x="10620" y="0"/>
                    <a:pt x="99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41"/>
            <p:cNvSpPr/>
            <p:nvPr/>
          </p:nvSpPr>
          <p:spPr>
            <a:xfrm>
              <a:off x="5901600" y="3652500"/>
              <a:ext cx="558700" cy="402875"/>
            </a:xfrm>
            <a:custGeom>
              <a:avLst/>
              <a:gdLst/>
              <a:ahLst/>
              <a:cxnLst/>
              <a:rect l="l" t="t" r="r" b="b"/>
              <a:pathLst>
                <a:path w="22348" h="16115" extrusionOk="0">
                  <a:moveTo>
                    <a:pt x="946" y="1"/>
                  </a:moveTo>
                  <a:cubicBezTo>
                    <a:pt x="616" y="1"/>
                    <a:pt x="299" y="66"/>
                    <a:pt x="1" y="208"/>
                  </a:cubicBezTo>
                  <a:cubicBezTo>
                    <a:pt x="742" y="1762"/>
                    <a:pt x="2032" y="3475"/>
                    <a:pt x="2935" y="5119"/>
                  </a:cubicBezTo>
                  <a:cubicBezTo>
                    <a:pt x="6575" y="11745"/>
                    <a:pt x="13987" y="16115"/>
                    <a:pt x="21544" y="16115"/>
                  </a:cubicBezTo>
                  <a:cubicBezTo>
                    <a:pt x="21635" y="16115"/>
                    <a:pt x="21726" y="16114"/>
                    <a:pt x="21817" y="16113"/>
                  </a:cubicBezTo>
                  <a:cubicBezTo>
                    <a:pt x="22347" y="15571"/>
                    <a:pt x="21564" y="14744"/>
                    <a:pt x="20866" y="14448"/>
                  </a:cubicBezTo>
                  <a:cubicBezTo>
                    <a:pt x="18934" y="13634"/>
                    <a:pt x="16857" y="13226"/>
                    <a:pt x="14879" y="12532"/>
                  </a:cubicBezTo>
                  <a:cubicBezTo>
                    <a:pt x="12900" y="11839"/>
                    <a:pt x="10943" y="10790"/>
                    <a:pt x="9769" y="9051"/>
                  </a:cubicBezTo>
                  <a:cubicBezTo>
                    <a:pt x="9280" y="8326"/>
                    <a:pt x="8945" y="7508"/>
                    <a:pt x="8542" y="6731"/>
                  </a:cubicBezTo>
                  <a:cubicBezTo>
                    <a:pt x="7503" y="4729"/>
                    <a:pt x="3759" y="1"/>
                    <a:pt x="94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41"/>
            <p:cNvSpPr/>
            <p:nvPr/>
          </p:nvSpPr>
          <p:spPr>
            <a:xfrm>
              <a:off x="6249675" y="4061675"/>
              <a:ext cx="964575" cy="811125"/>
            </a:xfrm>
            <a:custGeom>
              <a:avLst/>
              <a:gdLst/>
              <a:ahLst/>
              <a:cxnLst/>
              <a:rect l="l" t="t" r="r" b="b"/>
              <a:pathLst>
                <a:path w="38583" h="32445" extrusionOk="0">
                  <a:moveTo>
                    <a:pt x="17573" y="0"/>
                  </a:moveTo>
                  <a:cubicBezTo>
                    <a:pt x="14431" y="0"/>
                    <a:pt x="10968" y="2180"/>
                    <a:pt x="9011" y="4369"/>
                  </a:cubicBezTo>
                  <a:cubicBezTo>
                    <a:pt x="8028" y="5468"/>
                    <a:pt x="7111" y="6810"/>
                    <a:pt x="5676" y="7153"/>
                  </a:cubicBezTo>
                  <a:cubicBezTo>
                    <a:pt x="4830" y="7356"/>
                    <a:pt x="3925" y="7164"/>
                    <a:pt x="3076" y="7361"/>
                  </a:cubicBezTo>
                  <a:cubicBezTo>
                    <a:pt x="581" y="7938"/>
                    <a:pt x="1" y="11293"/>
                    <a:pt x="569" y="13791"/>
                  </a:cubicBezTo>
                  <a:cubicBezTo>
                    <a:pt x="1136" y="16289"/>
                    <a:pt x="2307" y="18910"/>
                    <a:pt x="1374" y="21296"/>
                  </a:cubicBezTo>
                  <a:cubicBezTo>
                    <a:pt x="1185" y="21776"/>
                    <a:pt x="913" y="22246"/>
                    <a:pt x="921" y="22762"/>
                  </a:cubicBezTo>
                  <a:cubicBezTo>
                    <a:pt x="932" y="23380"/>
                    <a:pt x="1355" y="23921"/>
                    <a:pt x="1849" y="24293"/>
                  </a:cubicBezTo>
                  <a:cubicBezTo>
                    <a:pt x="2646" y="24890"/>
                    <a:pt x="3559" y="25128"/>
                    <a:pt x="4517" y="25128"/>
                  </a:cubicBezTo>
                  <a:cubicBezTo>
                    <a:pt x="6301" y="25128"/>
                    <a:pt x="8239" y="24301"/>
                    <a:pt x="9868" y="23418"/>
                  </a:cubicBezTo>
                  <a:cubicBezTo>
                    <a:pt x="11665" y="22444"/>
                    <a:pt x="13735" y="21414"/>
                    <a:pt x="15685" y="21414"/>
                  </a:cubicBezTo>
                  <a:cubicBezTo>
                    <a:pt x="16453" y="21414"/>
                    <a:pt x="17203" y="21574"/>
                    <a:pt x="17910" y="21960"/>
                  </a:cubicBezTo>
                  <a:cubicBezTo>
                    <a:pt x="20585" y="23420"/>
                    <a:pt x="20837" y="27119"/>
                    <a:pt x="22486" y="29685"/>
                  </a:cubicBezTo>
                  <a:cubicBezTo>
                    <a:pt x="23522" y="31296"/>
                    <a:pt x="25450" y="32445"/>
                    <a:pt x="27291" y="32445"/>
                  </a:cubicBezTo>
                  <a:cubicBezTo>
                    <a:pt x="28027" y="32445"/>
                    <a:pt x="28749" y="32261"/>
                    <a:pt x="29394" y="31851"/>
                  </a:cubicBezTo>
                  <a:cubicBezTo>
                    <a:pt x="30163" y="31362"/>
                    <a:pt x="30731" y="30624"/>
                    <a:pt x="31285" y="29900"/>
                  </a:cubicBezTo>
                  <a:lnTo>
                    <a:pt x="34684" y="25460"/>
                  </a:lnTo>
                  <a:cubicBezTo>
                    <a:pt x="36183" y="23501"/>
                    <a:pt x="37736" y="21414"/>
                    <a:pt x="38025" y="18965"/>
                  </a:cubicBezTo>
                  <a:cubicBezTo>
                    <a:pt x="38582" y="14235"/>
                    <a:pt x="34390" y="10436"/>
                    <a:pt x="30609" y="7540"/>
                  </a:cubicBezTo>
                  <a:cubicBezTo>
                    <a:pt x="30407" y="6031"/>
                    <a:pt x="30190" y="4479"/>
                    <a:pt x="29421" y="3165"/>
                  </a:cubicBezTo>
                  <a:cubicBezTo>
                    <a:pt x="28683" y="1906"/>
                    <a:pt x="27576" y="1186"/>
                    <a:pt x="26718" y="1186"/>
                  </a:cubicBezTo>
                  <a:cubicBezTo>
                    <a:pt x="25783" y="1186"/>
                    <a:pt x="25141" y="2039"/>
                    <a:pt x="25589" y="3982"/>
                  </a:cubicBezTo>
                  <a:cubicBezTo>
                    <a:pt x="25561" y="3983"/>
                    <a:pt x="25533" y="3983"/>
                    <a:pt x="25505" y="3983"/>
                  </a:cubicBezTo>
                  <a:cubicBezTo>
                    <a:pt x="23077" y="3983"/>
                    <a:pt x="21095" y="399"/>
                    <a:pt x="18382" y="51"/>
                  </a:cubicBezTo>
                  <a:cubicBezTo>
                    <a:pt x="18115" y="17"/>
                    <a:pt x="17846" y="0"/>
                    <a:pt x="1757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5" name="Google Shape;955;p41"/>
          <p:cNvSpPr/>
          <p:nvPr/>
        </p:nvSpPr>
        <p:spPr>
          <a:xfrm flipH="1">
            <a:off x="3501530" y="2956984"/>
            <a:ext cx="191226" cy="281402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6" name="Google Shape;956;p41"/>
          <p:cNvSpPr/>
          <p:nvPr/>
        </p:nvSpPr>
        <p:spPr>
          <a:xfrm flipH="1">
            <a:off x="3692855" y="3639018"/>
            <a:ext cx="191226" cy="281402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7" name="Google Shape;957;p41"/>
          <p:cNvSpPr/>
          <p:nvPr/>
        </p:nvSpPr>
        <p:spPr>
          <a:xfrm flipH="1">
            <a:off x="3096086" y="2675582"/>
            <a:ext cx="191226" cy="281402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8" name="Google Shape;958;p41"/>
          <p:cNvSpPr/>
          <p:nvPr/>
        </p:nvSpPr>
        <p:spPr>
          <a:xfrm flipH="1">
            <a:off x="3619786" y="3127499"/>
            <a:ext cx="191226" cy="281402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9" name="Google Shape;959;p41"/>
          <p:cNvSpPr/>
          <p:nvPr/>
        </p:nvSpPr>
        <p:spPr>
          <a:xfrm flipH="1">
            <a:off x="4886393" y="3357424"/>
            <a:ext cx="191226" cy="281402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0" name="Google Shape;960;p41"/>
          <p:cNvSpPr/>
          <p:nvPr/>
        </p:nvSpPr>
        <p:spPr>
          <a:xfrm flipH="1">
            <a:off x="4594089" y="2770197"/>
            <a:ext cx="191226" cy="281402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1" name="Google Shape;961;p41"/>
          <p:cNvSpPr/>
          <p:nvPr/>
        </p:nvSpPr>
        <p:spPr>
          <a:xfrm flipH="1">
            <a:off x="4785414" y="2845919"/>
            <a:ext cx="191226" cy="281402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2" name="Google Shape;962;p41"/>
          <p:cNvSpPr/>
          <p:nvPr/>
        </p:nvSpPr>
        <p:spPr>
          <a:xfrm flipH="1">
            <a:off x="5397906" y="2127336"/>
            <a:ext cx="191226" cy="281402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971" name="Google Shape;971;p41"/>
          <p:cNvCxnSpPr/>
          <p:nvPr/>
        </p:nvCxnSpPr>
        <p:spPr>
          <a:xfrm>
            <a:off x="2886000" y="1048500"/>
            <a:ext cx="33720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00302F8-E1E3-2F2E-F39D-2349D62AC8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8201" y="0"/>
            <a:ext cx="2467598" cy="5143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7ADC2E-F3D4-2DD2-BB29-55D9DB5774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4798" y="0"/>
            <a:ext cx="2507657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E69C29-44E0-5C95-3C23-D7E9495521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843" y="0"/>
            <a:ext cx="249212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539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12" name="Google Shape;2712;p54"/>
          <p:cNvGrpSpPr/>
          <p:nvPr/>
        </p:nvGrpSpPr>
        <p:grpSpPr>
          <a:xfrm flipH="1">
            <a:off x="4187052" y="852213"/>
            <a:ext cx="4402219" cy="3588202"/>
            <a:chOff x="1499575" y="1160025"/>
            <a:chExt cx="4593300" cy="3743950"/>
          </a:xfrm>
        </p:grpSpPr>
        <p:sp>
          <p:nvSpPr>
            <p:cNvPr id="2713" name="Google Shape;2713;p54"/>
            <p:cNvSpPr/>
            <p:nvPr/>
          </p:nvSpPr>
          <p:spPr>
            <a:xfrm>
              <a:off x="4174825" y="3275275"/>
              <a:ext cx="219350" cy="1054125"/>
            </a:xfrm>
            <a:custGeom>
              <a:avLst/>
              <a:gdLst/>
              <a:ahLst/>
              <a:cxnLst/>
              <a:rect l="l" t="t" r="r" b="b"/>
              <a:pathLst>
                <a:path w="8774" h="42165" extrusionOk="0">
                  <a:moveTo>
                    <a:pt x="5604" y="1"/>
                  </a:moveTo>
                  <a:lnTo>
                    <a:pt x="4870" y="5939"/>
                  </a:lnTo>
                  <a:lnTo>
                    <a:pt x="0" y="42164"/>
                  </a:lnTo>
                  <a:lnTo>
                    <a:pt x="1068" y="42164"/>
                  </a:lnTo>
                  <a:lnTo>
                    <a:pt x="7772" y="5939"/>
                  </a:lnTo>
                  <a:lnTo>
                    <a:pt x="877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4" name="Google Shape;2714;p54"/>
            <p:cNvSpPr/>
            <p:nvPr/>
          </p:nvSpPr>
          <p:spPr>
            <a:xfrm>
              <a:off x="4296575" y="3275275"/>
              <a:ext cx="97600" cy="148475"/>
            </a:xfrm>
            <a:custGeom>
              <a:avLst/>
              <a:gdLst/>
              <a:ahLst/>
              <a:cxnLst/>
              <a:rect l="l" t="t" r="r" b="b"/>
              <a:pathLst>
                <a:path w="3904" h="5939" extrusionOk="0">
                  <a:moveTo>
                    <a:pt x="734" y="1"/>
                  </a:moveTo>
                  <a:lnTo>
                    <a:pt x="0" y="5939"/>
                  </a:lnTo>
                  <a:lnTo>
                    <a:pt x="2902" y="5939"/>
                  </a:lnTo>
                  <a:lnTo>
                    <a:pt x="3903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5" name="Google Shape;2715;p54"/>
            <p:cNvSpPr/>
            <p:nvPr/>
          </p:nvSpPr>
          <p:spPr>
            <a:xfrm>
              <a:off x="4701025" y="3275275"/>
              <a:ext cx="219350" cy="1054125"/>
            </a:xfrm>
            <a:custGeom>
              <a:avLst/>
              <a:gdLst/>
              <a:ahLst/>
              <a:cxnLst/>
              <a:rect l="l" t="t" r="r" b="b"/>
              <a:pathLst>
                <a:path w="8774" h="42165" extrusionOk="0">
                  <a:moveTo>
                    <a:pt x="1" y="1"/>
                  </a:moveTo>
                  <a:lnTo>
                    <a:pt x="1001" y="5939"/>
                  </a:lnTo>
                  <a:lnTo>
                    <a:pt x="7706" y="42164"/>
                  </a:lnTo>
                  <a:lnTo>
                    <a:pt x="8774" y="42164"/>
                  </a:lnTo>
                  <a:lnTo>
                    <a:pt x="3903" y="5939"/>
                  </a:lnTo>
                  <a:lnTo>
                    <a:pt x="317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6" name="Google Shape;2716;p54"/>
            <p:cNvSpPr/>
            <p:nvPr/>
          </p:nvSpPr>
          <p:spPr>
            <a:xfrm>
              <a:off x="4701025" y="3275275"/>
              <a:ext cx="97600" cy="148475"/>
            </a:xfrm>
            <a:custGeom>
              <a:avLst/>
              <a:gdLst/>
              <a:ahLst/>
              <a:cxnLst/>
              <a:rect l="l" t="t" r="r" b="b"/>
              <a:pathLst>
                <a:path w="3904" h="5939" extrusionOk="0">
                  <a:moveTo>
                    <a:pt x="1" y="1"/>
                  </a:moveTo>
                  <a:lnTo>
                    <a:pt x="1001" y="5939"/>
                  </a:lnTo>
                  <a:lnTo>
                    <a:pt x="3903" y="5939"/>
                  </a:lnTo>
                  <a:lnTo>
                    <a:pt x="3170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7" name="Google Shape;2717;p54"/>
            <p:cNvSpPr/>
            <p:nvPr/>
          </p:nvSpPr>
          <p:spPr>
            <a:xfrm>
              <a:off x="5203875" y="3275275"/>
              <a:ext cx="219350" cy="1054125"/>
            </a:xfrm>
            <a:custGeom>
              <a:avLst/>
              <a:gdLst/>
              <a:ahLst/>
              <a:cxnLst/>
              <a:rect l="l" t="t" r="r" b="b"/>
              <a:pathLst>
                <a:path w="8774" h="42165" extrusionOk="0">
                  <a:moveTo>
                    <a:pt x="1" y="1"/>
                  </a:moveTo>
                  <a:lnTo>
                    <a:pt x="1002" y="5939"/>
                  </a:lnTo>
                  <a:lnTo>
                    <a:pt x="7673" y="42164"/>
                  </a:lnTo>
                  <a:lnTo>
                    <a:pt x="8774" y="42164"/>
                  </a:lnTo>
                  <a:lnTo>
                    <a:pt x="3904" y="5939"/>
                  </a:lnTo>
                  <a:lnTo>
                    <a:pt x="3170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8" name="Google Shape;2718;p54"/>
            <p:cNvSpPr/>
            <p:nvPr/>
          </p:nvSpPr>
          <p:spPr>
            <a:xfrm>
              <a:off x="5203875" y="3275275"/>
              <a:ext cx="97600" cy="148475"/>
            </a:xfrm>
            <a:custGeom>
              <a:avLst/>
              <a:gdLst/>
              <a:ahLst/>
              <a:cxnLst/>
              <a:rect l="l" t="t" r="r" b="b"/>
              <a:pathLst>
                <a:path w="3904" h="5939" extrusionOk="0">
                  <a:moveTo>
                    <a:pt x="1" y="1"/>
                  </a:moveTo>
                  <a:lnTo>
                    <a:pt x="1002" y="5939"/>
                  </a:lnTo>
                  <a:lnTo>
                    <a:pt x="3904" y="5939"/>
                  </a:lnTo>
                  <a:lnTo>
                    <a:pt x="3170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9" name="Google Shape;2719;p54"/>
            <p:cNvSpPr/>
            <p:nvPr/>
          </p:nvSpPr>
          <p:spPr>
            <a:xfrm>
              <a:off x="4152300" y="2317100"/>
              <a:ext cx="1227575" cy="1028250"/>
            </a:xfrm>
            <a:custGeom>
              <a:avLst/>
              <a:gdLst/>
              <a:ahLst/>
              <a:cxnLst/>
              <a:rect l="l" t="t" r="r" b="b"/>
              <a:pathLst>
                <a:path w="49103" h="41130" extrusionOk="0">
                  <a:moveTo>
                    <a:pt x="24551" y="1"/>
                  </a:moveTo>
                  <a:lnTo>
                    <a:pt x="18380" y="35960"/>
                  </a:lnTo>
                  <a:lnTo>
                    <a:pt x="1" y="35960"/>
                  </a:lnTo>
                  <a:lnTo>
                    <a:pt x="1" y="41130"/>
                  </a:lnTo>
                  <a:lnTo>
                    <a:pt x="49102" y="41130"/>
                  </a:lnTo>
                  <a:lnTo>
                    <a:pt x="4723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0" name="Google Shape;2720;p54"/>
            <p:cNvSpPr/>
            <p:nvPr/>
          </p:nvSpPr>
          <p:spPr>
            <a:xfrm>
              <a:off x="5269775" y="2317100"/>
              <a:ext cx="110100" cy="1028250"/>
            </a:xfrm>
            <a:custGeom>
              <a:avLst/>
              <a:gdLst/>
              <a:ahLst/>
              <a:cxnLst/>
              <a:rect l="l" t="t" r="r" b="b"/>
              <a:pathLst>
                <a:path w="4404" h="41130" extrusionOk="0">
                  <a:moveTo>
                    <a:pt x="0" y="1"/>
                  </a:moveTo>
                  <a:lnTo>
                    <a:pt x="1735" y="41130"/>
                  </a:lnTo>
                  <a:lnTo>
                    <a:pt x="4403" y="41130"/>
                  </a:lnTo>
                  <a:lnTo>
                    <a:pt x="2535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1" name="Google Shape;2721;p54"/>
            <p:cNvSpPr/>
            <p:nvPr/>
          </p:nvSpPr>
          <p:spPr>
            <a:xfrm>
              <a:off x="3011500" y="2844150"/>
              <a:ext cx="271050" cy="1484425"/>
            </a:xfrm>
            <a:custGeom>
              <a:avLst/>
              <a:gdLst/>
              <a:ahLst/>
              <a:cxnLst/>
              <a:rect l="l" t="t" r="r" b="b"/>
              <a:pathLst>
                <a:path w="10842" h="59377" extrusionOk="0">
                  <a:moveTo>
                    <a:pt x="5571" y="0"/>
                  </a:moveTo>
                  <a:lnTo>
                    <a:pt x="0" y="59376"/>
                  </a:lnTo>
                  <a:lnTo>
                    <a:pt x="1801" y="59376"/>
                  </a:lnTo>
                  <a:lnTo>
                    <a:pt x="1084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2" name="Google Shape;2722;p54"/>
            <p:cNvSpPr/>
            <p:nvPr/>
          </p:nvSpPr>
          <p:spPr>
            <a:xfrm>
              <a:off x="3137400" y="2844150"/>
              <a:ext cx="145150" cy="141800"/>
            </a:xfrm>
            <a:custGeom>
              <a:avLst/>
              <a:gdLst/>
              <a:ahLst/>
              <a:cxnLst/>
              <a:rect l="l" t="t" r="r" b="b"/>
              <a:pathLst>
                <a:path w="5806" h="5672" extrusionOk="0">
                  <a:moveTo>
                    <a:pt x="535" y="0"/>
                  </a:moveTo>
                  <a:lnTo>
                    <a:pt x="1" y="5671"/>
                  </a:lnTo>
                  <a:lnTo>
                    <a:pt x="4938" y="5671"/>
                  </a:lnTo>
                  <a:lnTo>
                    <a:pt x="5805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3" name="Google Shape;2723;p54"/>
            <p:cNvSpPr/>
            <p:nvPr/>
          </p:nvSpPr>
          <p:spPr>
            <a:xfrm>
              <a:off x="5352325" y="2844150"/>
              <a:ext cx="271050" cy="1484425"/>
            </a:xfrm>
            <a:custGeom>
              <a:avLst/>
              <a:gdLst/>
              <a:ahLst/>
              <a:cxnLst/>
              <a:rect l="l" t="t" r="r" b="b"/>
              <a:pathLst>
                <a:path w="10842" h="59377" extrusionOk="0">
                  <a:moveTo>
                    <a:pt x="1" y="0"/>
                  </a:moveTo>
                  <a:lnTo>
                    <a:pt x="9074" y="59376"/>
                  </a:lnTo>
                  <a:lnTo>
                    <a:pt x="10842" y="59376"/>
                  </a:lnTo>
                  <a:lnTo>
                    <a:pt x="527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4" name="Google Shape;2724;p54"/>
            <p:cNvSpPr/>
            <p:nvPr/>
          </p:nvSpPr>
          <p:spPr>
            <a:xfrm>
              <a:off x="5353150" y="2844150"/>
              <a:ext cx="144300" cy="141800"/>
            </a:xfrm>
            <a:custGeom>
              <a:avLst/>
              <a:gdLst/>
              <a:ahLst/>
              <a:cxnLst/>
              <a:rect l="l" t="t" r="r" b="b"/>
              <a:pathLst>
                <a:path w="5772" h="5672" extrusionOk="0">
                  <a:moveTo>
                    <a:pt x="1" y="0"/>
                  </a:moveTo>
                  <a:lnTo>
                    <a:pt x="835" y="5671"/>
                  </a:lnTo>
                  <a:lnTo>
                    <a:pt x="5772" y="5671"/>
                  </a:lnTo>
                  <a:lnTo>
                    <a:pt x="5238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5" name="Google Shape;2725;p54"/>
            <p:cNvSpPr/>
            <p:nvPr/>
          </p:nvSpPr>
          <p:spPr>
            <a:xfrm>
              <a:off x="2927250" y="2687375"/>
              <a:ext cx="2780350" cy="125950"/>
            </a:xfrm>
            <a:custGeom>
              <a:avLst/>
              <a:gdLst/>
              <a:ahLst/>
              <a:cxnLst/>
              <a:rect l="l" t="t" r="r" b="b"/>
              <a:pathLst>
                <a:path w="111214" h="5038" extrusionOk="0">
                  <a:moveTo>
                    <a:pt x="1" y="0"/>
                  </a:moveTo>
                  <a:lnTo>
                    <a:pt x="1" y="5037"/>
                  </a:lnTo>
                  <a:lnTo>
                    <a:pt x="111214" y="5037"/>
                  </a:lnTo>
                  <a:lnTo>
                    <a:pt x="1112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6" name="Google Shape;2726;p54"/>
            <p:cNvSpPr/>
            <p:nvPr/>
          </p:nvSpPr>
          <p:spPr>
            <a:xfrm>
              <a:off x="2969800" y="2813300"/>
              <a:ext cx="2695275" cy="30875"/>
            </a:xfrm>
            <a:custGeom>
              <a:avLst/>
              <a:gdLst/>
              <a:ahLst/>
              <a:cxnLst/>
              <a:rect l="l" t="t" r="r" b="b"/>
              <a:pathLst>
                <a:path w="107811" h="1235" extrusionOk="0">
                  <a:moveTo>
                    <a:pt x="0" y="0"/>
                  </a:moveTo>
                  <a:lnTo>
                    <a:pt x="0" y="1234"/>
                  </a:lnTo>
                  <a:lnTo>
                    <a:pt x="107810" y="1234"/>
                  </a:lnTo>
                  <a:lnTo>
                    <a:pt x="107810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7" name="Google Shape;2727;p54"/>
            <p:cNvSpPr/>
            <p:nvPr/>
          </p:nvSpPr>
          <p:spPr>
            <a:xfrm>
              <a:off x="1680550" y="4422775"/>
              <a:ext cx="4232200" cy="481200"/>
            </a:xfrm>
            <a:custGeom>
              <a:avLst/>
              <a:gdLst/>
              <a:ahLst/>
              <a:cxnLst/>
              <a:rect l="l" t="t" r="r" b="b"/>
              <a:pathLst>
                <a:path w="169288" h="19248" extrusionOk="0">
                  <a:moveTo>
                    <a:pt x="84627" y="0"/>
                  </a:moveTo>
                  <a:cubicBezTo>
                    <a:pt x="37894" y="0"/>
                    <a:pt x="0" y="4304"/>
                    <a:pt x="0" y="9641"/>
                  </a:cubicBezTo>
                  <a:cubicBezTo>
                    <a:pt x="0" y="14945"/>
                    <a:pt x="37894" y="19248"/>
                    <a:pt x="84627" y="19248"/>
                  </a:cubicBezTo>
                  <a:cubicBezTo>
                    <a:pt x="131360" y="19248"/>
                    <a:pt x="169288" y="14945"/>
                    <a:pt x="169288" y="9641"/>
                  </a:cubicBezTo>
                  <a:cubicBezTo>
                    <a:pt x="169288" y="4304"/>
                    <a:pt x="131360" y="0"/>
                    <a:pt x="846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8" name="Google Shape;2728;p54"/>
            <p:cNvSpPr/>
            <p:nvPr/>
          </p:nvSpPr>
          <p:spPr>
            <a:xfrm>
              <a:off x="1499575" y="4324375"/>
              <a:ext cx="4593300" cy="10025"/>
            </a:xfrm>
            <a:custGeom>
              <a:avLst/>
              <a:gdLst/>
              <a:ahLst/>
              <a:cxnLst/>
              <a:rect l="l" t="t" r="r" b="b"/>
              <a:pathLst>
                <a:path w="183732" h="401" extrusionOk="0">
                  <a:moveTo>
                    <a:pt x="91866" y="0"/>
                  </a:moveTo>
                  <a:lnTo>
                    <a:pt x="45933" y="67"/>
                  </a:lnTo>
                  <a:lnTo>
                    <a:pt x="22984" y="100"/>
                  </a:lnTo>
                  <a:lnTo>
                    <a:pt x="1" y="200"/>
                  </a:lnTo>
                  <a:lnTo>
                    <a:pt x="22984" y="301"/>
                  </a:lnTo>
                  <a:lnTo>
                    <a:pt x="45933" y="334"/>
                  </a:lnTo>
                  <a:lnTo>
                    <a:pt x="91866" y="401"/>
                  </a:lnTo>
                  <a:lnTo>
                    <a:pt x="137799" y="334"/>
                  </a:lnTo>
                  <a:lnTo>
                    <a:pt x="160749" y="301"/>
                  </a:lnTo>
                  <a:lnTo>
                    <a:pt x="183732" y="200"/>
                  </a:lnTo>
                  <a:lnTo>
                    <a:pt x="160749" y="100"/>
                  </a:lnTo>
                  <a:lnTo>
                    <a:pt x="137799" y="67"/>
                  </a:lnTo>
                  <a:lnTo>
                    <a:pt x="9186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9" name="Google Shape;2729;p54"/>
            <p:cNvSpPr/>
            <p:nvPr/>
          </p:nvSpPr>
          <p:spPr>
            <a:xfrm>
              <a:off x="2304325" y="2068600"/>
              <a:ext cx="2520975" cy="1766275"/>
            </a:xfrm>
            <a:custGeom>
              <a:avLst/>
              <a:gdLst/>
              <a:ahLst/>
              <a:cxnLst/>
              <a:rect l="l" t="t" r="r" b="b"/>
              <a:pathLst>
                <a:path w="100839" h="70651" extrusionOk="0">
                  <a:moveTo>
                    <a:pt x="100672" y="0"/>
                  </a:moveTo>
                  <a:cubicBezTo>
                    <a:pt x="100205" y="267"/>
                    <a:pt x="99705" y="567"/>
                    <a:pt x="99238" y="834"/>
                  </a:cubicBezTo>
                  <a:lnTo>
                    <a:pt x="99395" y="1086"/>
                  </a:lnTo>
                  <a:lnTo>
                    <a:pt x="99395" y="1086"/>
                  </a:lnTo>
                  <a:cubicBezTo>
                    <a:pt x="99887" y="792"/>
                    <a:pt x="100347" y="529"/>
                    <a:pt x="100839" y="267"/>
                  </a:cubicBezTo>
                  <a:lnTo>
                    <a:pt x="100672" y="0"/>
                  </a:lnTo>
                  <a:close/>
                  <a:moveTo>
                    <a:pt x="99395" y="1086"/>
                  </a:moveTo>
                  <a:lnTo>
                    <a:pt x="99395" y="1086"/>
                  </a:lnTo>
                  <a:cubicBezTo>
                    <a:pt x="99387" y="1091"/>
                    <a:pt x="99379" y="1096"/>
                    <a:pt x="99371" y="1101"/>
                  </a:cubicBezTo>
                  <a:lnTo>
                    <a:pt x="99404" y="1101"/>
                  </a:lnTo>
                  <a:lnTo>
                    <a:pt x="99395" y="1086"/>
                  </a:lnTo>
                  <a:close/>
                  <a:moveTo>
                    <a:pt x="97470" y="1968"/>
                  </a:moveTo>
                  <a:cubicBezTo>
                    <a:pt x="97003" y="2268"/>
                    <a:pt x="96536" y="2569"/>
                    <a:pt x="96069" y="2902"/>
                  </a:cubicBezTo>
                  <a:lnTo>
                    <a:pt x="96236" y="3136"/>
                  </a:lnTo>
                  <a:cubicBezTo>
                    <a:pt x="96703" y="2802"/>
                    <a:pt x="97170" y="2502"/>
                    <a:pt x="97637" y="2202"/>
                  </a:cubicBezTo>
                  <a:lnTo>
                    <a:pt x="97470" y="1968"/>
                  </a:lnTo>
                  <a:close/>
                  <a:moveTo>
                    <a:pt x="94368" y="4136"/>
                  </a:moveTo>
                  <a:cubicBezTo>
                    <a:pt x="93934" y="4470"/>
                    <a:pt x="93500" y="4804"/>
                    <a:pt x="93067" y="5170"/>
                  </a:cubicBezTo>
                  <a:lnTo>
                    <a:pt x="93267" y="5404"/>
                  </a:lnTo>
                  <a:lnTo>
                    <a:pt x="93267" y="5371"/>
                  </a:lnTo>
                  <a:cubicBezTo>
                    <a:pt x="93700" y="5037"/>
                    <a:pt x="94134" y="4670"/>
                    <a:pt x="94568" y="4370"/>
                  </a:cubicBezTo>
                  <a:lnTo>
                    <a:pt x="94368" y="4136"/>
                  </a:lnTo>
                  <a:close/>
                  <a:moveTo>
                    <a:pt x="91465" y="6505"/>
                  </a:moveTo>
                  <a:cubicBezTo>
                    <a:pt x="91065" y="6872"/>
                    <a:pt x="90632" y="7239"/>
                    <a:pt x="90231" y="7639"/>
                  </a:cubicBezTo>
                  <a:lnTo>
                    <a:pt x="90431" y="7872"/>
                  </a:lnTo>
                  <a:lnTo>
                    <a:pt x="90431" y="7839"/>
                  </a:lnTo>
                  <a:cubicBezTo>
                    <a:pt x="90832" y="7472"/>
                    <a:pt x="91265" y="7072"/>
                    <a:pt x="91699" y="6738"/>
                  </a:cubicBezTo>
                  <a:lnTo>
                    <a:pt x="91465" y="6505"/>
                  </a:lnTo>
                  <a:close/>
                  <a:moveTo>
                    <a:pt x="88730" y="9107"/>
                  </a:moveTo>
                  <a:cubicBezTo>
                    <a:pt x="88330" y="9474"/>
                    <a:pt x="87963" y="9874"/>
                    <a:pt x="87563" y="10307"/>
                  </a:cubicBezTo>
                  <a:lnTo>
                    <a:pt x="87796" y="10508"/>
                  </a:lnTo>
                  <a:lnTo>
                    <a:pt x="87796" y="10474"/>
                  </a:lnTo>
                  <a:cubicBezTo>
                    <a:pt x="88163" y="10074"/>
                    <a:pt x="88563" y="9674"/>
                    <a:pt x="88964" y="9307"/>
                  </a:cubicBezTo>
                  <a:lnTo>
                    <a:pt x="88730" y="9107"/>
                  </a:lnTo>
                  <a:close/>
                  <a:moveTo>
                    <a:pt x="86128" y="11842"/>
                  </a:moveTo>
                  <a:cubicBezTo>
                    <a:pt x="85761" y="12276"/>
                    <a:pt x="85394" y="12709"/>
                    <a:pt x="85061" y="13109"/>
                  </a:cubicBezTo>
                  <a:lnTo>
                    <a:pt x="85294" y="13310"/>
                  </a:lnTo>
                  <a:lnTo>
                    <a:pt x="85294" y="13276"/>
                  </a:lnTo>
                  <a:cubicBezTo>
                    <a:pt x="85661" y="12876"/>
                    <a:pt x="86028" y="12442"/>
                    <a:pt x="86362" y="12042"/>
                  </a:cubicBezTo>
                  <a:lnTo>
                    <a:pt x="86128" y="11842"/>
                  </a:lnTo>
                  <a:close/>
                  <a:moveTo>
                    <a:pt x="83727" y="14744"/>
                  </a:moveTo>
                  <a:cubicBezTo>
                    <a:pt x="83393" y="15178"/>
                    <a:pt x="83059" y="15645"/>
                    <a:pt x="82726" y="16078"/>
                  </a:cubicBezTo>
                  <a:lnTo>
                    <a:pt x="82993" y="16245"/>
                  </a:lnTo>
                  <a:cubicBezTo>
                    <a:pt x="83326" y="15778"/>
                    <a:pt x="83660" y="15344"/>
                    <a:pt x="83993" y="14944"/>
                  </a:cubicBezTo>
                  <a:lnTo>
                    <a:pt x="83727" y="14744"/>
                  </a:lnTo>
                  <a:close/>
                  <a:moveTo>
                    <a:pt x="81492" y="17779"/>
                  </a:moveTo>
                  <a:cubicBezTo>
                    <a:pt x="81191" y="18213"/>
                    <a:pt x="80858" y="18680"/>
                    <a:pt x="80558" y="19147"/>
                  </a:cubicBezTo>
                  <a:lnTo>
                    <a:pt x="80825" y="19314"/>
                  </a:lnTo>
                  <a:cubicBezTo>
                    <a:pt x="81125" y="18847"/>
                    <a:pt x="81458" y="18380"/>
                    <a:pt x="81759" y="17946"/>
                  </a:cubicBezTo>
                  <a:lnTo>
                    <a:pt x="81492" y="17779"/>
                  </a:lnTo>
                  <a:close/>
                  <a:moveTo>
                    <a:pt x="79424" y="20882"/>
                  </a:moveTo>
                  <a:cubicBezTo>
                    <a:pt x="79123" y="21349"/>
                    <a:pt x="78823" y="21849"/>
                    <a:pt x="78523" y="22316"/>
                  </a:cubicBezTo>
                  <a:lnTo>
                    <a:pt x="78790" y="22483"/>
                  </a:lnTo>
                  <a:lnTo>
                    <a:pt x="78790" y="22449"/>
                  </a:lnTo>
                  <a:cubicBezTo>
                    <a:pt x="79090" y="21982"/>
                    <a:pt x="79390" y="21515"/>
                    <a:pt x="79690" y="21048"/>
                  </a:cubicBezTo>
                  <a:lnTo>
                    <a:pt x="79424" y="20882"/>
                  </a:lnTo>
                  <a:close/>
                  <a:moveTo>
                    <a:pt x="77455" y="24084"/>
                  </a:moveTo>
                  <a:cubicBezTo>
                    <a:pt x="77155" y="24584"/>
                    <a:pt x="76888" y="25051"/>
                    <a:pt x="76622" y="25552"/>
                  </a:cubicBezTo>
                  <a:lnTo>
                    <a:pt x="76888" y="25685"/>
                  </a:lnTo>
                  <a:lnTo>
                    <a:pt x="76888" y="25652"/>
                  </a:lnTo>
                  <a:cubicBezTo>
                    <a:pt x="77189" y="25185"/>
                    <a:pt x="77455" y="24718"/>
                    <a:pt x="77722" y="24251"/>
                  </a:cubicBezTo>
                  <a:lnTo>
                    <a:pt x="77455" y="24084"/>
                  </a:lnTo>
                  <a:close/>
                  <a:moveTo>
                    <a:pt x="75587" y="27353"/>
                  </a:moveTo>
                  <a:cubicBezTo>
                    <a:pt x="75321" y="27853"/>
                    <a:pt x="75054" y="28320"/>
                    <a:pt x="74787" y="28821"/>
                  </a:cubicBezTo>
                  <a:lnTo>
                    <a:pt x="75087" y="28954"/>
                  </a:lnTo>
                  <a:lnTo>
                    <a:pt x="75120" y="28954"/>
                  </a:lnTo>
                  <a:cubicBezTo>
                    <a:pt x="75354" y="28454"/>
                    <a:pt x="75621" y="27953"/>
                    <a:pt x="75854" y="27520"/>
                  </a:cubicBezTo>
                  <a:lnTo>
                    <a:pt x="75587" y="27353"/>
                  </a:lnTo>
                  <a:close/>
                  <a:moveTo>
                    <a:pt x="73820" y="30689"/>
                  </a:moveTo>
                  <a:lnTo>
                    <a:pt x="73052" y="32156"/>
                  </a:lnTo>
                  <a:lnTo>
                    <a:pt x="73319" y="32290"/>
                  </a:lnTo>
                  <a:lnTo>
                    <a:pt x="74086" y="30822"/>
                  </a:lnTo>
                  <a:lnTo>
                    <a:pt x="73820" y="30689"/>
                  </a:lnTo>
                  <a:close/>
                  <a:moveTo>
                    <a:pt x="72085" y="33991"/>
                  </a:moveTo>
                  <a:lnTo>
                    <a:pt x="71351" y="35492"/>
                  </a:lnTo>
                  <a:lnTo>
                    <a:pt x="71618" y="35626"/>
                  </a:lnTo>
                  <a:lnTo>
                    <a:pt x="72385" y="34158"/>
                  </a:lnTo>
                  <a:lnTo>
                    <a:pt x="72085" y="33991"/>
                  </a:lnTo>
                  <a:close/>
                  <a:moveTo>
                    <a:pt x="70417" y="37360"/>
                  </a:moveTo>
                  <a:lnTo>
                    <a:pt x="69683" y="38861"/>
                  </a:lnTo>
                  <a:lnTo>
                    <a:pt x="69950" y="38995"/>
                  </a:lnTo>
                  <a:lnTo>
                    <a:pt x="70717" y="37494"/>
                  </a:lnTo>
                  <a:lnTo>
                    <a:pt x="70417" y="37360"/>
                  </a:lnTo>
                  <a:close/>
                  <a:moveTo>
                    <a:pt x="68749" y="40729"/>
                  </a:moveTo>
                  <a:cubicBezTo>
                    <a:pt x="68482" y="41230"/>
                    <a:pt x="68249" y="41730"/>
                    <a:pt x="67982" y="42230"/>
                  </a:cubicBezTo>
                  <a:lnTo>
                    <a:pt x="68249" y="42364"/>
                  </a:lnTo>
                  <a:lnTo>
                    <a:pt x="69016" y="40863"/>
                  </a:lnTo>
                  <a:lnTo>
                    <a:pt x="68749" y="40729"/>
                  </a:lnTo>
                  <a:close/>
                  <a:moveTo>
                    <a:pt x="67015" y="44065"/>
                  </a:moveTo>
                  <a:cubicBezTo>
                    <a:pt x="66781" y="44565"/>
                    <a:pt x="66514" y="45066"/>
                    <a:pt x="66247" y="45533"/>
                  </a:cubicBezTo>
                  <a:lnTo>
                    <a:pt x="66514" y="45699"/>
                  </a:lnTo>
                  <a:lnTo>
                    <a:pt x="66514" y="45666"/>
                  </a:lnTo>
                  <a:cubicBezTo>
                    <a:pt x="66781" y="45199"/>
                    <a:pt x="67048" y="44699"/>
                    <a:pt x="67315" y="44232"/>
                  </a:cubicBezTo>
                  <a:lnTo>
                    <a:pt x="67015" y="44065"/>
                  </a:lnTo>
                  <a:close/>
                  <a:moveTo>
                    <a:pt x="65280" y="47401"/>
                  </a:moveTo>
                  <a:cubicBezTo>
                    <a:pt x="64980" y="47868"/>
                    <a:pt x="64713" y="48368"/>
                    <a:pt x="64446" y="48835"/>
                  </a:cubicBezTo>
                  <a:lnTo>
                    <a:pt x="64713" y="49002"/>
                  </a:lnTo>
                  <a:lnTo>
                    <a:pt x="64713" y="48968"/>
                  </a:lnTo>
                  <a:cubicBezTo>
                    <a:pt x="64980" y="48501"/>
                    <a:pt x="65247" y="48001"/>
                    <a:pt x="65547" y="47534"/>
                  </a:cubicBezTo>
                  <a:lnTo>
                    <a:pt x="65280" y="47401"/>
                  </a:lnTo>
                  <a:close/>
                  <a:moveTo>
                    <a:pt x="300" y="48435"/>
                  </a:moveTo>
                  <a:lnTo>
                    <a:pt x="0" y="48501"/>
                  </a:lnTo>
                  <a:cubicBezTo>
                    <a:pt x="100" y="49035"/>
                    <a:pt x="267" y="49569"/>
                    <a:pt x="434" y="50136"/>
                  </a:cubicBezTo>
                  <a:lnTo>
                    <a:pt x="701" y="50036"/>
                  </a:lnTo>
                  <a:cubicBezTo>
                    <a:pt x="567" y="49502"/>
                    <a:pt x="400" y="48968"/>
                    <a:pt x="300" y="48435"/>
                  </a:cubicBezTo>
                  <a:close/>
                  <a:moveTo>
                    <a:pt x="63379" y="50636"/>
                  </a:moveTo>
                  <a:cubicBezTo>
                    <a:pt x="63112" y="51103"/>
                    <a:pt x="62812" y="51570"/>
                    <a:pt x="62511" y="52037"/>
                  </a:cubicBezTo>
                  <a:lnTo>
                    <a:pt x="62778" y="52204"/>
                  </a:lnTo>
                  <a:cubicBezTo>
                    <a:pt x="63079" y="51737"/>
                    <a:pt x="63379" y="51270"/>
                    <a:pt x="63646" y="50770"/>
                  </a:cubicBezTo>
                  <a:lnTo>
                    <a:pt x="63379" y="50636"/>
                  </a:lnTo>
                  <a:close/>
                  <a:moveTo>
                    <a:pt x="1501" y="51937"/>
                  </a:moveTo>
                  <a:lnTo>
                    <a:pt x="1201" y="52071"/>
                  </a:lnTo>
                  <a:cubicBezTo>
                    <a:pt x="1435" y="52571"/>
                    <a:pt x="1668" y="53071"/>
                    <a:pt x="1968" y="53572"/>
                  </a:cubicBezTo>
                  <a:lnTo>
                    <a:pt x="2235" y="53438"/>
                  </a:lnTo>
                  <a:cubicBezTo>
                    <a:pt x="1968" y="52938"/>
                    <a:pt x="1701" y="52438"/>
                    <a:pt x="1501" y="51937"/>
                  </a:cubicBezTo>
                  <a:close/>
                  <a:moveTo>
                    <a:pt x="61377" y="53805"/>
                  </a:moveTo>
                  <a:cubicBezTo>
                    <a:pt x="61077" y="54272"/>
                    <a:pt x="60777" y="54706"/>
                    <a:pt x="60443" y="55173"/>
                  </a:cubicBezTo>
                  <a:lnTo>
                    <a:pt x="60710" y="55340"/>
                  </a:lnTo>
                  <a:cubicBezTo>
                    <a:pt x="61010" y="54906"/>
                    <a:pt x="61344" y="54439"/>
                    <a:pt x="61644" y="53972"/>
                  </a:cubicBezTo>
                  <a:lnTo>
                    <a:pt x="61377" y="53805"/>
                  </a:lnTo>
                  <a:close/>
                  <a:moveTo>
                    <a:pt x="3303" y="55206"/>
                  </a:moveTo>
                  <a:lnTo>
                    <a:pt x="3036" y="55373"/>
                  </a:lnTo>
                  <a:cubicBezTo>
                    <a:pt x="3336" y="55840"/>
                    <a:pt x="3669" y="56307"/>
                    <a:pt x="4003" y="56741"/>
                  </a:cubicBezTo>
                  <a:lnTo>
                    <a:pt x="4237" y="56574"/>
                  </a:lnTo>
                  <a:cubicBezTo>
                    <a:pt x="3903" y="56107"/>
                    <a:pt x="3603" y="55673"/>
                    <a:pt x="3303" y="55206"/>
                  </a:cubicBezTo>
                  <a:close/>
                  <a:moveTo>
                    <a:pt x="59209" y="56841"/>
                  </a:moveTo>
                  <a:cubicBezTo>
                    <a:pt x="58876" y="57274"/>
                    <a:pt x="58509" y="57708"/>
                    <a:pt x="58175" y="58142"/>
                  </a:cubicBezTo>
                  <a:lnTo>
                    <a:pt x="58409" y="58342"/>
                  </a:lnTo>
                  <a:cubicBezTo>
                    <a:pt x="58742" y="57908"/>
                    <a:pt x="59109" y="57475"/>
                    <a:pt x="59443" y="57008"/>
                  </a:cubicBezTo>
                  <a:lnTo>
                    <a:pt x="59209" y="56841"/>
                  </a:lnTo>
                  <a:close/>
                  <a:moveTo>
                    <a:pt x="5537" y="58175"/>
                  </a:moveTo>
                  <a:lnTo>
                    <a:pt x="5304" y="58375"/>
                  </a:lnTo>
                  <a:cubicBezTo>
                    <a:pt x="5671" y="58809"/>
                    <a:pt x="6038" y="59209"/>
                    <a:pt x="6438" y="59643"/>
                  </a:cubicBezTo>
                  <a:lnTo>
                    <a:pt x="6638" y="59443"/>
                  </a:lnTo>
                  <a:cubicBezTo>
                    <a:pt x="6271" y="59009"/>
                    <a:pt x="5904" y="58609"/>
                    <a:pt x="5537" y="58175"/>
                  </a:cubicBezTo>
                  <a:close/>
                  <a:moveTo>
                    <a:pt x="56841" y="59709"/>
                  </a:moveTo>
                  <a:cubicBezTo>
                    <a:pt x="56474" y="60143"/>
                    <a:pt x="56074" y="60543"/>
                    <a:pt x="55673" y="60910"/>
                  </a:cubicBezTo>
                  <a:lnTo>
                    <a:pt x="55873" y="61110"/>
                  </a:lnTo>
                  <a:cubicBezTo>
                    <a:pt x="56240" y="60744"/>
                    <a:pt x="56641" y="60310"/>
                    <a:pt x="57074" y="59943"/>
                  </a:cubicBezTo>
                  <a:lnTo>
                    <a:pt x="56841" y="59709"/>
                  </a:lnTo>
                  <a:close/>
                  <a:moveTo>
                    <a:pt x="8206" y="60910"/>
                  </a:moveTo>
                  <a:lnTo>
                    <a:pt x="7973" y="61144"/>
                  </a:lnTo>
                  <a:cubicBezTo>
                    <a:pt x="8406" y="61511"/>
                    <a:pt x="8806" y="61878"/>
                    <a:pt x="9240" y="62245"/>
                  </a:cubicBezTo>
                  <a:lnTo>
                    <a:pt x="9440" y="62011"/>
                  </a:lnTo>
                  <a:cubicBezTo>
                    <a:pt x="9040" y="61644"/>
                    <a:pt x="8606" y="61277"/>
                    <a:pt x="8206" y="60910"/>
                  </a:cubicBezTo>
                  <a:close/>
                  <a:moveTo>
                    <a:pt x="54172" y="62345"/>
                  </a:moveTo>
                  <a:cubicBezTo>
                    <a:pt x="53772" y="62712"/>
                    <a:pt x="53305" y="63045"/>
                    <a:pt x="52905" y="63412"/>
                  </a:cubicBezTo>
                  <a:lnTo>
                    <a:pt x="53061" y="63595"/>
                  </a:lnTo>
                  <a:lnTo>
                    <a:pt x="53061" y="63595"/>
                  </a:lnTo>
                  <a:cubicBezTo>
                    <a:pt x="53487" y="63266"/>
                    <a:pt x="53914" y="62906"/>
                    <a:pt x="54372" y="62578"/>
                  </a:cubicBezTo>
                  <a:lnTo>
                    <a:pt x="54172" y="62345"/>
                  </a:lnTo>
                  <a:close/>
                  <a:moveTo>
                    <a:pt x="53061" y="63595"/>
                  </a:moveTo>
                  <a:cubicBezTo>
                    <a:pt x="53053" y="63601"/>
                    <a:pt x="53046" y="63606"/>
                    <a:pt x="53038" y="63612"/>
                  </a:cubicBezTo>
                  <a:lnTo>
                    <a:pt x="53105" y="63646"/>
                  </a:lnTo>
                  <a:lnTo>
                    <a:pt x="53061" y="63595"/>
                  </a:lnTo>
                  <a:close/>
                  <a:moveTo>
                    <a:pt x="11041" y="63312"/>
                  </a:moveTo>
                  <a:lnTo>
                    <a:pt x="10841" y="63546"/>
                  </a:lnTo>
                  <a:cubicBezTo>
                    <a:pt x="11308" y="63879"/>
                    <a:pt x="11775" y="64213"/>
                    <a:pt x="12242" y="64513"/>
                  </a:cubicBezTo>
                  <a:lnTo>
                    <a:pt x="12409" y="64246"/>
                  </a:lnTo>
                  <a:cubicBezTo>
                    <a:pt x="11942" y="63946"/>
                    <a:pt x="11475" y="63612"/>
                    <a:pt x="11041" y="63312"/>
                  </a:cubicBezTo>
                  <a:close/>
                  <a:moveTo>
                    <a:pt x="51203" y="64613"/>
                  </a:moveTo>
                  <a:cubicBezTo>
                    <a:pt x="50736" y="64947"/>
                    <a:pt x="50269" y="65247"/>
                    <a:pt x="49802" y="65514"/>
                  </a:cubicBezTo>
                  <a:lnTo>
                    <a:pt x="49960" y="65766"/>
                  </a:lnTo>
                  <a:lnTo>
                    <a:pt x="49960" y="65766"/>
                  </a:lnTo>
                  <a:cubicBezTo>
                    <a:pt x="50451" y="65471"/>
                    <a:pt x="50911" y="65175"/>
                    <a:pt x="51370" y="64880"/>
                  </a:cubicBezTo>
                  <a:lnTo>
                    <a:pt x="51203" y="64613"/>
                  </a:lnTo>
                  <a:close/>
                  <a:moveTo>
                    <a:pt x="49960" y="65766"/>
                  </a:moveTo>
                  <a:cubicBezTo>
                    <a:pt x="49952" y="65771"/>
                    <a:pt x="49944" y="65776"/>
                    <a:pt x="49936" y="65781"/>
                  </a:cubicBezTo>
                  <a:lnTo>
                    <a:pt x="49969" y="65781"/>
                  </a:lnTo>
                  <a:lnTo>
                    <a:pt x="49960" y="65766"/>
                  </a:lnTo>
                  <a:close/>
                  <a:moveTo>
                    <a:pt x="14144" y="65347"/>
                  </a:moveTo>
                  <a:lnTo>
                    <a:pt x="14010" y="65614"/>
                  </a:lnTo>
                  <a:cubicBezTo>
                    <a:pt x="14477" y="65914"/>
                    <a:pt x="14978" y="66181"/>
                    <a:pt x="15445" y="66448"/>
                  </a:cubicBezTo>
                  <a:lnTo>
                    <a:pt x="15611" y="66181"/>
                  </a:lnTo>
                  <a:cubicBezTo>
                    <a:pt x="15111" y="65914"/>
                    <a:pt x="14644" y="65647"/>
                    <a:pt x="14144" y="65347"/>
                  </a:cubicBezTo>
                  <a:close/>
                  <a:moveTo>
                    <a:pt x="48001" y="66548"/>
                  </a:moveTo>
                  <a:cubicBezTo>
                    <a:pt x="47501" y="66781"/>
                    <a:pt x="47000" y="67015"/>
                    <a:pt x="46500" y="67248"/>
                  </a:cubicBezTo>
                  <a:lnTo>
                    <a:pt x="46614" y="67476"/>
                  </a:lnTo>
                  <a:lnTo>
                    <a:pt x="46614" y="67476"/>
                  </a:lnTo>
                  <a:cubicBezTo>
                    <a:pt x="47110" y="67277"/>
                    <a:pt x="47639" y="67046"/>
                    <a:pt x="48135" y="66815"/>
                  </a:cubicBezTo>
                  <a:lnTo>
                    <a:pt x="48001" y="66548"/>
                  </a:lnTo>
                  <a:close/>
                  <a:moveTo>
                    <a:pt x="46614" y="67476"/>
                  </a:moveTo>
                  <a:lnTo>
                    <a:pt x="46614" y="67476"/>
                  </a:lnTo>
                  <a:cubicBezTo>
                    <a:pt x="46609" y="67478"/>
                    <a:pt x="46605" y="67480"/>
                    <a:pt x="46600" y="67482"/>
                  </a:cubicBezTo>
                  <a:lnTo>
                    <a:pt x="46633" y="67515"/>
                  </a:lnTo>
                  <a:lnTo>
                    <a:pt x="46614" y="67476"/>
                  </a:lnTo>
                  <a:close/>
                  <a:moveTo>
                    <a:pt x="17479" y="67115"/>
                  </a:moveTo>
                  <a:lnTo>
                    <a:pt x="17346" y="67415"/>
                  </a:lnTo>
                  <a:cubicBezTo>
                    <a:pt x="17846" y="67649"/>
                    <a:pt x="18347" y="67849"/>
                    <a:pt x="18880" y="68049"/>
                  </a:cubicBezTo>
                  <a:lnTo>
                    <a:pt x="18980" y="67782"/>
                  </a:lnTo>
                  <a:cubicBezTo>
                    <a:pt x="18480" y="67582"/>
                    <a:pt x="17980" y="67348"/>
                    <a:pt x="17479" y="67115"/>
                  </a:cubicBezTo>
                  <a:close/>
                  <a:moveTo>
                    <a:pt x="44565" y="68015"/>
                  </a:moveTo>
                  <a:cubicBezTo>
                    <a:pt x="44065" y="68216"/>
                    <a:pt x="43531" y="68382"/>
                    <a:pt x="42998" y="68583"/>
                  </a:cubicBezTo>
                  <a:lnTo>
                    <a:pt x="43094" y="68838"/>
                  </a:lnTo>
                  <a:lnTo>
                    <a:pt x="43094" y="68838"/>
                  </a:lnTo>
                  <a:cubicBezTo>
                    <a:pt x="43617" y="68643"/>
                    <a:pt x="44142" y="68479"/>
                    <a:pt x="44699" y="68316"/>
                  </a:cubicBezTo>
                  <a:lnTo>
                    <a:pt x="44565" y="68015"/>
                  </a:lnTo>
                  <a:close/>
                  <a:moveTo>
                    <a:pt x="43094" y="68838"/>
                  </a:moveTo>
                  <a:cubicBezTo>
                    <a:pt x="43084" y="68842"/>
                    <a:pt x="43074" y="68846"/>
                    <a:pt x="43064" y="68849"/>
                  </a:cubicBezTo>
                  <a:lnTo>
                    <a:pt x="43098" y="68849"/>
                  </a:lnTo>
                  <a:lnTo>
                    <a:pt x="43094" y="68838"/>
                  </a:lnTo>
                  <a:close/>
                  <a:moveTo>
                    <a:pt x="20948" y="68482"/>
                  </a:moveTo>
                  <a:lnTo>
                    <a:pt x="20848" y="68783"/>
                  </a:lnTo>
                  <a:cubicBezTo>
                    <a:pt x="21382" y="68949"/>
                    <a:pt x="21916" y="69116"/>
                    <a:pt x="22450" y="69283"/>
                  </a:cubicBezTo>
                  <a:lnTo>
                    <a:pt x="22516" y="68983"/>
                  </a:lnTo>
                  <a:cubicBezTo>
                    <a:pt x="22016" y="68816"/>
                    <a:pt x="21482" y="68649"/>
                    <a:pt x="20948" y="68482"/>
                  </a:cubicBezTo>
                  <a:close/>
                  <a:moveTo>
                    <a:pt x="40996" y="69150"/>
                  </a:moveTo>
                  <a:cubicBezTo>
                    <a:pt x="40462" y="69283"/>
                    <a:pt x="39929" y="69416"/>
                    <a:pt x="39395" y="69517"/>
                  </a:cubicBezTo>
                  <a:lnTo>
                    <a:pt x="39460" y="69811"/>
                  </a:lnTo>
                  <a:lnTo>
                    <a:pt x="39460" y="69811"/>
                  </a:lnTo>
                  <a:cubicBezTo>
                    <a:pt x="39985" y="69711"/>
                    <a:pt x="40540" y="69581"/>
                    <a:pt x="41096" y="69450"/>
                  </a:cubicBezTo>
                  <a:lnTo>
                    <a:pt x="40996" y="69150"/>
                  </a:lnTo>
                  <a:close/>
                  <a:moveTo>
                    <a:pt x="39460" y="69811"/>
                  </a:moveTo>
                  <a:cubicBezTo>
                    <a:pt x="39450" y="69813"/>
                    <a:pt x="39439" y="69815"/>
                    <a:pt x="39428" y="69817"/>
                  </a:cubicBezTo>
                  <a:lnTo>
                    <a:pt x="39462" y="69817"/>
                  </a:lnTo>
                  <a:lnTo>
                    <a:pt x="39460" y="69811"/>
                  </a:lnTo>
                  <a:close/>
                  <a:moveTo>
                    <a:pt x="24518" y="69483"/>
                  </a:moveTo>
                  <a:lnTo>
                    <a:pt x="24451" y="69783"/>
                  </a:lnTo>
                  <a:cubicBezTo>
                    <a:pt x="25018" y="69917"/>
                    <a:pt x="25585" y="70017"/>
                    <a:pt x="26119" y="70117"/>
                  </a:cubicBezTo>
                  <a:lnTo>
                    <a:pt x="26152" y="69817"/>
                  </a:lnTo>
                  <a:cubicBezTo>
                    <a:pt x="25618" y="69717"/>
                    <a:pt x="25051" y="69617"/>
                    <a:pt x="24518" y="69483"/>
                  </a:cubicBezTo>
                  <a:close/>
                  <a:moveTo>
                    <a:pt x="37327" y="69917"/>
                  </a:moveTo>
                  <a:cubicBezTo>
                    <a:pt x="36760" y="69984"/>
                    <a:pt x="36226" y="70050"/>
                    <a:pt x="35659" y="70117"/>
                  </a:cubicBezTo>
                  <a:lnTo>
                    <a:pt x="35692" y="70451"/>
                  </a:lnTo>
                  <a:lnTo>
                    <a:pt x="35692" y="70417"/>
                  </a:lnTo>
                  <a:cubicBezTo>
                    <a:pt x="36259" y="70350"/>
                    <a:pt x="36826" y="70284"/>
                    <a:pt x="37360" y="70217"/>
                  </a:cubicBezTo>
                  <a:lnTo>
                    <a:pt x="37327" y="69917"/>
                  </a:lnTo>
                  <a:close/>
                  <a:moveTo>
                    <a:pt x="28220" y="70117"/>
                  </a:moveTo>
                  <a:lnTo>
                    <a:pt x="28187" y="70417"/>
                  </a:lnTo>
                  <a:cubicBezTo>
                    <a:pt x="28721" y="70484"/>
                    <a:pt x="29288" y="70517"/>
                    <a:pt x="29855" y="70551"/>
                  </a:cubicBezTo>
                  <a:lnTo>
                    <a:pt x="29888" y="70250"/>
                  </a:lnTo>
                  <a:cubicBezTo>
                    <a:pt x="29321" y="70217"/>
                    <a:pt x="28754" y="70184"/>
                    <a:pt x="28220" y="70117"/>
                  </a:cubicBezTo>
                  <a:close/>
                  <a:moveTo>
                    <a:pt x="33591" y="70284"/>
                  </a:moveTo>
                  <a:cubicBezTo>
                    <a:pt x="33057" y="70317"/>
                    <a:pt x="32523" y="70317"/>
                    <a:pt x="31990" y="70317"/>
                  </a:cubicBezTo>
                  <a:lnTo>
                    <a:pt x="31923" y="70317"/>
                  </a:lnTo>
                  <a:lnTo>
                    <a:pt x="31923" y="70651"/>
                  </a:lnTo>
                  <a:lnTo>
                    <a:pt x="31990" y="70651"/>
                  </a:lnTo>
                  <a:cubicBezTo>
                    <a:pt x="32523" y="70651"/>
                    <a:pt x="33057" y="70617"/>
                    <a:pt x="33591" y="70584"/>
                  </a:cubicBezTo>
                  <a:lnTo>
                    <a:pt x="33591" y="7028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0" name="Google Shape;2730;p54"/>
            <p:cNvSpPr/>
            <p:nvPr/>
          </p:nvSpPr>
          <p:spPr>
            <a:xfrm>
              <a:off x="4869475" y="2033575"/>
              <a:ext cx="22550" cy="15850"/>
            </a:xfrm>
            <a:custGeom>
              <a:avLst/>
              <a:gdLst/>
              <a:ahLst/>
              <a:cxnLst/>
              <a:rect l="l" t="t" r="r" b="b"/>
              <a:pathLst>
                <a:path w="902" h="634" extrusionOk="0">
                  <a:moveTo>
                    <a:pt x="735" y="0"/>
                  </a:moveTo>
                  <a:lnTo>
                    <a:pt x="1" y="367"/>
                  </a:lnTo>
                  <a:lnTo>
                    <a:pt x="134" y="634"/>
                  </a:lnTo>
                  <a:lnTo>
                    <a:pt x="901" y="267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1" name="Google Shape;2731;p54"/>
            <p:cNvSpPr/>
            <p:nvPr/>
          </p:nvSpPr>
          <p:spPr>
            <a:xfrm>
              <a:off x="4718550" y="1874275"/>
              <a:ext cx="577925" cy="260225"/>
            </a:xfrm>
            <a:custGeom>
              <a:avLst/>
              <a:gdLst/>
              <a:ahLst/>
              <a:cxnLst/>
              <a:rect l="l" t="t" r="r" b="b"/>
              <a:pathLst>
                <a:path w="23117" h="10409" extrusionOk="0">
                  <a:moveTo>
                    <a:pt x="23117" y="1"/>
                  </a:moveTo>
                  <a:lnTo>
                    <a:pt x="2268" y="4137"/>
                  </a:lnTo>
                  <a:lnTo>
                    <a:pt x="0" y="10408"/>
                  </a:lnTo>
                  <a:lnTo>
                    <a:pt x="4804" y="6639"/>
                  </a:lnTo>
                  <a:lnTo>
                    <a:pt x="23117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2" name="Google Shape;2732;p54"/>
            <p:cNvSpPr/>
            <p:nvPr/>
          </p:nvSpPr>
          <p:spPr>
            <a:xfrm>
              <a:off x="4718550" y="1874275"/>
              <a:ext cx="577925" cy="260225"/>
            </a:xfrm>
            <a:custGeom>
              <a:avLst/>
              <a:gdLst/>
              <a:ahLst/>
              <a:cxnLst/>
              <a:rect l="l" t="t" r="r" b="b"/>
              <a:pathLst>
                <a:path w="23117" h="10409" extrusionOk="0">
                  <a:moveTo>
                    <a:pt x="23117" y="1"/>
                  </a:moveTo>
                  <a:lnTo>
                    <a:pt x="2268" y="4137"/>
                  </a:lnTo>
                  <a:lnTo>
                    <a:pt x="0" y="10408"/>
                  </a:lnTo>
                  <a:lnTo>
                    <a:pt x="4804" y="6639"/>
                  </a:lnTo>
                  <a:lnTo>
                    <a:pt x="2311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3" name="Google Shape;2733;p54"/>
            <p:cNvSpPr/>
            <p:nvPr/>
          </p:nvSpPr>
          <p:spPr>
            <a:xfrm>
              <a:off x="4718550" y="2040225"/>
              <a:ext cx="135100" cy="94275"/>
            </a:xfrm>
            <a:custGeom>
              <a:avLst/>
              <a:gdLst/>
              <a:ahLst/>
              <a:cxnLst/>
              <a:rect l="l" t="t" r="r" b="b"/>
              <a:pathLst>
                <a:path w="5404" h="3771" extrusionOk="0">
                  <a:moveTo>
                    <a:pt x="4804" y="1"/>
                  </a:moveTo>
                  <a:lnTo>
                    <a:pt x="0" y="3770"/>
                  </a:lnTo>
                  <a:lnTo>
                    <a:pt x="5404" y="1469"/>
                  </a:lnTo>
                  <a:lnTo>
                    <a:pt x="480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4" name="Google Shape;2734;p54"/>
            <p:cNvSpPr/>
            <p:nvPr/>
          </p:nvSpPr>
          <p:spPr>
            <a:xfrm>
              <a:off x="4838625" y="1874275"/>
              <a:ext cx="457850" cy="366975"/>
            </a:xfrm>
            <a:custGeom>
              <a:avLst/>
              <a:gdLst/>
              <a:ahLst/>
              <a:cxnLst/>
              <a:rect l="l" t="t" r="r" b="b"/>
              <a:pathLst>
                <a:path w="18314" h="14679" extrusionOk="0">
                  <a:moveTo>
                    <a:pt x="18314" y="1"/>
                  </a:moveTo>
                  <a:lnTo>
                    <a:pt x="1" y="6639"/>
                  </a:lnTo>
                  <a:lnTo>
                    <a:pt x="3270" y="14678"/>
                  </a:lnTo>
                  <a:lnTo>
                    <a:pt x="18314" y="1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5" name="Google Shape;2735;p54"/>
            <p:cNvSpPr/>
            <p:nvPr/>
          </p:nvSpPr>
          <p:spPr>
            <a:xfrm>
              <a:off x="4585100" y="1854275"/>
              <a:ext cx="711375" cy="123450"/>
            </a:xfrm>
            <a:custGeom>
              <a:avLst/>
              <a:gdLst/>
              <a:ahLst/>
              <a:cxnLst/>
              <a:rect l="l" t="t" r="r" b="b"/>
              <a:pathLst>
                <a:path w="28455" h="4938" extrusionOk="0">
                  <a:moveTo>
                    <a:pt x="1" y="0"/>
                  </a:moveTo>
                  <a:lnTo>
                    <a:pt x="7606" y="4937"/>
                  </a:lnTo>
                  <a:lnTo>
                    <a:pt x="28455" y="8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6" name="Google Shape;2736;p54"/>
            <p:cNvSpPr/>
            <p:nvPr/>
          </p:nvSpPr>
          <p:spPr>
            <a:xfrm>
              <a:off x="2903900" y="4115050"/>
              <a:ext cx="739725" cy="661625"/>
            </a:xfrm>
            <a:custGeom>
              <a:avLst/>
              <a:gdLst/>
              <a:ahLst/>
              <a:cxnLst/>
              <a:rect l="l" t="t" r="r" b="b"/>
              <a:pathLst>
                <a:path w="29589" h="26465" extrusionOk="0">
                  <a:moveTo>
                    <a:pt x="28355" y="1"/>
                  </a:moveTo>
                  <a:lnTo>
                    <a:pt x="10875" y="167"/>
                  </a:lnTo>
                  <a:lnTo>
                    <a:pt x="12610" y="13577"/>
                  </a:lnTo>
                  <a:lnTo>
                    <a:pt x="12610" y="14111"/>
                  </a:lnTo>
                  <a:lnTo>
                    <a:pt x="12710" y="16879"/>
                  </a:lnTo>
                  <a:lnTo>
                    <a:pt x="12710" y="17180"/>
                  </a:lnTo>
                  <a:cubicBezTo>
                    <a:pt x="12710" y="17180"/>
                    <a:pt x="2770" y="21750"/>
                    <a:pt x="1769" y="22584"/>
                  </a:cubicBezTo>
                  <a:cubicBezTo>
                    <a:pt x="735" y="23417"/>
                    <a:pt x="1" y="26053"/>
                    <a:pt x="935" y="26353"/>
                  </a:cubicBezTo>
                  <a:cubicBezTo>
                    <a:pt x="1164" y="26429"/>
                    <a:pt x="3016" y="26464"/>
                    <a:pt x="5671" y="26464"/>
                  </a:cubicBezTo>
                  <a:cubicBezTo>
                    <a:pt x="13475" y="26464"/>
                    <a:pt x="28208" y="26159"/>
                    <a:pt x="28955" y="25686"/>
                  </a:cubicBezTo>
                  <a:cubicBezTo>
                    <a:pt x="29322" y="25419"/>
                    <a:pt x="29489" y="21616"/>
                    <a:pt x="29555" y="17013"/>
                  </a:cubicBezTo>
                  <a:lnTo>
                    <a:pt x="29555" y="16879"/>
                  </a:lnTo>
                  <a:cubicBezTo>
                    <a:pt x="29555" y="15912"/>
                    <a:pt x="29589" y="14945"/>
                    <a:pt x="29589" y="13944"/>
                  </a:cubicBezTo>
                  <a:lnTo>
                    <a:pt x="29589" y="13544"/>
                  </a:lnTo>
                  <a:lnTo>
                    <a:pt x="28355" y="1"/>
                  </a:ln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7" name="Google Shape;2737;p54"/>
            <p:cNvSpPr/>
            <p:nvPr/>
          </p:nvSpPr>
          <p:spPr>
            <a:xfrm>
              <a:off x="2903900" y="4453625"/>
              <a:ext cx="739725" cy="323050"/>
            </a:xfrm>
            <a:custGeom>
              <a:avLst/>
              <a:gdLst/>
              <a:ahLst/>
              <a:cxnLst/>
              <a:rect l="l" t="t" r="r" b="b"/>
              <a:pathLst>
                <a:path w="29589" h="12922" extrusionOk="0">
                  <a:moveTo>
                    <a:pt x="29589" y="1"/>
                  </a:moveTo>
                  <a:lnTo>
                    <a:pt x="12577" y="34"/>
                  </a:lnTo>
                  <a:lnTo>
                    <a:pt x="12577" y="568"/>
                  </a:lnTo>
                  <a:lnTo>
                    <a:pt x="12677" y="3336"/>
                  </a:lnTo>
                  <a:lnTo>
                    <a:pt x="12677" y="3637"/>
                  </a:lnTo>
                  <a:cubicBezTo>
                    <a:pt x="12677" y="3637"/>
                    <a:pt x="2736" y="8207"/>
                    <a:pt x="1736" y="9041"/>
                  </a:cubicBezTo>
                  <a:cubicBezTo>
                    <a:pt x="735" y="9874"/>
                    <a:pt x="1" y="12510"/>
                    <a:pt x="935" y="12810"/>
                  </a:cubicBezTo>
                  <a:cubicBezTo>
                    <a:pt x="1164" y="12886"/>
                    <a:pt x="3016" y="12921"/>
                    <a:pt x="5671" y="12921"/>
                  </a:cubicBezTo>
                  <a:cubicBezTo>
                    <a:pt x="13475" y="12921"/>
                    <a:pt x="28208" y="12616"/>
                    <a:pt x="28955" y="12143"/>
                  </a:cubicBezTo>
                  <a:cubicBezTo>
                    <a:pt x="29322" y="11876"/>
                    <a:pt x="29489" y="8073"/>
                    <a:pt x="29555" y="3470"/>
                  </a:cubicBezTo>
                  <a:lnTo>
                    <a:pt x="29555" y="3336"/>
                  </a:lnTo>
                  <a:cubicBezTo>
                    <a:pt x="29555" y="2369"/>
                    <a:pt x="29589" y="1402"/>
                    <a:pt x="29589" y="401"/>
                  </a:cubicBezTo>
                  <a:lnTo>
                    <a:pt x="29589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8" name="Google Shape;2738;p54"/>
            <p:cNvSpPr/>
            <p:nvPr/>
          </p:nvSpPr>
          <p:spPr>
            <a:xfrm>
              <a:off x="2903900" y="4537025"/>
              <a:ext cx="738900" cy="239675"/>
            </a:xfrm>
            <a:custGeom>
              <a:avLst/>
              <a:gdLst/>
              <a:ahLst/>
              <a:cxnLst/>
              <a:rect l="l" t="t" r="r" b="b"/>
              <a:pathLst>
                <a:path w="29556" h="9587" extrusionOk="0">
                  <a:moveTo>
                    <a:pt x="29555" y="0"/>
                  </a:moveTo>
                  <a:lnTo>
                    <a:pt x="12710" y="34"/>
                  </a:lnTo>
                  <a:lnTo>
                    <a:pt x="12710" y="301"/>
                  </a:lnTo>
                  <a:cubicBezTo>
                    <a:pt x="12710" y="301"/>
                    <a:pt x="2770" y="4904"/>
                    <a:pt x="1769" y="5738"/>
                  </a:cubicBezTo>
                  <a:cubicBezTo>
                    <a:pt x="768" y="6572"/>
                    <a:pt x="1" y="9174"/>
                    <a:pt x="935" y="9474"/>
                  </a:cubicBezTo>
                  <a:cubicBezTo>
                    <a:pt x="1156" y="9553"/>
                    <a:pt x="2851" y="9587"/>
                    <a:pt x="5309" y="9587"/>
                  </a:cubicBezTo>
                  <a:cubicBezTo>
                    <a:pt x="8055" y="9587"/>
                    <a:pt x="11752" y="9544"/>
                    <a:pt x="15412" y="9474"/>
                  </a:cubicBezTo>
                  <a:cubicBezTo>
                    <a:pt x="16813" y="9441"/>
                    <a:pt x="18214" y="9407"/>
                    <a:pt x="19515" y="9374"/>
                  </a:cubicBezTo>
                  <a:cubicBezTo>
                    <a:pt x="24485" y="9240"/>
                    <a:pt x="28555" y="9040"/>
                    <a:pt x="28955" y="8807"/>
                  </a:cubicBezTo>
                  <a:cubicBezTo>
                    <a:pt x="29322" y="8540"/>
                    <a:pt x="29489" y="4871"/>
                    <a:pt x="29555" y="334"/>
                  </a:cubicBezTo>
                  <a:lnTo>
                    <a:pt x="29555" y="134"/>
                  </a:lnTo>
                  <a:lnTo>
                    <a:pt x="295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9" name="Google Shape;2739;p54"/>
            <p:cNvSpPr/>
            <p:nvPr/>
          </p:nvSpPr>
          <p:spPr>
            <a:xfrm>
              <a:off x="2931425" y="4740850"/>
              <a:ext cx="667175" cy="10175"/>
            </a:xfrm>
            <a:custGeom>
              <a:avLst/>
              <a:gdLst/>
              <a:ahLst/>
              <a:cxnLst/>
              <a:rect l="l" t="t" r="r" b="b"/>
              <a:pathLst>
                <a:path w="26687" h="407" extrusionOk="0">
                  <a:moveTo>
                    <a:pt x="22014" y="1"/>
                  </a:moveTo>
                  <a:cubicBezTo>
                    <a:pt x="15023" y="1"/>
                    <a:pt x="3523" y="191"/>
                    <a:pt x="101" y="320"/>
                  </a:cubicBezTo>
                  <a:cubicBezTo>
                    <a:pt x="1" y="320"/>
                    <a:pt x="1" y="387"/>
                    <a:pt x="101" y="387"/>
                  </a:cubicBezTo>
                  <a:cubicBezTo>
                    <a:pt x="981" y="400"/>
                    <a:pt x="2397" y="407"/>
                    <a:pt x="4133" y="407"/>
                  </a:cubicBezTo>
                  <a:cubicBezTo>
                    <a:pt x="11078" y="407"/>
                    <a:pt x="23151" y="300"/>
                    <a:pt x="26620" y="87"/>
                  </a:cubicBezTo>
                  <a:cubicBezTo>
                    <a:pt x="26686" y="87"/>
                    <a:pt x="26686" y="53"/>
                    <a:pt x="26620" y="53"/>
                  </a:cubicBezTo>
                  <a:cubicBezTo>
                    <a:pt x="25653" y="16"/>
                    <a:pt x="24019" y="1"/>
                    <a:pt x="220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0" name="Google Shape;2740;p54"/>
            <p:cNvSpPr/>
            <p:nvPr/>
          </p:nvSpPr>
          <p:spPr>
            <a:xfrm>
              <a:off x="3171600" y="4535700"/>
              <a:ext cx="134125" cy="34100"/>
            </a:xfrm>
            <a:custGeom>
              <a:avLst/>
              <a:gdLst/>
              <a:ahLst/>
              <a:cxnLst/>
              <a:rect l="l" t="t" r="r" b="b"/>
              <a:pathLst>
                <a:path w="5365" h="1364" extrusionOk="0">
                  <a:moveTo>
                    <a:pt x="1608" y="1"/>
                  </a:moveTo>
                  <a:cubicBezTo>
                    <a:pt x="1105" y="1"/>
                    <a:pt x="606" y="54"/>
                    <a:pt x="134" y="154"/>
                  </a:cubicBezTo>
                  <a:cubicBezTo>
                    <a:pt x="1" y="187"/>
                    <a:pt x="34" y="354"/>
                    <a:pt x="134" y="354"/>
                  </a:cubicBezTo>
                  <a:cubicBezTo>
                    <a:pt x="1869" y="520"/>
                    <a:pt x="3603" y="854"/>
                    <a:pt x="5238" y="1354"/>
                  </a:cubicBezTo>
                  <a:cubicBezTo>
                    <a:pt x="5256" y="1360"/>
                    <a:pt x="5272" y="1363"/>
                    <a:pt x="5286" y="1363"/>
                  </a:cubicBezTo>
                  <a:cubicBezTo>
                    <a:pt x="5348" y="1363"/>
                    <a:pt x="5365" y="1309"/>
                    <a:pt x="5338" y="1254"/>
                  </a:cubicBezTo>
                  <a:cubicBezTo>
                    <a:pt x="4342" y="380"/>
                    <a:pt x="2957" y="1"/>
                    <a:pt x="16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1" name="Google Shape;2741;p54"/>
            <p:cNvSpPr/>
            <p:nvPr/>
          </p:nvSpPr>
          <p:spPr>
            <a:xfrm>
              <a:off x="3139925" y="4555250"/>
              <a:ext cx="134800" cy="33725"/>
            </a:xfrm>
            <a:custGeom>
              <a:avLst/>
              <a:gdLst/>
              <a:ahLst/>
              <a:cxnLst/>
              <a:rect l="l" t="t" r="r" b="b"/>
              <a:pathLst>
                <a:path w="5392" h="1349" extrusionOk="0">
                  <a:moveTo>
                    <a:pt x="1622" y="0"/>
                  </a:moveTo>
                  <a:cubicBezTo>
                    <a:pt x="1125" y="0"/>
                    <a:pt x="633" y="49"/>
                    <a:pt x="167" y="139"/>
                  </a:cubicBezTo>
                  <a:cubicBezTo>
                    <a:pt x="0" y="139"/>
                    <a:pt x="33" y="372"/>
                    <a:pt x="167" y="372"/>
                  </a:cubicBezTo>
                  <a:cubicBezTo>
                    <a:pt x="1901" y="506"/>
                    <a:pt x="3603" y="839"/>
                    <a:pt x="5270" y="1340"/>
                  </a:cubicBezTo>
                  <a:cubicBezTo>
                    <a:pt x="5283" y="1346"/>
                    <a:pt x="5295" y="1348"/>
                    <a:pt x="5306" y="1348"/>
                  </a:cubicBezTo>
                  <a:cubicBezTo>
                    <a:pt x="5357" y="1348"/>
                    <a:pt x="5392" y="1294"/>
                    <a:pt x="5337" y="1240"/>
                  </a:cubicBezTo>
                  <a:cubicBezTo>
                    <a:pt x="4361" y="361"/>
                    <a:pt x="2975" y="0"/>
                    <a:pt x="1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2" name="Google Shape;2742;p54"/>
            <p:cNvSpPr/>
            <p:nvPr/>
          </p:nvSpPr>
          <p:spPr>
            <a:xfrm>
              <a:off x="3109050" y="4574425"/>
              <a:ext cx="134825" cy="33725"/>
            </a:xfrm>
            <a:custGeom>
              <a:avLst/>
              <a:gdLst/>
              <a:ahLst/>
              <a:cxnLst/>
              <a:rect l="l" t="t" r="r" b="b"/>
              <a:pathLst>
                <a:path w="5393" h="1349" extrusionOk="0">
                  <a:moveTo>
                    <a:pt x="1609" y="1"/>
                  </a:moveTo>
                  <a:cubicBezTo>
                    <a:pt x="1113" y="1"/>
                    <a:pt x="625" y="49"/>
                    <a:pt x="168" y="139"/>
                  </a:cubicBezTo>
                  <a:cubicBezTo>
                    <a:pt x="1" y="139"/>
                    <a:pt x="34" y="372"/>
                    <a:pt x="168" y="372"/>
                  </a:cubicBezTo>
                  <a:cubicBezTo>
                    <a:pt x="1902" y="506"/>
                    <a:pt x="3603" y="839"/>
                    <a:pt x="5271" y="1340"/>
                  </a:cubicBezTo>
                  <a:cubicBezTo>
                    <a:pt x="5283" y="1346"/>
                    <a:pt x="5296" y="1349"/>
                    <a:pt x="5307" y="1349"/>
                  </a:cubicBezTo>
                  <a:cubicBezTo>
                    <a:pt x="5358" y="1349"/>
                    <a:pt x="5392" y="1294"/>
                    <a:pt x="5338" y="1240"/>
                  </a:cubicBezTo>
                  <a:cubicBezTo>
                    <a:pt x="4362" y="361"/>
                    <a:pt x="2958" y="1"/>
                    <a:pt x="16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3" name="Google Shape;2743;p54"/>
            <p:cNvSpPr/>
            <p:nvPr/>
          </p:nvSpPr>
          <p:spPr>
            <a:xfrm>
              <a:off x="3289175" y="4537025"/>
              <a:ext cx="353625" cy="236850"/>
            </a:xfrm>
            <a:custGeom>
              <a:avLst/>
              <a:gdLst/>
              <a:ahLst/>
              <a:cxnLst/>
              <a:rect l="l" t="t" r="r" b="b"/>
              <a:pathLst>
                <a:path w="14145" h="9474" extrusionOk="0">
                  <a:moveTo>
                    <a:pt x="14144" y="0"/>
                  </a:moveTo>
                  <a:cubicBezTo>
                    <a:pt x="11843" y="1602"/>
                    <a:pt x="3704" y="7005"/>
                    <a:pt x="1" y="9474"/>
                  </a:cubicBezTo>
                  <a:cubicBezTo>
                    <a:pt x="1402" y="9441"/>
                    <a:pt x="2803" y="9407"/>
                    <a:pt x="4104" y="9374"/>
                  </a:cubicBezTo>
                  <a:cubicBezTo>
                    <a:pt x="9074" y="9240"/>
                    <a:pt x="13144" y="9040"/>
                    <a:pt x="13544" y="8807"/>
                  </a:cubicBezTo>
                  <a:cubicBezTo>
                    <a:pt x="13911" y="8540"/>
                    <a:pt x="14078" y="4837"/>
                    <a:pt x="14144" y="334"/>
                  </a:cubicBezTo>
                  <a:lnTo>
                    <a:pt x="14144" y="134"/>
                  </a:lnTo>
                  <a:lnTo>
                    <a:pt x="1414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4" name="Google Shape;2744;p54"/>
            <p:cNvSpPr/>
            <p:nvPr/>
          </p:nvSpPr>
          <p:spPr>
            <a:xfrm>
              <a:off x="3117400" y="2234550"/>
              <a:ext cx="758900" cy="2304175"/>
            </a:xfrm>
            <a:custGeom>
              <a:avLst/>
              <a:gdLst/>
              <a:ahLst/>
              <a:cxnLst/>
              <a:rect l="l" t="t" r="r" b="b"/>
              <a:pathLst>
                <a:path w="30356" h="92167" extrusionOk="0">
                  <a:moveTo>
                    <a:pt x="14411" y="0"/>
                  </a:moveTo>
                  <a:cubicBezTo>
                    <a:pt x="14411" y="0"/>
                    <a:pt x="12576" y="5871"/>
                    <a:pt x="10208" y="13543"/>
                  </a:cubicBezTo>
                  <a:cubicBezTo>
                    <a:pt x="6405" y="25985"/>
                    <a:pt x="1301" y="43164"/>
                    <a:pt x="801" y="47334"/>
                  </a:cubicBezTo>
                  <a:cubicBezTo>
                    <a:pt x="0" y="54039"/>
                    <a:pt x="3036" y="92166"/>
                    <a:pt x="3036" y="92166"/>
                  </a:cubicBezTo>
                  <a:lnTo>
                    <a:pt x="21849" y="92166"/>
                  </a:lnTo>
                  <a:cubicBezTo>
                    <a:pt x="21849" y="92166"/>
                    <a:pt x="18047" y="48235"/>
                    <a:pt x="18213" y="47467"/>
                  </a:cubicBezTo>
                  <a:cubicBezTo>
                    <a:pt x="18380" y="46500"/>
                    <a:pt x="19514" y="42064"/>
                    <a:pt x="20982" y="36259"/>
                  </a:cubicBezTo>
                  <a:cubicBezTo>
                    <a:pt x="21449" y="34425"/>
                    <a:pt x="21949" y="32490"/>
                    <a:pt x="22450" y="30455"/>
                  </a:cubicBezTo>
                  <a:cubicBezTo>
                    <a:pt x="23851" y="24985"/>
                    <a:pt x="25419" y="19014"/>
                    <a:pt x="26753" y="13810"/>
                  </a:cubicBezTo>
                  <a:cubicBezTo>
                    <a:pt x="28788" y="6038"/>
                    <a:pt x="30355" y="0"/>
                    <a:pt x="303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5" name="Google Shape;2745;p54"/>
            <p:cNvSpPr/>
            <p:nvPr/>
          </p:nvSpPr>
          <p:spPr>
            <a:xfrm>
              <a:off x="3212475" y="4455600"/>
              <a:ext cx="424475" cy="8600"/>
            </a:xfrm>
            <a:custGeom>
              <a:avLst/>
              <a:gdLst/>
              <a:ahLst/>
              <a:cxnLst/>
              <a:rect l="l" t="t" r="r" b="b"/>
              <a:pathLst>
                <a:path w="16979" h="344" extrusionOk="0">
                  <a:moveTo>
                    <a:pt x="10385" y="0"/>
                  </a:moveTo>
                  <a:cubicBezTo>
                    <a:pt x="7950" y="0"/>
                    <a:pt x="5632" y="22"/>
                    <a:pt x="4970" y="22"/>
                  </a:cubicBezTo>
                  <a:cubicBezTo>
                    <a:pt x="2102" y="55"/>
                    <a:pt x="2936" y="55"/>
                    <a:pt x="67" y="122"/>
                  </a:cubicBezTo>
                  <a:cubicBezTo>
                    <a:pt x="0" y="122"/>
                    <a:pt x="0" y="222"/>
                    <a:pt x="67" y="222"/>
                  </a:cubicBezTo>
                  <a:cubicBezTo>
                    <a:pt x="2936" y="289"/>
                    <a:pt x="2102" y="289"/>
                    <a:pt x="4970" y="322"/>
                  </a:cubicBezTo>
                  <a:cubicBezTo>
                    <a:pt x="5632" y="322"/>
                    <a:pt x="7950" y="343"/>
                    <a:pt x="10385" y="343"/>
                  </a:cubicBezTo>
                  <a:cubicBezTo>
                    <a:pt x="13226" y="343"/>
                    <a:pt x="16227" y="314"/>
                    <a:pt x="16946" y="189"/>
                  </a:cubicBezTo>
                  <a:cubicBezTo>
                    <a:pt x="16979" y="189"/>
                    <a:pt x="16979" y="155"/>
                    <a:pt x="16946" y="155"/>
                  </a:cubicBezTo>
                  <a:cubicBezTo>
                    <a:pt x="16227" y="29"/>
                    <a:pt x="13226" y="0"/>
                    <a:pt x="103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6" name="Google Shape;2746;p54"/>
            <p:cNvSpPr/>
            <p:nvPr/>
          </p:nvSpPr>
          <p:spPr>
            <a:xfrm>
              <a:off x="3471825" y="2334475"/>
              <a:ext cx="323200" cy="2077375"/>
            </a:xfrm>
            <a:custGeom>
              <a:avLst/>
              <a:gdLst/>
              <a:ahLst/>
              <a:cxnLst/>
              <a:rect l="l" t="t" r="r" b="b"/>
              <a:pathLst>
                <a:path w="12928" h="83095" extrusionOk="0">
                  <a:moveTo>
                    <a:pt x="12876" y="0"/>
                  </a:moveTo>
                  <a:cubicBezTo>
                    <a:pt x="12848" y="0"/>
                    <a:pt x="12801" y="85"/>
                    <a:pt x="12743" y="273"/>
                  </a:cubicBezTo>
                  <a:cubicBezTo>
                    <a:pt x="12376" y="1641"/>
                    <a:pt x="11909" y="2941"/>
                    <a:pt x="11475" y="4276"/>
                  </a:cubicBezTo>
                  <a:cubicBezTo>
                    <a:pt x="11075" y="5643"/>
                    <a:pt x="10641" y="7011"/>
                    <a:pt x="10241" y="8379"/>
                  </a:cubicBezTo>
                  <a:cubicBezTo>
                    <a:pt x="9407" y="11081"/>
                    <a:pt x="8573" y="13783"/>
                    <a:pt x="7739" y="16518"/>
                  </a:cubicBezTo>
                  <a:cubicBezTo>
                    <a:pt x="6071" y="21922"/>
                    <a:pt x="4437" y="27359"/>
                    <a:pt x="2802" y="32763"/>
                  </a:cubicBezTo>
                  <a:cubicBezTo>
                    <a:pt x="2002" y="35431"/>
                    <a:pt x="1101" y="38100"/>
                    <a:pt x="467" y="40835"/>
                  </a:cubicBezTo>
                  <a:cubicBezTo>
                    <a:pt x="167" y="42103"/>
                    <a:pt x="0" y="43404"/>
                    <a:pt x="0" y="44738"/>
                  </a:cubicBezTo>
                  <a:cubicBezTo>
                    <a:pt x="0" y="46139"/>
                    <a:pt x="167" y="47573"/>
                    <a:pt x="300" y="48974"/>
                  </a:cubicBezTo>
                  <a:cubicBezTo>
                    <a:pt x="801" y="54612"/>
                    <a:pt x="1334" y="60249"/>
                    <a:pt x="1868" y="65920"/>
                  </a:cubicBezTo>
                  <a:cubicBezTo>
                    <a:pt x="2402" y="71591"/>
                    <a:pt x="2869" y="77261"/>
                    <a:pt x="3503" y="82932"/>
                  </a:cubicBezTo>
                  <a:cubicBezTo>
                    <a:pt x="3520" y="83036"/>
                    <a:pt x="3627" y="83095"/>
                    <a:pt x="3722" y="83095"/>
                  </a:cubicBezTo>
                  <a:cubicBezTo>
                    <a:pt x="3809" y="83095"/>
                    <a:pt x="3886" y="83044"/>
                    <a:pt x="3870" y="82932"/>
                  </a:cubicBezTo>
                  <a:cubicBezTo>
                    <a:pt x="3836" y="82198"/>
                    <a:pt x="3770" y="81464"/>
                    <a:pt x="3703" y="80730"/>
                  </a:cubicBezTo>
                  <a:cubicBezTo>
                    <a:pt x="3169" y="75026"/>
                    <a:pt x="2635" y="69289"/>
                    <a:pt x="2102" y="63552"/>
                  </a:cubicBezTo>
                  <a:lnTo>
                    <a:pt x="1301" y="54945"/>
                  </a:lnTo>
                  <a:cubicBezTo>
                    <a:pt x="1068" y="52077"/>
                    <a:pt x="734" y="49175"/>
                    <a:pt x="534" y="46306"/>
                  </a:cubicBezTo>
                  <a:cubicBezTo>
                    <a:pt x="434" y="44871"/>
                    <a:pt x="467" y="43437"/>
                    <a:pt x="701" y="42036"/>
                  </a:cubicBezTo>
                  <a:cubicBezTo>
                    <a:pt x="968" y="40668"/>
                    <a:pt x="1301" y="39334"/>
                    <a:pt x="1735" y="38033"/>
                  </a:cubicBezTo>
                  <a:cubicBezTo>
                    <a:pt x="2569" y="35265"/>
                    <a:pt x="3403" y="32496"/>
                    <a:pt x="4237" y="29761"/>
                  </a:cubicBezTo>
                  <a:cubicBezTo>
                    <a:pt x="5904" y="24257"/>
                    <a:pt x="7539" y="18753"/>
                    <a:pt x="9140" y="13249"/>
                  </a:cubicBezTo>
                  <a:cubicBezTo>
                    <a:pt x="9974" y="10480"/>
                    <a:pt x="10775" y="7712"/>
                    <a:pt x="11608" y="4943"/>
                  </a:cubicBezTo>
                  <a:cubicBezTo>
                    <a:pt x="12009" y="3542"/>
                    <a:pt x="12376" y="2141"/>
                    <a:pt x="12809" y="740"/>
                  </a:cubicBezTo>
                  <a:cubicBezTo>
                    <a:pt x="12917" y="286"/>
                    <a:pt x="12927" y="0"/>
                    <a:pt x="128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7" name="Google Shape;2747;p54"/>
            <p:cNvSpPr/>
            <p:nvPr/>
          </p:nvSpPr>
          <p:spPr>
            <a:xfrm>
              <a:off x="3522675" y="2234550"/>
              <a:ext cx="353625" cy="906500"/>
            </a:xfrm>
            <a:custGeom>
              <a:avLst/>
              <a:gdLst/>
              <a:ahLst/>
              <a:cxnLst/>
              <a:rect l="l" t="t" r="r" b="b"/>
              <a:pathLst>
                <a:path w="14145" h="36260" extrusionOk="0">
                  <a:moveTo>
                    <a:pt x="1" y="0"/>
                  </a:moveTo>
                  <a:cubicBezTo>
                    <a:pt x="1135" y="8540"/>
                    <a:pt x="3237" y="24584"/>
                    <a:pt x="4771" y="36259"/>
                  </a:cubicBezTo>
                  <a:cubicBezTo>
                    <a:pt x="8374" y="22149"/>
                    <a:pt x="14144" y="0"/>
                    <a:pt x="141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8" name="Google Shape;2748;p54"/>
            <p:cNvSpPr/>
            <p:nvPr/>
          </p:nvSpPr>
          <p:spPr>
            <a:xfrm>
              <a:off x="3402600" y="4123400"/>
              <a:ext cx="742225" cy="660225"/>
            </a:xfrm>
            <a:custGeom>
              <a:avLst/>
              <a:gdLst/>
              <a:ahLst/>
              <a:cxnLst/>
              <a:rect l="l" t="t" r="r" b="b"/>
              <a:pathLst>
                <a:path w="29689" h="26409" extrusionOk="0">
                  <a:moveTo>
                    <a:pt x="29188" y="0"/>
                  </a:moveTo>
                  <a:lnTo>
                    <a:pt x="12143" y="134"/>
                  </a:lnTo>
                  <a:lnTo>
                    <a:pt x="12610" y="13543"/>
                  </a:lnTo>
                  <a:lnTo>
                    <a:pt x="12610" y="14077"/>
                  </a:lnTo>
                  <a:lnTo>
                    <a:pt x="12710" y="16846"/>
                  </a:lnTo>
                  <a:lnTo>
                    <a:pt x="12710" y="17146"/>
                  </a:lnTo>
                  <a:cubicBezTo>
                    <a:pt x="12710" y="17146"/>
                    <a:pt x="2736" y="21716"/>
                    <a:pt x="1735" y="22516"/>
                  </a:cubicBezTo>
                  <a:cubicBezTo>
                    <a:pt x="734" y="23317"/>
                    <a:pt x="1" y="25986"/>
                    <a:pt x="901" y="26286"/>
                  </a:cubicBezTo>
                  <a:cubicBezTo>
                    <a:pt x="1152" y="26369"/>
                    <a:pt x="3357" y="26409"/>
                    <a:pt x="6430" y="26409"/>
                  </a:cubicBezTo>
                  <a:cubicBezTo>
                    <a:pt x="14397" y="26409"/>
                    <a:pt x="28199" y="26143"/>
                    <a:pt x="28921" y="25685"/>
                  </a:cubicBezTo>
                  <a:cubicBezTo>
                    <a:pt x="29288" y="25452"/>
                    <a:pt x="29488" y="21649"/>
                    <a:pt x="29588" y="17046"/>
                  </a:cubicBezTo>
                  <a:lnTo>
                    <a:pt x="29588" y="16879"/>
                  </a:lnTo>
                  <a:cubicBezTo>
                    <a:pt x="29588" y="15945"/>
                    <a:pt x="29622" y="14978"/>
                    <a:pt x="29622" y="13977"/>
                  </a:cubicBezTo>
                  <a:lnTo>
                    <a:pt x="29622" y="13543"/>
                  </a:lnTo>
                  <a:cubicBezTo>
                    <a:pt x="29688" y="6905"/>
                    <a:pt x="29188" y="0"/>
                    <a:pt x="29188" y="0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9" name="Google Shape;2749;p54"/>
            <p:cNvSpPr/>
            <p:nvPr/>
          </p:nvSpPr>
          <p:spPr>
            <a:xfrm>
              <a:off x="3402600" y="4461975"/>
              <a:ext cx="740550" cy="321650"/>
            </a:xfrm>
            <a:custGeom>
              <a:avLst/>
              <a:gdLst/>
              <a:ahLst/>
              <a:cxnLst/>
              <a:rect l="l" t="t" r="r" b="b"/>
              <a:pathLst>
                <a:path w="29622" h="12866" extrusionOk="0">
                  <a:moveTo>
                    <a:pt x="12610" y="0"/>
                  </a:moveTo>
                  <a:lnTo>
                    <a:pt x="12610" y="534"/>
                  </a:lnTo>
                  <a:lnTo>
                    <a:pt x="12710" y="3336"/>
                  </a:lnTo>
                  <a:lnTo>
                    <a:pt x="12710" y="3603"/>
                  </a:lnTo>
                  <a:cubicBezTo>
                    <a:pt x="12710" y="3603"/>
                    <a:pt x="2736" y="8206"/>
                    <a:pt x="1735" y="9007"/>
                  </a:cubicBezTo>
                  <a:cubicBezTo>
                    <a:pt x="734" y="9774"/>
                    <a:pt x="1" y="12443"/>
                    <a:pt x="901" y="12743"/>
                  </a:cubicBezTo>
                  <a:cubicBezTo>
                    <a:pt x="1152" y="12826"/>
                    <a:pt x="3357" y="12866"/>
                    <a:pt x="6430" y="12866"/>
                  </a:cubicBezTo>
                  <a:cubicBezTo>
                    <a:pt x="14397" y="12866"/>
                    <a:pt x="28199" y="12600"/>
                    <a:pt x="28921" y="12142"/>
                  </a:cubicBezTo>
                  <a:cubicBezTo>
                    <a:pt x="29288" y="11909"/>
                    <a:pt x="29488" y="8106"/>
                    <a:pt x="29588" y="3503"/>
                  </a:cubicBezTo>
                  <a:lnTo>
                    <a:pt x="29588" y="3336"/>
                  </a:lnTo>
                  <a:cubicBezTo>
                    <a:pt x="29588" y="2402"/>
                    <a:pt x="29622" y="1435"/>
                    <a:pt x="29622" y="434"/>
                  </a:cubicBezTo>
                  <a:lnTo>
                    <a:pt x="29622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0" name="Google Shape;2750;p54"/>
            <p:cNvSpPr/>
            <p:nvPr/>
          </p:nvSpPr>
          <p:spPr>
            <a:xfrm>
              <a:off x="3402600" y="4545375"/>
              <a:ext cx="739725" cy="238250"/>
            </a:xfrm>
            <a:custGeom>
              <a:avLst/>
              <a:gdLst/>
              <a:ahLst/>
              <a:cxnLst/>
              <a:rect l="l" t="t" r="r" b="b"/>
              <a:pathLst>
                <a:path w="29589" h="9530" extrusionOk="0">
                  <a:moveTo>
                    <a:pt x="12710" y="0"/>
                  </a:moveTo>
                  <a:lnTo>
                    <a:pt x="12710" y="267"/>
                  </a:lnTo>
                  <a:cubicBezTo>
                    <a:pt x="12710" y="267"/>
                    <a:pt x="2769" y="4870"/>
                    <a:pt x="1768" y="5637"/>
                  </a:cubicBezTo>
                  <a:cubicBezTo>
                    <a:pt x="734" y="6438"/>
                    <a:pt x="1" y="9107"/>
                    <a:pt x="901" y="9407"/>
                  </a:cubicBezTo>
                  <a:cubicBezTo>
                    <a:pt x="1152" y="9490"/>
                    <a:pt x="3357" y="9530"/>
                    <a:pt x="6430" y="9530"/>
                  </a:cubicBezTo>
                  <a:cubicBezTo>
                    <a:pt x="14397" y="9530"/>
                    <a:pt x="28199" y="9264"/>
                    <a:pt x="28921" y="8806"/>
                  </a:cubicBezTo>
                  <a:cubicBezTo>
                    <a:pt x="29288" y="8573"/>
                    <a:pt x="29488" y="4770"/>
                    <a:pt x="29588" y="167"/>
                  </a:cubicBezTo>
                  <a:lnTo>
                    <a:pt x="295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1" name="Google Shape;2751;p54"/>
            <p:cNvSpPr/>
            <p:nvPr/>
          </p:nvSpPr>
          <p:spPr>
            <a:xfrm>
              <a:off x="3430125" y="4749225"/>
              <a:ext cx="666325" cy="8475"/>
            </a:xfrm>
            <a:custGeom>
              <a:avLst/>
              <a:gdLst/>
              <a:ahLst/>
              <a:cxnLst/>
              <a:rect l="l" t="t" r="r" b="b"/>
              <a:pathLst>
                <a:path w="26653" h="339" extrusionOk="0">
                  <a:moveTo>
                    <a:pt x="19680" y="1"/>
                  </a:moveTo>
                  <a:cubicBezTo>
                    <a:pt x="12697" y="1"/>
                    <a:pt x="3166" y="126"/>
                    <a:pt x="100" y="219"/>
                  </a:cubicBezTo>
                  <a:cubicBezTo>
                    <a:pt x="0" y="219"/>
                    <a:pt x="0" y="285"/>
                    <a:pt x="100" y="285"/>
                  </a:cubicBezTo>
                  <a:cubicBezTo>
                    <a:pt x="1620" y="320"/>
                    <a:pt x="4730" y="339"/>
                    <a:pt x="8331" y="339"/>
                  </a:cubicBezTo>
                  <a:cubicBezTo>
                    <a:pt x="15162" y="339"/>
                    <a:pt x="23758" y="271"/>
                    <a:pt x="26619" y="119"/>
                  </a:cubicBezTo>
                  <a:cubicBezTo>
                    <a:pt x="26653" y="119"/>
                    <a:pt x="26653" y="85"/>
                    <a:pt x="26619" y="85"/>
                  </a:cubicBezTo>
                  <a:cubicBezTo>
                    <a:pt x="25292" y="24"/>
                    <a:pt x="22729" y="1"/>
                    <a:pt x="196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2" name="Google Shape;2752;p54"/>
            <p:cNvSpPr/>
            <p:nvPr/>
          </p:nvSpPr>
          <p:spPr>
            <a:xfrm>
              <a:off x="3671125" y="4542875"/>
              <a:ext cx="133300" cy="34425"/>
            </a:xfrm>
            <a:custGeom>
              <a:avLst/>
              <a:gdLst/>
              <a:ahLst/>
              <a:cxnLst/>
              <a:rect l="l" t="t" r="r" b="b"/>
              <a:pathLst>
                <a:path w="5332" h="1377" extrusionOk="0">
                  <a:moveTo>
                    <a:pt x="1509" y="1"/>
                  </a:moveTo>
                  <a:cubicBezTo>
                    <a:pt x="1026" y="1"/>
                    <a:pt x="550" y="47"/>
                    <a:pt x="101" y="133"/>
                  </a:cubicBezTo>
                  <a:cubicBezTo>
                    <a:pt x="1" y="167"/>
                    <a:pt x="1" y="334"/>
                    <a:pt x="134" y="367"/>
                  </a:cubicBezTo>
                  <a:cubicBezTo>
                    <a:pt x="1869" y="534"/>
                    <a:pt x="3570" y="867"/>
                    <a:pt x="5238" y="1368"/>
                  </a:cubicBezTo>
                  <a:cubicBezTo>
                    <a:pt x="5250" y="1374"/>
                    <a:pt x="5261" y="1376"/>
                    <a:pt x="5271" y="1376"/>
                  </a:cubicBezTo>
                  <a:cubicBezTo>
                    <a:pt x="5314" y="1376"/>
                    <a:pt x="5332" y="1322"/>
                    <a:pt x="5304" y="1268"/>
                  </a:cubicBezTo>
                  <a:cubicBezTo>
                    <a:pt x="4316" y="378"/>
                    <a:pt x="2888" y="1"/>
                    <a:pt x="15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3" name="Google Shape;2753;p54"/>
            <p:cNvSpPr/>
            <p:nvPr/>
          </p:nvSpPr>
          <p:spPr>
            <a:xfrm>
              <a:off x="3639425" y="4561925"/>
              <a:ext cx="134150" cy="34550"/>
            </a:xfrm>
            <a:custGeom>
              <a:avLst/>
              <a:gdLst/>
              <a:ahLst/>
              <a:cxnLst/>
              <a:rect l="l" t="t" r="r" b="b"/>
              <a:pathLst>
                <a:path w="5366" h="1382" extrusionOk="0">
                  <a:moveTo>
                    <a:pt x="1586" y="1"/>
                  </a:moveTo>
                  <a:cubicBezTo>
                    <a:pt x="1089" y="1"/>
                    <a:pt x="597" y="50"/>
                    <a:pt x="134" y="139"/>
                  </a:cubicBezTo>
                  <a:cubicBezTo>
                    <a:pt x="1" y="172"/>
                    <a:pt x="1" y="372"/>
                    <a:pt x="134" y="372"/>
                  </a:cubicBezTo>
                  <a:cubicBezTo>
                    <a:pt x="1869" y="539"/>
                    <a:pt x="3604" y="872"/>
                    <a:pt x="5238" y="1373"/>
                  </a:cubicBezTo>
                  <a:cubicBezTo>
                    <a:pt x="5256" y="1379"/>
                    <a:pt x="5273" y="1382"/>
                    <a:pt x="5286" y="1382"/>
                  </a:cubicBezTo>
                  <a:cubicBezTo>
                    <a:pt x="5348" y="1382"/>
                    <a:pt x="5365" y="1327"/>
                    <a:pt x="5338" y="1273"/>
                  </a:cubicBezTo>
                  <a:cubicBezTo>
                    <a:pt x="4360" y="368"/>
                    <a:pt x="2951" y="1"/>
                    <a:pt x="15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4" name="Google Shape;2754;p54"/>
            <p:cNvSpPr/>
            <p:nvPr/>
          </p:nvSpPr>
          <p:spPr>
            <a:xfrm>
              <a:off x="3608575" y="4581575"/>
              <a:ext cx="134300" cy="34700"/>
            </a:xfrm>
            <a:custGeom>
              <a:avLst/>
              <a:gdLst/>
              <a:ahLst/>
              <a:cxnLst/>
              <a:rect l="l" t="t" r="r" b="b"/>
              <a:pathLst>
                <a:path w="5372" h="1388" extrusionOk="0">
                  <a:moveTo>
                    <a:pt x="1608" y="0"/>
                  </a:moveTo>
                  <a:cubicBezTo>
                    <a:pt x="1105" y="0"/>
                    <a:pt x="606" y="53"/>
                    <a:pt x="134" y="153"/>
                  </a:cubicBezTo>
                  <a:cubicBezTo>
                    <a:pt x="1" y="153"/>
                    <a:pt x="1" y="353"/>
                    <a:pt x="134" y="353"/>
                  </a:cubicBezTo>
                  <a:cubicBezTo>
                    <a:pt x="1869" y="520"/>
                    <a:pt x="3570" y="854"/>
                    <a:pt x="5238" y="1387"/>
                  </a:cubicBezTo>
                  <a:cubicBezTo>
                    <a:pt x="5305" y="1387"/>
                    <a:pt x="5371" y="1321"/>
                    <a:pt x="5305" y="1254"/>
                  </a:cubicBezTo>
                  <a:cubicBezTo>
                    <a:pt x="4333" y="380"/>
                    <a:pt x="2955" y="0"/>
                    <a:pt x="16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5" name="Google Shape;2755;p54"/>
            <p:cNvSpPr/>
            <p:nvPr/>
          </p:nvSpPr>
          <p:spPr>
            <a:xfrm>
              <a:off x="3491000" y="2234550"/>
              <a:ext cx="688025" cy="2313350"/>
            </a:xfrm>
            <a:custGeom>
              <a:avLst/>
              <a:gdLst/>
              <a:ahLst/>
              <a:cxnLst/>
              <a:rect l="l" t="t" r="r" b="b"/>
              <a:pathLst>
                <a:path w="27521" h="92534" extrusionOk="0">
                  <a:moveTo>
                    <a:pt x="0" y="0"/>
                  </a:moveTo>
                  <a:cubicBezTo>
                    <a:pt x="0" y="0"/>
                    <a:pt x="367" y="7606"/>
                    <a:pt x="2102" y="13643"/>
                  </a:cubicBezTo>
                  <a:cubicBezTo>
                    <a:pt x="2235" y="14144"/>
                    <a:pt x="2402" y="14644"/>
                    <a:pt x="2569" y="15111"/>
                  </a:cubicBezTo>
                  <a:cubicBezTo>
                    <a:pt x="4137" y="15745"/>
                    <a:pt x="5671" y="16545"/>
                    <a:pt x="7139" y="17479"/>
                  </a:cubicBezTo>
                  <a:cubicBezTo>
                    <a:pt x="7139" y="17479"/>
                    <a:pt x="7339" y="23617"/>
                    <a:pt x="7506" y="30455"/>
                  </a:cubicBezTo>
                  <a:cubicBezTo>
                    <a:pt x="7706" y="38094"/>
                    <a:pt x="7939" y="46634"/>
                    <a:pt x="7873" y="48435"/>
                  </a:cubicBezTo>
                  <a:cubicBezTo>
                    <a:pt x="7706" y="55206"/>
                    <a:pt x="8707" y="92466"/>
                    <a:pt x="8707" y="92466"/>
                  </a:cubicBezTo>
                  <a:lnTo>
                    <a:pt x="27520" y="92533"/>
                  </a:lnTo>
                  <a:cubicBezTo>
                    <a:pt x="27520" y="92533"/>
                    <a:pt x="24118" y="50937"/>
                    <a:pt x="24151" y="48468"/>
                  </a:cubicBezTo>
                  <a:cubicBezTo>
                    <a:pt x="24184" y="44499"/>
                    <a:pt x="23217" y="26853"/>
                    <a:pt x="22483" y="14010"/>
                  </a:cubicBezTo>
                  <a:cubicBezTo>
                    <a:pt x="22049" y="6071"/>
                    <a:pt x="21649" y="0"/>
                    <a:pt x="216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6" name="Google Shape;2756;p54"/>
            <p:cNvSpPr/>
            <p:nvPr/>
          </p:nvSpPr>
          <p:spPr>
            <a:xfrm>
              <a:off x="3723675" y="4460075"/>
              <a:ext cx="424475" cy="8850"/>
            </a:xfrm>
            <a:custGeom>
              <a:avLst/>
              <a:gdLst/>
              <a:ahLst/>
              <a:cxnLst/>
              <a:rect l="l" t="t" r="r" b="b"/>
              <a:pathLst>
                <a:path w="16979" h="354" extrusionOk="0">
                  <a:moveTo>
                    <a:pt x="8883" y="1"/>
                  </a:moveTo>
                  <a:cubicBezTo>
                    <a:pt x="7059" y="1"/>
                    <a:pt x="5513" y="10"/>
                    <a:pt x="5004" y="10"/>
                  </a:cubicBezTo>
                  <a:cubicBezTo>
                    <a:pt x="2135" y="10"/>
                    <a:pt x="2935" y="43"/>
                    <a:pt x="67" y="76"/>
                  </a:cubicBezTo>
                  <a:cubicBezTo>
                    <a:pt x="0" y="76"/>
                    <a:pt x="0" y="176"/>
                    <a:pt x="67" y="176"/>
                  </a:cubicBezTo>
                  <a:cubicBezTo>
                    <a:pt x="2935" y="243"/>
                    <a:pt x="2135" y="276"/>
                    <a:pt x="5004" y="310"/>
                  </a:cubicBezTo>
                  <a:cubicBezTo>
                    <a:pt x="5804" y="310"/>
                    <a:pt x="9164" y="353"/>
                    <a:pt x="12140" y="353"/>
                  </a:cubicBezTo>
                  <a:cubicBezTo>
                    <a:pt x="14372" y="353"/>
                    <a:pt x="16388" y="329"/>
                    <a:pt x="16945" y="243"/>
                  </a:cubicBezTo>
                  <a:cubicBezTo>
                    <a:pt x="16979" y="243"/>
                    <a:pt x="16979" y="176"/>
                    <a:pt x="16945" y="176"/>
                  </a:cubicBezTo>
                  <a:cubicBezTo>
                    <a:pt x="16118" y="28"/>
                    <a:pt x="12075" y="1"/>
                    <a:pt x="88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7" name="Google Shape;2757;p54"/>
            <p:cNvSpPr/>
            <p:nvPr/>
          </p:nvSpPr>
          <p:spPr>
            <a:xfrm>
              <a:off x="3991000" y="2300700"/>
              <a:ext cx="122125" cy="2076025"/>
            </a:xfrm>
            <a:custGeom>
              <a:avLst/>
              <a:gdLst/>
              <a:ahLst/>
              <a:cxnLst/>
              <a:rect l="l" t="t" r="r" b="b"/>
              <a:pathLst>
                <a:path w="4885" h="83041" extrusionOk="0">
                  <a:moveTo>
                    <a:pt x="50" y="1"/>
                  </a:moveTo>
                  <a:cubicBezTo>
                    <a:pt x="21" y="1"/>
                    <a:pt x="1" y="9"/>
                    <a:pt x="15" y="23"/>
                  </a:cubicBezTo>
                  <a:cubicBezTo>
                    <a:pt x="181" y="5960"/>
                    <a:pt x="315" y="11898"/>
                    <a:pt x="548" y="17835"/>
                  </a:cubicBezTo>
                  <a:cubicBezTo>
                    <a:pt x="882" y="28310"/>
                    <a:pt x="1349" y="38817"/>
                    <a:pt x="2016" y="49291"/>
                  </a:cubicBezTo>
                  <a:cubicBezTo>
                    <a:pt x="2683" y="59766"/>
                    <a:pt x="3450" y="72608"/>
                    <a:pt x="4818" y="83015"/>
                  </a:cubicBezTo>
                  <a:cubicBezTo>
                    <a:pt x="4835" y="83032"/>
                    <a:pt x="4851" y="83041"/>
                    <a:pt x="4864" y="83041"/>
                  </a:cubicBezTo>
                  <a:cubicBezTo>
                    <a:pt x="4876" y="83041"/>
                    <a:pt x="4885" y="83032"/>
                    <a:pt x="4885" y="83015"/>
                  </a:cubicBezTo>
                  <a:cubicBezTo>
                    <a:pt x="4251" y="77178"/>
                    <a:pt x="3784" y="68939"/>
                    <a:pt x="3284" y="63068"/>
                  </a:cubicBezTo>
                  <a:cubicBezTo>
                    <a:pt x="2416" y="52560"/>
                    <a:pt x="1783" y="42019"/>
                    <a:pt x="1316" y="31512"/>
                  </a:cubicBezTo>
                  <a:cubicBezTo>
                    <a:pt x="849" y="21038"/>
                    <a:pt x="482" y="10564"/>
                    <a:pt x="148" y="56"/>
                  </a:cubicBezTo>
                  <a:cubicBezTo>
                    <a:pt x="148" y="17"/>
                    <a:pt x="91" y="1"/>
                    <a:pt x="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8" name="Google Shape;2758;p54"/>
            <p:cNvSpPr/>
            <p:nvPr/>
          </p:nvSpPr>
          <p:spPr>
            <a:xfrm>
              <a:off x="3530650" y="2601125"/>
              <a:ext cx="140375" cy="73100"/>
            </a:xfrm>
            <a:custGeom>
              <a:avLst/>
              <a:gdLst/>
              <a:ahLst/>
              <a:cxnLst/>
              <a:rect l="l" t="t" r="r" b="b"/>
              <a:pathLst>
                <a:path w="5615" h="2924" extrusionOk="0">
                  <a:moveTo>
                    <a:pt x="162" y="1"/>
                  </a:moveTo>
                  <a:cubicBezTo>
                    <a:pt x="59" y="1"/>
                    <a:pt x="1" y="157"/>
                    <a:pt x="116" y="214"/>
                  </a:cubicBezTo>
                  <a:cubicBezTo>
                    <a:pt x="1850" y="1182"/>
                    <a:pt x="3718" y="2049"/>
                    <a:pt x="5519" y="2916"/>
                  </a:cubicBezTo>
                  <a:cubicBezTo>
                    <a:pt x="5529" y="2921"/>
                    <a:pt x="5537" y="2923"/>
                    <a:pt x="5545" y="2923"/>
                  </a:cubicBezTo>
                  <a:cubicBezTo>
                    <a:pt x="5594" y="2923"/>
                    <a:pt x="5615" y="2845"/>
                    <a:pt x="5586" y="2816"/>
                  </a:cubicBezTo>
                  <a:cubicBezTo>
                    <a:pt x="3885" y="1716"/>
                    <a:pt x="2084" y="782"/>
                    <a:pt x="216" y="14"/>
                  </a:cubicBezTo>
                  <a:cubicBezTo>
                    <a:pt x="197" y="5"/>
                    <a:pt x="179" y="1"/>
                    <a:pt x="16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9" name="Google Shape;2759;p54"/>
            <p:cNvSpPr/>
            <p:nvPr/>
          </p:nvSpPr>
          <p:spPr>
            <a:xfrm>
              <a:off x="3531025" y="2438725"/>
              <a:ext cx="87600" cy="205925"/>
            </a:xfrm>
            <a:custGeom>
              <a:avLst/>
              <a:gdLst/>
              <a:ahLst/>
              <a:cxnLst/>
              <a:rect l="l" t="t" r="r" b="b"/>
              <a:pathLst>
                <a:path w="3504" h="8237" extrusionOk="0">
                  <a:moveTo>
                    <a:pt x="42" y="1"/>
                  </a:moveTo>
                  <a:cubicBezTo>
                    <a:pt x="23" y="1"/>
                    <a:pt x="1" y="20"/>
                    <a:pt x="1" y="39"/>
                  </a:cubicBezTo>
                  <a:cubicBezTo>
                    <a:pt x="134" y="806"/>
                    <a:pt x="167" y="1540"/>
                    <a:pt x="267" y="2307"/>
                  </a:cubicBezTo>
                  <a:cubicBezTo>
                    <a:pt x="301" y="2941"/>
                    <a:pt x="434" y="3575"/>
                    <a:pt x="568" y="4209"/>
                  </a:cubicBezTo>
                  <a:cubicBezTo>
                    <a:pt x="734" y="4809"/>
                    <a:pt x="1068" y="5309"/>
                    <a:pt x="1535" y="5710"/>
                  </a:cubicBezTo>
                  <a:cubicBezTo>
                    <a:pt x="1768" y="5910"/>
                    <a:pt x="2069" y="6110"/>
                    <a:pt x="2302" y="6310"/>
                  </a:cubicBezTo>
                  <a:cubicBezTo>
                    <a:pt x="2569" y="6477"/>
                    <a:pt x="2803" y="6677"/>
                    <a:pt x="3069" y="6844"/>
                  </a:cubicBezTo>
                  <a:cubicBezTo>
                    <a:pt x="3069" y="6911"/>
                    <a:pt x="3103" y="6977"/>
                    <a:pt x="3103" y="7044"/>
                  </a:cubicBezTo>
                  <a:cubicBezTo>
                    <a:pt x="3136" y="7244"/>
                    <a:pt x="3169" y="7444"/>
                    <a:pt x="3236" y="7644"/>
                  </a:cubicBezTo>
                  <a:cubicBezTo>
                    <a:pt x="3270" y="7811"/>
                    <a:pt x="3303" y="8011"/>
                    <a:pt x="3403" y="8212"/>
                  </a:cubicBezTo>
                  <a:cubicBezTo>
                    <a:pt x="3403" y="8228"/>
                    <a:pt x="3420" y="8237"/>
                    <a:pt x="3436" y="8237"/>
                  </a:cubicBezTo>
                  <a:cubicBezTo>
                    <a:pt x="3453" y="8237"/>
                    <a:pt x="3470" y="8228"/>
                    <a:pt x="3470" y="8212"/>
                  </a:cubicBezTo>
                  <a:cubicBezTo>
                    <a:pt x="3503" y="8011"/>
                    <a:pt x="3503" y="7811"/>
                    <a:pt x="3470" y="7611"/>
                  </a:cubicBezTo>
                  <a:cubicBezTo>
                    <a:pt x="3470" y="7411"/>
                    <a:pt x="3470" y="7211"/>
                    <a:pt x="3436" y="7011"/>
                  </a:cubicBezTo>
                  <a:cubicBezTo>
                    <a:pt x="3436" y="6844"/>
                    <a:pt x="3003" y="4175"/>
                    <a:pt x="2869" y="3642"/>
                  </a:cubicBezTo>
                  <a:cubicBezTo>
                    <a:pt x="2636" y="2541"/>
                    <a:pt x="2336" y="1473"/>
                    <a:pt x="2035" y="373"/>
                  </a:cubicBezTo>
                  <a:cubicBezTo>
                    <a:pt x="2035" y="356"/>
                    <a:pt x="2027" y="348"/>
                    <a:pt x="2014" y="348"/>
                  </a:cubicBezTo>
                  <a:cubicBezTo>
                    <a:pt x="2002" y="348"/>
                    <a:pt x="1985" y="356"/>
                    <a:pt x="1969" y="373"/>
                  </a:cubicBezTo>
                  <a:cubicBezTo>
                    <a:pt x="2202" y="1473"/>
                    <a:pt x="2369" y="2608"/>
                    <a:pt x="2536" y="3708"/>
                  </a:cubicBezTo>
                  <a:cubicBezTo>
                    <a:pt x="2636" y="4275"/>
                    <a:pt x="2702" y="4842"/>
                    <a:pt x="2803" y="5410"/>
                  </a:cubicBezTo>
                  <a:cubicBezTo>
                    <a:pt x="2836" y="5676"/>
                    <a:pt x="2903" y="5910"/>
                    <a:pt x="2936" y="6177"/>
                  </a:cubicBezTo>
                  <a:cubicBezTo>
                    <a:pt x="2969" y="6243"/>
                    <a:pt x="2969" y="6344"/>
                    <a:pt x="3003" y="6444"/>
                  </a:cubicBezTo>
                  <a:cubicBezTo>
                    <a:pt x="2836" y="6310"/>
                    <a:pt x="2702" y="6210"/>
                    <a:pt x="2536" y="6110"/>
                  </a:cubicBezTo>
                  <a:cubicBezTo>
                    <a:pt x="2302" y="5877"/>
                    <a:pt x="2035" y="5676"/>
                    <a:pt x="1768" y="5476"/>
                  </a:cubicBezTo>
                  <a:cubicBezTo>
                    <a:pt x="1335" y="5043"/>
                    <a:pt x="1035" y="4476"/>
                    <a:pt x="901" y="3908"/>
                  </a:cubicBezTo>
                  <a:cubicBezTo>
                    <a:pt x="734" y="3275"/>
                    <a:pt x="601" y="2674"/>
                    <a:pt x="468" y="2007"/>
                  </a:cubicBezTo>
                  <a:cubicBezTo>
                    <a:pt x="367" y="1340"/>
                    <a:pt x="201" y="706"/>
                    <a:pt x="67" y="39"/>
                  </a:cubicBezTo>
                  <a:cubicBezTo>
                    <a:pt x="67" y="11"/>
                    <a:pt x="55" y="1"/>
                    <a:pt x="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0" name="Google Shape;2760;p54"/>
            <p:cNvSpPr/>
            <p:nvPr/>
          </p:nvSpPr>
          <p:spPr>
            <a:xfrm>
              <a:off x="3135700" y="1659975"/>
              <a:ext cx="547775" cy="853100"/>
            </a:xfrm>
            <a:custGeom>
              <a:avLst/>
              <a:gdLst/>
              <a:ahLst/>
              <a:cxnLst/>
              <a:rect l="l" t="t" r="r" b="b"/>
              <a:pathLst>
                <a:path w="21911" h="34124" extrusionOk="0">
                  <a:moveTo>
                    <a:pt x="21114" y="1"/>
                  </a:moveTo>
                  <a:cubicBezTo>
                    <a:pt x="20380" y="1"/>
                    <a:pt x="19012" y="925"/>
                    <a:pt x="17014" y="2869"/>
                  </a:cubicBezTo>
                  <a:cubicBezTo>
                    <a:pt x="11310" y="8406"/>
                    <a:pt x="202" y="24084"/>
                    <a:pt x="69" y="30388"/>
                  </a:cubicBezTo>
                  <a:cubicBezTo>
                    <a:pt x="1" y="33139"/>
                    <a:pt x="1977" y="34123"/>
                    <a:pt x="4794" y="34123"/>
                  </a:cubicBezTo>
                  <a:cubicBezTo>
                    <a:pt x="6112" y="34123"/>
                    <a:pt x="7613" y="33908"/>
                    <a:pt x="9175" y="33557"/>
                  </a:cubicBezTo>
                  <a:cubicBezTo>
                    <a:pt x="10843" y="33157"/>
                    <a:pt x="18482" y="26853"/>
                    <a:pt x="18015" y="25352"/>
                  </a:cubicBezTo>
                  <a:cubicBezTo>
                    <a:pt x="17915" y="24985"/>
                    <a:pt x="13245" y="21882"/>
                    <a:pt x="13245" y="21649"/>
                  </a:cubicBezTo>
                  <a:cubicBezTo>
                    <a:pt x="13178" y="20648"/>
                    <a:pt x="20884" y="4970"/>
                    <a:pt x="21584" y="2035"/>
                  </a:cubicBezTo>
                  <a:cubicBezTo>
                    <a:pt x="21910" y="700"/>
                    <a:pt x="21752" y="1"/>
                    <a:pt x="21114" y="1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1" name="Google Shape;2761;p54"/>
            <p:cNvSpPr/>
            <p:nvPr/>
          </p:nvSpPr>
          <p:spPr>
            <a:xfrm>
              <a:off x="3075700" y="1655925"/>
              <a:ext cx="617225" cy="867450"/>
            </a:xfrm>
            <a:custGeom>
              <a:avLst/>
              <a:gdLst/>
              <a:ahLst/>
              <a:cxnLst/>
              <a:rect l="l" t="t" r="r" b="b"/>
              <a:pathLst>
                <a:path w="24689" h="34698" extrusionOk="0">
                  <a:moveTo>
                    <a:pt x="23703" y="1"/>
                  </a:moveTo>
                  <a:cubicBezTo>
                    <a:pt x="22988" y="1"/>
                    <a:pt x="21752" y="681"/>
                    <a:pt x="19948" y="2130"/>
                  </a:cubicBezTo>
                  <a:cubicBezTo>
                    <a:pt x="15712" y="5499"/>
                    <a:pt x="1" y="27482"/>
                    <a:pt x="2336" y="32352"/>
                  </a:cubicBezTo>
                  <a:cubicBezTo>
                    <a:pt x="3243" y="34280"/>
                    <a:pt x="5489" y="34698"/>
                    <a:pt x="7265" y="34698"/>
                  </a:cubicBezTo>
                  <a:cubicBezTo>
                    <a:pt x="8624" y="34698"/>
                    <a:pt x="9707" y="34453"/>
                    <a:pt x="9707" y="34453"/>
                  </a:cubicBezTo>
                  <a:lnTo>
                    <a:pt x="18747" y="23145"/>
                  </a:lnTo>
                  <a:cubicBezTo>
                    <a:pt x="18747" y="23145"/>
                    <a:pt x="16045" y="22144"/>
                    <a:pt x="15979" y="21511"/>
                  </a:cubicBezTo>
                  <a:cubicBezTo>
                    <a:pt x="15912" y="20910"/>
                    <a:pt x="22450" y="7467"/>
                    <a:pt x="23884" y="3498"/>
                  </a:cubicBezTo>
                  <a:cubicBezTo>
                    <a:pt x="24689" y="1238"/>
                    <a:pt x="24668" y="1"/>
                    <a:pt x="237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2" name="Google Shape;2762;p54"/>
            <p:cNvSpPr/>
            <p:nvPr/>
          </p:nvSpPr>
          <p:spPr>
            <a:xfrm>
              <a:off x="3211800" y="2195950"/>
              <a:ext cx="264875" cy="159775"/>
            </a:xfrm>
            <a:custGeom>
              <a:avLst/>
              <a:gdLst/>
              <a:ahLst/>
              <a:cxnLst/>
              <a:rect l="l" t="t" r="r" b="b"/>
              <a:pathLst>
                <a:path w="10595" h="6391" extrusionOk="0">
                  <a:moveTo>
                    <a:pt x="10553" y="1"/>
                  </a:moveTo>
                  <a:cubicBezTo>
                    <a:pt x="10547" y="1"/>
                    <a:pt x="10541" y="3"/>
                    <a:pt x="10535" y="10"/>
                  </a:cubicBezTo>
                  <a:cubicBezTo>
                    <a:pt x="10134" y="110"/>
                    <a:pt x="9734" y="243"/>
                    <a:pt x="9367" y="410"/>
                  </a:cubicBezTo>
                  <a:cubicBezTo>
                    <a:pt x="9000" y="577"/>
                    <a:pt x="8633" y="744"/>
                    <a:pt x="8233" y="944"/>
                  </a:cubicBezTo>
                  <a:cubicBezTo>
                    <a:pt x="7499" y="1277"/>
                    <a:pt x="6765" y="1611"/>
                    <a:pt x="6065" y="2011"/>
                  </a:cubicBezTo>
                  <a:cubicBezTo>
                    <a:pt x="5364" y="2411"/>
                    <a:pt x="4664" y="2812"/>
                    <a:pt x="3963" y="3279"/>
                  </a:cubicBezTo>
                  <a:lnTo>
                    <a:pt x="3496" y="3579"/>
                  </a:lnTo>
                  <a:lnTo>
                    <a:pt x="3296" y="3646"/>
                  </a:lnTo>
                  <a:cubicBezTo>
                    <a:pt x="3029" y="3746"/>
                    <a:pt x="2762" y="3846"/>
                    <a:pt x="2496" y="3946"/>
                  </a:cubicBezTo>
                  <a:cubicBezTo>
                    <a:pt x="1995" y="4179"/>
                    <a:pt x="1495" y="4446"/>
                    <a:pt x="1028" y="4746"/>
                  </a:cubicBezTo>
                  <a:cubicBezTo>
                    <a:pt x="1001" y="4773"/>
                    <a:pt x="1018" y="4822"/>
                    <a:pt x="1043" y="4822"/>
                  </a:cubicBezTo>
                  <a:cubicBezTo>
                    <a:pt x="1048" y="4822"/>
                    <a:pt x="1055" y="4820"/>
                    <a:pt x="1061" y="4813"/>
                  </a:cubicBezTo>
                  <a:cubicBezTo>
                    <a:pt x="1562" y="4546"/>
                    <a:pt x="2062" y="4313"/>
                    <a:pt x="2596" y="4113"/>
                  </a:cubicBezTo>
                  <a:lnTo>
                    <a:pt x="2796" y="4013"/>
                  </a:lnTo>
                  <a:lnTo>
                    <a:pt x="2796" y="4013"/>
                  </a:lnTo>
                  <a:cubicBezTo>
                    <a:pt x="2529" y="4213"/>
                    <a:pt x="2262" y="4413"/>
                    <a:pt x="1995" y="4613"/>
                  </a:cubicBezTo>
                  <a:cubicBezTo>
                    <a:pt x="1295" y="5147"/>
                    <a:pt x="661" y="5714"/>
                    <a:pt x="27" y="6348"/>
                  </a:cubicBezTo>
                  <a:cubicBezTo>
                    <a:pt x="0" y="6348"/>
                    <a:pt x="16" y="6390"/>
                    <a:pt x="41" y="6390"/>
                  </a:cubicBezTo>
                  <a:cubicBezTo>
                    <a:pt x="47" y="6390"/>
                    <a:pt x="54" y="6388"/>
                    <a:pt x="60" y="6381"/>
                  </a:cubicBezTo>
                  <a:cubicBezTo>
                    <a:pt x="1195" y="5280"/>
                    <a:pt x="2596" y="4513"/>
                    <a:pt x="3963" y="3746"/>
                  </a:cubicBezTo>
                  <a:cubicBezTo>
                    <a:pt x="5298" y="2979"/>
                    <a:pt x="6699" y="2111"/>
                    <a:pt x="8133" y="1311"/>
                  </a:cubicBezTo>
                  <a:cubicBezTo>
                    <a:pt x="8533" y="1111"/>
                    <a:pt x="8933" y="877"/>
                    <a:pt x="9334" y="677"/>
                  </a:cubicBezTo>
                  <a:cubicBezTo>
                    <a:pt x="9767" y="510"/>
                    <a:pt x="10168" y="277"/>
                    <a:pt x="10568" y="76"/>
                  </a:cubicBezTo>
                  <a:cubicBezTo>
                    <a:pt x="10595" y="49"/>
                    <a:pt x="10578" y="1"/>
                    <a:pt x="1055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3" name="Google Shape;2763;p54"/>
            <p:cNvSpPr/>
            <p:nvPr/>
          </p:nvSpPr>
          <p:spPr>
            <a:xfrm>
              <a:off x="3378425" y="1611575"/>
              <a:ext cx="710525" cy="905725"/>
            </a:xfrm>
            <a:custGeom>
              <a:avLst/>
              <a:gdLst/>
              <a:ahLst/>
              <a:cxnLst/>
              <a:rect l="l" t="t" r="r" b="b"/>
              <a:pathLst>
                <a:path w="28421" h="36229" extrusionOk="0">
                  <a:moveTo>
                    <a:pt x="14479" y="1"/>
                  </a:moveTo>
                  <a:cubicBezTo>
                    <a:pt x="13062" y="1"/>
                    <a:pt x="11797" y="411"/>
                    <a:pt x="11442" y="802"/>
                  </a:cubicBezTo>
                  <a:cubicBezTo>
                    <a:pt x="8339" y="4304"/>
                    <a:pt x="0" y="33692"/>
                    <a:pt x="300" y="34126"/>
                  </a:cubicBezTo>
                  <a:cubicBezTo>
                    <a:pt x="530" y="34421"/>
                    <a:pt x="27130" y="36229"/>
                    <a:pt x="28125" y="36229"/>
                  </a:cubicBezTo>
                  <a:cubicBezTo>
                    <a:pt x="28143" y="36229"/>
                    <a:pt x="28152" y="36228"/>
                    <a:pt x="28154" y="36227"/>
                  </a:cubicBezTo>
                  <a:cubicBezTo>
                    <a:pt x="28420" y="35994"/>
                    <a:pt x="27253" y="29422"/>
                    <a:pt x="26186" y="22784"/>
                  </a:cubicBezTo>
                  <a:cubicBezTo>
                    <a:pt x="25518" y="18781"/>
                    <a:pt x="22450" y="5405"/>
                    <a:pt x="18046" y="1236"/>
                  </a:cubicBezTo>
                  <a:cubicBezTo>
                    <a:pt x="17080" y="316"/>
                    <a:pt x="15721" y="1"/>
                    <a:pt x="144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4" name="Google Shape;2764;p54"/>
            <p:cNvSpPr/>
            <p:nvPr/>
          </p:nvSpPr>
          <p:spPr>
            <a:xfrm>
              <a:off x="3385925" y="1786650"/>
              <a:ext cx="201825" cy="662850"/>
            </a:xfrm>
            <a:custGeom>
              <a:avLst/>
              <a:gdLst/>
              <a:ahLst/>
              <a:cxnLst/>
              <a:rect l="l" t="t" r="r" b="b"/>
              <a:pathLst>
                <a:path w="8073" h="26514" extrusionOk="0">
                  <a:moveTo>
                    <a:pt x="8028" y="0"/>
                  </a:moveTo>
                  <a:cubicBezTo>
                    <a:pt x="8016" y="0"/>
                    <a:pt x="8006" y="11"/>
                    <a:pt x="8006" y="37"/>
                  </a:cubicBezTo>
                  <a:cubicBezTo>
                    <a:pt x="7539" y="1171"/>
                    <a:pt x="7105" y="2305"/>
                    <a:pt x="6705" y="3439"/>
                  </a:cubicBezTo>
                  <a:cubicBezTo>
                    <a:pt x="6739" y="3306"/>
                    <a:pt x="6739" y="3139"/>
                    <a:pt x="6772" y="2972"/>
                  </a:cubicBezTo>
                  <a:cubicBezTo>
                    <a:pt x="6805" y="2505"/>
                    <a:pt x="6772" y="2071"/>
                    <a:pt x="6839" y="1638"/>
                  </a:cubicBezTo>
                  <a:cubicBezTo>
                    <a:pt x="6839" y="1621"/>
                    <a:pt x="6822" y="1613"/>
                    <a:pt x="6805" y="1613"/>
                  </a:cubicBezTo>
                  <a:cubicBezTo>
                    <a:pt x="6789" y="1613"/>
                    <a:pt x="6772" y="1621"/>
                    <a:pt x="6772" y="1638"/>
                  </a:cubicBezTo>
                  <a:cubicBezTo>
                    <a:pt x="6739" y="2105"/>
                    <a:pt x="6638" y="2538"/>
                    <a:pt x="6572" y="3005"/>
                  </a:cubicBezTo>
                  <a:cubicBezTo>
                    <a:pt x="6505" y="3439"/>
                    <a:pt x="6472" y="3773"/>
                    <a:pt x="6405" y="4206"/>
                  </a:cubicBezTo>
                  <a:lnTo>
                    <a:pt x="6372" y="4406"/>
                  </a:lnTo>
                  <a:cubicBezTo>
                    <a:pt x="5704" y="6308"/>
                    <a:pt x="5071" y="8243"/>
                    <a:pt x="4470" y="10177"/>
                  </a:cubicBezTo>
                  <a:cubicBezTo>
                    <a:pt x="3369" y="13613"/>
                    <a:pt x="2369" y="17082"/>
                    <a:pt x="1435" y="20585"/>
                  </a:cubicBezTo>
                  <a:cubicBezTo>
                    <a:pt x="901" y="22553"/>
                    <a:pt x="434" y="24521"/>
                    <a:pt x="0" y="26489"/>
                  </a:cubicBezTo>
                  <a:cubicBezTo>
                    <a:pt x="0" y="26506"/>
                    <a:pt x="17" y="26514"/>
                    <a:pt x="34" y="26514"/>
                  </a:cubicBezTo>
                  <a:cubicBezTo>
                    <a:pt x="50" y="26514"/>
                    <a:pt x="67" y="26506"/>
                    <a:pt x="67" y="26489"/>
                  </a:cubicBezTo>
                  <a:cubicBezTo>
                    <a:pt x="1101" y="23053"/>
                    <a:pt x="2069" y="19584"/>
                    <a:pt x="3103" y="16148"/>
                  </a:cubicBezTo>
                  <a:cubicBezTo>
                    <a:pt x="4037" y="12979"/>
                    <a:pt x="5004" y="9810"/>
                    <a:pt x="6005" y="6675"/>
                  </a:cubicBezTo>
                  <a:cubicBezTo>
                    <a:pt x="6038" y="6675"/>
                    <a:pt x="6071" y="6675"/>
                    <a:pt x="6071" y="6641"/>
                  </a:cubicBezTo>
                  <a:lnTo>
                    <a:pt x="6272" y="5807"/>
                  </a:lnTo>
                  <a:cubicBezTo>
                    <a:pt x="6872" y="3906"/>
                    <a:pt x="7506" y="2005"/>
                    <a:pt x="8073" y="70"/>
                  </a:cubicBezTo>
                  <a:cubicBezTo>
                    <a:pt x="8073" y="29"/>
                    <a:pt x="8047" y="0"/>
                    <a:pt x="802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5" name="Google Shape;2765;p54"/>
            <p:cNvSpPr/>
            <p:nvPr/>
          </p:nvSpPr>
          <p:spPr>
            <a:xfrm>
              <a:off x="3635350" y="1651275"/>
              <a:ext cx="192325" cy="120450"/>
            </a:xfrm>
            <a:custGeom>
              <a:avLst/>
              <a:gdLst/>
              <a:ahLst/>
              <a:cxnLst/>
              <a:rect l="l" t="t" r="r" b="b"/>
              <a:pathLst>
                <a:path w="7693" h="4818" extrusionOk="0">
                  <a:moveTo>
                    <a:pt x="7649" y="1"/>
                  </a:moveTo>
                  <a:cubicBezTo>
                    <a:pt x="7642" y="1"/>
                    <a:pt x="7636" y="5"/>
                    <a:pt x="7636" y="14"/>
                  </a:cubicBezTo>
                  <a:cubicBezTo>
                    <a:pt x="7102" y="715"/>
                    <a:pt x="6535" y="1415"/>
                    <a:pt x="5935" y="2049"/>
                  </a:cubicBezTo>
                  <a:cubicBezTo>
                    <a:pt x="5401" y="2650"/>
                    <a:pt x="4801" y="3183"/>
                    <a:pt x="4133" y="3617"/>
                  </a:cubicBezTo>
                  <a:cubicBezTo>
                    <a:pt x="3533" y="4151"/>
                    <a:pt x="2766" y="4451"/>
                    <a:pt x="1965" y="4551"/>
                  </a:cubicBezTo>
                  <a:cubicBezTo>
                    <a:pt x="1954" y="4551"/>
                    <a:pt x="1943" y="4551"/>
                    <a:pt x="1932" y="4551"/>
                  </a:cubicBezTo>
                  <a:cubicBezTo>
                    <a:pt x="1" y="4551"/>
                    <a:pt x="298" y="1675"/>
                    <a:pt x="464" y="448"/>
                  </a:cubicBezTo>
                  <a:lnTo>
                    <a:pt x="464" y="448"/>
                  </a:lnTo>
                  <a:cubicBezTo>
                    <a:pt x="197" y="1449"/>
                    <a:pt x="164" y="2516"/>
                    <a:pt x="364" y="3517"/>
                  </a:cubicBezTo>
                  <a:cubicBezTo>
                    <a:pt x="498" y="4284"/>
                    <a:pt x="1131" y="4818"/>
                    <a:pt x="1899" y="4818"/>
                  </a:cubicBezTo>
                  <a:cubicBezTo>
                    <a:pt x="2732" y="4785"/>
                    <a:pt x="3533" y="4484"/>
                    <a:pt x="4200" y="3951"/>
                  </a:cubicBezTo>
                  <a:cubicBezTo>
                    <a:pt x="4901" y="3484"/>
                    <a:pt x="5568" y="2883"/>
                    <a:pt x="6135" y="2216"/>
                  </a:cubicBezTo>
                  <a:cubicBezTo>
                    <a:pt x="6702" y="1549"/>
                    <a:pt x="7169" y="782"/>
                    <a:pt x="7669" y="48"/>
                  </a:cubicBezTo>
                  <a:cubicBezTo>
                    <a:pt x="7693" y="24"/>
                    <a:pt x="7666" y="1"/>
                    <a:pt x="76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6" name="Google Shape;2766;p54"/>
            <p:cNvSpPr/>
            <p:nvPr/>
          </p:nvSpPr>
          <p:spPr>
            <a:xfrm>
              <a:off x="3733800" y="1547900"/>
              <a:ext cx="887875" cy="415900"/>
            </a:xfrm>
            <a:custGeom>
              <a:avLst/>
              <a:gdLst/>
              <a:ahLst/>
              <a:cxnLst/>
              <a:rect l="l" t="t" r="r" b="b"/>
              <a:pathLst>
                <a:path w="35515" h="16636" extrusionOk="0">
                  <a:moveTo>
                    <a:pt x="26737" y="0"/>
                  </a:moveTo>
                  <a:cubicBezTo>
                    <a:pt x="25781" y="0"/>
                    <a:pt x="25110" y="95"/>
                    <a:pt x="25013" y="313"/>
                  </a:cubicBezTo>
                  <a:cubicBezTo>
                    <a:pt x="23854" y="2830"/>
                    <a:pt x="19344" y="7219"/>
                    <a:pt x="18820" y="7219"/>
                  </a:cubicBezTo>
                  <a:cubicBezTo>
                    <a:pt x="18816" y="7219"/>
                    <a:pt x="18812" y="7219"/>
                    <a:pt x="18809" y="7218"/>
                  </a:cubicBezTo>
                  <a:cubicBezTo>
                    <a:pt x="18175" y="7152"/>
                    <a:pt x="11237" y="5651"/>
                    <a:pt x="5766" y="4383"/>
                  </a:cubicBezTo>
                  <a:cubicBezTo>
                    <a:pt x="4799" y="4153"/>
                    <a:pt x="4034" y="4050"/>
                    <a:pt x="3444" y="4050"/>
                  </a:cubicBezTo>
                  <a:cubicBezTo>
                    <a:pt x="0" y="4050"/>
                    <a:pt x="2501" y="7552"/>
                    <a:pt x="5633" y="9887"/>
                  </a:cubicBezTo>
                  <a:cubicBezTo>
                    <a:pt x="11228" y="14063"/>
                    <a:pt x="17591" y="16636"/>
                    <a:pt x="21404" y="16636"/>
                  </a:cubicBezTo>
                  <a:cubicBezTo>
                    <a:pt x="22160" y="16636"/>
                    <a:pt x="22816" y="16535"/>
                    <a:pt x="23345" y="16325"/>
                  </a:cubicBezTo>
                  <a:cubicBezTo>
                    <a:pt x="25847" y="15324"/>
                    <a:pt x="33953" y="7919"/>
                    <a:pt x="35287" y="1915"/>
                  </a:cubicBezTo>
                  <a:cubicBezTo>
                    <a:pt x="35515" y="929"/>
                    <a:pt x="29728" y="0"/>
                    <a:pt x="26737" y="0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7" name="Google Shape;2767;p54"/>
            <p:cNvSpPr/>
            <p:nvPr/>
          </p:nvSpPr>
          <p:spPr>
            <a:xfrm>
              <a:off x="4348275" y="1336275"/>
              <a:ext cx="326550" cy="378075"/>
            </a:xfrm>
            <a:custGeom>
              <a:avLst/>
              <a:gdLst/>
              <a:ahLst/>
              <a:cxnLst/>
              <a:rect l="l" t="t" r="r" b="b"/>
              <a:pathLst>
                <a:path w="13062" h="15123" extrusionOk="0">
                  <a:moveTo>
                    <a:pt x="4709" y="1"/>
                  </a:moveTo>
                  <a:cubicBezTo>
                    <a:pt x="4484" y="1"/>
                    <a:pt x="4291" y="55"/>
                    <a:pt x="4137" y="172"/>
                  </a:cubicBezTo>
                  <a:cubicBezTo>
                    <a:pt x="2336" y="1540"/>
                    <a:pt x="1" y="8645"/>
                    <a:pt x="101" y="9913"/>
                  </a:cubicBezTo>
                  <a:cubicBezTo>
                    <a:pt x="194" y="11121"/>
                    <a:pt x="6160" y="15123"/>
                    <a:pt x="7835" y="15123"/>
                  </a:cubicBezTo>
                  <a:cubicBezTo>
                    <a:pt x="7963" y="15123"/>
                    <a:pt x="8066" y="15099"/>
                    <a:pt x="8140" y="15050"/>
                  </a:cubicBezTo>
                  <a:cubicBezTo>
                    <a:pt x="9207" y="14349"/>
                    <a:pt x="12009" y="10380"/>
                    <a:pt x="12543" y="8245"/>
                  </a:cubicBezTo>
                  <a:cubicBezTo>
                    <a:pt x="13061" y="6201"/>
                    <a:pt x="7109" y="1"/>
                    <a:pt x="470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8" name="Google Shape;2768;p54"/>
            <p:cNvSpPr/>
            <p:nvPr/>
          </p:nvSpPr>
          <p:spPr>
            <a:xfrm>
              <a:off x="4253200" y="1291525"/>
              <a:ext cx="211850" cy="268525"/>
            </a:xfrm>
            <a:custGeom>
              <a:avLst/>
              <a:gdLst/>
              <a:ahLst/>
              <a:cxnLst/>
              <a:rect l="l" t="t" r="r" b="b"/>
              <a:pathLst>
                <a:path w="8474" h="10741" extrusionOk="0">
                  <a:moveTo>
                    <a:pt x="1512" y="0"/>
                  </a:moveTo>
                  <a:cubicBezTo>
                    <a:pt x="1332" y="0"/>
                    <a:pt x="1161" y="40"/>
                    <a:pt x="1002" y="128"/>
                  </a:cubicBezTo>
                  <a:cubicBezTo>
                    <a:pt x="1" y="695"/>
                    <a:pt x="1635" y="3397"/>
                    <a:pt x="2603" y="5331"/>
                  </a:cubicBezTo>
                  <a:cubicBezTo>
                    <a:pt x="3337" y="6932"/>
                    <a:pt x="3837" y="8667"/>
                    <a:pt x="4104" y="10435"/>
                  </a:cubicBezTo>
                  <a:cubicBezTo>
                    <a:pt x="4466" y="10640"/>
                    <a:pt x="4866" y="10740"/>
                    <a:pt x="5264" y="10740"/>
                  </a:cubicBezTo>
                  <a:cubicBezTo>
                    <a:pt x="5709" y="10740"/>
                    <a:pt x="6152" y="10615"/>
                    <a:pt x="6539" y="10368"/>
                  </a:cubicBezTo>
                  <a:cubicBezTo>
                    <a:pt x="8474" y="9067"/>
                    <a:pt x="7173" y="5798"/>
                    <a:pt x="7173" y="5798"/>
                  </a:cubicBezTo>
                  <a:cubicBezTo>
                    <a:pt x="7173" y="5798"/>
                    <a:pt x="3677" y="0"/>
                    <a:pt x="15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9" name="Google Shape;2769;p54"/>
            <p:cNvSpPr/>
            <p:nvPr/>
          </p:nvSpPr>
          <p:spPr>
            <a:xfrm>
              <a:off x="4376625" y="1160025"/>
              <a:ext cx="312650" cy="423525"/>
            </a:xfrm>
            <a:custGeom>
              <a:avLst/>
              <a:gdLst/>
              <a:ahLst/>
              <a:cxnLst/>
              <a:rect l="l" t="t" r="r" b="b"/>
              <a:pathLst>
                <a:path w="12506" h="16941" extrusionOk="0">
                  <a:moveTo>
                    <a:pt x="8939" y="1"/>
                  </a:moveTo>
                  <a:cubicBezTo>
                    <a:pt x="6752" y="1"/>
                    <a:pt x="1432" y="8494"/>
                    <a:pt x="501" y="8557"/>
                  </a:cubicBezTo>
                  <a:cubicBezTo>
                    <a:pt x="1" y="8590"/>
                    <a:pt x="301" y="9524"/>
                    <a:pt x="701" y="9891"/>
                  </a:cubicBezTo>
                  <a:cubicBezTo>
                    <a:pt x="996" y="10173"/>
                    <a:pt x="1261" y="10265"/>
                    <a:pt x="1481" y="10265"/>
                  </a:cubicBezTo>
                  <a:cubicBezTo>
                    <a:pt x="1884" y="10265"/>
                    <a:pt x="2135" y="9958"/>
                    <a:pt x="2136" y="9958"/>
                  </a:cubicBezTo>
                  <a:lnTo>
                    <a:pt x="2136" y="9958"/>
                  </a:lnTo>
                  <a:cubicBezTo>
                    <a:pt x="2135" y="9958"/>
                    <a:pt x="901" y="11859"/>
                    <a:pt x="1702" y="12860"/>
                  </a:cubicBezTo>
                  <a:cubicBezTo>
                    <a:pt x="1920" y="13141"/>
                    <a:pt x="2175" y="13245"/>
                    <a:pt x="2433" y="13245"/>
                  </a:cubicBezTo>
                  <a:cubicBezTo>
                    <a:pt x="3122" y="13245"/>
                    <a:pt x="3831" y="12508"/>
                    <a:pt x="3903" y="12459"/>
                  </a:cubicBezTo>
                  <a:lnTo>
                    <a:pt x="3903" y="12459"/>
                  </a:lnTo>
                  <a:cubicBezTo>
                    <a:pt x="3837" y="12559"/>
                    <a:pt x="2736" y="14327"/>
                    <a:pt x="3637" y="15261"/>
                  </a:cubicBezTo>
                  <a:cubicBezTo>
                    <a:pt x="3849" y="15481"/>
                    <a:pt x="4074" y="15566"/>
                    <a:pt x="4295" y="15566"/>
                  </a:cubicBezTo>
                  <a:cubicBezTo>
                    <a:pt x="5012" y="15566"/>
                    <a:pt x="5687" y="14671"/>
                    <a:pt x="5738" y="14594"/>
                  </a:cubicBezTo>
                  <a:lnTo>
                    <a:pt x="5738" y="14594"/>
                  </a:lnTo>
                  <a:cubicBezTo>
                    <a:pt x="5705" y="14728"/>
                    <a:pt x="5338" y="16229"/>
                    <a:pt x="6172" y="16796"/>
                  </a:cubicBezTo>
                  <a:cubicBezTo>
                    <a:pt x="6328" y="16895"/>
                    <a:pt x="6481" y="16940"/>
                    <a:pt x="6630" y="16940"/>
                  </a:cubicBezTo>
                  <a:cubicBezTo>
                    <a:pt x="7876" y="16940"/>
                    <a:pt x="8876" y="13793"/>
                    <a:pt x="10008" y="13227"/>
                  </a:cubicBezTo>
                  <a:cubicBezTo>
                    <a:pt x="10008" y="13227"/>
                    <a:pt x="11342" y="15261"/>
                    <a:pt x="11409" y="15328"/>
                  </a:cubicBezTo>
                  <a:cubicBezTo>
                    <a:pt x="11409" y="15328"/>
                    <a:pt x="11409" y="15328"/>
                    <a:pt x="11409" y="15328"/>
                  </a:cubicBezTo>
                  <a:cubicBezTo>
                    <a:pt x="11452" y="15328"/>
                    <a:pt x="12505" y="11651"/>
                    <a:pt x="11576" y="9991"/>
                  </a:cubicBezTo>
                  <a:cubicBezTo>
                    <a:pt x="11331" y="9584"/>
                    <a:pt x="10911" y="9353"/>
                    <a:pt x="10457" y="9353"/>
                  </a:cubicBezTo>
                  <a:cubicBezTo>
                    <a:pt x="10353" y="9353"/>
                    <a:pt x="10247" y="9366"/>
                    <a:pt x="10141" y="9390"/>
                  </a:cubicBezTo>
                  <a:cubicBezTo>
                    <a:pt x="10141" y="9390"/>
                    <a:pt x="10642" y="8256"/>
                    <a:pt x="9941" y="7489"/>
                  </a:cubicBezTo>
                  <a:cubicBezTo>
                    <a:pt x="9780" y="7328"/>
                    <a:pt x="9508" y="7282"/>
                    <a:pt x="9255" y="7282"/>
                  </a:cubicBezTo>
                  <a:cubicBezTo>
                    <a:pt x="8933" y="7282"/>
                    <a:pt x="8640" y="7356"/>
                    <a:pt x="8640" y="7356"/>
                  </a:cubicBezTo>
                  <a:cubicBezTo>
                    <a:pt x="8840" y="6789"/>
                    <a:pt x="8707" y="6188"/>
                    <a:pt x="8340" y="5755"/>
                  </a:cubicBezTo>
                  <a:cubicBezTo>
                    <a:pt x="8097" y="5527"/>
                    <a:pt x="7786" y="5465"/>
                    <a:pt x="7518" y="5465"/>
                  </a:cubicBezTo>
                  <a:cubicBezTo>
                    <a:pt x="7197" y="5465"/>
                    <a:pt x="6939" y="5554"/>
                    <a:pt x="6939" y="5554"/>
                  </a:cubicBezTo>
                  <a:cubicBezTo>
                    <a:pt x="6939" y="5554"/>
                    <a:pt x="10408" y="984"/>
                    <a:pt x="9374" y="151"/>
                  </a:cubicBezTo>
                  <a:cubicBezTo>
                    <a:pt x="9249" y="48"/>
                    <a:pt x="9103" y="1"/>
                    <a:pt x="893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0" name="Google Shape;2770;p54"/>
            <p:cNvSpPr/>
            <p:nvPr/>
          </p:nvSpPr>
          <p:spPr>
            <a:xfrm>
              <a:off x="4428400" y="1298875"/>
              <a:ext cx="118375" cy="119500"/>
            </a:xfrm>
            <a:custGeom>
              <a:avLst/>
              <a:gdLst/>
              <a:ahLst/>
              <a:cxnLst/>
              <a:rect l="l" t="t" r="r" b="b"/>
              <a:pathLst>
                <a:path w="4735" h="4780" extrusionOk="0">
                  <a:moveTo>
                    <a:pt x="4735" y="0"/>
                  </a:moveTo>
                  <a:cubicBezTo>
                    <a:pt x="2733" y="968"/>
                    <a:pt x="1099" y="2502"/>
                    <a:pt x="31" y="4437"/>
                  </a:cubicBezTo>
                  <a:cubicBezTo>
                    <a:pt x="1" y="4498"/>
                    <a:pt x="26" y="4779"/>
                    <a:pt x="56" y="4779"/>
                  </a:cubicBezTo>
                  <a:cubicBezTo>
                    <a:pt x="59" y="4779"/>
                    <a:pt x="62" y="4776"/>
                    <a:pt x="65" y="4770"/>
                  </a:cubicBezTo>
                  <a:cubicBezTo>
                    <a:pt x="1099" y="3103"/>
                    <a:pt x="2900" y="1335"/>
                    <a:pt x="4735" y="34"/>
                  </a:cubicBezTo>
                  <a:lnTo>
                    <a:pt x="473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1" name="Google Shape;2771;p54"/>
            <p:cNvSpPr/>
            <p:nvPr/>
          </p:nvSpPr>
          <p:spPr>
            <a:xfrm>
              <a:off x="4471100" y="1341400"/>
              <a:ext cx="122375" cy="132825"/>
            </a:xfrm>
            <a:custGeom>
              <a:avLst/>
              <a:gdLst/>
              <a:ahLst/>
              <a:cxnLst/>
              <a:rect l="l" t="t" r="r" b="b"/>
              <a:pathLst>
                <a:path w="4895" h="5313" extrusionOk="0">
                  <a:moveTo>
                    <a:pt x="4861" y="1"/>
                  </a:moveTo>
                  <a:cubicBezTo>
                    <a:pt x="2693" y="1101"/>
                    <a:pt x="958" y="2936"/>
                    <a:pt x="24" y="5171"/>
                  </a:cubicBezTo>
                  <a:cubicBezTo>
                    <a:pt x="1" y="5242"/>
                    <a:pt x="27" y="5312"/>
                    <a:pt x="57" y="5312"/>
                  </a:cubicBezTo>
                  <a:cubicBezTo>
                    <a:pt x="69" y="5312"/>
                    <a:pt x="81" y="5300"/>
                    <a:pt x="91" y="5271"/>
                  </a:cubicBezTo>
                  <a:cubicBezTo>
                    <a:pt x="792" y="3770"/>
                    <a:pt x="3227" y="1201"/>
                    <a:pt x="4895" y="34"/>
                  </a:cubicBezTo>
                  <a:cubicBezTo>
                    <a:pt x="4895" y="34"/>
                    <a:pt x="4895" y="1"/>
                    <a:pt x="48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2" name="Google Shape;2772;p54"/>
            <p:cNvSpPr/>
            <p:nvPr/>
          </p:nvSpPr>
          <p:spPr>
            <a:xfrm>
              <a:off x="4518675" y="1394550"/>
              <a:ext cx="110500" cy="135250"/>
            </a:xfrm>
            <a:custGeom>
              <a:avLst/>
              <a:gdLst/>
              <a:ahLst/>
              <a:cxnLst/>
              <a:rect l="l" t="t" r="r" b="b"/>
              <a:pathLst>
                <a:path w="4420" h="5410" extrusionOk="0">
                  <a:moveTo>
                    <a:pt x="4379" y="0"/>
                  </a:moveTo>
                  <a:cubicBezTo>
                    <a:pt x="4373" y="0"/>
                    <a:pt x="4366" y="3"/>
                    <a:pt x="4359" y="9"/>
                  </a:cubicBezTo>
                  <a:cubicBezTo>
                    <a:pt x="3258" y="476"/>
                    <a:pt x="2191" y="1544"/>
                    <a:pt x="1457" y="2445"/>
                  </a:cubicBezTo>
                  <a:cubicBezTo>
                    <a:pt x="723" y="3278"/>
                    <a:pt x="223" y="4279"/>
                    <a:pt x="23" y="5380"/>
                  </a:cubicBezTo>
                  <a:cubicBezTo>
                    <a:pt x="1" y="5380"/>
                    <a:pt x="8" y="5410"/>
                    <a:pt x="25" y="5410"/>
                  </a:cubicBezTo>
                  <a:cubicBezTo>
                    <a:pt x="34" y="5410"/>
                    <a:pt x="45" y="5402"/>
                    <a:pt x="56" y="5380"/>
                  </a:cubicBezTo>
                  <a:cubicBezTo>
                    <a:pt x="990" y="3178"/>
                    <a:pt x="2558" y="1511"/>
                    <a:pt x="4393" y="43"/>
                  </a:cubicBezTo>
                  <a:cubicBezTo>
                    <a:pt x="4419" y="43"/>
                    <a:pt x="4403" y="0"/>
                    <a:pt x="43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3" name="Google Shape;2773;p54"/>
            <p:cNvSpPr/>
            <p:nvPr/>
          </p:nvSpPr>
          <p:spPr>
            <a:xfrm>
              <a:off x="4393300" y="1408950"/>
              <a:ext cx="234375" cy="178075"/>
            </a:xfrm>
            <a:custGeom>
              <a:avLst/>
              <a:gdLst/>
              <a:ahLst/>
              <a:cxnLst/>
              <a:rect l="l" t="t" r="r" b="b"/>
              <a:pathLst>
                <a:path w="9375" h="7123" extrusionOk="0">
                  <a:moveTo>
                    <a:pt x="1435" y="1"/>
                  </a:moveTo>
                  <a:cubicBezTo>
                    <a:pt x="1202" y="367"/>
                    <a:pt x="1" y="2436"/>
                    <a:pt x="1002" y="3270"/>
                  </a:cubicBezTo>
                  <a:cubicBezTo>
                    <a:pt x="1226" y="3401"/>
                    <a:pt x="1459" y="3453"/>
                    <a:pt x="1684" y="3453"/>
                  </a:cubicBezTo>
                  <a:cubicBezTo>
                    <a:pt x="2005" y="3453"/>
                    <a:pt x="2312" y="3347"/>
                    <a:pt x="2563" y="3212"/>
                  </a:cubicBezTo>
                  <a:lnTo>
                    <a:pt x="2563" y="3212"/>
                  </a:lnTo>
                  <a:cubicBezTo>
                    <a:pt x="2478" y="3477"/>
                    <a:pt x="2423" y="3757"/>
                    <a:pt x="2403" y="4037"/>
                  </a:cubicBezTo>
                  <a:cubicBezTo>
                    <a:pt x="2302" y="4537"/>
                    <a:pt x="2436" y="5037"/>
                    <a:pt x="2769" y="5438"/>
                  </a:cubicBezTo>
                  <a:cubicBezTo>
                    <a:pt x="2936" y="5638"/>
                    <a:pt x="3170" y="5805"/>
                    <a:pt x="3437" y="5871"/>
                  </a:cubicBezTo>
                  <a:cubicBezTo>
                    <a:pt x="3500" y="5879"/>
                    <a:pt x="3564" y="5883"/>
                    <a:pt x="3630" y="5883"/>
                  </a:cubicBezTo>
                  <a:cubicBezTo>
                    <a:pt x="3842" y="5883"/>
                    <a:pt x="4059" y="5840"/>
                    <a:pt x="4237" y="5738"/>
                  </a:cubicBezTo>
                  <a:cubicBezTo>
                    <a:pt x="4441" y="5619"/>
                    <a:pt x="4636" y="5474"/>
                    <a:pt x="4814" y="5303"/>
                  </a:cubicBezTo>
                  <a:lnTo>
                    <a:pt x="4814" y="5303"/>
                  </a:lnTo>
                  <a:cubicBezTo>
                    <a:pt x="4808" y="5412"/>
                    <a:pt x="4804" y="5523"/>
                    <a:pt x="4804" y="5638"/>
                  </a:cubicBezTo>
                  <a:cubicBezTo>
                    <a:pt x="4771" y="6005"/>
                    <a:pt x="4904" y="6372"/>
                    <a:pt x="5104" y="6672"/>
                  </a:cubicBezTo>
                  <a:cubicBezTo>
                    <a:pt x="5300" y="6979"/>
                    <a:pt x="5611" y="7122"/>
                    <a:pt x="5942" y="7122"/>
                  </a:cubicBezTo>
                  <a:cubicBezTo>
                    <a:pt x="6007" y="7122"/>
                    <a:pt x="6073" y="7117"/>
                    <a:pt x="6139" y="7106"/>
                  </a:cubicBezTo>
                  <a:cubicBezTo>
                    <a:pt x="6472" y="7006"/>
                    <a:pt x="6806" y="6772"/>
                    <a:pt x="7039" y="6505"/>
                  </a:cubicBezTo>
                  <a:cubicBezTo>
                    <a:pt x="7473" y="5971"/>
                    <a:pt x="7840" y="5438"/>
                    <a:pt x="8207" y="4837"/>
                  </a:cubicBezTo>
                  <a:cubicBezTo>
                    <a:pt x="8373" y="4570"/>
                    <a:pt x="8540" y="4270"/>
                    <a:pt x="8707" y="4003"/>
                  </a:cubicBezTo>
                  <a:cubicBezTo>
                    <a:pt x="8874" y="3703"/>
                    <a:pt x="9107" y="3470"/>
                    <a:pt x="9374" y="3270"/>
                  </a:cubicBezTo>
                  <a:lnTo>
                    <a:pt x="9374" y="3270"/>
                  </a:lnTo>
                  <a:cubicBezTo>
                    <a:pt x="9074" y="3436"/>
                    <a:pt x="8840" y="3670"/>
                    <a:pt x="8640" y="3937"/>
                  </a:cubicBezTo>
                  <a:cubicBezTo>
                    <a:pt x="8440" y="4204"/>
                    <a:pt x="8240" y="4470"/>
                    <a:pt x="8040" y="4737"/>
                  </a:cubicBezTo>
                  <a:cubicBezTo>
                    <a:pt x="7673" y="5304"/>
                    <a:pt x="7273" y="5838"/>
                    <a:pt x="6839" y="6305"/>
                  </a:cubicBezTo>
                  <a:cubicBezTo>
                    <a:pt x="6639" y="6539"/>
                    <a:pt x="6372" y="6705"/>
                    <a:pt x="6072" y="6772"/>
                  </a:cubicBezTo>
                  <a:cubicBezTo>
                    <a:pt x="6038" y="6776"/>
                    <a:pt x="6005" y="6778"/>
                    <a:pt x="5972" y="6778"/>
                  </a:cubicBezTo>
                  <a:cubicBezTo>
                    <a:pt x="5740" y="6778"/>
                    <a:pt x="5517" y="6676"/>
                    <a:pt x="5371" y="6472"/>
                  </a:cubicBezTo>
                  <a:cubicBezTo>
                    <a:pt x="5238" y="6205"/>
                    <a:pt x="5138" y="5938"/>
                    <a:pt x="5171" y="5638"/>
                  </a:cubicBezTo>
                  <a:cubicBezTo>
                    <a:pt x="5171" y="5355"/>
                    <a:pt x="5201" y="5042"/>
                    <a:pt x="5260" y="4755"/>
                  </a:cubicBezTo>
                  <a:lnTo>
                    <a:pt x="5260" y="4755"/>
                  </a:lnTo>
                  <a:cubicBezTo>
                    <a:pt x="5264" y="4749"/>
                    <a:pt x="5268" y="4743"/>
                    <a:pt x="5271" y="4737"/>
                  </a:cubicBezTo>
                  <a:lnTo>
                    <a:pt x="5265" y="4735"/>
                  </a:lnTo>
                  <a:lnTo>
                    <a:pt x="5265" y="4735"/>
                  </a:lnTo>
                  <a:cubicBezTo>
                    <a:pt x="5267" y="4724"/>
                    <a:pt x="5269" y="4714"/>
                    <a:pt x="5271" y="4704"/>
                  </a:cubicBezTo>
                  <a:lnTo>
                    <a:pt x="5571" y="3603"/>
                  </a:lnTo>
                  <a:lnTo>
                    <a:pt x="4938" y="4537"/>
                  </a:lnTo>
                  <a:cubicBezTo>
                    <a:pt x="4704" y="4904"/>
                    <a:pt x="4404" y="5171"/>
                    <a:pt x="4070" y="5371"/>
                  </a:cubicBezTo>
                  <a:cubicBezTo>
                    <a:pt x="3937" y="5444"/>
                    <a:pt x="3800" y="5477"/>
                    <a:pt x="3668" y="5477"/>
                  </a:cubicBezTo>
                  <a:cubicBezTo>
                    <a:pt x="3435" y="5477"/>
                    <a:pt x="3219" y="5374"/>
                    <a:pt x="3070" y="5204"/>
                  </a:cubicBezTo>
                  <a:cubicBezTo>
                    <a:pt x="2803" y="4871"/>
                    <a:pt x="2703" y="4470"/>
                    <a:pt x="2769" y="4070"/>
                  </a:cubicBezTo>
                  <a:cubicBezTo>
                    <a:pt x="2803" y="3636"/>
                    <a:pt x="2903" y="3236"/>
                    <a:pt x="3070" y="2836"/>
                  </a:cubicBezTo>
                  <a:lnTo>
                    <a:pt x="3470" y="1935"/>
                  </a:lnTo>
                  <a:lnTo>
                    <a:pt x="2803" y="2636"/>
                  </a:lnTo>
                  <a:cubicBezTo>
                    <a:pt x="2616" y="2846"/>
                    <a:pt x="2150" y="3090"/>
                    <a:pt x="1715" y="3090"/>
                  </a:cubicBezTo>
                  <a:cubicBezTo>
                    <a:pt x="1530" y="3090"/>
                    <a:pt x="1351" y="3046"/>
                    <a:pt x="1202" y="2936"/>
                  </a:cubicBezTo>
                  <a:cubicBezTo>
                    <a:pt x="601" y="2436"/>
                    <a:pt x="1235" y="935"/>
                    <a:pt x="1635" y="101"/>
                  </a:cubicBezTo>
                  <a:cubicBezTo>
                    <a:pt x="1669" y="34"/>
                    <a:pt x="1402" y="67"/>
                    <a:pt x="14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4" name="Google Shape;2774;p54"/>
            <p:cNvSpPr/>
            <p:nvPr/>
          </p:nvSpPr>
          <p:spPr>
            <a:xfrm>
              <a:off x="3723950" y="1586575"/>
              <a:ext cx="849500" cy="393675"/>
            </a:xfrm>
            <a:custGeom>
              <a:avLst/>
              <a:gdLst/>
              <a:ahLst/>
              <a:cxnLst/>
              <a:rect l="l" t="t" r="r" b="b"/>
              <a:pathLst>
                <a:path w="33980" h="15747" extrusionOk="0">
                  <a:moveTo>
                    <a:pt x="23973" y="1"/>
                  </a:moveTo>
                  <a:cubicBezTo>
                    <a:pt x="23973" y="1"/>
                    <a:pt x="19570" y="5171"/>
                    <a:pt x="19269" y="5338"/>
                  </a:cubicBezTo>
                  <a:cubicBezTo>
                    <a:pt x="19261" y="5342"/>
                    <a:pt x="19241" y="5344"/>
                    <a:pt x="19212" y="5344"/>
                  </a:cubicBezTo>
                  <a:cubicBezTo>
                    <a:pt x="18359" y="5344"/>
                    <a:pt x="9059" y="3506"/>
                    <a:pt x="6027" y="2602"/>
                  </a:cubicBezTo>
                  <a:cubicBezTo>
                    <a:pt x="5458" y="2435"/>
                    <a:pt x="4881" y="2354"/>
                    <a:pt x="4335" y="2354"/>
                  </a:cubicBezTo>
                  <a:cubicBezTo>
                    <a:pt x="1843" y="2354"/>
                    <a:pt x="1" y="4036"/>
                    <a:pt x="2491" y="6772"/>
                  </a:cubicBezTo>
                  <a:cubicBezTo>
                    <a:pt x="5993" y="10605"/>
                    <a:pt x="16859" y="15747"/>
                    <a:pt x="21733" y="15747"/>
                  </a:cubicBezTo>
                  <a:cubicBezTo>
                    <a:pt x="21780" y="15747"/>
                    <a:pt x="21826" y="15746"/>
                    <a:pt x="21871" y="15745"/>
                  </a:cubicBezTo>
                  <a:cubicBezTo>
                    <a:pt x="26675" y="15645"/>
                    <a:pt x="33980" y="6205"/>
                    <a:pt x="33980" y="6205"/>
                  </a:cubicBezTo>
                  <a:lnTo>
                    <a:pt x="2397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5" name="Google Shape;2775;p54"/>
            <p:cNvSpPr/>
            <p:nvPr/>
          </p:nvSpPr>
          <p:spPr>
            <a:xfrm>
              <a:off x="4294075" y="1644950"/>
              <a:ext cx="234100" cy="144650"/>
            </a:xfrm>
            <a:custGeom>
              <a:avLst/>
              <a:gdLst/>
              <a:ahLst/>
              <a:cxnLst/>
              <a:rect l="l" t="t" r="r" b="b"/>
              <a:pathLst>
                <a:path w="9364" h="5786" extrusionOk="0">
                  <a:moveTo>
                    <a:pt x="67" y="1"/>
                  </a:moveTo>
                  <a:cubicBezTo>
                    <a:pt x="67" y="1"/>
                    <a:pt x="0" y="34"/>
                    <a:pt x="34" y="34"/>
                  </a:cubicBezTo>
                  <a:cubicBezTo>
                    <a:pt x="1501" y="1135"/>
                    <a:pt x="3036" y="2069"/>
                    <a:pt x="4570" y="3036"/>
                  </a:cubicBezTo>
                  <a:cubicBezTo>
                    <a:pt x="5304" y="3503"/>
                    <a:pt x="6071" y="3970"/>
                    <a:pt x="6839" y="4437"/>
                  </a:cubicBezTo>
                  <a:lnTo>
                    <a:pt x="8039" y="5071"/>
                  </a:lnTo>
                  <a:cubicBezTo>
                    <a:pt x="8440" y="5338"/>
                    <a:pt x="8873" y="5571"/>
                    <a:pt x="9307" y="5771"/>
                  </a:cubicBezTo>
                  <a:cubicBezTo>
                    <a:pt x="9317" y="5781"/>
                    <a:pt x="9327" y="5785"/>
                    <a:pt x="9335" y="5785"/>
                  </a:cubicBezTo>
                  <a:cubicBezTo>
                    <a:pt x="9354" y="5785"/>
                    <a:pt x="9364" y="5762"/>
                    <a:pt x="9340" y="5738"/>
                  </a:cubicBezTo>
                  <a:cubicBezTo>
                    <a:pt x="9007" y="5471"/>
                    <a:pt x="8640" y="5204"/>
                    <a:pt x="8273" y="4971"/>
                  </a:cubicBezTo>
                  <a:lnTo>
                    <a:pt x="7105" y="4204"/>
                  </a:lnTo>
                  <a:cubicBezTo>
                    <a:pt x="6372" y="3670"/>
                    <a:pt x="5604" y="3236"/>
                    <a:pt x="4837" y="2769"/>
                  </a:cubicBezTo>
                  <a:cubicBezTo>
                    <a:pt x="3269" y="1802"/>
                    <a:pt x="1702" y="835"/>
                    <a:pt x="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6" name="Google Shape;2776;p54"/>
            <p:cNvSpPr/>
            <p:nvPr/>
          </p:nvSpPr>
          <p:spPr>
            <a:xfrm>
              <a:off x="3861250" y="1843425"/>
              <a:ext cx="95100" cy="31725"/>
            </a:xfrm>
            <a:custGeom>
              <a:avLst/>
              <a:gdLst/>
              <a:ahLst/>
              <a:cxnLst/>
              <a:rect l="l" t="t" r="r" b="b"/>
              <a:pathLst>
                <a:path w="3804" h="1269" extrusionOk="0">
                  <a:moveTo>
                    <a:pt x="34" y="1"/>
                  </a:moveTo>
                  <a:cubicBezTo>
                    <a:pt x="1" y="1"/>
                    <a:pt x="1" y="67"/>
                    <a:pt x="34" y="67"/>
                  </a:cubicBezTo>
                  <a:cubicBezTo>
                    <a:pt x="535" y="201"/>
                    <a:pt x="1002" y="401"/>
                    <a:pt x="1502" y="568"/>
                  </a:cubicBezTo>
                  <a:lnTo>
                    <a:pt x="1802" y="668"/>
                  </a:lnTo>
                  <a:lnTo>
                    <a:pt x="1535" y="668"/>
                  </a:lnTo>
                  <a:lnTo>
                    <a:pt x="701" y="634"/>
                  </a:lnTo>
                  <a:cubicBezTo>
                    <a:pt x="668" y="634"/>
                    <a:pt x="668" y="668"/>
                    <a:pt x="701" y="668"/>
                  </a:cubicBezTo>
                  <a:cubicBezTo>
                    <a:pt x="968" y="734"/>
                    <a:pt x="1269" y="801"/>
                    <a:pt x="1535" y="801"/>
                  </a:cubicBezTo>
                  <a:lnTo>
                    <a:pt x="2236" y="801"/>
                  </a:lnTo>
                  <a:cubicBezTo>
                    <a:pt x="2436" y="835"/>
                    <a:pt x="3570" y="1268"/>
                    <a:pt x="3804" y="1268"/>
                  </a:cubicBezTo>
                  <a:cubicBezTo>
                    <a:pt x="3804" y="1268"/>
                    <a:pt x="3804" y="1268"/>
                    <a:pt x="3804" y="1201"/>
                  </a:cubicBezTo>
                  <a:cubicBezTo>
                    <a:pt x="2636" y="534"/>
                    <a:pt x="1369" y="134"/>
                    <a:pt x="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7" name="Google Shape;2777;p54"/>
            <p:cNvSpPr/>
            <p:nvPr/>
          </p:nvSpPr>
          <p:spPr>
            <a:xfrm>
              <a:off x="3638600" y="1487150"/>
              <a:ext cx="165975" cy="244950"/>
            </a:xfrm>
            <a:custGeom>
              <a:avLst/>
              <a:gdLst/>
              <a:ahLst/>
              <a:cxnLst/>
              <a:rect l="l" t="t" r="r" b="b"/>
              <a:pathLst>
                <a:path w="6639" h="9798" extrusionOk="0">
                  <a:moveTo>
                    <a:pt x="5752" y="1"/>
                  </a:moveTo>
                  <a:cubicBezTo>
                    <a:pt x="5595" y="1"/>
                    <a:pt x="5138" y="275"/>
                    <a:pt x="5138" y="275"/>
                  </a:cubicBezTo>
                  <a:lnTo>
                    <a:pt x="3937" y="642"/>
                  </a:lnTo>
                  <a:lnTo>
                    <a:pt x="1" y="1876"/>
                  </a:lnTo>
                  <a:cubicBezTo>
                    <a:pt x="401" y="3044"/>
                    <a:pt x="668" y="4244"/>
                    <a:pt x="801" y="5445"/>
                  </a:cubicBezTo>
                  <a:cubicBezTo>
                    <a:pt x="801" y="5579"/>
                    <a:pt x="801" y="5712"/>
                    <a:pt x="801" y="5846"/>
                  </a:cubicBezTo>
                  <a:lnTo>
                    <a:pt x="801" y="5912"/>
                  </a:lnTo>
                  <a:cubicBezTo>
                    <a:pt x="701" y="6646"/>
                    <a:pt x="501" y="9548"/>
                    <a:pt x="1835" y="9782"/>
                  </a:cubicBezTo>
                  <a:cubicBezTo>
                    <a:pt x="1898" y="9792"/>
                    <a:pt x="1962" y="9797"/>
                    <a:pt x="2029" y="9797"/>
                  </a:cubicBezTo>
                  <a:cubicBezTo>
                    <a:pt x="3458" y="9797"/>
                    <a:pt x="5808" y="7468"/>
                    <a:pt x="6605" y="5779"/>
                  </a:cubicBezTo>
                  <a:cubicBezTo>
                    <a:pt x="6639" y="5645"/>
                    <a:pt x="6372" y="4411"/>
                    <a:pt x="6138" y="2910"/>
                  </a:cubicBezTo>
                  <a:cubicBezTo>
                    <a:pt x="5972" y="2010"/>
                    <a:pt x="5838" y="1009"/>
                    <a:pt x="5805" y="41"/>
                  </a:cubicBezTo>
                  <a:cubicBezTo>
                    <a:pt x="5805" y="13"/>
                    <a:pt x="5785" y="1"/>
                    <a:pt x="575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8" name="Google Shape;2778;p54"/>
            <p:cNvSpPr/>
            <p:nvPr/>
          </p:nvSpPr>
          <p:spPr>
            <a:xfrm>
              <a:off x="3638600" y="1499025"/>
              <a:ext cx="137625" cy="135725"/>
            </a:xfrm>
            <a:custGeom>
              <a:avLst/>
              <a:gdLst/>
              <a:ahLst/>
              <a:cxnLst/>
              <a:rect l="l" t="t" r="r" b="b"/>
              <a:pathLst>
                <a:path w="5505" h="5429" extrusionOk="0">
                  <a:moveTo>
                    <a:pt x="5505" y="0"/>
                  </a:moveTo>
                  <a:lnTo>
                    <a:pt x="3970" y="167"/>
                  </a:lnTo>
                  <a:lnTo>
                    <a:pt x="1" y="1434"/>
                  </a:lnTo>
                  <a:cubicBezTo>
                    <a:pt x="401" y="2569"/>
                    <a:pt x="668" y="3769"/>
                    <a:pt x="801" y="5004"/>
                  </a:cubicBezTo>
                  <a:cubicBezTo>
                    <a:pt x="801" y="5104"/>
                    <a:pt x="801" y="5237"/>
                    <a:pt x="801" y="5371"/>
                  </a:cubicBezTo>
                  <a:lnTo>
                    <a:pt x="801" y="5404"/>
                  </a:lnTo>
                  <a:cubicBezTo>
                    <a:pt x="901" y="5421"/>
                    <a:pt x="1001" y="5429"/>
                    <a:pt x="1101" y="5429"/>
                  </a:cubicBezTo>
                  <a:cubicBezTo>
                    <a:pt x="1201" y="5429"/>
                    <a:pt x="1302" y="5421"/>
                    <a:pt x="1402" y="5404"/>
                  </a:cubicBezTo>
                  <a:cubicBezTo>
                    <a:pt x="5338" y="5070"/>
                    <a:pt x="5505" y="0"/>
                    <a:pt x="55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9" name="Google Shape;2779;p54"/>
            <p:cNvSpPr/>
            <p:nvPr/>
          </p:nvSpPr>
          <p:spPr>
            <a:xfrm>
              <a:off x="3553550" y="1264675"/>
              <a:ext cx="68400" cy="167675"/>
            </a:xfrm>
            <a:custGeom>
              <a:avLst/>
              <a:gdLst/>
              <a:ahLst/>
              <a:cxnLst/>
              <a:rect l="l" t="t" r="r" b="b"/>
              <a:pathLst>
                <a:path w="2736" h="6707" extrusionOk="0">
                  <a:moveTo>
                    <a:pt x="2735" y="1"/>
                  </a:moveTo>
                  <a:cubicBezTo>
                    <a:pt x="2735" y="1"/>
                    <a:pt x="801" y="735"/>
                    <a:pt x="400" y="2636"/>
                  </a:cubicBezTo>
                  <a:cubicBezTo>
                    <a:pt x="0" y="4571"/>
                    <a:pt x="400" y="6605"/>
                    <a:pt x="567" y="6706"/>
                  </a:cubicBezTo>
                  <a:cubicBezTo>
                    <a:pt x="568" y="6706"/>
                    <a:pt x="570" y="6707"/>
                    <a:pt x="571" y="6707"/>
                  </a:cubicBezTo>
                  <a:cubicBezTo>
                    <a:pt x="763" y="6707"/>
                    <a:pt x="2735" y="1"/>
                    <a:pt x="27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0" name="Google Shape;2780;p54"/>
            <p:cNvSpPr/>
            <p:nvPr/>
          </p:nvSpPr>
          <p:spPr>
            <a:xfrm>
              <a:off x="3535200" y="1246575"/>
              <a:ext cx="292725" cy="358225"/>
            </a:xfrm>
            <a:custGeom>
              <a:avLst/>
              <a:gdLst/>
              <a:ahLst/>
              <a:cxnLst/>
              <a:rect l="l" t="t" r="r" b="b"/>
              <a:pathLst>
                <a:path w="11709" h="14329" extrusionOk="0">
                  <a:moveTo>
                    <a:pt x="6079" y="1"/>
                  </a:moveTo>
                  <a:cubicBezTo>
                    <a:pt x="5184" y="1"/>
                    <a:pt x="4306" y="230"/>
                    <a:pt x="3570" y="725"/>
                  </a:cubicBezTo>
                  <a:cubicBezTo>
                    <a:pt x="1868" y="1892"/>
                    <a:pt x="0" y="9664"/>
                    <a:pt x="1501" y="12233"/>
                  </a:cubicBezTo>
                  <a:cubicBezTo>
                    <a:pt x="2349" y="13676"/>
                    <a:pt x="3772" y="14329"/>
                    <a:pt x="5249" y="14329"/>
                  </a:cubicBezTo>
                  <a:cubicBezTo>
                    <a:pt x="6503" y="14329"/>
                    <a:pt x="7796" y="13858"/>
                    <a:pt x="8807" y="13000"/>
                  </a:cubicBezTo>
                  <a:cubicBezTo>
                    <a:pt x="10374" y="11699"/>
                    <a:pt x="11709" y="5695"/>
                    <a:pt x="11142" y="3593"/>
                  </a:cubicBezTo>
                  <a:cubicBezTo>
                    <a:pt x="10550" y="1369"/>
                    <a:pt x="8263" y="1"/>
                    <a:pt x="607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1" name="Google Shape;2781;p54"/>
            <p:cNvSpPr/>
            <p:nvPr/>
          </p:nvSpPr>
          <p:spPr>
            <a:xfrm>
              <a:off x="3759525" y="15699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2" name="Google Shape;2782;p54"/>
            <p:cNvSpPr/>
            <p:nvPr/>
          </p:nvSpPr>
          <p:spPr>
            <a:xfrm>
              <a:off x="3672800" y="1428975"/>
              <a:ext cx="10850" cy="28375"/>
            </a:xfrm>
            <a:custGeom>
              <a:avLst/>
              <a:gdLst/>
              <a:ahLst/>
              <a:cxnLst/>
              <a:rect l="l" t="t" r="r" b="b"/>
              <a:pathLst>
                <a:path w="434" h="1135" extrusionOk="0">
                  <a:moveTo>
                    <a:pt x="200" y="0"/>
                  </a:moveTo>
                  <a:lnTo>
                    <a:pt x="200" y="0"/>
                  </a:lnTo>
                  <a:cubicBezTo>
                    <a:pt x="34" y="367"/>
                    <a:pt x="0" y="1001"/>
                    <a:pt x="434" y="1134"/>
                  </a:cubicBezTo>
                  <a:cubicBezTo>
                    <a:pt x="100" y="901"/>
                    <a:pt x="134" y="434"/>
                    <a:pt x="234" y="33"/>
                  </a:cubicBezTo>
                  <a:cubicBezTo>
                    <a:pt x="234" y="0"/>
                    <a:pt x="200" y="0"/>
                    <a:pt x="2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3" name="Google Shape;2783;p54"/>
            <p:cNvSpPr/>
            <p:nvPr/>
          </p:nvSpPr>
          <p:spPr>
            <a:xfrm>
              <a:off x="3669850" y="1419725"/>
              <a:ext cx="35100" cy="33500"/>
            </a:xfrm>
            <a:custGeom>
              <a:avLst/>
              <a:gdLst/>
              <a:ahLst/>
              <a:cxnLst/>
              <a:rect l="l" t="t" r="r" b="b"/>
              <a:pathLst>
                <a:path w="1404" h="1340" extrusionOk="0">
                  <a:moveTo>
                    <a:pt x="744" y="1"/>
                  </a:moveTo>
                  <a:cubicBezTo>
                    <a:pt x="207" y="1"/>
                    <a:pt x="1" y="1240"/>
                    <a:pt x="619" y="1337"/>
                  </a:cubicBezTo>
                  <a:cubicBezTo>
                    <a:pt x="634" y="1339"/>
                    <a:pt x="648" y="1340"/>
                    <a:pt x="663" y="1340"/>
                  </a:cubicBezTo>
                  <a:cubicBezTo>
                    <a:pt x="1229" y="1340"/>
                    <a:pt x="1403" y="101"/>
                    <a:pt x="785" y="3"/>
                  </a:cubicBezTo>
                  <a:cubicBezTo>
                    <a:pt x="771" y="2"/>
                    <a:pt x="757" y="1"/>
                    <a:pt x="7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4" name="Google Shape;2784;p54"/>
            <p:cNvSpPr/>
            <p:nvPr/>
          </p:nvSpPr>
          <p:spPr>
            <a:xfrm>
              <a:off x="3603575" y="1417300"/>
              <a:ext cx="15875" cy="25025"/>
            </a:xfrm>
            <a:custGeom>
              <a:avLst/>
              <a:gdLst/>
              <a:ahLst/>
              <a:cxnLst/>
              <a:rect l="l" t="t" r="r" b="b"/>
              <a:pathLst>
                <a:path w="635" h="1001" extrusionOk="0">
                  <a:moveTo>
                    <a:pt x="634" y="0"/>
                  </a:moveTo>
                  <a:lnTo>
                    <a:pt x="634" y="0"/>
                  </a:lnTo>
                  <a:cubicBezTo>
                    <a:pt x="634" y="0"/>
                    <a:pt x="601" y="0"/>
                    <a:pt x="568" y="33"/>
                  </a:cubicBezTo>
                  <a:cubicBezTo>
                    <a:pt x="534" y="434"/>
                    <a:pt x="401" y="901"/>
                    <a:pt x="1" y="967"/>
                  </a:cubicBezTo>
                  <a:lnTo>
                    <a:pt x="1" y="1001"/>
                  </a:lnTo>
                  <a:cubicBezTo>
                    <a:pt x="434" y="1001"/>
                    <a:pt x="634" y="400"/>
                    <a:pt x="6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5" name="Google Shape;2785;p54"/>
            <p:cNvSpPr/>
            <p:nvPr/>
          </p:nvSpPr>
          <p:spPr>
            <a:xfrm>
              <a:off x="3589450" y="1405250"/>
              <a:ext cx="35150" cy="33150"/>
            </a:xfrm>
            <a:custGeom>
              <a:avLst/>
              <a:gdLst/>
              <a:ahLst/>
              <a:cxnLst/>
              <a:rect l="l" t="t" r="r" b="b"/>
              <a:pathLst>
                <a:path w="1406" h="1326" extrusionOk="0">
                  <a:moveTo>
                    <a:pt x="758" y="1"/>
                  </a:moveTo>
                  <a:cubicBezTo>
                    <a:pt x="204" y="1"/>
                    <a:pt x="0" y="1190"/>
                    <a:pt x="566" y="1316"/>
                  </a:cubicBezTo>
                  <a:cubicBezTo>
                    <a:pt x="594" y="1322"/>
                    <a:pt x="622" y="1325"/>
                    <a:pt x="649" y="1325"/>
                  </a:cubicBezTo>
                  <a:cubicBezTo>
                    <a:pt x="1190" y="1325"/>
                    <a:pt x="1406" y="110"/>
                    <a:pt x="866" y="15"/>
                  </a:cubicBezTo>
                  <a:cubicBezTo>
                    <a:pt x="829" y="5"/>
                    <a:pt x="793" y="1"/>
                    <a:pt x="7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6" name="Google Shape;2786;p54"/>
            <p:cNvSpPr/>
            <p:nvPr/>
          </p:nvSpPr>
          <p:spPr>
            <a:xfrm>
              <a:off x="3680300" y="1380975"/>
              <a:ext cx="36300" cy="26925"/>
            </a:xfrm>
            <a:custGeom>
              <a:avLst/>
              <a:gdLst/>
              <a:ahLst/>
              <a:cxnLst/>
              <a:rect l="l" t="t" r="r" b="b"/>
              <a:pathLst>
                <a:path w="1452" h="1077" extrusionOk="0">
                  <a:moveTo>
                    <a:pt x="455" y="1"/>
                  </a:moveTo>
                  <a:cubicBezTo>
                    <a:pt x="345" y="1"/>
                    <a:pt x="236" y="27"/>
                    <a:pt x="134" y="85"/>
                  </a:cubicBezTo>
                  <a:cubicBezTo>
                    <a:pt x="34" y="152"/>
                    <a:pt x="0" y="286"/>
                    <a:pt x="34" y="419"/>
                  </a:cubicBezTo>
                  <a:cubicBezTo>
                    <a:pt x="134" y="619"/>
                    <a:pt x="301" y="686"/>
                    <a:pt x="501" y="786"/>
                  </a:cubicBezTo>
                  <a:cubicBezTo>
                    <a:pt x="634" y="853"/>
                    <a:pt x="801" y="953"/>
                    <a:pt x="968" y="1053"/>
                  </a:cubicBezTo>
                  <a:cubicBezTo>
                    <a:pt x="1006" y="1069"/>
                    <a:pt x="1044" y="1076"/>
                    <a:pt x="1082" y="1076"/>
                  </a:cubicBezTo>
                  <a:cubicBezTo>
                    <a:pt x="1278" y="1076"/>
                    <a:pt x="1452" y="876"/>
                    <a:pt x="1368" y="653"/>
                  </a:cubicBezTo>
                  <a:cubicBezTo>
                    <a:pt x="1268" y="419"/>
                    <a:pt x="1101" y="219"/>
                    <a:pt x="868" y="119"/>
                  </a:cubicBezTo>
                  <a:cubicBezTo>
                    <a:pt x="737" y="44"/>
                    <a:pt x="595" y="1"/>
                    <a:pt x="4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7" name="Google Shape;2787;p54"/>
            <p:cNvSpPr/>
            <p:nvPr/>
          </p:nvSpPr>
          <p:spPr>
            <a:xfrm>
              <a:off x="3591075" y="1366250"/>
              <a:ext cx="40050" cy="20200"/>
            </a:xfrm>
            <a:custGeom>
              <a:avLst/>
              <a:gdLst/>
              <a:ahLst/>
              <a:cxnLst/>
              <a:rect l="l" t="t" r="r" b="b"/>
              <a:pathLst>
                <a:path w="1602" h="808" extrusionOk="0">
                  <a:moveTo>
                    <a:pt x="969" y="1"/>
                  </a:moveTo>
                  <a:cubicBezTo>
                    <a:pt x="936" y="1"/>
                    <a:pt x="902" y="3"/>
                    <a:pt x="868" y="7"/>
                  </a:cubicBezTo>
                  <a:cubicBezTo>
                    <a:pt x="601" y="7"/>
                    <a:pt x="367" y="141"/>
                    <a:pt x="200" y="308"/>
                  </a:cubicBezTo>
                  <a:cubicBezTo>
                    <a:pt x="0" y="508"/>
                    <a:pt x="134" y="808"/>
                    <a:pt x="401" y="808"/>
                  </a:cubicBezTo>
                  <a:cubicBezTo>
                    <a:pt x="601" y="808"/>
                    <a:pt x="767" y="775"/>
                    <a:pt x="968" y="775"/>
                  </a:cubicBezTo>
                  <a:cubicBezTo>
                    <a:pt x="1134" y="775"/>
                    <a:pt x="1335" y="708"/>
                    <a:pt x="1501" y="608"/>
                  </a:cubicBezTo>
                  <a:cubicBezTo>
                    <a:pt x="1601" y="508"/>
                    <a:pt x="1601" y="374"/>
                    <a:pt x="1535" y="241"/>
                  </a:cubicBezTo>
                  <a:cubicBezTo>
                    <a:pt x="1389" y="96"/>
                    <a:pt x="1194" y="1"/>
                    <a:pt x="9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8" name="Google Shape;2788;p54"/>
            <p:cNvSpPr/>
            <p:nvPr/>
          </p:nvSpPr>
          <p:spPr>
            <a:xfrm>
              <a:off x="3650275" y="1521525"/>
              <a:ext cx="21700" cy="7525"/>
            </a:xfrm>
            <a:custGeom>
              <a:avLst/>
              <a:gdLst/>
              <a:ahLst/>
              <a:cxnLst/>
              <a:rect l="l" t="t" r="r" b="b"/>
              <a:pathLst>
                <a:path w="868" h="301" extrusionOk="0">
                  <a:moveTo>
                    <a:pt x="1" y="1"/>
                  </a:moveTo>
                  <a:cubicBezTo>
                    <a:pt x="101" y="201"/>
                    <a:pt x="301" y="301"/>
                    <a:pt x="501" y="301"/>
                  </a:cubicBezTo>
                  <a:cubicBezTo>
                    <a:pt x="668" y="301"/>
                    <a:pt x="835" y="168"/>
                    <a:pt x="868" y="1"/>
                  </a:cubicBezTo>
                  <a:lnTo>
                    <a:pt x="835" y="1"/>
                  </a:lnTo>
                  <a:cubicBezTo>
                    <a:pt x="745" y="60"/>
                    <a:pt x="630" y="173"/>
                    <a:pt x="511" y="173"/>
                  </a:cubicBezTo>
                  <a:cubicBezTo>
                    <a:pt x="496" y="173"/>
                    <a:pt x="482" y="171"/>
                    <a:pt x="468" y="168"/>
                  </a:cubicBezTo>
                  <a:cubicBezTo>
                    <a:pt x="301" y="168"/>
                    <a:pt x="167" y="101"/>
                    <a:pt x="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9" name="Google Shape;2789;p54"/>
            <p:cNvSpPr/>
            <p:nvPr/>
          </p:nvSpPr>
          <p:spPr>
            <a:xfrm>
              <a:off x="3606650" y="1371075"/>
              <a:ext cx="60325" cy="129625"/>
            </a:xfrm>
            <a:custGeom>
              <a:avLst/>
              <a:gdLst/>
              <a:ahLst/>
              <a:cxnLst/>
              <a:rect l="l" t="t" r="r" b="b"/>
              <a:pathLst>
                <a:path w="2413" h="5185" extrusionOk="0">
                  <a:moveTo>
                    <a:pt x="1274" y="1"/>
                  </a:moveTo>
                  <a:cubicBezTo>
                    <a:pt x="1265" y="1"/>
                    <a:pt x="1255" y="5"/>
                    <a:pt x="1245" y="14"/>
                  </a:cubicBezTo>
                  <a:cubicBezTo>
                    <a:pt x="712" y="1349"/>
                    <a:pt x="278" y="2716"/>
                    <a:pt x="11" y="4151"/>
                  </a:cubicBezTo>
                  <a:cubicBezTo>
                    <a:pt x="1" y="4203"/>
                    <a:pt x="56" y="4223"/>
                    <a:pt x="141" y="4223"/>
                  </a:cubicBezTo>
                  <a:cubicBezTo>
                    <a:pt x="327" y="4223"/>
                    <a:pt x="653" y="4130"/>
                    <a:pt x="745" y="4084"/>
                  </a:cubicBezTo>
                  <a:lnTo>
                    <a:pt x="745" y="4084"/>
                  </a:lnTo>
                  <a:cubicBezTo>
                    <a:pt x="745" y="4084"/>
                    <a:pt x="645" y="4584"/>
                    <a:pt x="578" y="4885"/>
                  </a:cubicBezTo>
                  <a:lnTo>
                    <a:pt x="578" y="4918"/>
                  </a:lnTo>
                  <a:cubicBezTo>
                    <a:pt x="578" y="4951"/>
                    <a:pt x="578" y="4951"/>
                    <a:pt x="578" y="4951"/>
                  </a:cubicBezTo>
                  <a:cubicBezTo>
                    <a:pt x="578" y="5018"/>
                    <a:pt x="611" y="5051"/>
                    <a:pt x="645" y="5085"/>
                  </a:cubicBezTo>
                  <a:lnTo>
                    <a:pt x="745" y="5085"/>
                  </a:lnTo>
                  <a:cubicBezTo>
                    <a:pt x="778" y="5118"/>
                    <a:pt x="812" y="5118"/>
                    <a:pt x="845" y="5118"/>
                  </a:cubicBezTo>
                  <a:cubicBezTo>
                    <a:pt x="1012" y="5151"/>
                    <a:pt x="1179" y="5185"/>
                    <a:pt x="1345" y="5185"/>
                  </a:cubicBezTo>
                  <a:cubicBezTo>
                    <a:pt x="1746" y="5185"/>
                    <a:pt x="2113" y="5018"/>
                    <a:pt x="2379" y="4718"/>
                  </a:cubicBezTo>
                  <a:cubicBezTo>
                    <a:pt x="2413" y="4684"/>
                    <a:pt x="2379" y="4651"/>
                    <a:pt x="2313" y="4651"/>
                  </a:cubicBezTo>
                  <a:cubicBezTo>
                    <a:pt x="1985" y="4838"/>
                    <a:pt x="1625" y="4943"/>
                    <a:pt x="1266" y="4943"/>
                  </a:cubicBezTo>
                  <a:cubicBezTo>
                    <a:pt x="1113" y="4943"/>
                    <a:pt x="961" y="4924"/>
                    <a:pt x="812" y="4885"/>
                  </a:cubicBezTo>
                  <a:cubicBezTo>
                    <a:pt x="812" y="4718"/>
                    <a:pt x="1078" y="3817"/>
                    <a:pt x="1045" y="3817"/>
                  </a:cubicBezTo>
                  <a:cubicBezTo>
                    <a:pt x="812" y="3817"/>
                    <a:pt x="578" y="3851"/>
                    <a:pt x="345" y="3917"/>
                  </a:cubicBezTo>
                  <a:cubicBezTo>
                    <a:pt x="611" y="2616"/>
                    <a:pt x="1078" y="1349"/>
                    <a:pt x="1312" y="48"/>
                  </a:cubicBezTo>
                  <a:cubicBezTo>
                    <a:pt x="1312" y="24"/>
                    <a:pt x="1295" y="1"/>
                    <a:pt x="12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0" name="Google Shape;2790;p54"/>
            <p:cNvSpPr/>
            <p:nvPr/>
          </p:nvSpPr>
          <p:spPr>
            <a:xfrm>
              <a:off x="3632775" y="1489000"/>
              <a:ext cx="35050" cy="25275"/>
            </a:xfrm>
            <a:custGeom>
              <a:avLst/>
              <a:gdLst/>
              <a:ahLst/>
              <a:cxnLst/>
              <a:rect l="l" t="t" r="r" b="b"/>
              <a:pathLst>
                <a:path w="1402" h="1011" extrusionOk="0">
                  <a:moveTo>
                    <a:pt x="1334" y="1"/>
                  </a:moveTo>
                  <a:cubicBezTo>
                    <a:pt x="1016" y="187"/>
                    <a:pt x="655" y="288"/>
                    <a:pt x="286" y="288"/>
                  </a:cubicBezTo>
                  <a:cubicBezTo>
                    <a:pt x="191" y="288"/>
                    <a:pt x="95" y="281"/>
                    <a:pt x="0" y="268"/>
                  </a:cubicBezTo>
                  <a:lnTo>
                    <a:pt x="0" y="268"/>
                  </a:lnTo>
                  <a:cubicBezTo>
                    <a:pt x="134" y="535"/>
                    <a:pt x="334" y="735"/>
                    <a:pt x="567" y="901"/>
                  </a:cubicBezTo>
                  <a:cubicBezTo>
                    <a:pt x="676" y="956"/>
                    <a:pt x="807" y="1010"/>
                    <a:pt x="943" y="1010"/>
                  </a:cubicBezTo>
                  <a:cubicBezTo>
                    <a:pt x="973" y="1010"/>
                    <a:pt x="1004" y="1008"/>
                    <a:pt x="1034" y="1002"/>
                  </a:cubicBezTo>
                  <a:cubicBezTo>
                    <a:pt x="1368" y="968"/>
                    <a:pt x="1401" y="668"/>
                    <a:pt x="1401" y="401"/>
                  </a:cubicBezTo>
                  <a:cubicBezTo>
                    <a:pt x="1401" y="268"/>
                    <a:pt x="1368" y="134"/>
                    <a:pt x="13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1" name="Google Shape;2791;p54"/>
            <p:cNvSpPr/>
            <p:nvPr/>
          </p:nvSpPr>
          <p:spPr>
            <a:xfrm>
              <a:off x="3646950" y="1498925"/>
              <a:ext cx="20875" cy="15350"/>
            </a:xfrm>
            <a:custGeom>
              <a:avLst/>
              <a:gdLst/>
              <a:ahLst/>
              <a:cxnLst/>
              <a:rect l="l" t="t" r="r" b="b"/>
              <a:pathLst>
                <a:path w="835" h="614" extrusionOk="0">
                  <a:moveTo>
                    <a:pt x="755" y="0"/>
                  </a:moveTo>
                  <a:cubicBezTo>
                    <a:pt x="420" y="0"/>
                    <a:pt x="124" y="195"/>
                    <a:pt x="0" y="504"/>
                  </a:cubicBezTo>
                  <a:cubicBezTo>
                    <a:pt x="109" y="559"/>
                    <a:pt x="240" y="613"/>
                    <a:pt x="376" y="613"/>
                  </a:cubicBezTo>
                  <a:cubicBezTo>
                    <a:pt x="406" y="613"/>
                    <a:pt x="437" y="611"/>
                    <a:pt x="467" y="605"/>
                  </a:cubicBezTo>
                  <a:cubicBezTo>
                    <a:pt x="801" y="571"/>
                    <a:pt x="834" y="271"/>
                    <a:pt x="834" y="4"/>
                  </a:cubicBezTo>
                  <a:cubicBezTo>
                    <a:pt x="807" y="2"/>
                    <a:pt x="781" y="0"/>
                    <a:pt x="755" y="0"/>
                  </a:cubicBezTo>
                  <a:close/>
                </a:path>
              </a:pathLst>
            </a:custGeom>
            <a:solidFill>
              <a:srgbClr val="FF98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2" name="Google Shape;2792;p54"/>
            <p:cNvSpPr/>
            <p:nvPr/>
          </p:nvSpPr>
          <p:spPr>
            <a:xfrm>
              <a:off x="3550300" y="1218475"/>
              <a:ext cx="293475" cy="239700"/>
            </a:xfrm>
            <a:custGeom>
              <a:avLst/>
              <a:gdLst/>
              <a:ahLst/>
              <a:cxnLst/>
              <a:rect l="l" t="t" r="r" b="b"/>
              <a:pathLst>
                <a:path w="11739" h="9588" extrusionOk="0">
                  <a:moveTo>
                    <a:pt x="5783" y="0"/>
                  </a:moveTo>
                  <a:cubicBezTo>
                    <a:pt x="2266" y="0"/>
                    <a:pt x="0" y="3461"/>
                    <a:pt x="97" y="3783"/>
                  </a:cubicBezTo>
                  <a:cubicBezTo>
                    <a:pt x="186" y="4117"/>
                    <a:pt x="842" y="4228"/>
                    <a:pt x="1677" y="4228"/>
                  </a:cubicBezTo>
                  <a:cubicBezTo>
                    <a:pt x="3347" y="4228"/>
                    <a:pt x="5734" y="3784"/>
                    <a:pt x="5734" y="3783"/>
                  </a:cubicBezTo>
                  <a:lnTo>
                    <a:pt x="5734" y="3783"/>
                  </a:lnTo>
                  <a:cubicBezTo>
                    <a:pt x="5734" y="3784"/>
                    <a:pt x="3599" y="4617"/>
                    <a:pt x="3766" y="4651"/>
                  </a:cubicBezTo>
                  <a:cubicBezTo>
                    <a:pt x="4352" y="4748"/>
                    <a:pt x="4938" y="4810"/>
                    <a:pt x="5537" y="4810"/>
                  </a:cubicBezTo>
                  <a:cubicBezTo>
                    <a:pt x="5757" y="4810"/>
                    <a:pt x="5978" y="4802"/>
                    <a:pt x="6201" y="4784"/>
                  </a:cubicBezTo>
                  <a:cubicBezTo>
                    <a:pt x="6968" y="4684"/>
                    <a:pt x="7769" y="4451"/>
                    <a:pt x="8469" y="4117"/>
                  </a:cubicBezTo>
                  <a:lnTo>
                    <a:pt x="8469" y="4117"/>
                  </a:lnTo>
                  <a:cubicBezTo>
                    <a:pt x="8469" y="4117"/>
                    <a:pt x="8336" y="9588"/>
                    <a:pt x="9570" y="9588"/>
                  </a:cubicBezTo>
                  <a:cubicBezTo>
                    <a:pt x="10871" y="9588"/>
                    <a:pt x="11605" y="6519"/>
                    <a:pt x="11672" y="5385"/>
                  </a:cubicBezTo>
                  <a:cubicBezTo>
                    <a:pt x="11738" y="4517"/>
                    <a:pt x="10438" y="3050"/>
                    <a:pt x="10438" y="3050"/>
                  </a:cubicBezTo>
                  <a:cubicBezTo>
                    <a:pt x="10438" y="3050"/>
                    <a:pt x="8903" y="214"/>
                    <a:pt x="6168" y="14"/>
                  </a:cubicBezTo>
                  <a:cubicBezTo>
                    <a:pt x="6038" y="5"/>
                    <a:pt x="5910" y="0"/>
                    <a:pt x="578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3" name="Google Shape;2793;p54"/>
            <p:cNvSpPr/>
            <p:nvPr/>
          </p:nvSpPr>
          <p:spPr>
            <a:xfrm>
              <a:off x="3765350" y="1422400"/>
              <a:ext cx="90925" cy="94875"/>
            </a:xfrm>
            <a:custGeom>
              <a:avLst/>
              <a:gdLst/>
              <a:ahLst/>
              <a:cxnLst/>
              <a:rect l="l" t="t" r="r" b="b"/>
              <a:pathLst>
                <a:path w="3637" h="3795" extrusionOk="0">
                  <a:moveTo>
                    <a:pt x="2454" y="0"/>
                  </a:moveTo>
                  <a:cubicBezTo>
                    <a:pt x="1592" y="0"/>
                    <a:pt x="468" y="1431"/>
                    <a:pt x="468" y="1431"/>
                  </a:cubicBezTo>
                  <a:lnTo>
                    <a:pt x="1" y="3065"/>
                  </a:lnTo>
                  <a:cubicBezTo>
                    <a:pt x="159" y="3513"/>
                    <a:pt x="587" y="3794"/>
                    <a:pt x="1040" y="3794"/>
                  </a:cubicBezTo>
                  <a:cubicBezTo>
                    <a:pt x="1160" y="3794"/>
                    <a:pt x="1283" y="3774"/>
                    <a:pt x="1402" y="3732"/>
                  </a:cubicBezTo>
                  <a:cubicBezTo>
                    <a:pt x="2469" y="3399"/>
                    <a:pt x="3637" y="630"/>
                    <a:pt x="2803" y="96"/>
                  </a:cubicBezTo>
                  <a:cubicBezTo>
                    <a:pt x="2694" y="30"/>
                    <a:pt x="2577" y="0"/>
                    <a:pt x="245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4" name="Google Shape;2794;p54"/>
            <p:cNvSpPr/>
            <p:nvPr/>
          </p:nvSpPr>
          <p:spPr>
            <a:xfrm>
              <a:off x="3779025" y="1444800"/>
              <a:ext cx="47225" cy="57650"/>
            </a:xfrm>
            <a:custGeom>
              <a:avLst/>
              <a:gdLst/>
              <a:ahLst/>
              <a:cxnLst/>
              <a:rect l="l" t="t" r="r" b="b"/>
              <a:pathLst>
                <a:path w="1889" h="2306" extrusionOk="0">
                  <a:moveTo>
                    <a:pt x="1889" y="1"/>
                  </a:moveTo>
                  <a:lnTo>
                    <a:pt x="1889" y="1"/>
                  </a:lnTo>
                  <a:cubicBezTo>
                    <a:pt x="888" y="34"/>
                    <a:pt x="88" y="1268"/>
                    <a:pt x="21" y="2236"/>
                  </a:cubicBezTo>
                  <a:cubicBezTo>
                    <a:pt x="0" y="2277"/>
                    <a:pt x="43" y="2306"/>
                    <a:pt x="87" y="2306"/>
                  </a:cubicBezTo>
                  <a:cubicBezTo>
                    <a:pt x="114" y="2306"/>
                    <a:pt x="142" y="2295"/>
                    <a:pt x="154" y="2269"/>
                  </a:cubicBezTo>
                  <a:cubicBezTo>
                    <a:pt x="254" y="2069"/>
                    <a:pt x="388" y="1902"/>
                    <a:pt x="521" y="1702"/>
                  </a:cubicBezTo>
                  <a:cubicBezTo>
                    <a:pt x="660" y="1564"/>
                    <a:pt x="829" y="1489"/>
                    <a:pt x="1009" y="1489"/>
                  </a:cubicBezTo>
                  <a:cubicBezTo>
                    <a:pt x="1090" y="1489"/>
                    <a:pt x="1173" y="1504"/>
                    <a:pt x="1255" y="1535"/>
                  </a:cubicBezTo>
                  <a:cubicBezTo>
                    <a:pt x="1289" y="1535"/>
                    <a:pt x="1289" y="1502"/>
                    <a:pt x="1289" y="1502"/>
                  </a:cubicBezTo>
                  <a:cubicBezTo>
                    <a:pt x="1174" y="1388"/>
                    <a:pt x="1030" y="1335"/>
                    <a:pt x="886" y="1335"/>
                  </a:cubicBezTo>
                  <a:cubicBezTo>
                    <a:pt x="694" y="1335"/>
                    <a:pt x="503" y="1430"/>
                    <a:pt x="388" y="1602"/>
                  </a:cubicBezTo>
                  <a:cubicBezTo>
                    <a:pt x="655" y="902"/>
                    <a:pt x="1188" y="301"/>
                    <a:pt x="18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5" name="Google Shape;2795;p54"/>
            <p:cNvSpPr/>
            <p:nvPr/>
          </p:nvSpPr>
          <p:spPr>
            <a:xfrm>
              <a:off x="3639425" y="1607425"/>
              <a:ext cx="191850" cy="202950"/>
            </a:xfrm>
            <a:custGeom>
              <a:avLst/>
              <a:gdLst/>
              <a:ahLst/>
              <a:cxnLst/>
              <a:rect l="l" t="t" r="r" b="b"/>
              <a:pathLst>
                <a:path w="7674" h="8118" extrusionOk="0">
                  <a:moveTo>
                    <a:pt x="6439" y="1"/>
                  </a:moveTo>
                  <a:lnTo>
                    <a:pt x="2169" y="4437"/>
                  </a:lnTo>
                  <a:lnTo>
                    <a:pt x="735" y="968"/>
                  </a:lnTo>
                  <a:lnTo>
                    <a:pt x="101" y="2002"/>
                  </a:lnTo>
                  <a:lnTo>
                    <a:pt x="1" y="7239"/>
                  </a:lnTo>
                  <a:lnTo>
                    <a:pt x="2036" y="5138"/>
                  </a:lnTo>
                  <a:lnTo>
                    <a:pt x="3503" y="8106"/>
                  </a:lnTo>
                  <a:cubicBezTo>
                    <a:pt x="3503" y="8114"/>
                    <a:pt x="3506" y="8118"/>
                    <a:pt x="3510" y="8118"/>
                  </a:cubicBezTo>
                  <a:cubicBezTo>
                    <a:pt x="3694" y="8118"/>
                    <a:pt x="7673" y="1402"/>
                    <a:pt x="7673" y="1402"/>
                  </a:cubicBezTo>
                  <a:lnTo>
                    <a:pt x="6439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6" name="Google Shape;2796;p54"/>
            <p:cNvSpPr/>
            <p:nvPr/>
          </p:nvSpPr>
          <p:spPr>
            <a:xfrm>
              <a:off x="3635275" y="1650450"/>
              <a:ext cx="191825" cy="167150"/>
            </a:xfrm>
            <a:custGeom>
              <a:avLst/>
              <a:gdLst/>
              <a:ahLst/>
              <a:cxnLst/>
              <a:rect l="l" t="t" r="r" b="b"/>
              <a:pathLst>
                <a:path w="7673" h="6686" extrusionOk="0">
                  <a:moveTo>
                    <a:pt x="7619" y="0"/>
                  </a:moveTo>
                  <a:cubicBezTo>
                    <a:pt x="7611" y="0"/>
                    <a:pt x="7606" y="4"/>
                    <a:pt x="7606" y="14"/>
                  </a:cubicBezTo>
                  <a:cubicBezTo>
                    <a:pt x="6838" y="1082"/>
                    <a:pt x="4303" y="5151"/>
                    <a:pt x="3669" y="6285"/>
                  </a:cubicBezTo>
                  <a:cubicBezTo>
                    <a:pt x="3569" y="6085"/>
                    <a:pt x="2502" y="3917"/>
                    <a:pt x="2202" y="3417"/>
                  </a:cubicBezTo>
                  <a:cubicBezTo>
                    <a:pt x="2201" y="3416"/>
                    <a:pt x="2201" y="3416"/>
                    <a:pt x="2200" y="3416"/>
                  </a:cubicBezTo>
                  <a:cubicBezTo>
                    <a:pt x="2135" y="3416"/>
                    <a:pt x="366" y="5185"/>
                    <a:pt x="267" y="5251"/>
                  </a:cubicBezTo>
                  <a:cubicBezTo>
                    <a:pt x="267" y="4451"/>
                    <a:pt x="467" y="1182"/>
                    <a:pt x="267" y="348"/>
                  </a:cubicBezTo>
                  <a:cubicBezTo>
                    <a:pt x="267" y="319"/>
                    <a:pt x="255" y="309"/>
                    <a:pt x="241" y="309"/>
                  </a:cubicBezTo>
                  <a:cubicBezTo>
                    <a:pt x="223" y="309"/>
                    <a:pt x="200" y="328"/>
                    <a:pt x="200" y="348"/>
                  </a:cubicBezTo>
                  <a:cubicBezTo>
                    <a:pt x="134" y="1182"/>
                    <a:pt x="100" y="2082"/>
                    <a:pt x="67" y="2916"/>
                  </a:cubicBezTo>
                  <a:cubicBezTo>
                    <a:pt x="0" y="3884"/>
                    <a:pt x="0" y="4818"/>
                    <a:pt x="34" y="5785"/>
                  </a:cubicBezTo>
                  <a:cubicBezTo>
                    <a:pt x="34" y="5789"/>
                    <a:pt x="35" y="5791"/>
                    <a:pt x="39" y="5791"/>
                  </a:cubicBezTo>
                  <a:cubicBezTo>
                    <a:pt x="150" y="5791"/>
                    <a:pt x="1878" y="3904"/>
                    <a:pt x="2168" y="3517"/>
                  </a:cubicBezTo>
                  <a:cubicBezTo>
                    <a:pt x="2635" y="4617"/>
                    <a:pt x="3136" y="5651"/>
                    <a:pt x="3703" y="6686"/>
                  </a:cubicBezTo>
                  <a:cubicBezTo>
                    <a:pt x="3703" y="6686"/>
                    <a:pt x="3703" y="6686"/>
                    <a:pt x="3704" y="6686"/>
                  </a:cubicBezTo>
                  <a:cubicBezTo>
                    <a:pt x="3789" y="6686"/>
                    <a:pt x="7074" y="1211"/>
                    <a:pt x="7672" y="47"/>
                  </a:cubicBezTo>
                  <a:cubicBezTo>
                    <a:pt x="7672" y="24"/>
                    <a:pt x="7639" y="0"/>
                    <a:pt x="76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7" name="Google Shape;2797;p54"/>
            <p:cNvSpPr/>
            <p:nvPr/>
          </p:nvSpPr>
          <p:spPr>
            <a:xfrm>
              <a:off x="3496000" y="2370475"/>
              <a:ext cx="482025" cy="28375"/>
            </a:xfrm>
            <a:custGeom>
              <a:avLst/>
              <a:gdLst/>
              <a:ahLst/>
              <a:cxnLst/>
              <a:rect l="l" t="t" r="r" b="b"/>
              <a:pathLst>
                <a:path w="19281" h="1135" extrusionOk="0">
                  <a:moveTo>
                    <a:pt x="1" y="0"/>
                  </a:moveTo>
                  <a:lnTo>
                    <a:pt x="1" y="1135"/>
                  </a:lnTo>
                  <a:lnTo>
                    <a:pt x="19281" y="1135"/>
                  </a:lnTo>
                  <a:lnTo>
                    <a:pt x="1928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8" name="Google Shape;2798;p54"/>
            <p:cNvSpPr/>
            <p:nvPr/>
          </p:nvSpPr>
          <p:spPr>
            <a:xfrm>
              <a:off x="3496000" y="2370475"/>
              <a:ext cx="292725" cy="28375"/>
            </a:xfrm>
            <a:custGeom>
              <a:avLst/>
              <a:gdLst/>
              <a:ahLst/>
              <a:cxnLst/>
              <a:rect l="l" t="t" r="r" b="b"/>
              <a:pathLst>
                <a:path w="11709" h="1135" extrusionOk="0">
                  <a:moveTo>
                    <a:pt x="1" y="0"/>
                  </a:moveTo>
                  <a:lnTo>
                    <a:pt x="1" y="1135"/>
                  </a:lnTo>
                  <a:lnTo>
                    <a:pt x="11709" y="1135"/>
                  </a:lnTo>
                  <a:lnTo>
                    <a:pt x="11709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9" name="Google Shape;2799;p54"/>
            <p:cNvSpPr/>
            <p:nvPr/>
          </p:nvSpPr>
          <p:spPr>
            <a:xfrm>
              <a:off x="3040675" y="1982700"/>
              <a:ext cx="698025" cy="416975"/>
            </a:xfrm>
            <a:custGeom>
              <a:avLst/>
              <a:gdLst/>
              <a:ahLst/>
              <a:cxnLst/>
              <a:rect l="l" t="t" r="r" b="b"/>
              <a:pathLst>
                <a:path w="27921" h="16679" extrusionOk="0">
                  <a:moveTo>
                    <a:pt x="1" y="0"/>
                  </a:moveTo>
                  <a:lnTo>
                    <a:pt x="3503" y="16679"/>
                  </a:lnTo>
                  <a:lnTo>
                    <a:pt x="27920" y="16679"/>
                  </a:lnTo>
                  <a:lnTo>
                    <a:pt x="2441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0" name="Google Shape;2800;p54"/>
            <p:cNvSpPr/>
            <p:nvPr/>
          </p:nvSpPr>
          <p:spPr>
            <a:xfrm>
              <a:off x="3349225" y="2153650"/>
              <a:ext cx="80075" cy="75075"/>
            </a:xfrm>
            <a:custGeom>
              <a:avLst/>
              <a:gdLst/>
              <a:ahLst/>
              <a:cxnLst/>
              <a:rect l="l" t="t" r="r" b="b"/>
              <a:pathLst>
                <a:path w="3203" h="3003" extrusionOk="0">
                  <a:moveTo>
                    <a:pt x="1468" y="1"/>
                  </a:moveTo>
                  <a:cubicBezTo>
                    <a:pt x="634" y="1"/>
                    <a:pt x="1" y="701"/>
                    <a:pt x="134" y="1502"/>
                  </a:cubicBezTo>
                  <a:cubicBezTo>
                    <a:pt x="234" y="2336"/>
                    <a:pt x="935" y="2969"/>
                    <a:pt x="1769" y="3003"/>
                  </a:cubicBezTo>
                  <a:cubicBezTo>
                    <a:pt x="2569" y="3003"/>
                    <a:pt x="3203" y="2302"/>
                    <a:pt x="3103" y="1502"/>
                  </a:cubicBezTo>
                  <a:cubicBezTo>
                    <a:pt x="3003" y="668"/>
                    <a:pt x="2302" y="34"/>
                    <a:pt x="14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1" name="Google Shape;2801;p54"/>
            <p:cNvSpPr/>
            <p:nvPr/>
          </p:nvSpPr>
          <p:spPr>
            <a:xfrm>
              <a:off x="3250825" y="2232025"/>
              <a:ext cx="391150" cy="281075"/>
            </a:xfrm>
            <a:custGeom>
              <a:avLst/>
              <a:gdLst/>
              <a:ahLst/>
              <a:cxnLst/>
              <a:rect l="l" t="t" r="r" b="b"/>
              <a:pathLst>
                <a:path w="15646" h="11243" extrusionOk="0">
                  <a:moveTo>
                    <a:pt x="6370" y="1"/>
                  </a:moveTo>
                  <a:cubicBezTo>
                    <a:pt x="6359" y="1"/>
                    <a:pt x="6349" y="1"/>
                    <a:pt x="6338" y="1"/>
                  </a:cubicBezTo>
                  <a:cubicBezTo>
                    <a:pt x="4737" y="34"/>
                    <a:pt x="5271" y="2269"/>
                    <a:pt x="5271" y="2269"/>
                  </a:cubicBezTo>
                  <a:cubicBezTo>
                    <a:pt x="5271" y="2269"/>
                    <a:pt x="4432" y="898"/>
                    <a:pt x="3393" y="898"/>
                  </a:cubicBezTo>
                  <a:cubicBezTo>
                    <a:pt x="3298" y="898"/>
                    <a:pt x="3201" y="910"/>
                    <a:pt x="3103" y="935"/>
                  </a:cubicBezTo>
                  <a:cubicBezTo>
                    <a:pt x="1168" y="1402"/>
                    <a:pt x="3370" y="5138"/>
                    <a:pt x="2903" y="6673"/>
                  </a:cubicBezTo>
                  <a:lnTo>
                    <a:pt x="367" y="6673"/>
                  </a:lnTo>
                  <a:lnTo>
                    <a:pt x="1" y="7673"/>
                  </a:lnTo>
                  <a:cubicBezTo>
                    <a:pt x="1502" y="8507"/>
                    <a:pt x="3336" y="10442"/>
                    <a:pt x="4570" y="10675"/>
                  </a:cubicBezTo>
                  <a:cubicBezTo>
                    <a:pt x="4671" y="10697"/>
                    <a:pt x="4772" y="10707"/>
                    <a:pt x="4871" y="10707"/>
                  </a:cubicBezTo>
                  <a:cubicBezTo>
                    <a:pt x="5398" y="10707"/>
                    <a:pt x="5891" y="10419"/>
                    <a:pt x="6172" y="9942"/>
                  </a:cubicBezTo>
                  <a:cubicBezTo>
                    <a:pt x="6172" y="9942"/>
                    <a:pt x="6705" y="11242"/>
                    <a:pt x="7906" y="11242"/>
                  </a:cubicBezTo>
                  <a:cubicBezTo>
                    <a:pt x="8507" y="11242"/>
                    <a:pt x="9040" y="10308"/>
                    <a:pt x="9040" y="10308"/>
                  </a:cubicBezTo>
                  <a:cubicBezTo>
                    <a:pt x="9307" y="10876"/>
                    <a:pt x="9908" y="11242"/>
                    <a:pt x="10575" y="11242"/>
                  </a:cubicBezTo>
                  <a:cubicBezTo>
                    <a:pt x="11409" y="11209"/>
                    <a:pt x="11809" y="10242"/>
                    <a:pt x="11809" y="10242"/>
                  </a:cubicBezTo>
                  <a:cubicBezTo>
                    <a:pt x="11809" y="10242"/>
                    <a:pt x="12439" y="10759"/>
                    <a:pt x="13126" y="10759"/>
                  </a:cubicBezTo>
                  <a:cubicBezTo>
                    <a:pt x="13276" y="10759"/>
                    <a:pt x="13428" y="10735"/>
                    <a:pt x="13577" y="10675"/>
                  </a:cubicBezTo>
                  <a:cubicBezTo>
                    <a:pt x="15245" y="10042"/>
                    <a:pt x="15645" y="2903"/>
                    <a:pt x="13077" y="1669"/>
                  </a:cubicBezTo>
                  <a:cubicBezTo>
                    <a:pt x="12902" y="1582"/>
                    <a:pt x="12753" y="1545"/>
                    <a:pt x="12626" y="1545"/>
                  </a:cubicBezTo>
                  <a:cubicBezTo>
                    <a:pt x="11876" y="1545"/>
                    <a:pt x="11876" y="2836"/>
                    <a:pt x="11876" y="2836"/>
                  </a:cubicBezTo>
                  <a:cubicBezTo>
                    <a:pt x="11876" y="2836"/>
                    <a:pt x="11275" y="335"/>
                    <a:pt x="9808" y="201"/>
                  </a:cubicBezTo>
                  <a:cubicBezTo>
                    <a:pt x="9776" y="199"/>
                    <a:pt x="9744" y="198"/>
                    <a:pt x="9714" y="198"/>
                  </a:cubicBezTo>
                  <a:cubicBezTo>
                    <a:pt x="8313" y="198"/>
                    <a:pt x="8473" y="2403"/>
                    <a:pt x="8473" y="2403"/>
                  </a:cubicBezTo>
                  <a:cubicBezTo>
                    <a:pt x="8473" y="2403"/>
                    <a:pt x="7881" y="1"/>
                    <a:pt x="637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2" name="Google Shape;2802;p54"/>
            <p:cNvSpPr/>
            <p:nvPr/>
          </p:nvSpPr>
          <p:spPr>
            <a:xfrm>
              <a:off x="3167425" y="2398825"/>
              <a:ext cx="155975" cy="66550"/>
            </a:xfrm>
            <a:custGeom>
              <a:avLst/>
              <a:gdLst/>
              <a:ahLst/>
              <a:cxnLst/>
              <a:rect l="l" t="t" r="r" b="b"/>
              <a:pathLst>
                <a:path w="6239" h="2662" extrusionOk="0">
                  <a:moveTo>
                    <a:pt x="3603" y="1"/>
                  </a:moveTo>
                  <a:cubicBezTo>
                    <a:pt x="568" y="367"/>
                    <a:pt x="1" y="2402"/>
                    <a:pt x="1735" y="2636"/>
                  </a:cubicBezTo>
                  <a:cubicBezTo>
                    <a:pt x="1870" y="2653"/>
                    <a:pt x="1999" y="2661"/>
                    <a:pt x="2123" y="2661"/>
                  </a:cubicBezTo>
                  <a:cubicBezTo>
                    <a:pt x="3076" y="2661"/>
                    <a:pt x="3724" y="2199"/>
                    <a:pt x="4557" y="2199"/>
                  </a:cubicBezTo>
                  <a:cubicBezTo>
                    <a:pt x="4844" y="2199"/>
                    <a:pt x="5153" y="2254"/>
                    <a:pt x="5505" y="2402"/>
                  </a:cubicBezTo>
                  <a:lnTo>
                    <a:pt x="623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3" name="Google Shape;2803;p54"/>
            <p:cNvSpPr/>
            <p:nvPr/>
          </p:nvSpPr>
          <p:spPr>
            <a:xfrm>
              <a:off x="3543900" y="2299250"/>
              <a:ext cx="23850" cy="185500"/>
            </a:xfrm>
            <a:custGeom>
              <a:avLst/>
              <a:gdLst/>
              <a:ahLst/>
              <a:cxnLst/>
              <a:rect l="l" t="t" r="r" b="b"/>
              <a:pathLst>
                <a:path w="954" h="7420" extrusionOk="0">
                  <a:moveTo>
                    <a:pt x="71" y="1"/>
                  </a:moveTo>
                  <a:cubicBezTo>
                    <a:pt x="33" y="1"/>
                    <a:pt x="1" y="26"/>
                    <a:pt x="19" y="81"/>
                  </a:cubicBezTo>
                  <a:cubicBezTo>
                    <a:pt x="420" y="2516"/>
                    <a:pt x="486" y="4984"/>
                    <a:pt x="186" y="7419"/>
                  </a:cubicBezTo>
                  <a:lnTo>
                    <a:pt x="219" y="7419"/>
                  </a:lnTo>
                  <a:cubicBezTo>
                    <a:pt x="953" y="5018"/>
                    <a:pt x="920" y="2449"/>
                    <a:pt x="153" y="47"/>
                  </a:cubicBezTo>
                  <a:cubicBezTo>
                    <a:pt x="138" y="17"/>
                    <a:pt x="102" y="1"/>
                    <a:pt x="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4" name="Google Shape;2804;p54"/>
            <p:cNvSpPr/>
            <p:nvPr/>
          </p:nvSpPr>
          <p:spPr>
            <a:xfrm>
              <a:off x="3460600" y="2287175"/>
              <a:ext cx="37100" cy="203200"/>
            </a:xfrm>
            <a:custGeom>
              <a:avLst/>
              <a:gdLst/>
              <a:ahLst/>
              <a:cxnLst/>
              <a:rect l="l" t="t" r="r" b="b"/>
              <a:pathLst>
                <a:path w="1484" h="8128" extrusionOk="0">
                  <a:moveTo>
                    <a:pt x="48" y="0"/>
                  </a:moveTo>
                  <a:cubicBezTo>
                    <a:pt x="19" y="0"/>
                    <a:pt x="0" y="18"/>
                    <a:pt x="16" y="63"/>
                  </a:cubicBezTo>
                  <a:cubicBezTo>
                    <a:pt x="716" y="1831"/>
                    <a:pt x="983" y="5834"/>
                    <a:pt x="649" y="8102"/>
                  </a:cubicBezTo>
                  <a:cubicBezTo>
                    <a:pt x="649" y="8119"/>
                    <a:pt x="658" y="8127"/>
                    <a:pt x="670" y="8127"/>
                  </a:cubicBezTo>
                  <a:cubicBezTo>
                    <a:pt x="683" y="8127"/>
                    <a:pt x="699" y="8119"/>
                    <a:pt x="716" y="8102"/>
                  </a:cubicBezTo>
                  <a:cubicBezTo>
                    <a:pt x="1483" y="5434"/>
                    <a:pt x="1283" y="2599"/>
                    <a:pt x="149" y="63"/>
                  </a:cubicBezTo>
                  <a:cubicBezTo>
                    <a:pt x="131" y="27"/>
                    <a:pt x="82" y="0"/>
                    <a:pt x="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5" name="Google Shape;2805;p54"/>
            <p:cNvSpPr/>
            <p:nvPr/>
          </p:nvSpPr>
          <p:spPr>
            <a:xfrm>
              <a:off x="3377825" y="2283400"/>
              <a:ext cx="40650" cy="195300"/>
            </a:xfrm>
            <a:custGeom>
              <a:avLst/>
              <a:gdLst/>
              <a:ahLst/>
              <a:cxnLst/>
              <a:rect l="l" t="t" r="r" b="b"/>
              <a:pathLst>
                <a:path w="1626" h="7812" extrusionOk="0">
                  <a:moveTo>
                    <a:pt x="83" y="0"/>
                  </a:moveTo>
                  <a:cubicBezTo>
                    <a:pt x="44" y="0"/>
                    <a:pt x="1" y="24"/>
                    <a:pt x="24" y="48"/>
                  </a:cubicBezTo>
                  <a:cubicBezTo>
                    <a:pt x="1125" y="2549"/>
                    <a:pt x="1292" y="5118"/>
                    <a:pt x="1092" y="7786"/>
                  </a:cubicBezTo>
                  <a:cubicBezTo>
                    <a:pt x="1092" y="7803"/>
                    <a:pt x="1108" y="7811"/>
                    <a:pt x="1125" y="7811"/>
                  </a:cubicBezTo>
                  <a:cubicBezTo>
                    <a:pt x="1142" y="7811"/>
                    <a:pt x="1158" y="7803"/>
                    <a:pt x="1158" y="7786"/>
                  </a:cubicBezTo>
                  <a:cubicBezTo>
                    <a:pt x="1625" y="6519"/>
                    <a:pt x="1559" y="4784"/>
                    <a:pt x="1392" y="3450"/>
                  </a:cubicBezTo>
                  <a:cubicBezTo>
                    <a:pt x="1292" y="2216"/>
                    <a:pt x="825" y="1015"/>
                    <a:pt x="124" y="14"/>
                  </a:cubicBezTo>
                  <a:cubicBezTo>
                    <a:pt x="114" y="4"/>
                    <a:pt x="99" y="0"/>
                    <a:pt x="8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6" name="Google Shape;2806;p54"/>
            <p:cNvSpPr/>
            <p:nvPr/>
          </p:nvSpPr>
          <p:spPr>
            <a:xfrm>
              <a:off x="5219725" y="3059350"/>
              <a:ext cx="497650" cy="1023100"/>
            </a:xfrm>
            <a:custGeom>
              <a:avLst/>
              <a:gdLst/>
              <a:ahLst/>
              <a:cxnLst/>
              <a:rect l="l" t="t" r="r" b="b"/>
              <a:pathLst>
                <a:path w="19906" h="40924" extrusionOk="0">
                  <a:moveTo>
                    <a:pt x="8426" y="0"/>
                  </a:moveTo>
                  <a:cubicBezTo>
                    <a:pt x="8243" y="0"/>
                    <a:pt x="8059" y="10"/>
                    <a:pt x="7873" y="32"/>
                  </a:cubicBezTo>
                  <a:cubicBezTo>
                    <a:pt x="6105" y="265"/>
                    <a:pt x="4571" y="1366"/>
                    <a:pt x="3503" y="2767"/>
                  </a:cubicBezTo>
                  <a:cubicBezTo>
                    <a:pt x="2336" y="4335"/>
                    <a:pt x="1702" y="6203"/>
                    <a:pt x="1268" y="8071"/>
                  </a:cubicBezTo>
                  <a:cubicBezTo>
                    <a:pt x="801" y="10139"/>
                    <a:pt x="501" y="12207"/>
                    <a:pt x="368" y="14342"/>
                  </a:cubicBezTo>
                  <a:cubicBezTo>
                    <a:pt x="67" y="18712"/>
                    <a:pt x="1" y="23148"/>
                    <a:pt x="1" y="27552"/>
                  </a:cubicBezTo>
                  <a:cubicBezTo>
                    <a:pt x="1" y="29720"/>
                    <a:pt x="1" y="31921"/>
                    <a:pt x="34" y="34123"/>
                  </a:cubicBezTo>
                  <a:cubicBezTo>
                    <a:pt x="34" y="35224"/>
                    <a:pt x="67" y="36358"/>
                    <a:pt x="67" y="37492"/>
                  </a:cubicBezTo>
                  <a:cubicBezTo>
                    <a:pt x="34" y="38559"/>
                    <a:pt x="67" y="39660"/>
                    <a:pt x="234" y="40761"/>
                  </a:cubicBezTo>
                  <a:cubicBezTo>
                    <a:pt x="252" y="40865"/>
                    <a:pt x="359" y="40924"/>
                    <a:pt x="463" y="40924"/>
                  </a:cubicBezTo>
                  <a:cubicBezTo>
                    <a:pt x="559" y="40924"/>
                    <a:pt x="652" y="40873"/>
                    <a:pt x="668" y="40761"/>
                  </a:cubicBezTo>
                  <a:cubicBezTo>
                    <a:pt x="801" y="39593"/>
                    <a:pt x="868" y="38459"/>
                    <a:pt x="801" y="37325"/>
                  </a:cubicBezTo>
                  <a:cubicBezTo>
                    <a:pt x="835" y="36124"/>
                    <a:pt x="835" y="34923"/>
                    <a:pt x="835" y="33756"/>
                  </a:cubicBezTo>
                  <a:cubicBezTo>
                    <a:pt x="868" y="31388"/>
                    <a:pt x="901" y="29053"/>
                    <a:pt x="935" y="26718"/>
                  </a:cubicBezTo>
                  <a:cubicBezTo>
                    <a:pt x="1068" y="22581"/>
                    <a:pt x="1135" y="18412"/>
                    <a:pt x="1468" y="14275"/>
                  </a:cubicBezTo>
                  <a:cubicBezTo>
                    <a:pt x="1602" y="12274"/>
                    <a:pt x="1902" y="10272"/>
                    <a:pt x="2369" y="8304"/>
                  </a:cubicBezTo>
                  <a:cubicBezTo>
                    <a:pt x="2803" y="6536"/>
                    <a:pt x="3370" y="4702"/>
                    <a:pt x="4504" y="3234"/>
                  </a:cubicBezTo>
                  <a:cubicBezTo>
                    <a:pt x="5504" y="1976"/>
                    <a:pt x="7004" y="1029"/>
                    <a:pt x="8641" y="1029"/>
                  </a:cubicBezTo>
                  <a:cubicBezTo>
                    <a:pt x="8696" y="1029"/>
                    <a:pt x="8752" y="1030"/>
                    <a:pt x="8807" y="1033"/>
                  </a:cubicBezTo>
                  <a:cubicBezTo>
                    <a:pt x="10508" y="1066"/>
                    <a:pt x="12043" y="2133"/>
                    <a:pt x="13210" y="3301"/>
                  </a:cubicBezTo>
                  <a:cubicBezTo>
                    <a:pt x="14511" y="4602"/>
                    <a:pt x="15679" y="6036"/>
                    <a:pt x="16713" y="7571"/>
                  </a:cubicBezTo>
                  <a:cubicBezTo>
                    <a:pt x="17880" y="9138"/>
                    <a:pt x="18914" y="10840"/>
                    <a:pt x="19782" y="12574"/>
                  </a:cubicBezTo>
                  <a:cubicBezTo>
                    <a:pt x="19791" y="12594"/>
                    <a:pt x="19807" y="12602"/>
                    <a:pt x="19823" y="12602"/>
                  </a:cubicBezTo>
                  <a:cubicBezTo>
                    <a:pt x="19862" y="12602"/>
                    <a:pt x="19905" y="12555"/>
                    <a:pt x="19882" y="12507"/>
                  </a:cubicBezTo>
                  <a:cubicBezTo>
                    <a:pt x="18881" y="10439"/>
                    <a:pt x="17713" y="8438"/>
                    <a:pt x="16479" y="6536"/>
                  </a:cubicBezTo>
                  <a:cubicBezTo>
                    <a:pt x="15312" y="4802"/>
                    <a:pt x="14111" y="3034"/>
                    <a:pt x="12510" y="1700"/>
                  </a:cubicBezTo>
                  <a:cubicBezTo>
                    <a:pt x="11348" y="717"/>
                    <a:pt x="9948" y="0"/>
                    <a:pt x="84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7" name="Google Shape;2807;p54"/>
            <p:cNvSpPr/>
            <p:nvPr/>
          </p:nvSpPr>
          <p:spPr>
            <a:xfrm>
              <a:off x="5330100" y="3020625"/>
              <a:ext cx="606825" cy="624125"/>
            </a:xfrm>
            <a:custGeom>
              <a:avLst/>
              <a:gdLst/>
              <a:ahLst/>
              <a:cxnLst/>
              <a:rect l="l" t="t" r="r" b="b"/>
              <a:pathLst>
                <a:path w="24273" h="24965" extrusionOk="0">
                  <a:moveTo>
                    <a:pt x="6806" y="8469"/>
                  </a:moveTo>
                  <a:cubicBezTo>
                    <a:pt x="6874" y="8469"/>
                    <a:pt x="6937" y="8485"/>
                    <a:pt x="6994" y="8519"/>
                  </a:cubicBezTo>
                  <a:lnTo>
                    <a:pt x="6994" y="8552"/>
                  </a:lnTo>
                  <a:cubicBezTo>
                    <a:pt x="7517" y="8872"/>
                    <a:pt x="6900" y="10611"/>
                    <a:pt x="6115" y="10611"/>
                  </a:cubicBezTo>
                  <a:cubicBezTo>
                    <a:pt x="5999" y="10611"/>
                    <a:pt x="5880" y="10573"/>
                    <a:pt x="5760" y="10487"/>
                  </a:cubicBezTo>
                  <a:cubicBezTo>
                    <a:pt x="5065" y="9943"/>
                    <a:pt x="6149" y="8469"/>
                    <a:pt x="6806" y="8469"/>
                  </a:cubicBezTo>
                  <a:close/>
                  <a:moveTo>
                    <a:pt x="19238" y="12167"/>
                  </a:moveTo>
                  <a:cubicBezTo>
                    <a:pt x="20022" y="12167"/>
                    <a:pt x="21644" y="13591"/>
                    <a:pt x="21071" y="14423"/>
                  </a:cubicBezTo>
                  <a:cubicBezTo>
                    <a:pt x="20959" y="14585"/>
                    <a:pt x="20808" y="14654"/>
                    <a:pt x="20636" y="14654"/>
                  </a:cubicBezTo>
                  <a:cubicBezTo>
                    <a:pt x="19778" y="14654"/>
                    <a:pt x="18408" y="12928"/>
                    <a:pt x="18936" y="12288"/>
                  </a:cubicBezTo>
                  <a:cubicBezTo>
                    <a:pt x="19006" y="12205"/>
                    <a:pt x="19111" y="12167"/>
                    <a:pt x="19238" y="12167"/>
                  </a:cubicBezTo>
                  <a:close/>
                  <a:moveTo>
                    <a:pt x="12591" y="1"/>
                  </a:moveTo>
                  <a:cubicBezTo>
                    <a:pt x="11994" y="1"/>
                    <a:pt x="11464" y="73"/>
                    <a:pt x="11030" y="213"/>
                  </a:cubicBezTo>
                  <a:cubicBezTo>
                    <a:pt x="9328" y="770"/>
                    <a:pt x="9778" y="5021"/>
                    <a:pt x="9449" y="5021"/>
                  </a:cubicBezTo>
                  <a:cubicBezTo>
                    <a:pt x="9442" y="5021"/>
                    <a:pt x="9436" y="5020"/>
                    <a:pt x="9429" y="5017"/>
                  </a:cubicBezTo>
                  <a:cubicBezTo>
                    <a:pt x="7497" y="4249"/>
                    <a:pt x="5857" y="3846"/>
                    <a:pt x="4550" y="3846"/>
                  </a:cubicBezTo>
                  <a:cubicBezTo>
                    <a:pt x="1142" y="3846"/>
                    <a:pt x="0" y="6592"/>
                    <a:pt x="1857" y="12789"/>
                  </a:cubicBezTo>
                  <a:cubicBezTo>
                    <a:pt x="2057" y="11621"/>
                    <a:pt x="2457" y="10087"/>
                    <a:pt x="3124" y="9186"/>
                  </a:cubicBezTo>
                  <a:cubicBezTo>
                    <a:pt x="3593" y="8548"/>
                    <a:pt x="4077" y="8266"/>
                    <a:pt x="4421" y="8266"/>
                  </a:cubicBezTo>
                  <a:cubicBezTo>
                    <a:pt x="4960" y="8266"/>
                    <a:pt x="5158" y="8955"/>
                    <a:pt x="4425" y="10054"/>
                  </a:cubicBezTo>
                  <a:cubicBezTo>
                    <a:pt x="3558" y="11388"/>
                    <a:pt x="2991" y="12922"/>
                    <a:pt x="2758" y="14490"/>
                  </a:cubicBezTo>
                  <a:cubicBezTo>
                    <a:pt x="2758" y="14490"/>
                    <a:pt x="4759" y="17359"/>
                    <a:pt x="7194" y="18793"/>
                  </a:cubicBezTo>
                  <a:cubicBezTo>
                    <a:pt x="7094" y="17692"/>
                    <a:pt x="6794" y="15991"/>
                    <a:pt x="6994" y="14357"/>
                  </a:cubicBezTo>
                  <a:cubicBezTo>
                    <a:pt x="7233" y="12530"/>
                    <a:pt x="7909" y="11699"/>
                    <a:pt x="8440" y="11699"/>
                  </a:cubicBezTo>
                  <a:cubicBezTo>
                    <a:pt x="8947" y="11699"/>
                    <a:pt x="9323" y="12455"/>
                    <a:pt x="9062" y="13823"/>
                  </a:cubicBezTo>
                  <a:cubicBezTo>
                    <a:pt x="8662" y="16091"/>
                    <a:pt x="8462" y="18493"/>
                    <a:pt x="8595" y="19527"/>
                  </a:cubicBezTo>
                  <a:cubicBezTo>
                    <a:pt x="9396" y="20027"/>
                    <a:pt x="10263" y="20461"/>
                    <a:pt x="11197" y="20761"/>
                  </a:cubicBezTo>
                  <a:cubicBezTo>
                    <a:pt x="11063" y="20361"/>
                    <a:pt x="10897" y="19861"/>
                    <a:pt x="10730" y="19260"/>
                  </a:cubicBezTo>
                  <a:cubicBezTo>
                    <a:pt x="10152" y="17150"/>
                    <a:pt x="10906" y="16001"/>
                    <a:pt x="11494" y="16001"/>
                  </a:cubicBezTo>
                  <a:cubicBezTo>
                    <a:pt x="11789" y="16001"/>
                    <a:pt x="12042" y="16290"/>
                    <a:pt x="12064" y="16892"/>
                  </a:cubicBezTo>
                  <a:cubicBezTo>
                    <a:pt x="12198" y="18426"/>
                    <a:pt x="12498" y="19927"/>
                    <a:pt x="12898" y="21395"/>
                  </a:cubicBezTo>
                  <a:cubicBezTo>
                    <a:pt x="14066" y="21795"/>
                    <a:pt x="15033" y="22062"/>
                    <a:pt x="15633" y="22262"/>
                  </a:cubicBezTo>
                  <a:cubicBezTo>
                    <a:pt x="17134" y="22829"/>
                    <a:pt x="18502" y="23763"/>
                    <a:pt x="19603" y="24964"/>
                  </a:cubicBezTo>
                  <a:cubicBezTo>
                    <a:pt x="20704" y="23997"/>
                    <a:pt x="21604" y="22796"/>
                    <a:pt x="22305" y="21462"/>
                  </a:cubicBezTo>
                  <a:cubicBezTo>
                    <a:pt x="21571" y="20828"/>
                    <a:pt x="20403" y="19894"/>
                    <a:pt x="18769" y="18726"/>
                  </a:cubicBezTo>
                  <a:cubicBezTo>
                    <a:pt x="16372" y="17059"/>
                    <a:pt x="16498" y="15025"/>
                    <a:pt x="17813" y="15025"/>
                  </a:cubicBezTo>
                  <a:cubicBezTo>
                    <a:pt x="18182" y="15025"/>
                    <a:pt x="18643" y="15185"/>
                    <a:pt x="19169" y="15557"/>
                  </a:cubicBezTo>
                  <a:cubicBezTo>
                    <a:pt x="20937" y="16758"/>
                    <a:pt x="22272" y="19027"/>
                    <a:pt x="22905" y="20194"/>
                  </a:cubicBezTo>
                  <a:cubicBezTo>
                    <a:pt x="23706" y="18193"/>
                    <a:pt x="24173" y="16024"/>
                    <a:pt x="24273" y="13856"/>
                  </a:cubicBezTo>
                  <a:cubicBezTo>
                    <a:pt x="21871" y="11588"/>
                    <a:pt x="15934" y="8452"/>
                    <a:pt x="17735" y="8452"/>
                  </a:cubicBezTo>
                  <a:cubicBezTo>
                    <a:pt x="19336" y="8452"/>
                    <a:pt x="22939" y="10821"/>
                    <a:pt x="24273" y="11721"/>
                  </a:cubicBezTo>
                  <a:cubicBezTo>
                    <a:pt x="24240" y="11121"/>
                    <a:pt x="24173" y="10487"/>
                    <a:pt x="24073" y="9887"/>
                  </a:cubicBezTo>
                  <a:cubicBezTo>
                    <a:pt x="21805" y="8419"/>
                    <a:pt x="14466" y="6117"/>
                    <a:pt x="15633" y="5450"/>
                  </a:cubicBezTo>
                  <a:cubicBezTo>
                    <a:pt x="15804" y="5354"/>
                    <a:pt x="16041" y="5311"/>
                    <a:pt x="16327" y="5311"/>
                  </a:cubicBezTo>
                  <a:cubicBezTo>
                    <a:pt x="18215" y="5311"/>
                    <a:pt x="22240" y="7181"/>
                    <a:pt x="23572" y="7819"/>
                  </a:cubicBezTo>
                  <a:cubicBezTo>
                    <a:pt x="23306" y="6818"/>
                    <a:pt x="22839" y="5884"/>
                    <a:pt x="22238" y="5017"/>
                  </a:cubicBezTo>
                  <a:cubicBezTo>
                    <a:pt x="19653" y="1579"/>
                    <a:pt x="15391" y="1"/>
                    <a:pt x="125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8" name="Google Shape;2808;p54"/>
            <p:cNvSpPr/>
            <p:nvPr/>
          </p:nvSpPr>
          <p:spPr>
            <a:xfrm>
              <a:off x="5484075" y="3151650"/>
              <a:ext cx="328375" cy="441825"/>
            </a:xfrm>
            <a:custGeom>
              <a:avLst/>
              <a:gdLst/>
              <a:ahLst/>
              <a:cxnLst/>
              <a:rect l="l" t="t" r="r" b="b"/>
              <a:pathLst>
                <a:path w="13135" h="17673" extrusionOk="0">
                  <a:moveTo>
                    <a:pt x="3648" y="0"/>
                  </a:moveTo>
                  <a:cubicBezTo>
                    <a:pt x="3615" y="0"/>
                    <a:pt x="3577" y="49"/>
                    <a:pt x="3604" y="76"/>
                  </a:cubicBezTo>
                  <a:lnTo>
                    <a:pt x="3904" y="443"/>
                  </a:lnTo>
                  <a:cubicBezTo>
                    <a:pt x="3470" y="976"/>
                    <a:pt x="3070" y="1544"/>
                    <a:pt x="2736" y="2111"/>
                  </a:cubicBezTo>
                  <a:cubicBezTo>
                    <a:pt x="2403" y="2711"/>
                    <a:pt x="2069" y="3345"/>
                    <a:pt x="1736" y="3979"/>
                  </a:cubicBezTo>
                  <a:cubicBezTo>
                    <a:pt x="1135" y="5213"/>
                    <a:pt x="568" y="6480"/>
                    <a:pt x="1" y="7715"/>
                  </a:cubicBezTo>
                  <a:cubicBezTo>
                    <a:pt x="1" y="7756"/>
                    <a:pt x="39" y="7784"/>
                    <a:pt x="76" y="7784"/>
                  </a:cubicBezTo>
                  <a:cubicBezTo>
                    <a:pt x="99" y="7784"/>
                    <a:pt x="122" y="7773"/>
                    <a:pt x="134" y="7748"/>
                  </a:cubicBezTo>
                  <a:cubicBezTo>
                    <a:pt x="601" y="6447"/>
                    <a:pt x="1202" y="5179"/>
                    <a:pt x="1902" y="4012"/>
                  </a:cubicBezTo>
                  <a:cubicBezTo>
                    <a:pt x="2236" y="3445"/>
                    <a:pt x="2569" y="2911"/>
                    <a:pt x="2936" y="2344"/>
                  </a:cubicBezTo>
                  <a:cubicBezTo>
                    <a:pt x="3303" y="1777"/>
                    <a:pt x="3704" y="1210"/>
                    <a:pt x="4004" y="610"/>
                  </a:cubicBezTo>
                  <a:cubicBezTo>
                    <a:pt x="4738" y="1544"/>
                    <a:pt x="5405" y="2511"/>
                    <a:pt x="6005" y="3512"/>
                  </a:cubicBezTo>
                  <a:cubicBezTo>
                    <a:pt x="4871" y="5713"/>
                    <a:pt x="4271" y="8115"/>
                    <a:pt x="3637" y="10483"/>
                  </a:cubicBezTo>
                  <a:cubicBezTo>
                    <a:pt x="3618" y="10541"/>
                    <a:pt x="3654" y="10577"/>
                    <a:pt x="3689" y="10577"/>
                  </a:cubicBezTo>
                  <a:cubicBezTo>
                    <a:pt x="3714" y="10577"/>
                    <a:pt x="3737" y="10559"/>
                    <a:pt x="3737" y="10517"/>
                  </a:cubicBezTo>
                  <a:cubicBezTo>
                    <a:pt x="4171" y="8148"/>
                    <a:pt x="5171" y="5880"/>
                    <a:pt x="6105" y="3678"/>
                  </a:cubicBezTo>
                  <a:cubicBezTo>
                    <a:pt x="6672" y="4612"/>
                    <a:pt x="7173" y="5546"/>
                    <a:pt x="7673" y="6514"/>
                  </a:cubicBezTo>
                  <a:lnTo>
                    <a:pt x="7673" y="6547"/>
                  </a:lnTo>
                  <a:cubicBezTo>
                    <a:pt x="7640" y="9116"/>
                    <a:pt x="8107" y="11617"/>
                    <a:pt x="8274" y="14153"/>
                  </a:cubicBezTo>
                  <a:cubicBezTo>
                    <a:pt x="8274" y="14186"/>
                    <a:pt x="8299" y="14203"/>
                    <a:pt x="8324" y="14203"/>
                  </a:cubicBezTo>
                  <a:cubicBezTo>
                    <a:pt x="8349" y="14203"/>
                    <a:pt x="8374" y="14186"/>
                    <a:pt x="8374" y="14153"/>
                  </a:cubicBezTo>
                  <a:cubicBezTo>
                    <a:pt x="8007" y="11784"/>
                    <a:pt x="8040" y="9382"/>
                    <a:pt x="7907" y="7014"/>
                  </a:cubicBezTo>
                  <a:lnTo>
                    <a:pt x="7907" y="7014"/>
                  </a:lnTo>
                  <a:cubicBezTo>
                    <a:pt x="8140" y="7448"/>
                    <a:pt x="8340" y="7881"/>
                    <a:pt x="8540" y="8282"/>
                  </a:cubicBezTo>
                  <a:cubicBezTo>
                    <a:pt x="9208" y="9749"/>
                    <a:pt x="9875" y="11250"/>
                    <a:pt x="10575" y="12718"/>
                  </a:cubicBezTo>
                  <a:cubicBezTo>
                    <a:pt x="11309" y="14353"/>
                    <a:pt x="12110" y="15954"/>
                    <a:pt x="12810" y="17622"/>
                  </a:cubicBezTo>
                  <a:cubicBezTo>
                    <a:pt x="12822" y="17658"/>
                    <a:pt x="12844" y="17673"/>
                    <a:pt x="12864" y="17673"/>
                  </a:cubicBezTo>
                  <a:cubicBezTo>
                    <a:pt x="12899" y="17673"/>
                    <a:pt x="12931" y="17631"/>
                    <a:pt x="12910" y="17588"/>
                  </a:cubicBezTo>
                  <a:cubicBezTo>
                    <a:pt x="10642" y="12818"/>
                    <a:pt x="8941" y="7715"/>
                    <a:pt x="6072" y="3278"/>
                  </a:cubicBezTo>
                  <a:lnTo>
                    <a:pt x="6072" y="3278"/>
                  </a:lnTo>
                  <a:cubicBezTo>
                    <a:pt x="7206" y="3778"/>
                    <a:pt x="8374" y="4212"/>
                    <a:pt x="9508" y="4712"/>
                  </a:cubicBezTo>
                  <a:cubicBezTo>
                    <a:pt x="10709" y="5280"/>
                    <a:pt x="11876" y="5880"/>
                    <a:pt x="13010" y="6547"/>
                  </a:cubicBezTo>
                  <a:cubicBezTo>
                    <a:pt x="13020" y="6552"/>
                    <a:pt x="13029" y="6554"/>
                    <a:pt x="13038" y="6554"/>
                  </a:cubicBezTo>
                  <a:cubicBezTo>
                    <a:pt x="13093" y="6554"/>
                    <a:pt x="13134" y="6476"/>
                    <a:pt x="13077" y="6447"/>
                  </a:cubicBezTo>
                  <a:cubicBezTo>
                    <a:pt x="11909" y="5780"/>
                    <a:pt x="10742" y="5113"/>
                    <a:pt x="9541" y="4512"/>
                  </a:cubicBezTo>
                  <a:cubicBezTo>
                    <a:pt x="8374" y="3945"/>
                    <a:pt x="7206" y="3445"/>
                    <a:pt x="5972" y="3078"/>
                  </a:cubicBezTo>
                  <a:cubicBezTo>
                    <a:pt x="5738" y="2744"/>
                    <a:pt x="5538" y="2444"/>
                    <a:pt x="5338" y="2144"/>
                  </a:cubicBezTo>
                  <a:lnTo>
                    <a:pt x="5338" y="2144"/>
                  </a:lnTo>
                  <a:cubicBezTo>
                    <a:pt x="6005" y="2344"/>
                    <a:pt x="6606" y="2511"/>
                    <a:pt x="7306" y="2711"/>
                  </a:cubicBezTo>
                  <a:cubicBezTo>
                    <a:pt x="7973" y="2945"/>
                    <a:pt x="8640" y="3245"/>
                    <a:pt x="9308" y="3545"/>
                  </a:cubicBezTo>
                  <a:cubicBezTo>
                    <a:pt x="9374" y="3545"/>
                    <a:pt x="9408" y="3445"/>
                    <a:pt x="9341" y="3412"/>
                  </a:cubicBezTo>
                  <a:cubicBezTo>
                    <a:pt x="8674" y="3145"/>
                    <a:pt x="8007" y="2911"/>
                    <a:pt x="7306" y="2678"/>
                  </a:cubicBezTo>
                  <a:cubicBezTo>
                    <a:pt x="6639" y="2444"/>
                    <a:pt x="5972" y="2244"/>
                    <a:pt x="5271" y="2077"/>
                  </a:cubicBezTo>
                  <a:cubicBezTo>
                    <a:pt x="4904" y="1544"/>
                    <a:pt x="4471" y="1010"/>
                    <a:pt x="4071" y="476"/>
                  </a:cubicBezTo>
                  <a:cubicBezTo>
                    <a:pt x="4037" y="476"/>
                    <a:pt x="4037" y="443"/>
                    <a:pt x="4004" y="443"/>
                  </a:cubicBezTo>
                  <a:cubicBezTo>
                    <a:pt x="3904" y="276"/>
                    <a:pt x="3804" y="143"/>
                    <a:pt x="3670" y="9"/>
                  </a:cubicBezTo>
                  <a:cubicBezTo>
                    <a:pt x="3664" y="3"/>
                    <a:pt x="3656" y="0"/>
                    <a:pt x="36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9" name="Google Shape;2809;p54"/>
            <p:cNvSpPr/>
            <p:nvPr/>
          </p:nvSpPr>
          <p:spPr>
            <a:xfrm>
              <a:off x="4965525" y="3280300"/>
              <a:ext cx="386000" cy="807050"/>
            </a:xfrm>
            <a:custGeom>
              <a:avLst/>
              <a:gdLst/>
              <a:ahLst/>
              <a:cxnLst/>
              <a:rect l="l" t="t" r="r" b="b"/>
              <a:pathLst>
                <a:path w="15440" h="32282" extrusionOk="0">
                  <a:moveTo>
                    <a:pt x="6833" y="0"/>
                  </a:moveTo>
                  <a:cubicBezTo>
                    <a:pt x="3998" y="0"/>
                    <a:pt x="1863" y="2402"/>
                    <a:pt x="28" y="4236"/>
                  </a:cubicBezTo>
                  <a:cubicBezTo>
                    <a:pt x="1" y="4291"/>
                    <a:pt x="63" y="4345"/>
                    <a:pt x="104" y="4345"/>
                  </a:cubicBezTo>
                  <a:cubicBezTo>
                    <a:pt x="114" y="4345"/>
                    <a:pt x="122" y="4343"/>
                    <a:pt x="128" y="4337"/>
                  </a:cubicBezTo>
                  <a:cubicBezTo>
                    <a:pt x="1732" y="2706"/>
                    <a:pt x="3977" y="819"/>
                    <a:pt x="6385" y="819"/>
                  </a:cubicBezTo>
                  <a:cubicBezTo>
                    <a:pt x="6983" y="819"/>
                    <a:pt x="7590" y="936"/>
                    <a:pt x="8201" y="1201"/>
                  </a:cubicBezTo>
                  <a:cubicBezTo>
                    <a:pt x="10436" y="2168"/>
                    <a:pt x="11737" y="4703"/>
                    <a:pt x="12437" y="6938"/>
                  </a:cubicBezTo>
                  <a:cubicBezTo>
                    <a:pt x="13204" y="9373"/>
                    <a:pt x="13438" y="12009"/>
                    <a:pt x="13738" y="14544"/>
                  </a:cubicBezTo>
                  <a:cubicBezTo>
                    <a:pt x="14072" y="17446"/>
                    <a:pt x="14305" y="20381"/>
                    <a:pt x="14405" y="23283"/>
                  </a:cubicBezTo>
                  <a:cubicBezTo>
                    <a:pt x="14472" y="24718"/>
                    <a:pt x="14505" y="26186"/>
                    <a:pt x="14472" y="27653"/>
                  </a:cubicBezTo>
                  <a:cubicBezTo>
                    <a:pt x="14438" y="29121"/>
                    <a:pt x="14372" y="30589"/>
                    <a:pt x="14472" y="32056"/>
                  </a:cubicBezTo>
                  <a:cubicBezTo>
                    <a:pt x="14472" y="32207"/>
                    <a:pt x="14589" y="32282"/>
                    <a:pt x="14710" y="32282"/>
                  </a:cubicBezTo>
                  <a:cubicBezTo>
                    <a:pt x="14830" y="32282"/>
                    <a:pt x="14956" y="32207"/>
                    <a:pt x="14972" y="32056"/>
                  </a:cubicBezTo>
                  <a:cubicBezTo>
                    <a:pt x="15272" y="30322"/>
                    <a:pt x="15406" y="28554"/>
                    <a:pt x="15406" y="26786"/>
                  </a:cubicBezTo>
                  <a:cubicBezTo>
                    <a:pt x="15439" y="25018"/>
                    <a:pt x="15439" y="23283"/>
                    <a:pt x="15406" y="21549"/>
                  </a:cubicBezTo>
                  <a:cubicBezTo>
                    <a:pt x="15306" y="18380"/>
                    <a:pt x="15072" y="15244"/>
                    <a:pt x="14672" y="12109"/>
                  </a:cubicBezTo>
                  <a:cubicBezTo>
                    <a:pt x="14338" y="9507"/>
                    <a:pt x="13905" y="6838"/>
                    <a:pt x="12704" y="4470"/>
                  </a:cubicBezTo>
                  <a:cubicBezTo>
                    <a:pt x="11536" y="2202"/>
                    <a:pt x="9535" y="0"/>
                    <a:pt x="68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0" name="Google Shape;2810;p54"/>
            <p:cNvSpPr/>
            <p:nvPr/>
          </p:nvSpPr>
          <p:spPr>
            <a:xfrm>
              <a:off x="4731875" y="3174775"/>
              <a:ext cx="506225" cy="527500"/>
            </a:xfrm>
            <a:custGeom>
              <a:avLst/>
              <a:gdLst/>
              <a:ahLst/>
              <a:cxnLst/>
              <a:rect l="l" t="t" r="r" b="b"/>
              <a:pathLst>
                <a:path w="20249" h="21100" extrusionOk="0">
                  <a:moveTo>
                    <a:pt x="3733" y="8280"/>
                  </a:moveTo>
                  <a:cubicBezTo>
                    <a:pt x="4058" y="8280"/>
                    <a:pt x="4366" y="8388"/>
                    <a:pt x="4471" y="8624"/>
                  </a:cubicBezTo>
                  <a:cubicBezTo>
                    <a:pt x="4624" y="8953"/>
                    <a:pt x="3916" y="9324"/>
                    <a:pt x="3363" y="9324"/>
                  </a:cubicBezTo>
                  <a:cubicBezTo>
                    <a:pt x="3074" y="9324"/>
                    <a:pt x="2827" y="9222"/>
                    <a:pt x="2769" y="8958"/>
                  </a:cubicBezTo>
                  <a:cubicBezTo>
                    <a:pt x="2689" y="8533"/>
                    <a:pt x="3232" y="8280"/>
                    <a:pt x="3733" y="8280"/>
                  </a:cubicBezTo>
                  <a:close/>
                  <a:moveTo>
                    <a:pt x="16584" y="12824"/>
                  </a:moveTo>
                  <a:cubicBezTo>
                    <a:pt x="16943" y="12824"/>
                    <a:pt x="17496" y="13158"/>
                    <a:pt x="17447" y="13528"/>
                  </a:cubicBezTo>
                  <a:cubicBezTo>
                    <a:pt x="17411" y="13697"/>
                    <a:pt x="17305" y="13764"/>
                    <a:pt x="17170" y="13764"/>
                  </a:cubicBezTo>
                  <a:cubicBezTo>
                    <a:pt x="16799" y="13764"/>
                    <a:pt x="16215" y="13254"/>
                    <a:pt x="16312" y="12961"/>
                  </a:cubicBezTo>
                  <a:cubicBezTo>
                    <a:pt x="16356" y="12865"/>
                    <a:pt x="16458" y="12824"/>
                    <a:pt x="16584" y="12824"/>
                  </a:cubicBezTo>
                  <a:close/>
                  <a:moveTo>
                    <a:pt x="9044" y="15464"/>
                  </a:moveTo>
                  <a:cubicBezTo>
                    <a:pt x="9802" y="15464"/>
                    <a:pt x="10782" y="17161"/>
                    <a:pt x="10008" y="17564"/>
                  </a:cubicBezTo>
                  <a:cubicBezTo>
                    <a:pt x="9932" y="17602"/>
                    <a:pt x="9855" y="17620"/>
                    <a:pt x="9779" y="17620"/>
                  </a:cubicBezTo>
                  <a:cubicBezTo>
                    <a:pt x="8989" y="17620"/>
                    <a:pt x="8265" y="15739"/>
                    <a:pt x="8874" y="15496"/>
                  </a:cubicBezTo>
                  <a:cubicBezTo>
                    <a:pt x="8929" y="15474"/>
                    <a:pt x="8986" y="15464"/>
                    <a:pt x="9044" y="15464"/>
                  </a:cubicBezTo>
                  <a:close/>
                  <a:moveTo>
                    <a:pt x="8783" y="1"/>
                  </a:moveTo>
                  <a:cubicBezTo>
                    <a:pt x="7757" y="1"/>
                    <a:pt x="6548" y="280"/>
                    <a:pt x="5338" y="985"/>
                  </a:cubicBezTo>
                  <a:cubicBezTo>
                    <a:pt x="6472" y="1086"/>
                    <a:pt x="7840" y="1452"/>
                    <a:pt x="8373" y="2253"/>
                  </a:cubicBezTo>
                  <a:cubicBezTo>
                    <a:pt x="8899" y="3004"/>
                    <a:pt x="8411" y="3491"/>
                    <a:pt x="7839" y="3491"/>
                  </a:cubicBezTo>
                  <a:cubicBezTo>
                    <a:pt x="7648" y="3491"/>
                    <a:pt x="7448" y="3437"/>
                    <a:pt x="7273" y="3320"/>
                  </a:cubicBezTo>
                  <a:cubicBezTo>
                    <a:pt x="6772" y="3020"/>
                    <a:pt x="5838" y="1986"/>
                    <a:pt x="4170" y="1853"/>
                  </a:cubicBezTo>
                  <a:cubicBezTo>
                    <a:pt x="3470" y="2453"/>
                    <a:pt x="2836" y="3154"/>
                    <a:pt x="2302" y="3921"/>
                  </a:cubicBezTo>
                  <a:cubicBezTo>
                    <a:pt x="2102" y="4188"/>
                    <a:pt x="1936" y="4488"/>
                    <a:pt x="1769" y="4788"/>
                  </a:cubicBezTo>
                  <a:cubicBezTo>
                    <a:pt x="2700" y="4371"/>
                    <a:pt x="3694" y="4162"/>
                    <a:pt x="4686" y="4162"/>
                  </a:cubicBezTo>
                  <a:cubicBezTo>
                    <a:pt x="5754" y="4162"/>
                    <a:pt x="6821" y="4404"/>
                    <a:pt x="7806" y="4888"/>
                  </a:cubicBezTo>
                  <a:cubicBezTo>
                    <a:pt x="9711" y="5840"/>
                    <a:pt x="9123" y="7639"/>
                    <a:pt x="7740" y="7639"/>
                  </a:cubicBezTo>
                  <a:cubicBezTo>
                    <a:pt x="7476" y="7639"/>
                    <a:pt x="7183" y="7573"/>
                    <a:pt x="6872" y="7423"/>
                  </a:cubicBezTo>
                  <a:cubicBezTo>
                    <a:pt x="5331" y="6706"/>
                    <a:pt x="3873" y="6009"/>
                    <a:pt x="2298" y="6009"/>
                  </a:cubicBezTo>
                  <a:cubicBezTo>
                    <a:pt x="1897" y="6009"/>
                    <a:pt x="1488" y="6054"/>
                    <a:pt x="1068" y="6156"/>
                  </a:cubicBezTo>
                  <a:cubicBezTo>
                    <a:pt x="334" y="7990"/>
                    <a:pt x="1" y="9959"/>
                    <a:pt x="68" y="11960"/>
                  </a:cubicBezTo>
                  <a:cubicBezTo>
                    <a:pt x="1102" y="11226"/>
                    <a:pt x="2202" y="10692"/>
                    <a:pt x="3403" y="10359"/>
                  </a:cubicBezTo>
                  <a:cubicBezTo>
                    <a:pt x="3807" y="10251"/>
                    <a:pt x="4160" y="10205"/>
                    <a:pt x="4454" y="10205"/>
                  </a:cubicBezTo>
                  <a:cubicBezTo>
                    <a:pt x="5788" y="10205"/>
                    <a:pt x="5893" y="11141"/>
                    <a:pt x="3870" y="11360"/>
                  </a:cubicBezTo>
                  <a:cubicBezTo>
                    <a:pt x="2536" y="11493"/>
                    <a:pt x="1235" y="11893"/>
                    <a:pt x="68" y="12560"/>
                  </a:cubicBezTo>
                  <a:cubicBezTo>
                    <a:pt x="68" y="12927"/>
                    <a:pt x="101" y="13294"/>
                    <a:pt x="134" y="13661"/>
                  </a:cubicBezTo>
                  <a:cubicBezTo>
                    <a:pt x="1002" y="12994"/>
                    <a:pt x="2036" y="12560"/>
                    <a:pt x="3136" y="12394"/>
                  </a:cubicBezTo>
                  <a:cubicBezTo>
                    <a:pt x="3299" y="12377"/>
                    <a:pt x="3451" y="12369"/>
                    <a:pt x="3592" y="12369"/>
                  </a:cubicBezTo>
                  <a:cubicBezTo>
                    <a:pt x="5678" y="12369"/>
                    <a:pt x="5430" y="14101"/>
                    <a:pt x="3837" y="14195"/>
                  </a:cubicBezTo>
                  <a:cubicBezTo>
                    <a:pt x="2603" y="14195"/>
                    <a:pt x="1402" y="14428"/>
                    <a:pt x="268" y="14895"/>
                  </a:cubicBezTo>
                  <a:cubicBezTo>
                    <a:pt x="668" y="18331"/>
                    <a:pt x="1635" y="21067"/>
                    <a:pt x="1769" y="21100"/>
                  </a:cubicBezTo>
                  <a:cubicBezTo>
                    <a:pt x="4070" y="20966"/>
                    <a:pt x="6339" y="20700"/>
                    <a:pt x="8607" y="20233"/>
                  </a:cubicBezTo>
                  <a:cubicBezTo>
                    <a:pt x="7973" y="18865"/>
                    <a:pt x="6505" y="17030"/>
                    <a:pt x="7239" y="16897"/>
                  </a:cubicBezTo>
                  <a:cubicBezTo>
                    <a:pt x="7269" y="16892"/>
                    <a:pt x="7298" y="16889"/>
                    <a:pt x="7328" y="16889"/>
                  </a:cubicBezTo>
                  <a:cubicBezTo>
                    <a:pt x="8068" y="16889"/>
                    <a:pt x="8824" y="18465"/>
                    <a:pt x="9241" y="20133"/>
                  </a:cubicBezTo>
                  <a:cubicBezTo>
                    <a:pt x="10942" y="19799"/>
                    <a:pt x="12610" y="19365"/>
                    <a:pt x="14244" y="18765"/>
                  </a:cubicBezTo>
                  <a:cubicBezTo>
                    <a:pt x="13110" y="17764"/>
                    <a:pt x="11309" y="16530"/>
                    <a:pt x="12009" y="16030"/>
                  </a:cubicBezTo>
                  <a:cubicBezTo>
                    <a:pt x="12099" y="15962"/>
                    <a:pt x="12199" y="15930"/>
                    <a:pt x="12309" y="15930"/>
                  </a:cubicBezTo>
                  <a:cubicBezTo>
                    <a:pt x="13058" y="15930"/>
                    <a:pt x="14217" y="17392"/>
                    <a:pt x="14945" y="18498"/>
                  </a:cubicBezTo>
                  <a:cubicBezTo>
                    <a:pt x="15679" y="18164"/>
                    <a:pt x="16413" y="17764"/>
                    <a:pt x="17080" y="17297"/>
                  </a:cubicBezTo>
                  <a:cubicBezTo>
                    <a:pt x="15545" y="15029"/>
                    <a:pt x="11809" y="14562"/>
                    <a:pt x="12276" y="12927"/>
                  </a:cubicBezTo>
                  <a:cubicBezTo>
                    <a:pt x="12392" y="12550"/>
                    <a:pt x="12667" y="12381"/>
                    <a:pt x="13042" y="12381"/>
                  </a:cubicBezTo>
                  <a:cubicBezTo>
                    <a:pt x="14290" y="12381"/>
                    <a:pt x="16641" y="14262"/>
                    <a:pt x="17847" y="16597"/>
                  </a:cubicBezTo>
                  <a:cubicBezTo>
                    <a:pt x="19715" y="14662"/>
                    <a:pt x="20249" y="11960"/>
                    <a:pt x="20048" y="9658"/>
                  </a:cubicBezTo>
                  <a:cubicBezTo>
                    <a:pt x="18447" y="9458"/>
                    <a:pt x="15345" y="9792"/>
                    <a:pt x="15579" y="8658"/>
                  </a:cubicBezTo>
                  <a:cubicBezTo>
                    <a:pt x="15680" y="8069"/>
                    <a:pt x="16299" y="7836"/>
                    <a:pt x="17123" y="7836"/>
                  </a:cubicBezTo>
                  <a:cubicBezTo>
                    <a:pt x="17932" y="7836"/>
                    <a:pt x="18939" y="8060"/>
                    <a:pt x="19848" y="8391"/>
                  </a:cubicBezTo>
                  <a:cubicBezTo>
                    <a:pt x="19682" y="7457"/>
                    <a:pt x="19315" y="6589"/>
                    <a:pt x="18781" y="5822"/>
                  </a:cubicBezTo>
                  <a:cubicBezTo>
                    <a:pt x="18302" y="5212"/>
                    <a:pt x="17549" y="4993"/>
                    <a:pt x="16713" y="4993"/>
                  </a:cubicBezTo>
                  <a:cubicBezTo>
                    <a:pt x="14579" y="4993"/>
                    <a:pt x="11909" y="6423"/>
                    <a:pt x="11909" y="6423"/>
                  </a:cubicBezTo>
                  <a:cubicBezTo>
                    <a:pt x="11909" y="6423"/>
                    <a:pt x="12476" y="1219"/>
                    <a:pt x="10508" y="318"/>
                  </a:cubicBezTo>
                  <a:cubicBezTo>
                    <a:pt x="10046" y="120"/>
                    <a:pt x="9454" y="1"/>
                    <a:pt x="87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1" name="Google Shape;2811;p54"/>
            <p:cNvSpPr/>
            <p:nvPr/>
          </p:nvSpPr>
          <p:spPr>
            <a:xfrm>
              <a:off x="4783125" y="3340000"/>
              <a:ext cx="326300" cy="354700"/>
            </a:xfrm>
            <a:custGeom>
              <a:avLst/>
              <a:gdLst/>
              <a:ahLst/>
              <a:cxnLst/>
              <a:rect l="l" t="t" r="r" b="b"/>
              <a:pathLst>
                <a:path w="13052" h="14188" extrusionOk="0">
                  <a:moveTo>
                    <a:pt x="9861" y="0"/>
                  </a:moveTo>
                  <a:cubicBezTo>
                    <a:pt x="9848" y="0"/>
                    <a:pt x="9836" y="4"/>
                    <a:pt x="9826" y="14"/>
                  </a:cubicBezTo>
                  <a:cubicBezTo>
                    <a:pt x="9660" y="255"/>
                    <a:pt x="9467" y="504"/>
                    <a:pt x="9271" y="743"/>
                  </a:cubicBezTo>
                  <a:lnTo>
                    <a:pt x="9271" y="743"/>
                  </a:lnTo>
                  <a:cubicBezTo>
                    <a:pt x="9471" y="506"/>
                    <a:pt x="9679" y="274"/>
                    <a:pt x="9893" y="47"/>
                  </a:cubicBezTo>
                  <a:cubicBezTo>
                    <a:pt x="9916" y="24"/>
                    <a:pt x="9890" y="0"/>
                    <a:pt x="9861" y="0"/>
                  </a:cubicBezTo>
                  <a:close/>
                  <a:moveTo>
                    <a:pt x="9271" y="743"/>
                  </a:moveTo>
                  <a:cubicBezTo>
                    <a:pt x="9207" y="819"/>
                    <a:pt x="9144" y="895"/>
                    <a:pt x="9082" y="971"/>
                  </a:cubicBezTo>
                  <a:lnTo>
                    <a:pt x="9082" y="971"/>
                  </a:lnTo>
                  <a:cubicBezTo>
                    <a:pt x="9144" y="897"/>
                    <a:pt x="9208" y="820"/>
                    <a:pt x="9271" y="743"/>
                  </a:cubicBezTo>
                  <a:close/>
                  <a:moveTo>
                    <a:pt x="3764" y="11783"/>
                  </a:moveTo>
                  <a:lnTo>
                    <a:pt x="3764" y="11783"/>
                  </a:lnTo>
                  <a:cubicBezTo>
                    <a:pt x="3769" y="11861"/>
                    <a:pt x="3775" y="11940"/>
                    <a:pt x="3782" y="12021"/>
                  </a:cubicBezTo>
                  <a:lnTo>
                    <a:pt x="3782" y="12021"/>
                  </a:lnTo>
                  <a:cubicBezTo>
                    <a:pt x="3779" y="11941"/>
                    <a:pt x="3773" y="11862"/>
                    <a:pt x="3764" y="11783"/>
                  </a:cubicBezTo>
                  <a:close/>
                  <a:moveTo>
                    <a:pt x="3782" y="12021"/>
                  </a:moveTo>
                  <a:cubicBezTo>
                    <a:pt x="3788" y="12155"/>
                    <a:pt x="3788" y="12289"/>
                    <a:pt x="3788" y="12423"/>
                  </a:cubicBezTo>
                  <a:cubicBezTo>
                    <a:pt x="3772" y="12439"/>
                    <a:pt x="3780" y="12448"/>
                    <a:pt x="3793" y="12448"/>
                  </a:cubicBezTo>
                  <a:cubicBezTo>
                    <a:pt x="3805" y="12448"/>
                    <a:pt x="3822" y="12439"/>
                    <a:pt x="3822" y="12423"/>
                  </a:cubicBezTo>
                  <a:cubicBezTo>
                    <a:pt x="3808" y="12284"/>
                    <a:pt x="3794" y="12150"/>
                    <a:pt x="3782" y="12021"/>
                  </a:cubicBezTo>
                  <a:close/>
                  <a:moveTo>
                    <a:pt x="1020" y="948"/>
                  </a:moveTo>
                  <a:cubicBezTo>
                    <a:pt x="953" y="948"/>
                    <a:pt x="953" y="1015"/>
                    <a:pt x="1020" y="1015"/>
                  </a:cubicBezTo>
                  <a:cubicBezTo>
                    <a:pt x="3221" y="1381"/>
                    <a:pt x="5356" y="2049"/>
                    <a:pt x="7391" y="3049"/>
                  </a:cubicBezTo>
                  <a:cubicBezTo>
                    <a:pt x="6690" y="3883"/>
                    <a:pt x="6057" y="4717"/>
                    <a:pt x="5423" y="5584"/>
                  </a:cubicBezTo>
                  <a:cubicBezTo>
                    <a:pt x="5323" y="5551"/>
                    <a:pt x="5189" y="5551"/>
                    <a:pt x="5089" y="5518"/>
                  </a:cubicBezTo>
                  <a:cubicBezTo>
                    <a:pt x="4922" y="5484"/>
                    <a:pt x="4722" y="5451"/>
                    <a:pt x="4556" y="5418"/>
                  </a:cubicBezTo>
                  <a:cubicBezTo>
                    <a:pt x="4222" y="5384"/>
                    <a:pt x="3922" y="5351"/>
                    <a:pt x="3555" y="5318"/>
                  </a:cubicBezTo>
                  <a:cubicBezTo>
                    <a:pt x="3221" y="5284"/>
                    <a:pt x="2888" y="5284"/>
                    <a:pt x="2521" y="5284"/>
                  </a:cubicBezTo>
                  <a:cubicBezTo>
                    <a:pt x="2154" y="5318"/>
                    <a:pt x="1754" y="5351"/>
                    <a:pt x="1420" y="5351"/>
                  </a:cubicBezTo>
                  <a:cubicBezTo>
                    <a:pt x="1353" y="5351"/>
                    <a:pt x="1353" y="5384"/>
                    <a:pt x="1420" y="5384"/>
                  </a:cubicBezTo>
                  <a:cubicBezTo>
                    <a:pt x="1656" y="5361"/>
                    <a:pt x="1908" y="5337"/>
                    <a:pt x="2166" y="5337"/>
                  </a:cubicBezTo>
                  <a:cubicBezTo>
                    <a:pt x="2272" y="5337"/>
                    <a:pt x="2380" y="5341"/>
                    <a:pt x="2487" y="5351"/>
                  </a:cubicBezTo>
                  <a:cubicBezTo>
                    <a:pt x="2854" y="5351"/>
                    <a:pt x="3155" y="5351"/>
                    <a:pt x="3521" y="5384"/>
                  </a:cubicBezTo>
                  <a:cubicBezTo>
                    <a:pt x="3888" y="5418"/>
                    <a:pt x="4255" y="5484"/>
                    <a:pt x="4589" y="5551"/>
                  </a:cubicBezTo>
                  <a:lnTo>
                    <a:pt x="5056" y="5651"/>
                  </a:lnTo>
                  <a:cubicBezTo>
                    <a:pt x="5156" y="5651"/>
                    <a:pt x="5256" y="5685"/>
                    <a:pt x="5323" y="5685"/>
                  </a:cubicBezTo>
                  <a:cubicBezTo>
                    <a:pt x="4722" y="6552"/>
                    <a:pt x="4122" y="7419"/>
                    <a:pt x="3555" y="8320"/>
                  </a:cubicBezTo>
                  <a:cubicBezTo>
                    <a:pt x="2321" y="10221"/>
                    <a:pt x="1186" y="12189"/>
                    <a:pt x="19" y="14124"/>
                  </a:cubicBezTo>
                  <a:cubicBezTo>
                    <a:pt x="1" y="14161"/>
                    <a:pt x="23" y="14187"/>
                    <a:pt x="46" y="14187"/>
                  </a:cubicBezTo>
                  <a:cubicBezTo>
                    <a:pt x="65" y="14187"/>
                    <a:pt x="86" y="14169"/>
                    <a:pt x="86" y="14124"/>
                  </a:cubicBezTo>
                  <a:cubicBezTo>
                    <a:pt x="753" y="13057"/>
                    <a:pt x="1420" y="11956"/>
                    <a:pt x="2087" y="10888"/>
                  </a:cubicBezTo>
                  <a:cubicBezTo>
                    <a:pt x="2454" y="10321"/>
                    <a:pt x="2788" y="9787"/>
                    <a:pt x="3121" y="9220"/>
                  </a:cubicBezTo>
                  <a:cubicBezTo>
                    <a:pt x="3155" y="9320"/>
                    <a:pt x="3155" y="9320"/>
                    <a:pt x="3188" y="9454"/>
                  </a:cubicBezTo>
                  <a:cubicBezTo>
                    <a:pt x="3255" y="9587"/>
                    <a:pt x="3288" y="9721"/>
                    <a:pt x="3321" y="9854"/>
                  </a:cubicBezTo>
                  <a:cubicBezTo>
                    <a:pt x="3421" y="10121"/>
                    <a:pt x="3488" y="10355"/>
                    <a:pt x="3555" y="10655"/>
                  </a:cubicBezTo>
                  <a:cubicBezTo>
                    <a:pt x="3622" y="10922"/>
                    <a:pt x="3655" y="11222"/>
                    <a:pt x="3722" y="11522"/>
                  </a:cubicBezTo>
                  <a:cubicBezTo>
                    <a:pt x="3741" y="11609"/>
                    <a:pt x="3755" y="11696"/>
                    <a:pt x="3764" y="11783"/>
                  </a:cubicBezTo>
                  <a:lnTo>
                    <a:pt x="3764" y="11783"/>
                  </a:lnTo>
                  <a:cubicBezTo>
                    <a:pt x="3759" y="11684"/>
                    <a:pt x="3755" y="11586"/>
                    <a:pt x="3755" y="11489"/>
                  </a:cubicBezTo>
                  <a:cubicBezTo>
                    <a:pt x="3722" y="11188"/>
                    <a:pt x="3688" y="10922"/>
                    <a:pt x="3655" y="10655"/>
                  </a:cubicBezTo>
                  <a:cubicBezTo>
                    <a:pt x="3588" y="10355"/>
                    <a:pt x="3521" y="10054"/>
                    <a:pt x="3455" y="9787"/>
                  </a:cubicBezTo>
                  <a:cubicBezTo>
                    <a:pt x="3421" y="9654"/>
                    <a:pt x="3355" y="9487"/>
                    <a:pt x="3321" y="9354"/>
                  </a:cubicBezTo>
                  <a:cubicBezTo>
                    <a:pt x="3288" y="9287"/>
                    <a:pt x="3255" y="9187"/>
                    <a:pt x="3221" y="9120"/>
                  </a:cubicBezTo>
                  <a:cubicBezTo>
                    <a:pt x="3955" y="7953"/>
                    <a:pt x="4722" y="6819"/>
                    <a:pt x="5523" y="5685"/>
                  </a:cubicBezTo>
                  <a:cubicBezTo>
                    <a:pt x="5523" y="5685"/>
                    <a:pt x="5523" y="5651"/>
                    <a:pt x="5523" y="5651"/>
                  </a:cubicBezTo>
                  <a:cubicBezTo>
                    <a:pt x="5623" y="5551"/>
                    <a:pt x="5690" y="5451"/>
                    <a:pt x="5756" y="5318"/>
                  </a:cubicBezTo>
                  <a:cubicBezTo>
                    <a:pt x="6023" y="4984"/>
                    <a:pt x="6257" y="4650"/>
                    <a:pt x="6524" y="4284"/>
                  </a:cubicBezTo>
                  <a:cubicBezTo>
                    <a:pt x="6757" y="4817"/>
                    <a:pt x="7024" y="5284"/>
                    <a:pt x="7291" y="5851"/>
                  </a:cubicBezTo>
                  <a:cubicBezTo>
                    <a:pt x="7558" y="6418"/>
                    <a:pt x="7825" y="7019"/>
                    <a:pt x="8025" y="7619"/>
                  </a:cubicBezTo>
                  <a:cubicBezTo>
                    <a:pt x="8492" y="8753"/>
                    <a:pt x="8859" y="9954"/>
                    <a:pt x="9092" y="11188"/>
                  </a:cubicBezTo>
                  <a:cubicBezTo>
                    <a:pt x="9092" y="11205"/>
                    <a:pt x="9109" y="11214"/>
                    <a:pt x="9125" y="11214"/>
                  </a:cubicBezTo>
                  <a:cubicBezTo>
                    <a:pt x="9142" y="11214"/>
                    <a:pt x="9159" y="11205"/>
                    <a:pt x="9159" y="11188"/>
                  </a:cubicBezTo>
                  <a:cubicBezTo>
                    <a:pt x="8925" y="9954"/>
                    <a:pt x="8592" y="8720"/>
                    <a:pt x="8191" y="7519"/>
                  </a:cubicBezTo>
                  <a:cubicBezTo>
                    <a:pt x="7958" y="6985"/>
                    <a:pt x="7758" y="6418"/>
                    <a:pt x="7491" y="5851"/>
                  </a:cubicBezTo>
                  <a:cubicBezTo>
                    <a:pt x="7257" y="5284"/>
                    <a:pt x="6957" y="4751"/>
                    <a:pt x="6590" y="4250"/>
                  </a:cubicBezTo>
                  <a:lnTo>
                    <a:pt x="7491" y="3049"/>
                  </a:lnTo>
                  <a:lnTo>
                    <a:pt x="7524" y="3016"/>
                  </a:lnTo>
                  <a:lnTo>
                    <a:pt x="7791" y="2682"/>
                  </a:lnTo>
                  <a:lnTo>
                    <a:pt x="8325" y="1949"/>
                  </a:lnTo>
                  <a:cubicBezTo>
                    <a:pt x="9125" y="2616"/>
                    <a:pt x="9959" y="3216"/>
                    <a:pt x="10727" y="3850"/>
                  </a:cubicBezTo>
                  <a:cubicBezTo>
                    <a:pt x="11527" y="4517"/>
                    <a:pt x="12261" y="5184"/>
                    <a:pt x="12995" y="5918"/>
                  </a:cubicBezTo>
                  <a:cubicBezTo>
                    <a:pt x="13005" y="5928"/>
                    <a:pt x="13014" y="5932"/>
                    <a:pt x="13023" y="5932"/>
                  </a:cubicBezTo>
                  <a:cubicBezTo>
                    <a:pt x="13042" y="5932"/>
                    <a:pt x="13052" y="5908"/>
                    <a:pt x="13028" y="5885"/>
                  </a:cubicBezTo>
                  <a:cubicBezTo>
                    <a:pt x="12294" y="5151"/>
                    <a:pt x="11561" y="4450"/>
                    <a:pt x="10760" y="3750"/>
                  </a:cubicBezTo>
                  <a:cubicBezTo>
                    <a:pt x="10026" y="3083"/>
                    <a:pt x="9226" y="2449"/>
                    <a:pt x="8425" y="1848"/>
                  </a:cubicBezTo>
                  <a:cubicBezTo>
                    <a:pt x="8630" y="1549"/>
                    <a:pt x="8850" y="1256"/>
                    <a:pt x="9082" y="971"/>
                  </a:cubicBezTo>
                  <a:lnTo>
                    <a:pt x="9082" y="971"/>
                  </a:lnTo>
                  <a:cubicBezTo>
                    <a:pt x="8908" y="1178"/>
                    <a:pt x="8739" y="1374"/>
                    <a:pt x="8592" y="1548"/>
                  </a:cubicBezTo>
                  <a:cubicBezTo>
                    <a:pt x="8225" y="2015"/>
                    <a:pt x="7825" y="2449"/>
                    <a:pt x="7458" y="2916"/>
                  </a:cubicBezTo>
                  <a:cubicBezTo>
                    <a:pt x="5423" y="1915"/>
                    <a:pt x="3255" y="1281"/>
                    <a:pt x="1020" y="94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2" name="Google Shape;2812;p54"/>
            <p:cNvSpPr/>
            <p:nvPr/>
          </p:nvSpPr>
          <p:spPr>
            <a:xfrm>
              <a:off x="5232250" y="3592125"/>
              <a:ext cx="335000" cy="478100"/>
            </a:xfrm>
            <a:custGeom>
              <a:avLst/>
              <a:gdLst/>
              <a:ahLst/>
              <a:cxnLst/>
              <a:rect l="l" t="t" r="r" b="b"/>
              <a:pathLst>
                <a:path w="13400" h="19124" extrusionOk="0">
                  <a:moveTo>
                    <a:pt x="6784" y="0"/>
                  </a:moveTo>
                  <a:cubicBezTo>
                    <a:pt x="6735" y="0"/>
                    <a:pt x="6687" y="1"/>
                    <a:pt x="6638" y="3"/>
                  </a:cubicBezTo>
                  <a:cubicBezTo>
                    <a:pt x="5671" y="103"/>
                    <a:pt x="4770" y="536"/>
                    <a:pt x="4103" y="1237"/>
                  </a:cubicBezTo>
                  <a:cubicBezTo>
                    <a:pt x="2769" y="2505"/>
                    <a:pt x="1868" y="4172"/>
                    <a:pt x="1501" y="5974"/>
                  </a:cubicBezTo>
                  <a:cubicBezTo>
                    <a:pt x="1034" y="8075"/>
                    <a:pt x="901" y="10243"/>
                    <a:pt x="667" y="12345"/>
                  </a:cubicBezTo>
                  <a:cubicBezTo>
                    <a:pt x="567" y="13446"/>
                    <a:pt x="434" y="14546"/>
                    <a:pt x="300" y="15647"/>
                  </a:cubicBezTo>
                  <a:cubicBezTo>
                    <a:pt x="200" y="16748"/>
                    <a:pt x="33" y="17849"/>
                    <a:pt x="0" y="18950"/>
                  </a:cubicBezTo>
                  <a:cubicBezTo>
                    <a:pt x="0" y="19063"/>
                    <a:pt x="86" y="19123"/>
                    <a:pt x="179" y="19123"/>
                  </a:cubicBezTo>
                  <a:cubicBezTo>
                    <a:pt x="249" y="19123"/>
                    <a:pt x="324" y="19088"/>
                    <a:pt x="367" y="19016"/>
                  </a:cubicBezTo>
                  <a:cubicBezTo>
                    <a:pt x="601" y="17882"/>
                    <a:pt x="701" y="16681"/>
                    <a:pt x="834" y="15514"/>
                  </a:cubicBezTo>
                  <a:cubicBezTo>
                    <a:pt x="1001" y="14346"/>
                    <a:pt x="1168" y="13179"/>
                    <a:pt x="1301" y="12011"/>
                  </a:cubicBezTo>
                  <a:cubicBezTo>
                    <a:pt x="1568" y="10077"/>
                    <a:pt x="1735" y="8042"/>
                    <a:pt x="2268" y="6140"/>
                  </a:cubicBezTo>
                  <a:cubicBezTo>
                    <a:pt x="2702" y="4539"/>
                    <a:pt x="3436" y="2871"/>
                    <a:pt x="4737" y="1771"/>
                  </a:cubicBezTo>
                  <a:cubicBezTo>
                    <a:pt x="5371" y="1170"/>
                    <a:pt x="6205" y="837"/>
                    <a:pt x="7072" y="837"/>
                  </a:cubicBezTo>
                  <a:cubicBezTo>
                    <a:pt x="7972" y="937"/>
                    <a:pt x="8806" y="1270"/>
                    <a:pt x="9474" y="1837"/>
                  </a:cubicBezTo>
                  <a:cubicBezTo>
                    <a:pt x="11041" y="3005"/>
                    <a:pt x="12342" y="4473"/>
                    <a:pt x="13310" y="6140"/>
                  </a:cubicBezTo>
                  <a:cubicBezTo>
                    <a:pt x="13319" y="6150"/>
                    <a:pt x="13332" y="6154"/>
                    <a:pt x="13344" y="6154"/>
                  </a:cubicBezTo>
                  <a:cubicBezTo>
                    <a:pt x="13373" y="6154"/>
                    <a:pt x="13400" y="6131"/>
                    <a:pt x="13376" y="6107"/>
                  </a:cubicBezTo>
                  <a:cubicBezTo>
                    <a:pt x="12843" y="5106"/>
                    <a:pt x="12276" y="4139"/>
                    <a:pt x="11608" y="3238"/>
                  </a:cubicBezTo>
                  <a:cubicBezTo>
                    <a:pt x="11008" y="2304"/>
                    <a:pt x="10241" y="1504"/>
                    <a:pt x="9340" y="837"/>
                  </a:cubicBezTo>
                  <a:cubicBezTo>
                    <a:pt x="8580" y="298"/>
                    <a:pt x="7699" y="0"/>
                    <a:pt x="67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3" name="Google Shape;2813;p54"/>
            <p:cNvSpPr/>
            <p:nvPr/>
          </p:nvSpPr>
          <p:spPr>
            <a:xfrm>
              <a:off x="5299800" y="3578725"/>
              <a:ext cx="447825" cy="397925"/>
            </a:xfrm>
            <a:custGeom>
              <a:avLst/>
              <a:gdLst/>
              <a:ahLst/>
              <a:cxnLst/>
              <a:rect l="l" t="t" r="r" b="b"/>
              <a:pathLst>
                <a:path w="17913" h="15917" extrusionOk="0">
                  <a:moveTo>
                    <a:pt x="14154" y="3364"/>
                  </a:moveTo>
                  <a:cubicBezTo>
                    <a:pt x="14575" y="3364"/>
                    <a:pt x="14997" y="3509"/>
                    <a:pt x="15044" y="3841"/>
                  </a:cubicBezTo>
                  <a:cubicBezTo>
                    <a:pt x="15090" y="4208"/>
                    <a:pt x="14744" y="4358"/>
                    <a:pt x="14345" y="4358"/>
                  </a:cubicBezTo>
                  <a:cubicBezTo>
                    <a:pt x="13874" y="4358"/>
                    <a:pt x="13330" y="4148"/>
                    <a:pt x="13276" y="3841"/>
                  </a:cubicBezTo>
                  <a:cubicBezTo>
                    <a:pt x="13224" y="3543"/>
                    <a:pt x="13688" y="3364"/>
                    <a:pt x="14154" y="3364"/>
                  </a:cubicBezTo>
                  <a:close/>
                  <a:moveTo>
                    <a:pt x="16499" y="9316"/>
                  </a:moveTo>
                  <a:cubicBezTo>
                    <a:pt x="16705" y="9316"/>
                    <a:pt x="16930" y="9416"/>
                    <a:pt x="17012" y="9645"/>
                  </a:cubicBezTo>
                  <a:cubicBezTo>
                    <a:pt x="17077" y="9791"/>
                    <a:pt x="16881" y="9866"/>
                    <a:pt x="16655" y="9866"/>
                  </a:cubicBezTo>
                  <a:cubicBezTo>
                    <a:pt x="16417" y="9866"/>
                    <a:pt x="16146" y="9783"/>
                    <a:pt x="16112" y="9612"/>
                  </a:cubicBezTo>
                  <a:cubicBezTo>
                    <a:pt x="16095" y="9425"/>
                    <a:pt x="16286" y="9316"/>
                    <a:pt x="16499" y="9316"/>
                  </a:cubicBezTo>
                  <a:close/>
                  <a:moveTo>
                    <a:pt x="6582" y="9944"/>
                  </a:moveTo>
                  <a:cubicBezTo>
                    <a:pt x="6590" y="9944"/>
                    <a:pt x="6597" y="9944"/>
                    <a:pt x="6605" y="9945"/>
                  </a:cubicBezTo>
                  <a:cubicBezTo>
                    <a:pt x="7201" y="10012"/>
                    <a:pt x="7534" y="12114"/>
                    <a:pt x="6561" y="12114"/>
                  </a:cubicBezTo>
                  <a:cubicBezTo>
                    <a:pt x="6553" y="12114"/>
                    <a:pt x="6546" y="12114"/>
                    <a:pt x="6538" y="12114"/>
                  </a:cubicBezTo>
                  <a:cubicBezTo>
                    <a:pt x="5749" y="12081"/>
                    <a:pt x="6094" y="9944"/>
                    <a:pt x="6582" y="9944"/>
                  </a:cubicBezTo>
                  <a:close/>
                  <a:moveTo>
                    <a:pt x="11682" y="1"/>
                  </a:moveTo>
                  <a:cubicBezTo>
                    <a:pt x="7953" y="1"/>
                    <a:pt x="9340" y="4775"/>
                    <a:pt x="9340" y="4775"/>
                  </a:cubicBezTo>
                  <a:cubicBezTo>
                    <a:pt x="9340" y="4775"/>
                    <a:pt x="6763" y="2939"/>
                    <a:pt x="4268" y="2939"/>
                  </a:cubicBezTo>
                  <a:cubicBezTo>
                    <a:pt x="4224" y="2939"/>
                    <a:pt x="4180" y="2939"/>
                    <a:pt x="4136" y="2940"/>
                  </a:cubicBezTo>
                  <a:cubicBezTo>
                    <a:pt x="1601" y="2974"/>
                    <a:pt x="0" y="7177"/>
                    <a:pt x="2702" y="10946"/>
                  </a:cubicBezTo>
                  <a:cubicBezTo>
                    <a:pt x="3036" y="11413"/>
                    <a:pt x="3436" y="11813"/>
                    <a:pt x="3903" y="12180"/>
                  </a:cubicBezTo>
                  <a:cubicBezTo>
                    <a:pt x="3736" y="11080"/>
                    <a:pt x="3503" y="9178"/>
                    <a:pt x="4036" y="8178"/>
                  </a:cubicBezTo>
                  <a:cubicBezTo>
                    <a:pt x="4363" y="7550"/>
                    <a:pt x="4716" y="7291"/>
                    <a:pt x="4993" y="7291"/>
                  </a:cubicBezTo>
                  <a:cubicBezTo>
                    <a:pt x="5424" y="7291"/>
                    <a:pt x="5675" y="7913"/>
                    <a:pt x="5371" y="8745"/>
                  </a:cubicBezTo>
                  <a:cubicBezTo>
                    <a:pt x="4870" y="9979"/>
                    <a:pt x="4603" y="11313"/>
                    <a:pt x="4570" y="12647"/>
                  </a:cubicBezTo>
                  <a:cubicBezTo>
                    <a:pt x="5704" y="13348"/>
                    <a:pt x="6938" y="13948"/>
                    <a:pt x="8239" y="14349"/>
                  </a:cubicBezTo>
                  <a:cubicBezTo>
                    <a:pt x="8106" y="13748"/>
                    <a:pt x="8039" y="13114"/>
                    <a:pt x="8106" y="12481"/>
                  </a:cubicBezTo>
                  <a:cubicBezTo>
                    <a:pt x="8188" y="11659"/>
                    <a:pt x="8546" y="11242"/>
                    <a:pt x="8847" y="11242"/>
                  </a:cubicBezTo>
                  <a:cubicBezTo>
                    <a:pt x="9158" y="11242"/>
                    <a:pt x="9409" y="11684"/>
                    <a:pt x="9240" y="12581"/>
                  </a:cubicBezTo>
                  <a:cubicBezTo>
                    <a:pt x="9107" y="13248"/>
                    <a:pt x="9040" y="13948"/>
                    <a:pt x="9040" y="14649"/>
                  </a:cubicBezTo>
                  <a:cubicBezTo>
                    <a:pt x="10908" y="15216"/>
                    <a:pt x="12843" y="15650"/>
                    <a:pt x="14744" y="15916"/>
                  </a:cubicBezTo>
                  <a:cubicBezTo>
                    <a:pt x="15745" y="14649"/>
                    <a:pt x="16545" y="13248"/>
                    <a:pt x="17112" y="11713"/>
                  </a:cubicBezTo>
                  <a:cubicBezTo>
                    <a:pt x="15745" y="11380"/>
                    <a:pt x="12943" y="11313"/>
                    <a:pt x="13009" y="10312"/>
                  </a:cubicBezTo>
                  <a:cubicBezTo>
                    <a:pt x="13044" y="9868"/>
                    <a:pt x="13382" y="9692"/>
                    <a:pt x="13875" y="9692"/>
                  </a:cubicBezTo>
                  <a:cubicBezTo>
                    <a:pt x="14824" y="9692"/>
                    <a:pt x="16347" y="10343"/>
                    <a:pt x="17379" y="10980"/>
                  </a:cubicBezTo>
                  <a:cubicBezTo>
                    <a:pt x="17746" y="9845"/>
                    <a:pt x="17913" y="8611"/>
                    <a:pt x="17846" y="7410"/>
                  </a:cubicBezTo>
                  <a:cubicBezTo>
                    <a:pt x="16612" y="7077"/>
                    <a:pt x="15344" y="6877"/>
                    <a:pt x="14077" y="6777"/>
                  </a:cubicBezTo>
                  <a:cubicBezTo>
                    <a:pt x="11271" y="6545"/>
                    <a:pt x="11372" y="4975"/>
                    <a:pt x="13347" y="4975"/>
                  </a:cubicBezTo>
                  <a:cubicBezTo>
                    <a:pt x="13368" y="4975"/>
                    <a:pt x="13389" y="4975"/>
                    <a:pt x="13410" y="4975"/>
                  </a:cubicBezTo>
                  <a:cubicBezTo>
                    <a:pt x="14944" y="5009"/>
                    <a:pt x="16845" y="5943"/>
                    <a:pt x="17746" y="6410"/>
                  </a:cubicBezTo>
                  <a:cubicBezTo>
                    <a:pt x="17179" y="2574"/>
                    <a:pt x="14244" y="105"/>
                    <a:pt x="11875" y="5"/>
                  </a:cubicBezTo>
                  <a:cubicBezTo>
                    <a:pt x="11809" y="2"/>
                    <a:pt x="11745" y="1"/>
                    <a:pt x="116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4" name="Google Shape;2814;p54"/>
            <p:cNvSpPr/>
            <p:nvPr/>
          </p:nvSpPr>
          <p:spPr>
            <a:xfrm>
              <a:off x="5485175" y="3866550"/>
              <a:ext cx="7275" cy="21200"/>
            </a:xfrm>
            <a:custGeom>
              <a:avLst/>
              <a:gdLst/>
              <a:ahLst/>
              <a:cxnLst/>
              <a:rect l="l" t="t" r="r" b="b"/>
              <a:pathLst>
                <a:path w="291" h="848" extrusionOk="0">
                  <a:moveTo>
                    <a:pt x="290" y="1"/>
                  </a:moveTo>
                  <a:cubicBezTo>
                    <a:pt x="224" y="267"/>
                    <a:pt x="124" y="534"/>
                    <a:pt x="24" y="801"/>
                  </a:cubicBezTo>
                  <a:cubicBezTo>
                    <a:pt x="0" y="824"/>
                    <a:pt x="43" y="848"/>
                    <a:pt x="71" y="848"/>
                  </a:cubicBezTo>
                  <a:cubicBezTo>
                    <a:pt x="82" y="848"/>
                    <a:pt x="90" y="844"/>
                    <a:pt x="90" y="834"/>
                  </a:cubicBezTo>
                  <a:cubicBezTo>
                    <a:pt x="157" y="567"/>
                    <a:pt x="224" y="267"/>
                    <a:pt x="29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5" name="Google Shape;2815;p54"/>
            <p:cNvSpPr/>
            <p:nvPr/>
          </p:nvSpPr>
          <p:spPr>
            <a:xfrm>
              <a:off x="5494100" y="3703100"/>
              <a:ext cx="207550" cy="268900"/>
            </a:xfrm>
            <a:custGeom>
              <a:avLst/>
              <a:gdLst/>
              <a:ahLst/>
              <a:cxnLst/>
              <a:rect l="l" t="t" r="r" b="b"/>
              <a:pathLst>
                <a:path w="8302" h="10756" extrusionOk="0">
                  <a:moveTo>
                    <a:pt x="1735" y="0"/>
                  </a:moveTo>
                  <a:cubicBezTo>
                    <a:pt x="1701" y="0"/>
                    <a:pt x="1701" y="0"/>
                    <a:pt x="1701" y="34"/>
                  </a:cubicBezTo>
                  <a:cubicBezTo>
                    <a:pt x="1802" y="267"/>
                    <a:pt x="1902" y="501"/>
                    <a:pt x="2035" y="701"/>
                  </a:cubicBezTo>
                  <a:cubicBezTo>
                    <a:pt x="1868" y="934"/>
                    <a:pt x="1768" y="1168"/>
                    <a:pt x="1668" y="1435"/>
                  </a:cubicBezTo>
                  <a:cubicBezTo>
                    <a:pt x="1535" y="1701"/>
                    <a:pt x="1435" y="2002"/>
                    <a:pt x="1335" y="2269"/>
                  </a:cubicBezTo>
                  <a:cubicBezTo>
                    <a:pt x="1101" y="2836"/>
                    <a:pt x="901" y="3369"/>
                    <a:pt x="701" y="3903"/>
                  </a:cubicBezTo>
                  <a:cubicBezTo>
                    <a:pt x="434" y="4704"/>
                    <a:pt x="234" y="5538"/>
                    <a:pt x="0" y="6338"/>
                  </a:cubicBezTo>
                  <a:cubicBezTo>
                    <a:pt x="267" y="5504"/>
                    <a:pt x="601" y="4704"/>
                    <a:pt x="901" y="3903"/>
                  </a:cubicBezTo>
                  <a:cubicBezTo>
                    <a:pt x="1134" y="3369"/>
                    <a:pt x="1301" y="2802"/>
                    <a:pt x="1535" y="2235"/>
                  </a:cubicBezTo>
                  <a:cubicBezTo>
                    <a:pt x="1635" y="2002"/>
                    <a:pt x="1735" y="1735"/>
                    <a:pt x="1835" y="1501"/>
                  </a:cubicBezTo>
                  <a:cubicBezTo>
                    <a:pt x="1935" y="1268"/>
                    <a:pt x="2035" y="1068"/>
                    <a:pt x="2102" y="834"/>
                  </a:cubicBezTo>
                  <a:cubicBezTo>
                    <a:pt x="2202" y="1001"/>
                    <a:pt x="2302" y="1201"/>
                    <a:pt x="2402" y="1368"/>
                  </a:cubicBezTo>
                  <a:cubicBezTo>
                    <a:pt x="2635" y="1802"/>
                    <a:pt x="2836" y="2235"/>
                    <a:pt x="3069" y="2669"/>
                  </a:cubicBezTo>
                  <a:cubicBezTo>
                    <a:pt x="3303" y="3136"/>
                    <a:pt x="3536" y="3603"/>
                    <a:pt x="3770" y="4070"/>
                  </a:cubicBezTo>
                  <a:cubicBezTo>
                    <a:pt x="3703" y="4237"/>
                    <a:pt x="3670" y="4403"/>
                    <a:pt x="3636" y="4570"/>
                  </a:cubicBezTo>
                  <a:cubicBezTo>
                    <a:pt x="3603" y="4770"/>
                    <a:pt x="3569" y="5004"/>
                    <a:pt x="3536" y="5204"/>
                  </a:cubicBezTo>
                  <a:cubicBezTo>
                    <a:pt x="3469" y="5671"/>
                    <a:pt x="3403" y="6071"/>
                    <a:pt x="3336" y="6538"/>
                  </a:cubicBezTo>
                  <a:cubicBezTo>
                    <a:pt x="3303" y="7005"/>
                    <a:pt x="3269" y="7506"/>
                    <a:pt x="3236" y="7939"/>
                  </a:cubicBezTo>
                  <a:cubicBezTo>
                    <a:pt x="3203" y="8373"/>
                    <a:pt x="3203" y="8840"/>
                    <a:pt x="3136" y="9274"/>
                  </a:cubicBezTo>
                  <a:cubicBezTo>
                    <a:pt x="3136" y="9307"/>
                    <a:pt x="3153" y="9324"/>
                    <a:pt x="3169" y="9324"/>
                  </a:cubicBezTo>
                  <a:cubicBezTo>
                    <a:pt x="3186" y="9324"/>
                    <a:pt x="3203" y="9307"/>
                    <a:pt x="3203" y="9274"/>
                  </a:cubicBezTo>
                  <a:cubicBezTo>
                    <a:pt x="3236" y="8340"/>
                    <a:pt x="3336" y="7439"/>
                    <a:pt x="3536" y="6538"/>
                  </a:cubicBezTo>
                  <a:cubicBezTo>
                    <a:pt x="3603" y="6071"/>
                    <a:pt x="3670" y="5638"/>
                    <a:pt x="3736" y="5204"/>
                  </a:cubicBezTo>
                  <a:cubicBezTo>
                    <a:pt x="3770" y="4970"/>
                    <a:pt x="3836" y="4770"/>
                    <a:pt x="3870" y="4537"/>
                  </a:cubicBezTo>
                  <a:cubicBezTo>
                    <a:pt x="3870" y="4470"/>
                    <a:pt x="3903" y="4403"/>
                    <a:pt x="3903" y="4337"/>
                  </a:cubicBezTo>
                  <a:cubicBezTo>
                    <a:pt x="4070" y="4670"/>
                    <a:pt x="4237" y="4970"/>
                    <a:pt x="4370" y="5304"/>
                  </a:cubicBezTo>
                  <a:cubicBezTo>
                    <a:pt x="5271" y="7072"/>
                    <a:pt x="6071" y="8873"/>
                    <a:pt x="6738" y="10741"/>
                  </a:cubicBezTo>
                  <a:cubicBezTo>
                    <a:pt x="6748" y="10751"/>
                    <a:pt x="6758" y="10755"/>
                    <a:pt x="6767" y="10755"/>
                  </a:cubicBezTo>
                  <a:cubicBezTo>
                    <a:pt x="6788" y="10755"/>
                    <a:pt x="6805" y="10731"/>
                    <a:pt x="6805" y="10708"/>
                  </a:cubicBezTo>
                  <a:cubicBezTo>
                    <a:pt x="6105" y="8840"/>
                    <a:pt x="5437" y="6972"/>
                    <a:pt x="4604" y="5137"/>
                  </a:cubicBezTo>
                  <a:cubicBezTo>
                    <a:pt x="4203" y="4303"/>
                    <a:pt x="3803" y="3503"/>
                    <a:pt x="3369" y="2702"/>
                  </a:cubicBezTo>
                  <a:lnTo>
                    <a:pt x="3369" y="2702"/>
                  </a:lnTo>
                  <a:cubicBezTo>
                    <a:pt x="3536" y="2736"/>
                    <a:pt x="3670" y="2769"/>
                    <a:pt x="3836" y="2802"/>
                  </a:cubicBezTo>
                  <a:lnTo>
                    <a:pt x="4470" y="2936"/>
                  </a:lnTo>
                  <a:cubicBezTo>
                    <a:pt x="4870" y="3002"/>
                    <a:pt x="5271" y="3102"/>
                    <a:pt x="5671" y="3203"/>
                  </a:cubicBezTo>
                  <a:cubicBezTo>
                    <a:pt x="6538" y="3369"/>
                    <a:pt x="7406" y="3603"/>
                    <a:pt x="8239" y="3903"/>
                  </a:cubicBezTo>
                  <a:cubicBezTo>
                    <a:pt x="8244" y="3908"/>
                    <a:pt x="8249" y="3910"/>
                    <a:pt x="8254" y="3910"/>
                  </a:cubicBezTo>
                  <a:cubicBezTo>
                    <a:pt x="8281" y="3910"/>
                    <a:pt x="8301" y="3836"/>
                    <a:pt x="8273" y="3836"/>
                  </a:cubicBezTo>
                  <a:cubicBezTo>
                    <a:pt x="7406" y="3569"/>
                    <a:pt x="6538" y="3269"/>
                    <a:pt x="5704" y="3036"/>
                  </a:cubicBezTo>
                  <a:cubicBezTo>
                    <a:pt x="5304" y="2936"/>
                    <a:pt x="4870" y="2836"/>
                    <a:pt x="4470" y="2736"/>
                  </a:cubicBezTo>
                  <a:cubicBezTo>
                    <a:pt x="4270" y="2702"/>
                    <a:pt x="4070" y="2669"/>
                    <a:pt x="3870" y="2635"/>
                  </a:cubicBezTo>
                  <a:cubicBezTo>
                    <a:pt x="3723" y="2587"/>
                    <a:pt x="3577" y="2556"/>
                    <a:pt x="3430" y="2556"/>
                  </a:cubicBezTo>
                  <a:cubicBezTo>
                    <a:pt x="3377" y="2556"/>
                    <a:pt x="3323" y="2560"/>
                    <a:pt x="3269" y="2569"/>
                  </a:cubicBezTo>
                  <a:cubicBezTo>
                    <a:pt x="3269" y="2535"/>
                    <a:pt x="3269" y="2502"/>
                    <a:pt x="3236" y="2469"/>
                  </a:cubicBezTo>
                  <a:cubicBezTo>
                    <a:pt x="3136" y="2302"/>
                    <a:pt x="3069" y="2135"/>
                    <a:pt x="2969" y="1968"/>
                  </a:cubicBezTo>
                  <a:lnTo>
                    <a:pt x="2969" y="1968"/>
                  </a:lnTo>
                  <a:lnTo>
                    <a:pt x="3469" y="2035"/>
                  </a:lnTo>
                  <a:cubicBezTo>
                    <a:pt x="3703" y="2035"/>
                    <a:pt x="3936" y="2068"/>
                    <a:pt x="4170" y="2102"/>
                  </a:cubicBezTo>
                  <a:cubicBezTo>
                    <a:pt x="4403" y="2135"/>
                    <a:pt x="4637" y="2168"/>
                    <a:pt x="4870" y="2235"/>
                  </a:cubicBezTo>
                  <a:cubicBezTo>
                    <a:pt x="5104" y="2269"/>
                    <a:pt x="5371" y="2335"/>
                    <a:pt x="5604" y="2435"/>
                  </a:cubicBezTo>
                  <a:cubicBezTo>
                    <a:pt x="5638" y="2435"/>
                    <a:pt x="5671" y="2369"/>
                    <a:pt x="5604" y="2335"/>
                  </a:cubicBezTo>
                  <a:cubicBezTo>
                    <a:pt x="5371" y="2302"/>
                    <a:pt x="5137" y="2235"/>
                    <a:pt x="4904" y="2168"/>
                  </a:cubicBezTo>
                  <a:lnTo>
                    <a:pt x="4203" y="2002"/>
                  </a:lnTo>
                  <a:cubicBezTo>
                    <a:pt x="3970" y="1968"/>
                    <a:pt x="3736" y="1902"/>
                    <a:pt x="3503" y="1868"/>
                  </a:cubicBezTo>
                  <a:cubicBezTo>
                    <a:pt x="3269" y="1835"/>
                    <a:pt x="3069" y="1802"/>
                    <a:pt x="2836" y="1768"/>
                  </a:cubicBezTo>
                  <a:lnTo>
                    <a:pt x="2502" y="1201"/>
                  </a:lnTo>
                  <a:cubicBezTo>
                    <a:pt x="2302" y="767"/>
                    <a:pt x="2035" y="367"/>
                    <a:pt x="17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6" name="Google Shape;2816;p54"/>
            <p:cNvSpPr/>
            <p:nvPr/>
          </p:nvSpPr>
          <p:spPr>
            <a:xfrm>
              <a:off x="5492425" y="3861550"/>
              <a:ext cx="1700" cy="5025"/>
            </a:xfrm>
            <a:custGeom>
              <a:avLst/>
              <a:gdLst/>
              <a:ahLst/>
              <a:cxnLst/>
              <a:rect l="l" t="t" r="r" b="b"/>
              <a:pathLst>
                <a:path w="68" h="201" extrusionOk="0">
                  <a:moveTo>
                    <a:pt x="67" y="0"/>
                  </a:moveTo>
                  <a:lnTo>
                    <a:pt x="67" y="0"/>
                  </a:lnTo>
                  <a:cubicBezTo>
                    <a:pt x="34" y="67"/>
                    <a:pt x="1" y="134"/>
                    <a:pt x="1" y="200"/>
                  </a:cubicBezTo>
                  <a:lnTo>
                    <a:pt x="67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7" name="Google Shape;2817;p54"/>
            <p:cNvSpPr/>
            <p:nvPr/>
          </p:nvSpPr>
          <p:spPr>
            <a:xfrm>
              <a:off x="5066300" y="4012475"/>
              <a:ext cx="442000" cy="527075"/>
            </a:xfrm>
            <a:custGeom>
              <a:avLst/>
              <a:gdLst/>
              <a:ahLst/>
              <a:cxnLst/>
              <a:rect l="l" t="t" r="r" b="b"/>
              <a:pathLst>
                <a:path w="17680" h="21083" extrusionOk="0">
                  <a:moveTo>
                    <a:pt x="0" y="1"/>
                  </a:moveTo>
                  <a:lnTo>
                    <a:pt x="300" y="5905"/>
                  </a:lnTo>
                  <a:lnTo>
                    <a:pt x="1001" y="21083"/>
                  </a:lnTo>
                  <a:lnTo>
                    <a:pt x="16679" y="21083"/>
                  </a:lnTo>
                  <a:lnTo>
                    <a:pt x="17379" y="5905"/>
                  </a:lnTo>
                  <a:lnTo>
                    <a:pt x="176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8" name="Google Shape;2818;p54"/>
            <p:cNvSpPr/>
            <p:nvPr/>
          </p:nvSpPr>
          <p:spPr>
            <a:xfrm>
              <a:off x="5066300" y="4012475"/>
              <a:ext cx="442000" cy="147625"/>
            </a:xfrm>
            <a:custGeom>
              <a:avLst/>
              <a:gdLst/>
              <a:ahLst/>
              <a:cxnLst/>
              <a:rect l="l" t="t" r="r" b="b"/>
              <a:pathLst>
                <a:path w="17680" h="5905" extrusionOk="0">
                  <a:moveTo>
                    <a:pt x="0" y="1"/>
                  </a:moveTo>
                  <a:lnTo>
                    <a:pt x="300" y="5905"/>
                  </a:lnTo>
                  <a:lnTo>
                    <a:pt x="17379" y="5905"/>
                  </a:lnTo>
                  <a:lnTo>
                    <a:pt x="17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9" name="Google Shape;2819;p54"/>
            <p:cNvSpPr/>
            <p:nvPr/>
          </p:nvSpPr>
          <p:spPr>
            <a:xfrm>
              <a:off x="5038775" y="3953275"/>
              <a:ext cx="497050" cy="119275"/>
            </a:xfrm>
            <a:custGeom>
              <a:avLst/>
              <a:gdLst/>
              <a:ahLst/>
              <a:cxnLst/>
              <a:rect l="l" t="t" r="r" b="b"/>
              <a:pathLst>
                <a:path w="19882" h="4771" extrusionOk="0">
                  <a:moveTo>
                    <a:pt x="0" y="0"/>
                  </a:moveTo>
                  <a:lnTo>
                    <a:pt x="0" y="4770"/>
                  </a:lnTo>
                  <a:lnTo>
                    <a:pt x="19881" y="4770"/>
                  </a:lnTo>
                  <a:lnTo>
                    <a:pt x="198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0" name="Google Shape;2820;p54"/>
            <p:cNvSpPr/>
            <p:nvPr/>
          </p:nvSpPr>
          <p:spPr>
            <a:xfrm>
              <a:off x="5382350" y="4539525"/>
              <a:ext cx="69250" cy="62575"/>
            </a:xfrm>
            <a:custGeom>
              <a:avLst/>
              <a:gdLst/>
              <a:ahLst/>
              <a:cxnLst/>
              <a:rect l="l" t="t" r="r" b="b"/>
              <a:pathLst>
                <a:path w="2770" h="2503" extrusionOk="0">
                  <a:moveTo>
                    <a:pt x="0" y="1"/>
                  </a:moveTo>
                  <a:lnTo>
                    <a:pt x="0" y="2502"/>
                  </a:lnTo>
                  <a:lnTo>
                    <a:pt x="2769" y="2502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1" name="Google Shape;2821;p54"/>
            <p:cNvSpPr/>
            <p:nvPr/>
          </p:nvSpPr>
          <p:spPr>
            <a:xfrm>
              <a:off x="5382350" y="4539525"/>
              <a:ext cx="69250" cy="30875"/>
            </a:xfrm>
            <a:custGeom>
              <a:avLst/>
              <a:gdLst/>
              <a:ahLst/>
              <a:cxnLst/>
              <a:rect l="l" t="t" r="r" b="b"/>
              <a:pathLst>
                <a:path w="2770" h="1235" extrusionOk="0">
                  <a:moveTo>
                    <a:pt x="0" y="1"/>
                  </a:moveTo>
                  <a:lnTo>
                    <a:pt x="0" y="1235"/>
                  </a:lnTo>
                  <a:lnTo>
                    <a:pt x="2769" y="1235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2" name="Google Shape;2822;p54"/>
            <p:cNvSpPr/>
            <p:nvPr/>
          </p:nvSpPr>
          <p:spPr>
            <a:xfrm>
              <a:off x="5123000" y="4539525"/>
              <a:ext cx="68400" cy="62575"/>
            </a:xfrm>
            <a:custGeom>
              <a:avLst/>
              <a:gdLst/>
              <a:ahLst/>
              <a:cxnLst/>
              <a:rect l="l" t="t" r="r" b="b"/>
              <a:pathLst>
                <a:path w="2736" h="2503" extrusionOk="0">
                  <a:moveTo>
                    <a:pt x="0" y="1"/>
                  </a:moveTo>
                  <a:lnTo>
                    <a:pt x="0" y="2502"/>
                  </a:lnTo>
                  <a:lnTo>
                    <a:pt x="2736" y="2502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3" name="Google Shape;2823;p54"/>
            <p:cNvSpPr/>
            <p:nvPr/>
          </p:nvSpPr>
          <p:spPr>
            <a:xfrm>
              <a:off x="5123000" y="4539525"/>
              <a:ext cx="68400" cy="30875"/>
            </a:xfrm>
            <a:custGeom>
              <a:avLst/>
              <a:gdLst/>
              <a:ahLst/>
              <a:cxnLst/>
              <a:rect l="l" t="t" r="r" b="b"/>
              <a:pathLst>
                <a:path w="2736" h="1235" extrusionOk="0">
                  <a:moveTo>
                    <a:pt x="0" y="1"/>
                  </a:moveTo>
                  <a:lnTo>
                    <a:pt x="0" y="1235"/>
                  </a:lnTo>
                  <a:lnTo>
                    <a:pt x="2736" y="1235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24" name="Google Shape;2824;p54"/>
          <p:cNvSpPr txBox="1">
            <a:spLocks noGrp="1"/>
          </p:cNvSpPr>
          <p:nvPr>
            <p:ph type="title"/>
          </p:nvPr>
        </p:nvSpPr>
        <p:spPr>
          <a:xfrm>
            <a:off x="720000" y="1245037"/>
            <a:ext cx="1413600" cy="6137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Chat</a:t>
            </a:r>
            <a:endParaRPr dirty="0"/>
          </a:p>
        </p:txBody>
      </p:sp>
      <p:cxnSp>
        <p:nvCxnSpPr>
          <p:cNvPr id="2827" name="Google Shape;2827;p54"/>
          <p:cNvCxnSpPr/>
          <p:nvPr/>
        </p:nvCxnSpPr>
        <p:spPr>
          <a:xfrm>
            <a:off x="720000" y="1943850"/>
            <a:ext cx="14136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" name="Google Shape;976;p42">
            <a:extLst>
              <a:ext uri="{FF2B5EF4-FFF2-40B4-BE49-F238E27FC236}">
                <a16:creationId xmlns:a16="http://schemas.microsoft.com/office/drawing/2014/main" id="{74E68407-E096-07BE-4FB0-958B2D70E17B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720000" y="2409738"/>
            <a:ext cx="2574600" cy="14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Discuses 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 Agreement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CE29F62-56CC-3264-5E3D-FE7DAF3305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5965" y="0"/>
            <a:ext cx="2472070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BBDA660-FFEF-3969-D9D6-F311276751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8192" y="0"/>
            <a:ext cx="2445141" cy="5143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B518996-EBF9-999C-A9E8-73E6A3DDC3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291" y="0"/>
            <a:ext cx="25598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699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4" name="Google Shape;2694;p52"/>
          <p:cNvSpPr txBox="1">
            <a:spLocks noGrp="1"/>
          </p:cNvSpPr>
          <p:nvPr>
            <p:ph type="title"/>
          </p:nvPr>
        </p:nvSpPr>
        <p:spPr>
          <a:xfrm>
            <a:off x="597170" y="1339857"/>
            <a:ext cx="3704100" cy="130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Home page</a:t>
            </a:r>
            <a:endParaRPr dirty="0"/>
          </a:p>
        </p:txBody>
      </p:sp>
      <p:sp>
        <p:nvSpPr>
          <p:cNvPr id="2695" name="Google Shape;2695;p52"/>
          <p:cNvSpPr txBox="1">
            <a:spLocks noGrp="1"/>
          </p:cNvSpPr>
          <p:nvPr>
            <p:ph type="subTitle" idx="1"/>
          </p:nvPr>
        </p:nvSpPr>
        <p:spPr>
          <a:xfrm>
            <a:off x="720000" y="2082513"/>
            <a:ext cx="2408400" cy="111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endParaRPr lang="en-US" dirty="0"/>
          </a:p>
          <a:p>
            <a:pPr marL="285750" indent="-285750"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Event posts</a:t>
            </a:r>
          </a:p>
          <a:p>
            <a:pPr marL="285750" indent="-285750"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Event filter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696" name="Google Shape;2696;p52"/>
          <p:cNvSpPr txBox="1"/>
          <p:nvPr/>
        </p:nvSpPr>
        <p:spPr>
          <a:xfrm>
            <a:off x="-4648200" y="-1733550"/>
            <a:ext cx="23811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2697" name="Google Shape;2697;p52"/>
          <p:cNvCxnSpPr>
            <a:cxnSpLocks/>
          </p:cNvCxnSpPr>
          <p:nvPr/>
        </p:nvCxnSpPr>
        <p:spPr>
          <a:xfrm>
            <a:off x="720000" y="1898900"/>
            <a:ext cx="211191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698" name="Google Shape;2698;p52"/>
          <p:cNvPicPr preferRelativeResize="0"/>
          <p:nvPr/>
        </p:nvPicPr>
        <p:blipFill rotWithShape="1">
          <a:blip r:embed="rId3">
            <a:alphaModFix/>
          </a:blip>
          <a:srcRect l="5877" r="5877" b="-27730"/>
          <a:stretch/>
        </p:blipFill>
        <p:spPr>
          <a:xfrm>
            <a:off x="4378200" y="1326375"/>
            <a:ext cx="5284800" cy="5104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96587A-1552-EE28-52CF-BF2BAC0B7B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7719" y="0"/>
            <a:ext cx="2468562" cy="5143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21530F-C578-10DF-9431-98123C8D80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7456" y="0"/>
            <a:ext cx="2373923" cy="5143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E9B8D5-1002-D613-3120-84B060D90A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099" y="0"/>
            <a:ext cx="248801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990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013FF00-08E7-21E9-8DE0-DEC4E12F7A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3999" y="0"/>
            <a:ext cx="2441385" cy="5143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890034-FE07-7390-93F0-1813CD2AC5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779" y="0"/>
            <a:ext cx="2488019" cy="5143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E0D143-3112-9CFB-4D2F-8498049CA8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5363" y="0"/>
            <a:ext cx="247207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1910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1" name="Google Shape;2931;p5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Event</a:t>
            </a:r>
            <a:endParaRPr dirty="0"/>
          </a:p>
        </p:txBody>
      </p:sp>
      <p:sp>
        <p:nvSpPr>
          <p:cNvPr id="2932" name="Google Shape;2932;p58"/>
          <p:cNvSpPr txBox="1">
            <a:spLocks noGrp="1"/>
          </p:cNvSpPr>
          <p:nvPr>
            <p:ph type="body" idx="1"/>
          </p:nvPr>
        </p:nvSpPr>
        <p:spPr>
          <a:xfrm>
            <a:off x="772325" y="2200178"/>
            <a:ext cx="1598453" cy="1833019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●"/>
            </a:pPr>
            <a:r>
              <a:rPr lang="en-US" sz="1800" dirty="0"/>
              <a:t>Time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●"/>
            </a:pPr>
            <a:r>
              <a:rPr lang="en-US" sz="1800" dirty="0"/>
              <a:t>Date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●"/>
            </a:pPr>
            <a:r>
              <a:rPr lang="en-US" sz="1800" dirty="0"/>
              <a:t>Location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●"/>
            </a:pPr>
            <a:r>
              <a:rPr lang="en-US" sz="1800" dirty="0"/>
              <a:t>interest</a:t>
            </a:r>
          </a:p>
        </p:txBody>
      </p:sp>
      <p:grpSp>
        <p:nvGrpSpPr>
          <p:cNvPr id="2933" name="Google Shape;2933;p58"/>
          <p:cNvGrpSpPr/>
          <p:nvPr/>
        </p:nvGrpSpPr>
        <p:grpSpPr>
          <a:xfrm>
            <a:off x="5103010" y="1472174"/>
            <a:ext cx="3594671" cy="3139279"/>
            <a:chOff x="1341125" y="1165225"/>
            <a:chExt cx="4507425" cy="3936400"/>
          </a:xfrm>
        </p:grpSpPr>
        <p:sp>
          <p:nvSpPr>
            <p:cNvPr id="2934" name="Google Shape;2934;p58"/>
            <p:cNvSpPr/>
            <p:nvPr/>
          </p:nvSpPr>
          <p:spPr>
            <a:xfrm>
              <a:off x="5389850" y="1350575"/>
              <a:ext cx="458700" cy="462025"/>
            </a:xfrm>
            <a:custGeom>
              <a:avLst/>
              <a:gdLst/>
              <a:ahLst/>
              <a:cxnLst/>
              <a:rect l="l" t="t" r="r" b="b"/>
              <a:pathLst>
                <a:path w="18348" h="18481" extrusionOk="0">
                  <a:moveTo>
                    <a:pt x="9137" y="5011"/>
                  </a:moveTo>
                  <a:cubicBezTo>
                    <a:pt x="9549" y="5011"/>
                    <a:pt x="9975" y="5072"/>
                    <a:pt x="10408" y="5204"/>
                  </a:cubicBezTo>
                  <a:cubicBezTo>
                    <a:pt x="14011" y="6272"/>
                    <a:pt x="14511" y="11209"/>
                    <a:pt x="11175" y="12976"/>
                  </a:cubicBezTo>
                  <a:cubicBezTo>
                    <a:pt x="10536" y="13317"/>
                    <a:pt x="9849" y="13479"/>
                    <a:pt x="9172" y="13479"/>
                  </a:cubicBezTo>
                  <a:cubicBezTo>
                    <a:pt x="7659" y="13479"/>
                    <a:pt x="6198" y="12671"/>
                    <a:pt x="5438" y="11242"/>
                  </a:cubicBezTo>
                  <a:cubicBezTo>
                    <a:pt x="3882" y="8307"/>
                    <a:pt x="6123" y="5011"/>
                    <a:pt x="9137" y="5011"/>
                  </a:cubicBezTo>
                  <a:close/>
                  <a:moveTo>
                    <a:pt x="7172" y="1"/>
                  </a:moveTo>
                  <a:lnTo>
                    <a:pt x="2602" y="2436"/>
                  </a:lnTo>
                  <a:lnTo>
                    <a:pt x="3370" y="3837"/>
                  </a:lnTo>
                  <a:cubicBezTo>
                    <a:pt x="3570" y="4237"/>
                    <a:pt x="3536" y="4737"/>
                    <a:pt x="3270" y="5104"/>
                  </a:cubicBezTo>
                  <a:cubicBezTo>
                    <a:pt x="3136" y="5338"/>
                    <a:pt x="2969" y="5538"/>
                    <a:pt x="2869" y="5771"/>
                  </a:cubicBezTo>
                  <a:cubicBezTo>
                    <a:pt x="2649" y="6149"/>
                    <a:pt x="2251" y="6408"/>
                    <a:pt x="1814" y="6408"/>
                  </a:cubicBezTo>
                  <a:cubicBezTo>
                    <a:pt x="1788" y="6408"/>
                    <a:pt x="1762" y="6407"/>
                    <a:pt x="1735" y="6405"/>
                  </a:cubicBezTo>
                  <a:lnTo>
                    <a:pt x="167" y="6372"/>
                  </a:lnTo>
                  <a:lnTo>
                    <a:pt x="1" y="11542"/>
                  </a:lnTo>
                  <a:lnTo>
                    <a:pt x="1568" y="11575"/>
                  </a:lnTo>
                  <a:cubicBezTo>
                    <a:pt x="2035" y="11609"/>
                    <a:pt x="2436" y="11876"/>
                    <a:pt x="2636" y="12309"/>
                  </a:cubicBezTo>
                  <a:cubicBezTo>
                    <a:pt x="2703" y="12409"/>
                    <a:pt x="2769" y="12543"/>
                    <a:pt x="2836" y="12643"/>
                  </a:cubicBezTo>
                  <a:cubicBezTo>
                    <a:pt x="2869" y="12776"/>
                    <a:pt x="2936" y="12876"/>
                    <a:pt x="3003" y="12976"/>
                  </a:cubicBezTo>
                  <a:cubicBezTo>
                    <a:pt x="3236" y="13377"/>
                    <a:pt x="3236" y="13877"/>
                    <a:pt x="3003" y="14277"/>
                  </a:cubicBezTo>
                  <a:lnTo>
                    <a:pt x="2169" y="15612"/>
                  </a:lnTo>
                  <a:lnTo>
                    <a:pt x="6572" y="18347"/>
                  </a:lnTo>
                  <a:lnTo>
                    <a:pt x="7406" y="16979"/>
                  </a:lnTo>
                  <a:cubicBezTo>
                    <a:pt x="7625" y="16636"/>
                    <a:pt x="8048" y="16409"/>
                    <a:pt x="8485" y="16409"/>
                  </a:cubicBezTo>
                  <a:cubicBezTo>
                    <a:pt x="8514" y="16409"/>
                    <a:pt x="8544" y="16410"/>
                    <a:pt x="8573" y="16412"/>
                  </a:cubicBezTo>
                  <a:cubicBezTo>
                    <a:pt x="8807" y="16446"/>
                    <a:pt x="9074" y="16446"/>
                    <a:pt x="9341" y="16446"/>
                  </a:cubicBezTo>
                  <a:cubicBezTo>
                    <a:pt x="9808" y="16446"/>
                    <a:pt x="10241" y="16679"/>
                    <a:pt x="10441" y="17079"/>
                  </a:cubicBezTo>
                  <a:lnTo>
                    <a:pt x="11209" y="18480"/>
                  </a:lnTo>
                  <a:lnTo>
                    <a:pt x="15745" y="16045"/>
                  </a:lnTo>
                  <a:lnTo>
                    <a:pt x="15011" y="14644"/>
                  </a:lnTo>
                  <a:cubicBezTo>
                    <a:pt x="14778" y="14244"/>
                    <a:pt x="14811" y="13744"/>
                    <a:pt x="15078" y="13343"/>
                  </a:cubicBezTo>
                  <a:cubicBezTo>
                    <a:pt x="15245" y="13143"/>
                    <a:pt x="15378" y="12943"/>
                    <a:pt x="15512" y="12710"/>
                  </a:cubicBezTo>
                  <a:cubicBezTo>
                    <a:pt x="15712" y="12276"/>
                    <a:pt x="16145" y="12042"/>
                    <a:pt x="16612" y="12042"/>
                  </a:cubicBezTo>
                  <a:lnTo>
                    <a:pt x="18214" y="12109"/>
                  </a:lnTo>
                  <a:lnTo>
                    <a:pt x="18347" y="6939"/>
                  </a:lnTo>
                  <a:lnTo>
                    <a:pt x="16779" y="6905"/>
                  </a:lnTo>
                  <a:cubicBezTo>
                    <a:pt x="16312" y="6872"/>
                    <a:pt x="15879" y="6605"/>
                    <a:pt x="15712" y="6172"/>
                  </a:cubicBezTo>
                  <a:cubicBezTo>
                    <a:pt x="15645" y="6072"/>
                    <a:pt x="15578" y="5938"/>
                    <a:pt x="15545" y="5838"/>
                  </a:cubicBezTo>
                  <a:cubicBezTo>
                    <a:pt x="15478" y="5705"/>
                    <a:pt x="15412" y="5605"/>
                    <a:pt x="15345" y="5504"/>
                  </a:cubicBezTo>
                  <a:cubicBezTo>
                    <a:pt x="15111" y="5104"/>
                    <a:pt x="15111" y="4604"/>
                    <a:pt x="15345" y="4204"/>
                  </a:cubicBezTo>
                  <a:lnTo>
                    <a:pt x="16179" y="2869"/>
                  </a:lnTo>
                  <a:lnTo>
                    <a:pt x="11776" y="134"/>
                  </a:lnTo>
                  <a:lnTo>
                    <a:pt x="10942" y="1502"/>
                  </a:lnTo>
                  <a:cubicBezTo>
                    <a:pt x="10723" y="1845"/>
                    <a:pt x="10300" y="2072"/>
                    <a:pt x="9891" y="2072"/>
                  </a:cubicBezTo>
                  <a:cubicBezTo>
                    <a:pt x="9863" y="2072"/>
                    <a:pt x="9835" y="2071"/>
                    <a:pt x="9808" y="2069"/>
                  </a:cubicBezTo>
                  <a:cubicBezTo>
                    <a:pt x="9541" y="2035"/>
                    <a:pt x="9274" y="2035"/>
                    <a:pt x="9040" y="2035"/>
                  </a:cubicBezTo>
                  <a:cubicBezTo>
                    <a:pt x="8573" y="2035"/>
                    <a:pt x="8140" y="1802"/>
                    <a:pt x="7906" y="1402"/>
                  </a:cubicBezTo>
                  <a:lnTo>
                    <a:pt x="717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5" name="Google Shape;2935;p58"/>
            <p:cNvSpPr/>
            <p:nvPr/>
          </p:nvSpPr>
          <p:spPr>
            <a:xfrm>
              <a:off x="5337325" y="2056925"/>
              <a:ext cx="321075" cy="318575"/>
            </a:xfrm>
            <a:custGeom>
              <a:avLst/>
              <a:gdLst/>
              <a:ahLst/>
              <a:cxnLst/>
              <a:rect l="l" t="t" r="r" b="b"/>
              <a:pathLst>
                <a:path w="12843" h="12743" extrusionOk="0">
                  <a:moveTo>
                    <a:pt x="6434" y="3398"/>
                  </a:moveTo>
                  <a:cubicBezTo>
                    <a:pt x="7162" y="3398"/>
                    <a:pt x="7904" y="3667"/>
                    <a:pt x="8506" y="4270"/>
                  </a:cubicBezTo>
                  <a:cubicBezTo>
                    <a:pt x="10374" y="6138"/>
                    <a:pt x="9073" y="9340"/>
                    <a:pt x="6405" y="9340"/>
                  </a:cubicBezTo>
                  <a:cubicBezTo>
                    <a:pt x="4770" y="9340"/>
                    <a:pt x="3436" y="8006"/>
                    <a:pt x="3436" y="6371"/>
                  </a:cubicBezTo>
                  <a:cubicBezTo>
                    <a:pt x="3436" y="4586"/>
                    <a:pt x="4906" y="3398"/>
                    <a:pt x="6434" y="3398"/>
                  </a:cubicBezTo>
                  <a:close/>
                  <a:moveTo>
                    <a:pt x="4603" y="0"/>
                  </a:moveTo>
                  <a:lnTo>
                    <a:pt x="4603" y="1101"/>
                  </a:lnTo>
                  <a:cubicBezTo>
                    <a:pt x="4603" y="1434"/>
                    <a:pt x="4437" y="1735"/>
                    <a:pt x="4136" y="1868"/>
                  </a:cubicBezTo>
                  <a:cubicBezTo>
                    <a:pt x="3970" y="1935"/>
                    <a:pt x="3836" y="2035"/>
                    <a:pt x="3669" y="2135"/>
                  </a:cubicBezTo>
                  <a:cubicBezTo>
                    <a:pt x="3530" y="2240"/>
                    <a:pt x="3363" y="2290"/>
                    <a:pt x="3197" y="2290"/>
                  </a:cubicBezTo>
                  <a:cubicBezTo>
                    <a:pt x="3046" y="2290"/>
                    <a:pt x="2896" y="2248"/>
                    <a:pt x="2769" y="2168"/>
                  </a:cubicBezTo>
                  <a:lnTo>
                    <a:pt x="1801" y="1635"/>
                  </a:lnTo>
                  <a:lnTo>
                    <a:pt x="0" y="4770"/>
                  </a:lnTo>
                  <a:lnTo>
                    <a:pt x="967" y="5304"/>
                  </a:lnTo>
                  <a:cubicBezTo>
                    <a:pt x="1234" y="5471"/>
                    <a:pt x="1401" y="5771"/>
                    <a:pt x="1368" y="6104"/>
                  </a:cubicBezTo>
                  <a:lnTo>
                    <a:pt x="1368" y="6371"/>
                  </a:lnTo>
                  <a:lnTo>
                    <a:pt x="1368" y="6638"/>
                  </a:lnTo>
                  <a:cubicBezTo>
                    <a:pt x="1401" y="6972"/>
                    <a:pt x="1234" y="7272"/>
                    <a:pt x="967" y="7439"/>
                  </a:cubicBezTo>
                  <a:lnTo>
                    <a:pt x="0" y="8006"/>
                  </a:lnTo>
                  <a:lnTo>
                    <a:pt x="1801" y="11141"/>
                  </a:lnTo>
                  <a:lnTo>
                    <a:pt x="2769" y="10574"/>
                  </a:lnTo>
                  <a:cubicBezTo>
                    <a:pt x="2896" y="10495"/>
                    <a:pt x="3046" y="10453"/>
                    <a:pt x="3197" y="10453"/>
                  </a:cubicBezTo>
                  <a:cubicBezTo>
                    <a:pt x="3363" y="10453"/>
                    <a:pt x="3530" y="10503"/>
                    <a:pt x="3669" y="10608"/>
                  </a:cubicBezTo>
                  <a:cubicBezTo>
                    <a:pt x="3803" y="10708"/>
                    <a:pt x="3970" y="10808"/>
                    <a:pt x="4136" y="10875"/>
                  </a:cubicBezTo>
                  <a:cubicBezTo>
                    <a:pt x="4437" y="11008"/>
                    <a:pt x="4603" y="11308"/>
                    <a:pt x="4603" y="11642"/>
                  </a:cubicBezTo>
                  <a:lnTo>
                    <a:pt x="4603" y="12743"/>
                  </a:lnTo>
                  <a:lnTo>
                    <a:pt x="8239" y="12743"/>
                  </a:lnTo>
                  <a:lnTo>
                    <a:pt x="8239" y="11642"/>
                  </a:lnTo>
                  <a:cubicBezTo>
                    <a:pt x="8239" y="11308"/>
                    <a:pt x="8406" y="11008"/>
                    <a:pt x="8706" y="10875"/>
                  </a:cubicBezTo>
                  <a:cubicBezTo>
                    <a:pt x="8873" y="10808"/>
                    <a:pt x="9007" y="10708"/>
                    <a:pt x="9173" y="10608"/>
                  </a:cubicBezTo>
                  <a:cubicBezTo>
                    <a:pt x="9313" y="10503"/>
                    <a:pt x="9480" y="10453"/>
                    <a:pt x="9645" y="10453"/>
                  </a:cubicBezTo>
                  <a:cubicBezTo>
                    <a:pt x="9797" y="10453"/>
                    <a:pt x="9947" y="10495"/>
                    <a:pt x="10074" y="10574"/>
                  </a:cubicBezTo>
                  <a:lnTo>
                    <a:pt x="11041" y="11141"/>
                  </a:lnTo>
                  <a:lnTo>
                    <a:pt x="12843" y="8006"/>
                  </a:lnTo>
                  <a:lnTo>
                    <a:pt x="11875" y="7439"/>
                  </a:lnTo>
                  <a:cubicBezTo>
                    <a:pt x="11608" y="7272"/>
                    <a:pt x="11442" y="6972"/>
                    <a:pt x="11475" y="6638"/>
                  </a:cubicBezTo>
                  <a:lnTo>
                    <a:pt x="11475" y="6371"/>
                  </a:lnTo>
                  <a:lnTo>
                    <a:pt x="11475" y="6104"/>
                  </a:lnTo>
                  <a:cubicBezTo>
                    <a:pt x="11442" y="5771"/>
                    <a:pt x="11608" y="5471"/>
                    <a:pt x="11875" y="5304"/>
                  </a:cubicBezTo>
                  <a:lnTo>
                    <a:pt x="12843" y="4770"/>
                  </a:lnTo>
                  <a:lnTo>
                    <a:pt x="11041" y="1635"/>
                  </a:lnTo>
                  <a:lnTo>
                    <a:pt x="10074" y="2168"/>
                  </a:lnTo>
                  <a:cubicBezTo>
                    <a:pt x="9947" y="2248"/>
                    <a:pt x="9797" y="2290"/>
                    <a:pt x="9645" y="2290"/>
                  </a:cubicBezTo>
                  <a:cubicBezTo>
                    <a:pt x="9480" y="2290"/>
                    <a:pt x="9313" y="2240"/>
                    <a:pt x="9173" y="2135"/>
                  </a:cubicBezTo>
                  <a:cubicBezTo>
                    <a:pt x="9007" y="2035"/>
                    <a:pt x="8873" y="1968"/>
                    <a:pt x="8706" y="1868"/>
                  </a:cubicBezTo>
                  <a:cubicBezTo>
                    <a:pt x="8406" y="1735"/>
                    <a:pt x="8239" y="1434"/>
                    <a:pt x="8239" y="1101"/>
                  </a:cubicBezTo>
                  <a:lnTo>
                    <a:pt x="82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6" name="Google Shape;2936;p58"/>
            <p:cNvSpPr/>
            <p:nvPr/>
          </p:nvSpPr>
          <p:spPr>
            <a:xfrm>
              <a:off x="1724725" y="2953400"/>
              <a:ext cx="321100" cy="318575"/>
            </a:xfrm>
            <a:custGeom>
              <a:avLst/>
              <a:gdLst/>
              <a:ahLst/>
              <a:cxnLst/>
              <a:rect l="l" t="t" r="r" b="b"/>
              <a:pathLst>
                <a:path w="12844" h="12743" extrusionOk="0">
                  <a:moveTo>
                    <a:pt x="6443" y="3398"/>
                  </a:moveTo>
                  <a:cubicBezTo>
                    <a:pt x="7167" y="3398"/>
                    <a:pt x="7904" y="3667"/>
                    <a:pt x="8507" y="4270"/>
                  </a:cubicBezTo>
                  <a:cubicBezTo>
                    <a:pt x="10375" y="6138"/>
                    <a:pt x="9074" y="9340"/>
                    <a:pt x="6439" y="9340"/>
                  </a:cubicBezTo>
                  <a:cubicBezTo>
                    <a:pt x="4771" y="9340"/>
                    <a:pt x="3470" y="8006"/>
                    <a:pt x="3470" y="6371"/>
                  </a:cubicBezTo>
                  <a:cubicBezTo>
                    <a:pt x="3470" y="4586"/>
                    <a:pt x="4924" y="3398"/>
                    <a:pt x="6443" y="3398"/>
                  </a:cubicBezTo>
                  <a:close/>
                  <a:moveTo>
                    <a:pt x="4604" y="0"/>
                  </a:moveTo>
                  <a:lnTo>
                    <a:pt x="4604" y="1101"/>
                  </a:lnTo>
                  <a:cubicBezTo>
                    <a:pt x="4604" y="1434"/>
                    <a:pt x="4437" y="1701"/>
                    <a:pt x="4137" y="1868"/>
                  </a:cubicBezTo>
                  <a:cubicBezTo>
                    <a:pt x="3970" y="1935"/>
                    <a:pt x="3837" y="2035"/>
                    <a:pt x="3670" y="2135"/>
                  </a:cubicBezTo>
                  <a:cubicBezTo>
                    <a:pt x="3524" y="2227"/>
                    <a:pt x="3347" y="2278"/>
                    <a:pt x="3173" y="2278"/>
                  </a:cubicBezTo>
                  <a:cubicBezTo>
                    <a:pt x="3030" y="2278"/>
                    <a:pt x="2890" y="2243"/>
                    <a:pt x="2770" y="2168"/>
                  </a:cubicBezTo>
                  <a:lnTo>
                    <a:pt x="1802" y="1601"/>
                  </a:lnTo>
                  <a:lnTo>
                    <a:pt x="1" y="4737"/>
                  </a:lnTo>
                  <a:lnTo>
                    <a:pt x="968" y="5304"/>
                  </a:lnTo>
                  <a:cubicBezTo>
                    <a:pt x="1235" y="5471"/>
                    <a:pt x="1402" y="5771"/>
                    <a:pt x="1369" y="6104"/>
                  </a:cubicBezTo>
                  <a:lnTo>
                    <a:pt x="1369" y="6371"/>
                  </a:lnTo>
                  <a:lnTo>
                    <a:pt x="1369" y="6638"/>
                  </a:lnTo>
                  <a:cubicBezTo>
                    <a:pt x="1402" y="6938"/>
                    <a:pt x="1235" y="7272"/>
                    <a:pt x="968" y="7439"/>
                  </a:cubicBezTo>
                  <a:lnTo>
                    <a:pt x="1" y="7972"/>
                  </a:lnTo>
                  <a:lnTo>
                    <a:pt x="1802" y="11108"/>
                  </a:lnTo>
                  <a:lnTo>
                    <a:pt x="2770" y="10574"/>
                  </a:lnTo>
                  <a:cubicBezTo>
                    <a:pt x="2897" y="10495"/>
                    <a:pt x="3047" y="10453"/>
                    <a:pt x="3198" y="10453"/>
                  </a:cubicBezTo>
                  <a:cubicBezTo>
                    <a:pt x="3364" y="10453"/>
                    <a:pt x="3531" y="10503"/>
                    <a:pt x="3670" y="10608"/>
                  </a:cubicBezTo>
                  <a:cubicBezTo>
                    <a:pt x="3804" y="10708"/>
                    <a:pt x="3970" y="10774"/>
                    <a:pt x="4137" y="10875"/>
                  </a:cubicBezTo>
                  <a:cubicBezTo>
                    <a:pt x="4437" y="11008"/>
                    <a:pt x="4604" y="11308"/>
                    <a:pt x="4604" y="11642"/>
                  </a:cubicBezTo>
                  <a:lnTo>
                    <a:pt x="4604" y="12743"/>
                  </a:lnTo>
                  <a:lnTo>
                    <a:pt x="8240" y="12743"/>
                  </a:lnTo>
                  <a:lnTo>
                    <a:pt x="8240" y="11608"/>
                  </a:lnTo>
                  <a:cubicBezTo>
                    <a:pt x="8207" y="11275"/>
                    <a:pt x="8407" y="11008"/>
                    <a:pt x="8707" y="10841"/>
                  </a:cubicBezTo>
                  <a:cubicBezTo>
                    <a:pt x="8874" y="10774"/>
                    <a:pt x="9007" y="10674"/>
                    <a:pt x="9174" y="10574"/>
                  </a:cubicBezTo>
                  <a:cubicBezTo>
                    <a:pt x="9321" y="10483"/>
                    <a:pt x="9488" y="10431"/>
                    <a:pt x="9658" y="10431"/>
                  </a:cubicBezTo>
                  <a:cubicBezTo>
                    <a:pt x="9798" y="10431"/>
                    <a:pt x="9940" y="10466"/>
                    <a:pt x="10075" y="10541"/>
                  </a:cubicBezTo>
                  <a:lnTo>
                    <a:pt x="11042" y="11108"/>
                  </a:lnTo>
                  <a:lnTo>
                    <a:pt x="12843" y="7972"/>
                  </a:lnTo>
                  <a:lnTo>
                    <a:pt x="11876" y="7405"/>
                  </a:lnTo>
                  <a:cubicBezTo>
                    <a:pt x="11609" y="7239"/>
                    <a:pt x="11442" y="6938"/>
                    <a:pt x="11476" y="6605"/>
                  </a:cubicBezTo>
                  <a:lnTo>
                    <a:pt x="11476" y="6338"/>
                  </a:lnTo>
                  <a:lnTo>
                    <a:pt x="11476" y="6071"/>
                  </a:lnTo>
                  <a:cubicBezTo>
                    <a:pt x="11442" y="5771"/>
                    <a:pt x="11609" y="5437"/>
                    <a:pt x="11876" y="5304"/>
                  </a:cubicBezTo>
                  <a:lnTo>
                    <a:pt x="12843" y="4737"/>
                  </a:lnTo>
                  <a:lnTo>
                    <a:pt x="11042" y="1601"/>
                  </a:lnTo>
                  <a:lnTo>
                    <a:pt x="10075" y="2135"/>
                  </a:lnTo>
                  <a:cubicBezTo>
                    <a:pt x="9925" y="2218"/>
                    <a:pt x="9766" y="2260"/>
                    <a:pt x="9612" y="2260"/>
                  </a:cubicBezTo>
                  <a:cubicBezTo>
                    <a:pt x="9458" y="2260"/>
                    <a:pt x="9308" y="2218"/>
                    <a:pt x="9174" y="2135"/>
                  </a:cubicBezTo>
                  <a:cubicBezTo>
                    <a:pt x="9007" y="2035"/>
                    <a:pt x="8874" y="1935"/>
                    <a:pt x="8707" y="1835"/>
                  </a:cubicBezTo>
                  <a:cubicBezTo>
                    <a:pt x="8407" y="1701"/>
                    <a:pt x="8240" y="1401"/>
                    <a:pt x="8240" y="1101"/>
                  </a:cubicBezTo>
                  <a:lnTo>
                    <a:pt x="82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7" name="Google Shape;2937;p58"/>
            <p:cNvSpPr/>
            <p:nvPr/>
          </p:nvSpPr>
          <p:spPr>
            <a:xfrm>
              <a:off x="2404400" y="1795050"/>
              <a:ext cx="579600" cy="936550"/>
            </a:xfrm>
            <a:custGeom>
              <a:avLst/>
              <a:gdLst/>
              <a:ahLst/>
              <a:cxnLst/>
              <a:rect l="l" t="t" r="r" b="b"/>
              <a:pathLst>
                <a:path w="23184" h="37462" extrusionOk="0">
                  <a:moveTo>
                    <a:pt x="0" y="1"/>
                  </a:moveTo>
                  <a:lnTo>
                    <a:pt x="0" y="37461"/>
                  </a:lnTo>
                  <a:lnTo>
                    <a:pt x="23183" y="37461"/>
                  </a:lnTo>
                  <a:lnTo>
                    <a:pt x="231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8" name="Google Shape;2938;p58"/>
            <p:cNvSpPr/>
            <p:nvPr/>
          </p:nvSpPr>
          <p:spPr>
            <a:xfrm>
              <a:off x="2404400" y="1795050"/>
              <a:ext cx="465350" cy="465375"/>
            </a:xfrm>
            <a:custGeom>
              <a:avLst/>
              <a:gdLst/>
              <a:ahLst/>
              <a:cxnLst/>
              <a:rect l="l" t="t" r="r" b="b"/>
              <a:pathLst>
                <a:path w="18614" h="18615" extrusionOk="0">
                  <a:moveTo>
                    <a:pt x="10341" y="1"/>
                  </a:moveTo>
                  <a:lnTo>
                    <a:pt x="0" y="10342"/>
                  </a:lnTo>
                  <a:lnTo>
                    <a:pt x="0" y="18614"/>
                  </a:lnTo>
                  <a:lnTo>
                    <a:pt x="18613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9" name="Google Shape;2939;p58"/>
            <p:cNvSpPr/>
            <p:nvPr/>
          </p:nvSpPr>
          <p:spPr>
            <a:xfrm>
              <a:off x="2726275" y="1474000"/>
              <a:ext cx="258550" cy="257700"/>
            </a:xfrm>
            <a:custGeom>
              <a:avLst/>
              <a:gdLst/>
              <a:ahLst/>
              <a:cxnLst/>
              <a:rect l="l" t="t" r="r" b="b"/>
              <a:pathLst>
                <a:path w="10342" h="10308" extrusionOk="0">
                  <a:moveTo>
                    <a:pt x="10342" y="0"/>
                  </a:moveTo>
                  <a:lnTo>
                    <a:pt x="1" y="10308"/>
                  </a:lnTo>
                  <a:lnTo>
                    <a:pt x="8307" y="10308"/>
                  </a:lnTo>
                  <a:lnTo>
                    <a:pt x="10342" y="8273"/>
                  </a:lnTo>
                  <a:lnTo>
                    <a:pt x="10342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0" name="Google Shape;2940;p58"/>
            <p:cNvSpPr/>
            <p:nvPr/>
          </p:nvSpPr>
          <p:spPr>
            <a:xfrm>
              <a:off x="2767150" y="2514750"/>
              <a:ext cx="217675" cy="216850"/>
            </a:xfrm>
            <a:custGeom>
              <a:avLst/>
              <a:gdLst/>
              <a:ahLst/>
              <a:cxnLst/>
              <a:rect l="l" t="t" r="r" b="b"/>
              <a:pathLst>
                <a:path w="8707" h="8674" extrusionOk="0">
                  <a:moveTo>
                    <a:pt x="8707" y="0"/>
                  </a:moveTo>
                  <a:lnTo>
                    <a:pt x="0" y="8673"/>
                  </a:lnTo>
                  <a:lnTo>
                    <a:pt x="8306" y="8673"/>
                  </a:lnTo>
                  <a:lnTo>
                    <a:pt x="8707" y="8306"/>
                  </a:lnTo>
                  <a:lnTo>
                    <a:pt x="8707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1" name="Google Shape;2941;p58"/>
            <p:cNvSpPr/>
            <p:nvPr/>
          </p:nvSpPr>
          <p:spPr>
            <a:xfrm>
              <a:off x="2085000" y="2476375"/>
              <a:ext cx="256025" cy="255225"/>
            </a:xfrm>
            <a:custGeom>
              <a:avLst/>
              <a:gdLst/>
              <a:ahLst/>
              <a:cxnLst/>
              <a:rect l="l" t="t" r="r" b="b"/>
              <a:pathLst>
                <a:path w="10241" h="10209" extrusionOk="0">
                  <a:moveTo>
                    <a:pt x="10241" y="1"/>
                  </a:moveTo>
                  <a:lnTo>
                    <a:pt x="0" y="10208"/>
                  </a:lnTo>
                  <a:lnTo>
                    <a:pt x="1034" y="10208"/>
                  </a:lnTo>
                  <a:lnTo>
                    <a:pt x="10241" y="1035"/>
                  </a:lnTo>
                  <a:lnTo>
                    <a:pt x="10241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2" name="Google Shape;2942;p58"/>
            <p:cNvSpPr/>
            <p:nvPr/>
          </p:nvSpPr>
          <p:spPr>
            <a:xfrm>
              <a:off x="2404400" y="1832575"/>
              <a:ext cx="580425" cy="605475"/>
            </a:xfrm>
            <a:custGeom>
              <a:avLst/>
              <a:gdLst/>
              <a:ahLst/>
              <a:cxnLst/>
              <a:rect l="l" t="t" r="r" b="b"/>
              <a:pathLst>
                <a:path w="23217" h="24219" extrusionOk="0">
                  <a:moveTo>
                    <a:pt x="23217" y="1"/>
                  </a:moveTo>
                  <a:lnTo>
                    <a:pt x="0" y="23184"/>
                  </a:lnTo>
                  <a:lnTo>
                    <a:pt x="0" y="24218"/>
                  </a:lnTo>
                  <a:lnTo>
                    <a:pt x="23217" y="1035"/>
                  </a:lnTo>
                  <a:lnTo>
                    <a:pt x="23217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3" name="Google Shape;2943;p58"/>
            <p:cNvSpPr/>
            <p:nvPr/>
          </p:nvSpPr>
          <p:spPr>
            <a:xfrm>
              <a:off x="3442625" y="1795050"/>
              <a:ext cx="579600" cy="936550"/>
            </a:xfrm>
            <a:custGeom>
              <a:avLst/>
              <a:gdLst/>
              <a:ahLst/>
              <a:cxnLst/>
              <a:rect l="l" t="t" r="r" b="b"/>
              <a:pathLst>
                <a:path w="23184" h="37462" extrusionOk="0">
                  <a:moveTo>
                    <a:pt x="1" y="1"/>
                  </a:moveTo>
                  <a:lnTo>
                    <a:pt x="1" y="37461"/>
                  </a:lnTo>
                  <a:lnTo>
                    <a:pt x="23184" y="37461"/>
                  </a:lnTo>
                  <a:lnTo>
                    <a:pt x="2318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4" name="Google Shape;2944;p58"/>
            <p:cNvSpPr/>
            <p:nvPr/>
          </p:nvSpPr>
          <p:spPr>
            <a:xfrm>
              <a:off x="4086425" y="1795050"/>
              <a:ext cx="579600" cy="936550"/>
            </a:xfrm>
            <a:custGeom>
              <a:avLst/>
              <a:gdLst/>
              <a:ahLst/>
              <a:cxnLst/>
              <a:rect l="l" t="t" r="r" b="b"/>
              <a:pathLst>
                <a:path w="23184" h="37462" extrusionOk="0">
                  <a:moveTo>
                    <a:pt x="0" y="1"/>
                  </a:moveTo>
                  <a:lnTo>
                    <a:pt x="0" y="37461"/>
                  </a:lnTo>
                  <a:lnTo>
                    <a:pt x="23184" y="37461"/>
                  </a:lnTo>
                  <a:lnTo>
                    <a:pt x="2318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5" name="Google Shape;2945;p58"/>
            <p:cNvSpPr/>
            <p:nvPr/>
          </p:nvSpPr>
          <p:spPr>
            <a:xfrm>
              <a:off x="3442625" y="1795050"/>
              <a:ext cx="54225" cy="55075"/>
            </a:xfrm>
            <a:custGeom>
              <a:avLst/>
              <a:gdLst/>
              <a:ahLst/>
              <a:cxnLst/>
              <a:rect l="l" t="t" r="r" b="b"/>
              <a:pathLst>
                <a:path w="2169" h="2203" extrusionOk="0">
                  <a:moveTo>
                    <a:pt x="1" y="1"/>
                  </a:moveTo>
                  <a:lnTo>
                    <a:pt x="1" y="2202"/>
                  </a:lnTo>
                  <a:lnTo>
                    <a:pt x="2169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6" name="Google Shape;2946;p58"/>
            <p:cNvSpPr/>
            <p:nvPr/>
          </p:nvSpPr>
          <p:spPr>
            <a:xfrm>
              <a:off x="4086425" y="2099450"/>
              <a:ext cx="579600" cy="632150"/>
            </a:xfrm>
            <a:custGeom>
              <a:avLst/>
              <a:gdLst/>
              <a:ahLst/>
              <a:cxnLst/>
              <a:rect l="l" t="t" r="r" b="b"/>
              <a:pathLst>
                <a:path w="23184" h="25286" extrusionOk="0">
                  <a:moveTo>
                    <a:pt x="23184" y="0"/>
                  </a:moveTo>
                  <a:lnTo>
                    <a:pt x="0" y="23184"/>
                  </a:lnTo>
                  <a:lnTo>
                    <a:pt x="0" y="25285"/>
                  </a:lnTo>
                  <a:lnTo>
                    <a:pt x="6171" y="25285"/>
                  </a:lnTo>
                  <a:lnTo>
                    <a:pt x="23184" y="8273"/>
                  </a:lnTo>
                  <a:lnTo>
                    <a:pt x="23184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7" name="Google Shape;2947;p58"/>
            <p:cNvSpPr/>
            <p:nvPr/>
          </p:nvSpPr>
          <p:spPr>
            <a:xfrm>
              <a:off x="3792050" y="2501400"/>
              <a:ext cx="230175" cy="230200"/>
            </a:xfrm>
            <a:custGeom>
              <a:avLst/>
              <a:gdLst/>
              <a:ahLst/>
              <a:cxnLst/>
              <a:rect l="l" t="t" r="r" b="b"/>
              <a:pathLst>
                <a:path w="9207" h="9208" extrusionOk="0">
                  <a:moveTo>
                    <a:pt x="9207" y="0"/>
                  </a:moveTo>
                  <a:lnTo>
                    <a:pt x="0" y="9207"/>
                  </a:lnTo>
                  <a:lnTo>
                    <a:pt x="4170" y="9207"/>
                  </a:lnTo>
                  <a:lnTo>
                    <a:pt x="9207" y="4170"/>
                  </a:lnTo>
                  <a:lnTo>
                    <a:pt x="9207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8" name="Google Shape;2948;p58"/>
            <p:cNvSpPr/>
            <p:nvPr/>
          </p:nvSpPr>
          <p:spPr>
            <a:xfrm>
              <a:off x="4086425" y="1857600"/>
              <a:ext cx="579600" cy="683850"/>
            </a:xfrm>
            <a:custGeom>
              <a:avLst/>
              <a:gdLst/>
              <a:ahLst/>
              <a:cxnLst/>
              <a:rect l="l" t="t" r="r" b="b"/>
              <a:pathLst>
                <a:path w="23184" h="27354" extrusionOk="0">
                  <a:moveTo>
                    <a:pt x="23184" y="1"/>
                  </a:moveTo>
                  <a:lnTo>
                    <a:pt x="0" y="23217"/>
                  </a:lnTo>
                  <a:lnTo>
                    <a:pt x="0" y="27354"/>
                  </a:lnTo>
                  <a:lnTo>
                    <a:pt x="23184" y="4170"/>
                  </a:lnTo>
                  <a:lnTo>
                    <a:pt x="23184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9" name="Google Shape;2949;p58"/>
            <p:cNvSpPr/>
            <p:nvPr/>
          </p:nvSpPr>
          <p:spPr>
            <a:xfrm>
              <a:off x="3442625" y="1795050"/>
              <a:ext cx="150975" cy="150975"/>
            </a:xfrm>
            <a:custGeom>
              <a:avLst/>
              <a:gdLst/>
              <a:ahLst/>
              <a:cxnLst/>
              <a:rect l="l" t="t" r="r" b="b"/>
              <a:pathLst>
                <a:path w="6039" h="6039" extrusionOk="0">
                  <a:moveTo>
                    <a:pt x="5004" y="1"/>
                  </a:moveTo>
                  <a:lnTo>
                    <a:pt x="1" y="5004"/>
                  </a:lnTo>
                  <a:lnTo>
                    <a:pt x="1" y="6039"/>
                  </a:lnTo>
                  <a:lnTo>
                    <a:pt x="6038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0" name="Google Shape;2950;p58"/>
            <p:cNvSpPr/>
            <p:nvPr/>
          </p:nvSpPr>
          <p:spPr>
            <a:xfrm>
              <a:off x="3631100" y="1340575"/>
              <a:ext cx="391125" cy="391125"/>
            </a:xfrm>
            <a:custGeom>
              <a:avLst/>
              <a:gdLst/>
              <a:ahLst/>
              <a:cxnLst/>
              <a:rect l="l" t="t" r="r" b="b"/>
              <a:pathLst>
                <a:path w="15645" h="15645" extrusionOk="0">
                  <a:moveTo>
                    <a:pt x="15645" y="0"/>
                  </a:moveTo>
                  <a:lnTo>
                    <a:pt x="0" y="15645"/>
                  </a:lnTo>
                  <a:lnTo>
                    <a:pt x="1068" y="15645"/>
                  </a:lnTo>
                  <a:lnTo>
                    <a:pt x="15645" y="1034"/>
                  </a:lnTo>
                  <a:lnTo>
                    <a:pt x="15645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1" name="Google Shape;2951;p58"/>
            <p:cNvSpPr/>
            <p:nvPr/>
          </p:nvSpPr>
          <p:spPr>
            <a:xfrm>
              <a:off x="3442625" y="2132800"/>
              <a:ext cx="579600" cy="598800"/>
            </a:xfrm>
            <a:custGeom>
              <a:avLst/>
              <a:gdLst/>
              <a:ahLst/>
              <a:cxnLst/>
              <a:rect l="l" t="t" r="r" b="b"/>
              <a:pathLst>
                <a:path w="23184" h="23952" extrusionOk="0">
                  <a:moveTo>
                    <a:pt x="23184" y="1"/>
                  </a:moveTo>
                  <a:lnTo>
                    <a:pt x="1" y="23184"/>
                  </a:lnTo>
                  <a:lnTo>
                    <a:pt x="1" y="23951"/>
                  </a:lnTo>
                  <a:lnTo>
                    <a:pt x="268" y="23951"/>
                  </a:lnTo>
                  <a:lnTo>
                    <a:pt x="23184" y="1035"/>
                  </a:lnTo>
                  <a:lnTo>
                    <a:pt x="23184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2" name="Google Shape;2952;p58"/>
            <p:cNvSpPr/>
            <p:nvPr/>
          </p:nvSpPr>
          <p:spPr>
            <a:xfrm>
              <a:off x="4086425" y="1795050"/>
              <a:ext cx="299400" cy="299425"/>
            </a:xfrm>
            <a:custGeom>
              <a:avLst/>
              <a:gdLst/>
              <a:ahLst/>
              <a:cxnLst/>
              <a:rect l="l" t="t" r="r" b="b"/>
              <a:pathLst>
                <a:path w="11976" h="11977" extrusionOk="0">
                  <a:moveTo>
                    <a:pt x="10942" y="1"/>
                  </a:moveTo>
                  <a:lnTo>
                    <a:pt x="0" y="10942"/>
                  </a:lnTo>
                  <a:lnTo>
                    <a:pt x="0" y="11976"/>
                  </a:lnTo>
                  <a:lnTo>
                    <a:pt x="11976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3" name="Google Shape;2953;p58"/>
            <p:cNvSpPr/>
            <p:nvPr/>
          </p:nvSpPr>
          <p:spPr>
            <a:xfrm>
              <a:off x="4423325" y="1489000"/>
              <a:ext cx="242700" cy="242700"/>
            </a:xfrm>
            <a:custGeom>
              <a:avLst/>
              <a:gdLst/>
              <a:ahLst/>
              <a:cxnLst/>
              <a:rect l="l" t="t" r="r" b="b"/>
              <a:pathLst>
                <a:path w="9708" h="9708" extrusionOk="0">
                  <a:moveTo>
                    <a:pt x="9708" y="1"/>
                  </a:moveTo>
                  <a:lnTo>
                    <a:pt x="1" y="9708"/>
                  </a:lnTo>
                  <a:lnTo>
                    <a:pt x="1035" y="9708"/>
                  </a:lnTo>
                  <a:lnTo>
                    <a:pt x="9708" y="1035"/>
                  </a:lnTo>
                  <a:lnTo>
                    <a:pt x="9708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4" name="Google Shape;2954;p58"/>
            <p:cNvSpPr/>
            <p:nvPr/>
          </p:nvSpPr>
          <p:spPr>
            <a:xfrm>
              <a:off x="2264300" y="4490325"/>
              <a:ext cx="3063875" cy="412825"/>
            </a:xfrm>
            <a:custGeom>
              <a:avLst/>
              <a:gdLst/>
              <a:ahLst/>
              <a:cxnLst/>
              <a:rect l="l" t="t" r="r" b="b"/>
              <a:pathLst>
                <a:path w="122555" h="16513" extrusionOk="0">
                  <a:moveTo>
                    <a:pt x="61277" y="0"/>
                  </a:moveTo>
                  <a:cubicBezTo>
                    <a:pt x="27420" y="0"/>
                    <a:pt x="0" y="3670"/>
                    <a:pt x="0" y="8240"/>
                  </a:cubicBezTo>
                  <a:cubicBezTo>
                    <a:pt x="0" y="12810"/>
                    <a:pt x="27420" y="16512"/>
                    <a:pt x="61277" y="16512"/>
                  </a:cubicBezTo>
                  <a:cubicBezTo>
                    <a:pt x="95135" y="16512"/>
                    <a:pt x="122554" y="12810"/>
                    <a:pt x="122554" y="8240"/>
                  </a:cubicBezTo>
                  <a:cubicBezTo>
                    <a:pt x="122554" y="3670"/>
                    <a:pt x="95135" y="0"/>
                    <a:pt x="612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5" name="Google Shape;2955;p58"/>
            <p:cNvSpPr/>
            <p:nvPr/>
          </p:nvSpPr>
          <p:spPr>
            <a:xfrm>
              <a:off x="1341125" y="4725500"/>
              <a:ext cx="3210650" cy="376125"/>
            </a:xfrm>
            <a:custGeom>
              <a:avLst/>
              <a:gdLst/>
              <a:ahLst/>
              <a:cxnLst/>
              <a:rect l="l" t="t" r="r" b="b"/>
              <a:pathLst>
                <a:path w="128426" h="15045" extrusionOk="0">
                  <a:moveTo>
                    <a:pt x="64213" y="0"/>
                  </a:moveTo>
                  <a:cubicBezTo>
                    <a:pt x="28755" y="0"/>
                    <a:pt x="1" y="3369"/>
                    <a:pt x="1" y="7506"/>
                  </a:cubicBezTo>
                  <a:cubicBezTo>
                    <a:pt x="1" y="11675"/>
                    <a:pt x="28755" y="15044"/>
                    <a:pt x="64213" y="15044"/>
                  </a:cubicBezTo>
                  <a:cubicBezTo>
                    <a:pt x="99672" y="15044"/>
                    <a:pt x="128426" y="11675"/>
                    <a:pt x="128426" y="7506"/>
                  </a:cubicBezTo>
                  <a:cubicBezTo>
                    <a:pt x="128426" y="3369"/>
                    <a:pt x="99672" y="0"/>
                    <a:pt x="6421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6" name="Google Shape;2956;p58"/>
            <p:cNvSpPr/>
            <p:nvPr/>
          </p:nvSpPr>
          <p:spPr>
            <a:xfrm>
              <a:off x="1538773" y="4438643"/>
              <a:ext cx="4087657" cy="13998"/>
            </a:xfrm>
            <a:custGeom>
              <a:avLst/>
              <a:gdLst/>
              <a:ahLst/>
              <a:cxnLst/>
              <a:rect l="l" t="t" r="r" b="b"/>
              <a:pathLst>
                <a:path w="180630" h="434" extrusionOk="0">
                  <a:moveTo>
                    <a:pt x="90298" y="0"/>
                  </a:moveTo>
                  <a:lnTo>
                    <a:pt x="45133" y="100"/>
                  </a:lnTo>
                  <a:lnTo>
                    <a:pt x="22550" y="134"/>
                  </a:lnTo>
                  <a:lnTo>
                    <a:pt x="0" y="234"/>
                  </a:lnTo>
                  <a:lnTo>
                    <a:pt x="22550" y="334"/>
                  </a:lnTo>
                  <a:lnTo>
                    <a:pt x="45133" y="367"/>
                  </a:lnTo>
                  <a:lnTo>
                    <a:pt x="90298" y="434"/>
                  </a:lnTo>
                  <a:lnTo>
                    <a:pt x="135464" y="367"/>
                  </a:lnTo>
                  <a:lnTo>
                    <a:pt x="158046" y="334"/>
                  </a:lnTo>
                  <a:lnTo>
                    <a:pt x="180629" y="234"/>
                  </a:lnTo>
                  <a:lnTo>
                    <a:pt x="158046" y="134"/>
                  </a:lnTo>
                  <a:lnTo>
                    <a:pt x="135464" y="100"/>
                  </a:lnTo>
                  <a:lnTo>
                    <a:pt x="90298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7" name="Google Shape;2957;p58"/>
            <p:cNvSpPr/>
            <p:nvPr/>
          </p:nvSpPr>
          <p:spPr>
            <a:xfrm>
              <a:off x="2528650" y="4295175"/>
              <a:ext cx="497875" cy="401150"/>
            </a:xfrm>
            <a:custGeom>
              <a:avLst/>
              <a:gdLst/>
              <a:ahLst/>
              <a:cxnLst/>
              <a:rect l="l" t="t" r="r" b="b"/>
              <a:pathLst>
                <a:path w="19915" h="16046" extrusionOk="0">
                  <a:moveTo>
                    <a:pt x="5938" y="1"/>
                  </a:moveTo>
                  <a:lnTo>
                    <a:pt x="0" y="16046"/>
                  </a:lnTo>
                  <a:lnTo>
                    <a:pt x="6972" y="16046"/>
                  </a:lnTo>
                  <a:lnTo>
                    <a:pt x="19914" y="7239"/>
                  </a:lnTo>
                  <a:lnTo>
                    <a:pt x="5938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8" name="Google Shape;2958;p58"/>
            <p:cNvSpPr/>
            <p:nvPr/>
          </p:nvSpPr>
          <p:spPr>
            <a:xfrm>
              <a:off x="2528650" y="4295175"/>
              <a:ext cx="497875" cy="401150"/>
            </a:xfrm>
            <a:custGeom>
              <a:avLst/>
              <a:gdLst/>
              <a:ahLst/>
              <a:cxnLst/>
              <a:rect l="l" t="t" r="r" b="b"/>
              <a:pathLst>
                <a:path w="19915" h="16046" extrusionOk="0">
                  <a:moveTo>
                    <a:pt x="5938" y="1"/>
                  </a:moveTo>
                  <a:lnTo>
                    <a:pt x="0" y="16046"/>
                  </a:lnTo>
                  <a:lnTo>
                    <a:pt x="6972" y="16046"/>
                  </a:lnTo>
                  <a:lnTo>
                    <a:pt x="19914" y="7239"/>
                  </a:lnTo>
                  <a:lnTo>
                    <a:pt x="593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9" name="Google Shape;2959;p58"/>
            <p:cNvSpPr/>
            <p:nvPr/>
          </p:nvSpPr>
          <p:spPr>
            <a:xfrm>
              <a:off x="4565925" y="4295175"/>
              <a:ext cx="497875" cy="401150"/>
            </a:xfrm>
            <a:custGeom>
              <a:avLst/>
              <a:gdLst/>
              <a:ahLst/>
              <a:cxnLst/>
              <a:rect l="l" t="t" r="r" b="b"/>
              <a:pathLst>
                <a:path w="19915" h="16046" extrusionOk="0">
                  <a:moveTo>
                    <a:pt x="13977" y="1"/>
                  </a:moveTo>
                  <a:lnTo>
                    <a:pt x="1" y="7239"/>
                  </a:lnTo>
                  <a:lnTo>
                    <a:pt x="12943" y="16046"/>
                  </a:lnTo>
                  <a:lnTo>
                    <a:pt x="19915" y="16046"/>
                  </a:lnTo>
                  <a:lnTo>
                    <a:pt x="13977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0" name="Google Shape;2960;p58"/>
            <p:cNvSpPr/>
            <p:nvPr/>
          </p:nvSpPr>
          <p:spPr>
            <a:xfrm>
              <a:off x="4565925" y="4295175"/>
              <a:ext cx="497875" cy="401150"/>
            </a:xfrm>
            <a:custGeom>
              <a:avLst/>
              <a:gdLst/>
              <a:ahLst/>
              <a:cxnLst/>
              <a:rect l="l" t="t" r="r" b="b"/>
              <a:pathLst>
                <a:path w="19915" h="16046" extrusionOk="0">
                  <a:moveTo>
                    <a:pt x="13977" y="1"/>
                  </a:moveTo>
                  <a:lnTo>
                    <a:pt x="1" y="7239"/>
                  </a:lnTo>
                  <a:lnTo>
                    <a:pt x="12943" y="16046"/>
                  </a:lnTo>
                  <a:lnTo>
                    <a:pt x="19915" y="16046"/>
                  </a:lnTo>
                  <a:lnTo>
                    <a:pt x="1397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1" name="Google Shape;2961;p58"/>
            <p:cNvSpPr/>
            <p:nvPr/>
          </p:nvSpPr>
          <p:spPr>
            <a:xfrm>
              <a:off x="1838975" y="1165225"/>
              <a:ext cx="3914500" cy="3566350"/>
            </a:xfrm>
            <a:custGeom>
              <a:avLst/>
              <a:gdLst/>
              <a:ahLst/>
              <a:cxnLst/>
              <a:rect l="l" t="t" r="r" b="b"/>
              <a:pathLst>
                <a:path w="156580" h="142654" extrusionOk="0">
                  <a:moveTo>
                    <a:pt x="78290" y="1"/>
                  </a:moveTo>
                  <a:cubicBezTo>
                    <a:pt x="60035" y="1"/>
                    <a:pt x="41781" y="6964"/>
                    <a:pt x="27854" y="20891"/>
                  </a:cubicBezTo>
                  <a:cubicBezTo>
                    <a:pt x="1" y="48744"/>
                    <a:pt x="1" y="93910"/>
                    <a:pt x="27854" y="121763"/>
                  </a:cubicBezTo>
                  <a:cubicBezTo>
                    <a:pt x="41781" y="135690"/>
                    <a:pt x="60035" y="142653"/>
                    <a:pt x="78290" y="142653"/>
                  </a:cubicBezTo>
                  <a:cubicBezTo>
                    <a:pt x="96545" y="142653"/>
                    <a:pt x="114800" y="135690"/>
                    <a:pt x="128726" y="121763"/>
                  </a:cubicBezTo>
                  <a:cubicBezTo>
                    <a:pt x="156579" y="93910"/>
                    <a:pt x="156579" y="48744"/>
                    <a:pt x="128726" y="20891"/>
                  </a:cubicBezTo>
                  <a:cubicBezTo>
                    <a:pt x="114800" y="6964"/>
                    <a:pt x="96545" y="1"/>
                    <a:pt x="782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2" name="Google Shape;2962;p58"/>
            <p:cNvSpPr/>
            <p:nvPr/>
          </p:nvSpPr>
          <p:spPr>
            <a:xfrm>
              <a:off x="2073325" y="1217975"/>
              <a:ext cx="3402450" cy="3402475"/>
            </a:xfrm>
            <a:custGeom>
              <a:avLst/>
              <a:gdLst/>
              <a:ahLst/>
              <a:cxnLst/>
              <a:rect l="l" t="t" r="r" b="b"/>
              <a:pathLst>
                <a:path w="136098" h="136099" extrusionOk="0">
                  <a:moveTo>
                    <a:pt x="68049" y="1"/>
                  </a:moveTo>
                  <a:cubicBezTo>
                    <a:pt x="30455" y="1"/>
                    <a:pt x="0" y="30456"/>
                    <a:pt x="0" y="68049"/>
                  </a:cubicBezTo>
                  <a:cubicBezTo>
                    <a:pt x="0" y="105643"/>
                    <a:pt x="30455" y="136098"/>
                    <a:pt x="68049" y="136098"/>
                  </a:cubicBezTo>
                  <a:cubicBezTo>
                    <a:pt x="105642" y="136098"/>
                    <a:pt x="136097" y="105643"/>
                    <a:pt x="136097" y="68049"/>
                  </a:cubicBezTo>
                  <a:cubicBezTo>
                    <a:pt x="136097" y="30456"/>
                    <a:pt x="105642" y="1"/>
                    <a:pt x="68049" y="1"/>
                  </a:cubicBezTo>
                  <a:close/>
                </a:path>
              </a:pathLst>
            </a:custGeom>
            <a:solidFill>
              <a:srgbClr val="D19D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3" name="Google Shape;2963;p58"/>
            <p:cNvSpPr/>
            <p:nvPr/>
          </p:nvSpPr>
          <p:spPr>
            <a:xfrm>
              <a:off x="2046625" y="1346825"/>
              <a:ext cx="3499200" cy="3187925"/>
            </a:xfrm>
            <a:custGeom>
              <a:avLst/>
              <a:gdLst/>
              <a:ahLst/>
              <a:cxnLst/>
              <a:rect l="l" t="t" r="r" b="b"/>
              <a:pathLst>
                <a:path w="139968" h="127517" extrusionOk="0">
                  <a:moveTo>
                    <a:pt x="69984" y="0"/>
                  </a:moveTo>
                  <a:cubicBezTo>
                    <a:pt x="53664" y="0"/>
                    <a:pt x="37344" y="6222"/>
                    <a:pt x="24885" y="18664"/>
                  </a:cubicBezTo>
                  <a:cubicBezTo>
                    <a:pt x="1" y="43582"/>
                    <a:pt x="1" y="83944"/>
                    <a:pt x="24885" y="108828"/>
                  </a:cubicBezTo>
                  <a:cubicBezTo>
                    <a:pt x="37344" y="121287"/>
                    <a:pt x="53664" y="127517"/>
                    <a:pt x="69984" y="127517"/>
                  </a:cubicBezTo>
                  <a:cubicBezTo>
                    <a:pt x="86304" y="127517"/>
                    <a:pt x="102624" y="121287"/>
                    <a:pt x="115083" y="108828"/>
                  </a:cubicBezTo>
                  <a:cubicBezTo>
                    <a:pt x="139967" y="83944"/>
                    <a:pt x="139967" y="43582"/>
                    <a:pt x="115083" y="18664"/>
                  </a:cubicBezTo>
                  <a:cubicBezTo>
                    <a:pt x="102624" y="6222"/>
                    <a:pt x="86304" y="0"/>
                    <a:pt x="6998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4" name="Google Shape;2964;p58"/>
            <p:cNvSpPr/>
            <p:nvPr/>
          </p:nvSpPr>
          <p:spPr>
            <a:xfrm>
              <a:off x="2332675" y="1529875"/>
              <a:ext cx="3021350" cy="2629400"/>
            </a:xfrm>
            <a:custGeom>
              <a:avLst/>
              <a:gdLst/>
              <a:ahLst/>
              <a:cxnLst/>
              <a:rect l="l" t="t" r="r" b="b"/>
              <a:pathLst>
                <a:path w="120854" h="105176" extrusionOk="0">
                  <a:moveTo>
                    <a:pt x="88230" y="0"/>
                  </a:moveTo>
                  <a:lnTo>
                    <a:pt x="0" y="81725"/>
                  </a:lnTo>
                  <a:cubicBezTo>
                    <a:pt x="3936" y="90799"/>
                    <a:pt x="9907" y="98804"/>
                    <a:pt x="17446" y="105176"/>
                  </a:cubicBezTo>
                  <a:cubicBezTo>
                    <a:pt x="44098" y="89331"/>
                    <a:pt x="91799" y="60477"/>
                    <a:pt x="120853" y="42898"/>
                  </a:cubicBezTo>
                  <a:cubicBezTo>
                    <a:pt x="116850" y="24485"/>
                    <a:pt x="104909" y="8773"/>
                    <a:pt x="8823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5" name="Google Shape;2965;p58"/>
            <p:cNvSpPr/>
            <p:nvPr/>
          </p:nvSpPr>
          <p:spPr>
            <a:xfrm>
              <a:off x="3044850" y="2995925"/>
              <a:ext cx="2344200" cy="1458575"/>
            </a:xfrm>
            <a:custGeom>
              <a:avLst/>
              <a:gdLst/>
              <a:ahLst/>
              <a:cxnLst/>
              <a:rect l="l" t="t" r="r" b="b"/>
              <a:pathLst>
                <a:path w="93768" h="58343" extrusionOk="0">
                  <a:moveTo>
                    <a:pt x="93767" y="0"/>
                  </a:moveTo>
                  <a:lnTo>
                    <a:pt x="93767" y="0"/>
                  </a:lnTo>
                  <a:cubicBezTo>
                    <a:pt x="67915" y="14878"/>
                    <a:pt x="24017" y="40129"/>
                    <a:pt x="0" y="54006"/>
                  </a:cubicBezTo>
                  <a:cubicBezTo>
                    <a:pt x="3203" y="55740"/>
                    <a:pt x="6572" y="57175"/>
                    <a:pt x="10041" y="58342"/>
                  </a:cubicBezTo>
                  <a:lnTo>
                    <a:pt x="89531" y="20715"/>
                  </a:lnTo>
                  <a:cubicBezTo>
                    <a:pt x="92099" y="14110"/>
                    <a:pt x="93534" y="7105"/>
                    <a:pt x="93767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6" name="Google Shape;2966;p58"/>
            <p:cNvSpPr/>
            <p:nvPr/>
          </p:nvSpPr>
          <p:spPr>
            <a:xfrm>
              <a:off x="3781200" y="1462325"/>
              <a:ext cx="30050" cy="241850"/>
            </a:xfrm>
            <a:custGeom>
              <a:avLst/>
              <a:gdLst/>
              <a:ahLst/>
              <a:cxnLst/>
              <a:rect l="l" t="t" r="r" b="b"/>
              <a:pathLst>
                <a:path w="1202" h="9674" extrusionOk="0">
                  <a:moveTo>
                    <a:pt x="1" y="0"/>
                  </a:moveTo>
                  <a:lnTo>
                    <a:pt x="1" y="9674"/>
                  </a:lnTo>
                  <a:lnTo>
                    <a:pt x="1202" y="9674"/>
                  </a:lnTo>
                  <a:lnTo>
                    <a:pt x="1202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7" name="Google Shape;2967;p58"/>
            <p:cNvSpPr/>
            <p:nvPr/>
          </p:nvSpPr>
          <p:spPr>
            <a:xfrm>
              <a:off x="3044000" y="1652450"/>
              <a:ext cx="147650" cy="225200"/>
            </a:xfrm>
            <a:custGeom>
              <a:avLst/>
              <a:gdLst/>
              <a:ahLst/>
              <a:cxnLst/>
              <a:rect l="l" t="t" r="r" b="b"/>
              <a:pathLst>
                <a:path w="5906" h="9008" extrusionOk="0">
                  <a:moveTo>
                    <a:pt x="1068" y="1"/>
                  </a:moveTo>
                  <a:lnTo>
                    <a:pt x="1" y="635"/>
                  </a:lnTo>
                  <a:lnTo>
                    <a:pt x="4838" y="9007"/>
                  </a:lnTo>
                  <a:lnTo>
                    <a:pt x="5905" y="8373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8" name="Google Shape;2968;p58"/>
            <p:cNvSpPr/>
            <p:nvPr/>
          </p:nvSpPr>
          <p:spPr>
            <a:xfrm>
              <a:off x="2508625" y="2187850"/>
              <a:ext cx="224350" cy="147625"/>
            </a:xfrm>
            <a:custGeom>
              <a:avLst/>
              <a:gdLst/>
              <a:ahLst/>
              <a:cxnLst/>
              <a:rect l="l" t="t" r="r" b="b"/>
              <a:pathLst>
                <a:path w="8974" h="5905" extrusionOk="0">
                  <a:moveTo>
                    <a:pt x="601" y="0"/>
                  </a:moveTo>
                  <a:lnTo>
                    <a:pt x="1" y="1068"/>
                  </a:lnTo>
                  <a:lnTo>
                    <a:pt x="8340" y="5904"/>
                  </a:lnTo>
                  <a:lnTo>
                    <a:pt x="8974" y="4837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9" name="Google Shape;2969;p58"/>
            <p:cNvSpPr/>
            <p:nvPr/>
          </p:nvSpPr>
          <p:spPr>
            <a:xfrm>
              <a:off x="2317650" y="2925025"/>
              <a:ext cx="241875" cy="30900"/>
            </a:xfrm>
            <a:custGeom>
              <a:avLst/>
              <a:gdLst/>
              <a:ahLst/>
              <a:cxnLst/>
              <a:rect l="l" t="t" r="r" b="b"/>
              <a:pathLst>
                <a:path w="9675" h="1236" extrusionOk="0">
                  <a:moveTo>
                    <a:pt x="1" y="1"/>
                  </a:moveTo>
                  <a:lnTo>
                    <a:pt x="1" y="1235"/>
                  </a:lnTo>
                  <a:lnTo>
                    <a:pt x="9674" y="1235"/>
                  </a:lnTo>
                  <a:lnTo>
                    <a:pt x="9674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0" name="Google Shape;2970;p58"/>
            <p:cNvSpPr/>
            <p:nvPr/>
          </p:nvSpPr>
          <p:spPr>
            <a:xfrm>
              <a:off x="2507800" y="3545475"/>
              <a:ext cx="225175" cy="147625"/>
            </a:xfrm>
            <a:custGeom>
              <a:avLst/>
              <a:gdLst/>
              <a:ahLst/>
              <a:cxnLst/>
              <a:rect l="l" t="t" r="r" b="b"/>
              <a:pathLst>
                <a:path w="9007" h="5905" extrusionOk="0">
                  <a:moveTo>
                    <a:pt x="8373" y="1"/>
                  </a:moveTo>
                  <a:lnTo>
                    <a:pt x="0" y="4838"/>
                  </a:lnTo>
                  <a:lnTo>
                    <a:pt x="634" y="5905"/>
                  </a:lnTo>
                  <a:lnTo>
                    <a:pt x="9007" y="1068"/>
                  </a:lnTo>
                  <a:lnTo>
                    <a:pt x="8373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1" name="Google Shape;2971;p58"/>
            <p:cNvSpPr/>
            <p:nvPr/>
          </p:nvSpPr>
          <p:spPr>
            <a:xfrm>
              <a:off x="3044000" y="4004150"/>
              <a:ext cx="147650" cy="225175"/>
            </a:xfrm>
            <a:custGeom>
              <a:avLst/>
              <a:gdLst/>
              <a:ahLst/>
              <a:cxnLst/>
              <a:rect l="l" t="t" r="r" b="b"/>
              <a:pathLst>
                <a:path w="5906" h="9007" extrusionOk="0">
                  <a:moveTo>
                    <a:pt x="4838" y="0"/>
                  </a:moveTo>
                  <a:lnTo>
                    <a:pt x="1" y="8373"/>
                  </a:lnTo>
                  <a:lnTo>
                    <a:pt x="1068" y="9007"/>
                  </a:lnTo>
                  <a:lnTo>
                    <a:pt x="5905" y="634"/>
                  </a:lnTo>
                  <a:lnTo>
                    <a:pt x="4838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2" name="Google Shape;2972;p58"/>
            <p:cNvSpPr/>
            <p:nvPr/>
          </p:nvSpPr>
          <p:spPr>
            <a:xfrm>
              <a:off x="3781200" y="4177600"/>
              <a:ext cx="30050" cy="241025"/>
            </a:xfrm>
            <a:custGeom>
              <a:avLst/>
              <a:gdLst/>
              <a:ahLst/>
              <a:cxnLst/>
              <a:rect l="l" t="t" r="r" b="b"/>
              <a:pathLst>
                <a:path w="1202" h="9641" extrusionOk="0">
                  <a:moveTo>
                    <a:pt x="1" y="0"/>
                  </a:moveTo>
                  <a:lnTo>
                    <a:pt x="1" y="9641"/>
                  </a:lnTo>
                  <a:lnTo>
                    <a:pt x="1202" y="9641"/>
                  </a:lnTo>
                  <a:lnTo>
                    <a:pt x="1202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3" name="Google Shape;2973;p58"/>
            <p:cNvSpPr/>
            <p:nvPr/>
          </p:nvSpPr>
          <p:spPr>
            <a:xfrm>
              <a:off x="4401650" y="4004150"/>
              <a:ext cx="146800" cy="224350"/>
            </a:xfrm>
            <a:custGeom>
              <a:avLst/>
              <a:gdLst/>
              <a:ahLst/>
              <a:cxnLst/>
              <a:rect l="l" t="t" r="r" b="b"/>
              <a:pathLst>
                <a:path w="5872" h="8974" extrusionOk="0">
                  <a:moveTo>
                    <a:pt x="1068" y="0"/>
                  </a:moveTo>
                  <a:lnTo>
                    <a:pt x="0" y="601"/>
                  </a:lnTo>
                  <a:lnTo>
                    <a:pt x="4804" y="8973"/>
                  </a:lnTo>
                  <a:lnTo>
                    <a:pt x="5871" y="8373"/>
                  </a:lnTo>
                  <a:lnTo>
                    <a:pt x="1068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4" name="Google Shape;2974;p58"/>
            <p:cNvSpPr/>
            <p:nvPr/>
          </p:nvSpPr>
          <p:spPr>
            <a:xfrm>
              <a:off x="4859475" y="3545475"/>
              <a:ext cx="224350" cy="147625"/>
            </a:xfrm>
            <a:custGeom>
              <a:avLst/>
              <a:gdLst/>
              <a:ahLst/>
              <a:cxnLst/>
              <a:rect l="l" t="t" r="r" b="b"/>
              <a:pathLst>
                <a:path w="8974" h="5905" extrusionOk="0">
                  <a:moveTo>
                    <a:pt x="601" y="1"/>
                  </a:moveTo>
                  <a:lnTo>
                    <a:pt x="0" y="1068"/>
                  </a:lnTo>
                  <a:lnTo>
                    <a:pt x="8373" y="5905"/>
                  </a:lnTo>
                  <a:lnTo>
                    <a:pt x="8974" y="4838"/>
                  </a:lnTo>
                  <a:lnTo>
                    <a:pt x="601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5" name="Google Shape;2975;p58"/>
            <p:cNvSpPr/>
            <p:nvPr/>
          </p:nvSpPr>
          <p:spPr>
            <a:xfrm>
              <a:off x="5032925" y="2925025"/>
              <a:ext cx="241875" cy="30900"/>
            </a:xfrm>
            <a:custGeom>
              <a:avLst/>
              <a:gdLst/>
              <a:ahLst/>
              <a:cxnLst/>
              <a:rect l="l" t="t" r="r" b="b"/>
              <a:pathLst>
                <a:path w="9675" h="1236" extrusionOk="0">
                  <a:moveTo>
                    <a:pt x="1" y="1"/>
                  </a:moveTo>
                  <a:lnTo>
                    <a:pt x="1" y="1235"/>
                  </a:lnTo>
                  <a:lnTo>
                    <a:pt x="9674" y="1235"/>
                  </a:lnTo>
                  <a:lnTo>
                    <a:pt x="9674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6" name="Google Shape;2976;p58"/>
            <p:cNvSpPr/>
            <p:nvPr/>
          </p:nvSpPr>
          <p:spPr>
            <a:xfrm>
              <a:off x="4859475" y="2188675"/>
              <a:ext cx="224350" cy="147625"/>
            </a:xfrm>
            <a:custGeom>
              <a:avLst/>
              <a:gdLst/>
              <a:ahLst/>
              <a:cxnLst/>
              <a:rect l="l" t="t" r="r" b="b"/>
              <a:pathLst>
                <a:path w="8974" h="5905" extrusionOk="0">
                  <a:moveTo>
                    <a:pt x="8373" y="1"/>
                  </a:moveTo>
                  <a:lnTo>
                    <a:pt x="0" y="4837"/>
                  </a:lnTo>
                  <a:lnTo>
                    <a:pt x="601" y="5905"/>
                  </a:lnTo>
                  <a:lnTo>
                    <a:pt x="8974" y="1068"/>
                  </a:lnTo>
                  <a:lnTo>
                    <a:pt x="8373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7" name="Google Shape;2977;p58"/>
            <p:cNvSpPr/>
            <p:nvPr/>
          </p:nvSpPr>
          <p:spPr>
            <a:xfrm>
              <a:off x="4401650" y="1653300"/>
              <a:ext cx="146800" cy="224350"/>
            </a:xfrm>
            <a:custGeom>
              <a:avLst/>
              <a:gdLst/>
              <a:ahLst/>
              <a:cxnLst/>
              <a:rect l="l" t="t" r="r" b="b"/>
              <a:pathLst>
                <a:path w="5872" h="8974" extrusionOk="0">
                  <a:moveTo>
                    <a:pt x="4804" y="0"/>
                  </a:moveTo>
                  <a:lnTo>
                    <a:pt x="0" y="8373"/>
                  </a:lnTo>
                  <a:lnTo>
                    <a:pt x="1068" y="8973"/>
                  </a:lnTo>
                  <a:lnTo>
                    <a:pt x="5871" y="601"/>
                  </a:lnTo>
                  <a:lnTo>
                    <a:pt x="4804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8" name="Google Shape;2978;p58"/>
            <p:cNvSpPr/>
            <p:nvPr/>
          </p:nvSpPr>
          <p:spPr>
            <a:xfrm>
              <a:off x="3716150" y="2853325"/>
              <a:ext cx="1546975" cy="150950"/>
            </a:xfrm>
            <a:custGeom>
              <a:avLst/>
              <a:gdLst/>
              <a:ahLst/>
              <a:cxnLst/>
              <a:rect l="l" t="t" r="r" b="b"/>
              <a:pathLst>
                <a:path w="61879" h="6038" extrusionOk="0">
                  <a:moveTo>
                    <a:pt x="101" y="0"/>
                  </a:moveTo>
                  <a:lnTo>
                    <a:pt x="1" y="6038"/>
                  </a:lnTo>
                  <a:lnTo>
                    <a:pt x="61845" y="4337"/>
                  </a:lnTo>
                  <a:lnTo>
                    <a:pt x="61878" y="2669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9" name="Google Shape;2979;p58"/>
            <p:cNvSpPr/>
            <p:nvPr/>
          </p:nvSpPr>
          <p:spPr>
            <a:xfrm>
              <a:off x="3722825" y="1853425"/>
              <a:ext cx="150975" cy="1176700"/>
            </a:xfrm>
            <a:custGeom>
              <a:avLst/>
              <a:gdLst/>
              <a:ahLst/>
              <a:cxnLst/>
              <a:rect l="l" t="t" r="r" b="b"/>
              <a:pathLst>
                <a:path w="6039" h="47068" extrusionOk="0">
                  <a:moveTo>
                    <a:pt x="1735" y="1"/>
                  </a:moveTo>
                  <a:lnTo>
                    <a:pt x="1" y="47001"/>
                  </a:lnTo>
                  <a:lnTo>
                    <a:pt x="6038" y="47068"/>
                  </a:lnTo>
                  <a:lnTo>
                    <a:pt x="337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0" name="Google Shape;2980;p58"/>
            <p:cNvSpPr/>
            <p:nvPr/>
          </p:nvSpPr>
          <p:spPr>
            <a:xfrm>
              <a:off x="3744500" y="2889175"/>
              <a:ext cx="103450" cy="103425"/>
            </a:xfrm>
            <a:custGeom>
              <a:avLst/>
              <a:gdLst/>
              <a:ahLst/>
              <a:cxnLst/>
              <a:rect l="l" t="t" r="r" b="b"/>
              <a:pathLst>
                <a:path w="4138" h="4137" extrusionOk="0">
                  <a:moveTo>
                    <a:pt x="2069" y="1"/>
                  </a:moveTo>
                  <a:cubicBezTo>
                    <a:pt x="935" y="1"/>
                    <a:pt x="1" y="935"/>
                    <a:pt x="1" y="2069"/>
                  </a:cubicBezTo>
                  <a:cubicBezTo>
                    <a:pt x="1" y="3203"/>
                    <a:pt x="935" y="4137"/>
                    <a:pt x="2069" y="4137"/>
                  </a:cubicBezTo>
                  <a:cubicBezTo>
                    <a:pt x="3203" y="4137"/>
                    <a:pt x="4137" y="3203"/>
                    <a:pt x="4137" y="2069"/>
                  </a:cubicBezTo>
                  <a:cubicBezTo>
                    <a:pt x="4137" y="935"/>
                    <a:pt x="3203" y="1"/>
                    <a:pt x="20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1" name="Google Shape;2981;p58"/>
            <p:cNvSpPr/>
            <p:nvPr/>
          </p:nvSpPr>
          <p:spPr>
            <a:xfrm>
              <a:off x="4477525" y="2509725"/>
              <a:ext cx="747225" cy="460100"/>
            </a:xfrm>
            <a:custGeom>
              <a:avLst/>
              <a:gdLst/>
              <a:ahLst/>
              <a:cxnLst/>
              <a:rect l="l" t="t" r="r" b="b"/>
              <a:pathLst>
                <a:path w="29889" h="18404" extrusionOk="0">
                  <a:moveTo>
                    <a:pt x="16342" y="0"/>
                  </a:moveTo>
                  <a:cubicBezTo>
                    <a:pt x="16153" y="0"/>
                    <a:pt x="10742" y="3837"/>
                    <a:pt x="10742" y="3837"/>
                  </a:cubicBezTo>
                  <a:cubicBezTo>
                    <a:pt x="10729" y="3856"/>
                    <a:pt x="10675" y="3865"/>
                    <a:pt x="10584" y="3865"/>
                  </a:cubicBezTo>
                  <a:cubicBezTo>
                    <a:pt x="9251" y="3865"/>
                    <a:pt x="101" y="1936"/>
                    <a:pt x="101" y="1936"/>
                  </a:cubicBezTo>
                  <a:lnTo>
                    <a:pt x="1" y="14511"/>
                  </a:lnTo>
                  <a:lnTo>
                    <a:pt x="18981" y="14111"/>
                  </a:lnTo>
                  <a:cubicBezTo>
                    <a:pt x="18981" y="14111"/>
                    <a:pt x="21550" y="15612"/>
                    <a:pt x="23885" y="16846"/>
                  </a:cubicBezTo>
                  <a:cubicBezTo>
                    <a:pt x="24885" y="17414"/>
                    <a:pt x="25919" y="17914"/>
                    <a:pt x="26987" y="18348"/>
                  </a:cubicBezTo>
                  <a:cubicBezTo>
                    <a:pt x="27127" y="18386"/>
                    <a:pt x="27287" y="18404"/>
                    <a:pt x="27459" y="18404"/>
                  </a:cubicBezTo>
                  <a:cubicBezTo>
                    <a:pt x="28477" y="18404"/>
                    <a:pt x="29889" y="17784"/>
                    <a:pt x="29689" y="17213"/>
                  </a:cubicBezTo>
                  <a:cubicBezTo>
                    <a:pt x="29455" y="16513"/>
                    <a:pt x="17180" y="301"/>
                    <a:pt x="16346" y="1"/>
                  </a:cubicBezTo>
                  <a:cubicBezTo>
                    <a:pt x="16345" y="0"/>
                    <a:pt x="16344" y="0"/>
                    <a:pt x="163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2" name="Google Shape;2982;p58"/>
            <p:cNvSpPr/>
            <p:nvPr/>
          </p:nvSpPr>
          <p:spPr>
            <a:xfrm>
              <a:off x="4681025" y="2509725"/>
              <a:ext cx="543700" cy="460150"/>
            </a:xfrm>
            <a:custGeom>
              <a:avLst/>
              <a:gdLst/>
              <a:ahLst/>
              <a:cxnLst/>
              <a:rect l="l" t="t" r="r" b="b"/>
              <a:pathLst>
                <a:path w="21748" h="18406" extrusionOk="0">
                  <a:moveTo>
                    <a:pt x="8202" y="0"/>
                  </a:moveTo>
                  <a:cubicBezTo>
                    <a:pt x="8014" y="0"/>
                    <a:pt x="2635" y="3837"/>
                    <a:pt x="2635" y="3837"/>
                  </a:cubicBezTo>
                  <a:cubicBezTo>
                    <a:pt x="2613" y="3860"/>
                    <a:pt x="2541" y="3870"/>
                    <a:pt x="2427" y="3870"/>
                  </a:cubicBezTo>
                  <a:cubicBezTo>
                    <a:pt x="2034" y="3870"/>
                    <a:pt x="1137" y="3744"/>
                    <a:pt x="0" y="3537"/>
                  </a:cubicBezTo>
                  <a:lnTo>
                    <a:pt x="0" y="3537"/>
                  </a:lnTo>
                  <a:lnTo>
                    <a:pt x="6638" y="14211"/>
                  </a:lnTo>
                  <a:lnTo>
                    <a:pt x="10874" y="14111"/>
                  </a:lnTo>
                  <a:cubicBezTo>
                    <a:pt x="10874" y="14111"/>
                    <a:pt x="13443" y="15612"/>
                    <a:pt x="15778" y="16846"/>
                  </a:cubicBezTo>
                  <a:cubicBezTo>
                    <a:pt x="16779" y="17414"/>
                    <a:pt x="17813" y="17914"/>
                    <a:pt x="18847" y="18348"/>
                  </a:cubicBezTo>
                  <a:cubicBezTo>
                    <a:pt x="18991" y="18387"/>
                    <a:pt x="19157" y="18406"/>
                    <a:pt x="19335" y="18406"/>
                  </a:cubicBezTo>
                  <a:cubicBezTo>
                    <a:pt x="20352" y="18406"/>
                    <a:pt x="21747" y="17809"/>
                    <a:pt x="21549" y="17213"/>
                  </a:cubicBezTo>
                  <a:cubicBezTo>
                    <a:pt x="21315" y="16513"/>
                    <a:pt x="9040" y="301"/>
                    <a:pt x="8206" y="1"/>
                  </a:cubicBezTo>
                  <a:cubicBezTo>
                    <a:pt x="8205" y="0"/>
                    <a:pt x="8204" y="0"/>
                    <a:pt x="82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3" name="Google Shape;2983;p58"/>
            <p:cNvSpPr/>
            <p:nvPr/>
          </p:nvSpPr>
          <p:spPr>
            <a:xfrm>
              <a:off x="4746900" y="2509550"/>
              <a:ext cx="480350" cy="461950"/>
            </a:xfrm>
            <a:custGeom>
              <a:avLst/>
              <a:gdLst/>
              <a:ahLst/>
              <a:cxnLst/>
              <a:rect l="l" t="t" r="r" b="b"/>
              <a:pathLst>
                <a:path w="19214" h="18478" extrusionOk="0">
                  <a:moveTo>
                    <a:pt x="5527" y="1"/>
                  </a:moveTo>
                  <a:cubicBezTo>
                    <a:pt x="5068" y="1"/>
                    <a:pt x="2472" y="1629"/>
                    <a:pt x="0" y="3844"/>
                  </a:cubicBezTo>
                  <a:lnTo>
                    <a:pt x="7939" y="14285"/>
                  </a:lnTo>
                  <a:cubicBezTo>
                    <a:pt x="7939" y="14285"/>
                    <a:pt x="15278" y="18188"/>
                    <a:pt x="16279" y="18421"/>
                  </a:cubicBezTo>
                  <a:cubicBezTo>
                    <a:pt x="16422" y="18460"/>
                    <a:pt x="16586" y="18477"/>
                    <a:pt x="16760" y="18477"/>
                  </a:cubicBezTo>
                  <a:cubicBezTo>
                    <a:pt x="17799" y="18477"/>
                    <a:pt x="19214" y="17849"/>
                    <a:pt x="19014" y="17220"/>
                  </a:cubicBezTo>
                  <a:cubicBezTo>
                    <a:pt x="18780" y="16520"/>
                    <a:pt x="6438" y="308"/>
                    <a:pt x="5571" y="8"/>
                  </a:cubicBezTo>
                  <a:cubicBezTo>
                    <a:pt x="5560" y="3"/>
                    <a:pt x="5545" y="1"/>
                    <a:pt x="5527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4" name="Google Shape;2984;p58"/>
            <p:cNvSpPr/>
            <p:nvPr/>
          </p:nvSpPr>
          <p:spPr>
            <a:xfrm>
              <a:off x="4892000" y="2536425"/>
              <a:ext cx="311325" cy="411275"/>
            </a:xfrm>
            <a:custGeom>
              <a:avLst/>
              <a:gdLst/>
              <a:ahLst/>
              <a:cxnLst/>
              <a:rect l="l" t="t" r="r" b="b"/>
              <a:pathLst>
                <a:path w="12453" h="16451" extrusionOk="0">
                  <a:moveTo>
                    <a:pt x="0" y="0"/>
                  </a:moveTo>
                  <a:lnTo>
                    <a:pt x="0" y="0"/>
                  </a:lnTo>
                  <a:cubicBezTo>
                    <a:pt x="1902" y="2802"/>
                    <a:pt x="10241" y="13744"/>
                    <a:pt x="12376" y="16412"/>
                  </a:cubicBezTo>
                  <a:cubicBezTo>
                    <a:pt x="12404" y="16440"/>
                    <a:pt x="12426" y="16451"/>
                    <a:pt x="12438" y="16451"/>
                  </a:cubicBezTo>
                  <a:cubicBezTo>
                    <a:pt x="12453" y="16451"/>
                    <a:pt x="12448" y="16431"/>
                    <a:pt x="12409" y="16412"/>
                  </a:cubicBezTo>
                  <a:cubicBezTo>
                    <a:pt x="10408" y="13610"/>
                    <a:pt x="2169" y="2602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5" name="Google Shape;2985;p58"/>
            <p:cNvSpPr/>
            <p:nvPr/>
          </p:nvSpPr>
          <p:spPr>
            <a:xfrm>
              <a:off x="5102150" y="2859150"/>
              <a:ext cx="28375" cy="96300"/>
            </a:xfrm>
            <a:custGeom>
              <a:avLst/>
              <a:gdLst/>
              <a:ahLst/>
              <a:cxnLst/>
              <a:rect l="l" t="t" r="r" b="b"/>
              <a:pathLst>
                <a:path w="1135" h="3852" extrusionOk="0">
                  <a:moveTo>
                    <a:pt x="1101" y="1"/>
                  </a:moveTo>
                  <a:cubicBezTo>
                    <a:pt x="567" y="434"/>
                    <a:pt x="201" y="1035"/>
                    <a:pt x="100" y="1735"/>
                  </a:cubicBezTo>
                  <a:cubicBezTo>
                    <a:pt x="0" y="2469"/>
                    <a:pt x="201" y="3236"/>
                    <a:pt x="668" y="3837"/>
                  </a:cubicBezTo>
                  <a:cubicBezTo>
                    <a:pt x="679" y="3848"/>
                    <a:pt x="690" y="3852"/>
                    <a:pt x="698" y="3852"/>
                  </a:cubicBezTo>
                  <a:cubicBezTo>
                    <a:pt x="716" y="3852"/>
                    <a:pt x="723" y="3837"/>
                    <a:pt x="701" y="3837"/>
                  </a:cubicBezTo>
                  <a:cubicBezTo>
                    <a:pt x="0" y="2603"/>
                    <a:pt x="167" y="1068"/>
                    <a:pt x="1135" y="34"/>
                  </a:cubicBezTo>
                  <a:cubicBezTo>
                    <a:pt x="1135" y="1"/>
                    <a:pt x="1101" y="1"/>
                    <a:pt x="11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6" name="Google Shape;2986;p58"/>
            <p:cNvSpPr/>
            <p:nvPr/>
          </p:nvSpPr>
          <p:spPr>
            <a:xfrm>
              <a:off x="4932850" y="2782650"/>
              <a:ext cx="40400" cy="101750"/>
            </a:xfrm>
            <a:custGeom>
              <a:avLst/>
              <a:gdLst/>
              <a:ahLst/>
              <a:cxnLst/>
              <a:rect l="l" t="t" r="r" b="b"/>
              <a:pathLst>
                <a:path w="1616" h="4070" extrusionOk="0">
                  <a:moveTo>
                    <a:pt x="418" y="0"/>
                  </a:moveTo>
                  <a:cubicBezTo>
                    <a:pt x="393" y="0"/>
                    <a:pt x="368" y="9"/>
                    <a:pt x="368" y="25"/>
                  </a:cubicBezTo>
                  <a:cubicBezTo>
                    <a:pt x="1" y="1393"/>
                    <a:pt x="601" y="2927"/>
                    <a:pt x="1435" y="4028"/>
                  </a:cubicBezTo>
                  <a:cubicBezTo>
                    <a:pt x="1455" y="4057"/>
                    <a:pt x="1480" y="4070"/>
                    <a:pt x="1504" y="4070"/>
                  </a:cubicBezTo>
                  <a:cubicBezTo>
                    <a:pt x="1563" y="4070"/>
                    <a:pt x="1616" y="3999"/>
                    <a:pt x="1569" y="3928"/>
                  </a:cubicBezTo>
                  <a:cubicBezTo>
                    <a:pt x="1068" y="2660"/>
                    <a:pt x="701" y="1360"/>
                    <a:pt x="468" y="25"/>
                  </a:cubicBezTo>
                  <a:cubicBezTo>
                    <a:pt x="468" y="9"/>
                    <a:pt x="443" y="0"/>
                    <a:pt x="41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7" name="Google Shape;2987;p58"/>
            <p:cNvSpPr/>
            <p:nvPr/>
          </p:nvSpPr>
          <p:spPr>
            <a:xfrm>
              <a:off x="4957050" y="2797325"/>
              <a:ext cx="40400" cy="101250"/>
            </a:xfrm>
            <a:custGeom>
              <a:avLst/>
              <a:gdLst/>
              <a:ahLst/>
              <a:cxnLst/>
              <a:rect l="l" t="t" r="r" b="b"/>
              <a:pathLst>
                <a:path w="1616" h="4050" extrusionOk="0">
                  <a:moveTo>
                    <a:pt x="406" y="0"/>
                  </a:moveTo>
                  <a:cubicBezTo>
                    <a:pt x="385" y="0"/>
                    <a:pt x="367" y="10"/>
                    <a:pt x="367" y="39"/>
                  </a:cubicBezTo>
                  <a:cubicBezTo>
                    <a:pt x="0" y="1373"/>
                    <a:pt x="601" y="2941"/>
                    <a:pt x="1435" y="4008"/>
                  </a:cubicBezTo>
                  <a:cubicBezTo>
                    <a:pt x="1454" y="4037"/>
                    <a:pt x="1479" y="4050"/>
                    <a:pt x="1504" y="4050"/>
                  </a:cubicBezTo>
                  <a:cubicBezTo>
                    <a:pt x="1562" y="4050"/>
                    <a:pt x="1615" y="3979"/>
                    <a:pt x="1568" y="3908"/>
                  </a:cubicBezTo>
                  <a:cubicBezTo>
                    <a:pt x="1068" y="2674"/>
                    <a:pt x="701" y="1373"/>
                    <a:pt x="467" y="39"/>
                  </a:cubicBezTo>
                  <a:cubicBezTo>
                    <a:pt x="467" y="19"/>
                    <a:pt x="434" y="0"/>
                    <a:pt x="40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8" name="Google Shape;2988;p58"/>
            <p:cNvSpPr/>
            <p:nvPr/>
          </p:nvSpPr>
          <p:spPr>
            <a:xfrm>
              <a:off x="4981225" y="2812325"/>
              <a:ext cx="40400" cy="101275"/>
            </a:xfrm>
            <a:custGeom>
              <a:avLst/>
              <a:gdLst/>
              <a:ahLst/>
              <a:cxnLst/>
              <a:rect l="l" t="t" r="r" b="b"/>
              <a:pathLst>
                <a:path w="1616" h="4051" extrusionOk="0">
                  <a:moveTo>
                    <a:pt x="406" y="1"/>
                  </a:moveTo>
                  <a:cubicBezTo>
                    <a:pt x="385" y="1"/>
                    <a:pt x="368" y="11"/>
                    <a:pt x="368" y="39"/>
                  </a:cubicBezTo>
                  <a:cubicBezTo>
                    <a:pt x="1" y="1373"/>
                    <a:pt x="601" y="2941"/>
                    <a:pt x="1435" y="4009"/>
                  </a:cubicBezTo>
                  <a:cubicBezTo>
                    <a:pt x="1445" y="4038"/>
                    <a:pt x="1466" y="4050"/>
                    <a:pt x="1489" y="4050"/>
                  </a:cubicBezTo>
                  <a:cubicBezTo>
                    <a:pt x="1546" y="4050"/>
                    <a:pt x="1616" y="3979"/>
                    <a:pt x="1568" y="3909"/>
                  </a:cubicBezTo>
                  <a:cubicBezTo>
                    <a:pt x="1068" y="2674"/>
                    <a:pt x="701" y="1340"/>
                    <a:pt x="468" y="39"/>
                  </a:cubicBezTo>
                  <a:cubicBezTo>
                    <a:pt x="468" y="20"/>
                    <a:pt x="434" y="1"/>
                    <a:pt x="40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9" name="Google Shape;2989;p58"/>
            <p:cNvSpPr/>
            <p:nvPr/>
          </p:nvSpPr>
          <p:spPr>
            <a:xfrm>
              <a:off x="5005400" y="2827325"/>
              <a:ext cx="40400" cy="101275"/>
            </a:xfrm>
            <a:custGeom>
              <a:avLst/>
              <a:gdLst/>
              <a:ahLst/>
              <a:cxnLst/>
              <a:rect l="l" t="t" r="r" b="b"/>
              <a:pathLst>
                <a:path w="1616" h="4051" extrusionOk="0">
                  <a:moveTo>
                    <a:pt x="406" y="1"/>
                  </a:moveTo>
                  <a:cubicBezTo>
                    <a:pt x="386" y="1"/>
                    <a:pt x="368" y="11"/>
                    <a:pt x="368" y="40"/>
                  </a:cubicBezTo>
                  <a:cubicBezTo>
                    <a:pt x="1" y="1374"/>
                    <a:pt x="601" y="2942"/>
                    <a:pt x="1435" y="4009"/>
                  </a:cubicBezTo>
                  <a:cubicBezTo>
                    <a:pt x="1445" y="4038"/>
                    <a:pt x="1466" y="4050"/>
                    <a:pt x="1490" y="4050"/>
                  </a:cubicBezTo>
                  <a:cubicBezTo>
                    <a:pt x="1546" y="4050"/>
                    <a:pt x="1616" y="3980"/>
                    <a:pt x="1569" y="3909"/>
                  </a:cubicBezTo>
                  <a:cubicBezTo>
                    <a:pt x="1068" y="2675"/>
                    <a:pt x="701" y="1374"/>
                    <a:pt x="468" y="40"/>
                  </a:cubicBezTo>
                  <a:cubicBezTo>
                    <a:pt x="468" y="20"/>
                    <a:pt x="435" y="1"/>
                    <a:pt x="40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0" name="Google Shape;2990;p58"/>
            <p:cNvSpPr/>
            <p:nvPr/>
          </p:nvSpPr>
          <p:spPr>
            <a:xfrm>
              <a:off x="4823875" y="2555475"/>
              <a:ext cx="81100" cy="59000"/>
            </a:xfrm>
            <a:custGeom>
              <a:avLst/>
              <a:gdLst/>
              <a:ahLst/>
              <a:cxnLst/>
              <a:rect l="l" t="t" r="r" b="b"/>
              <a:pathLst>
                <a:path w="3244" h="2360" extrusionOk="0">
                  <a:moveTo>
                    <a:pt x="1669" y="0"/>
                  </a:moveTo>
                  <a:cubicBezTo>
                    <a:pt x="816" y="0"/>
                    <a:pt x="0" y="1007"/>
                    <a:pt x="657" y="1907"/>
                  </a:cubicBezTo>
                  <a:cubicBezTo>
                    <a:pt x="906" y="2227"/>
                    <a:pt x="1224" y="2360"/>
                    <a:pt x="1538" y="2360"/>
                  </a:cubicBezTo>
                  <a:cubicBezTo>
                    <a:pt x="2403" y="2360"/>
                    <a:pt x="3244" y="1354"/>
                    <a:pt x="2559" y="473"/>
                  </a:cubicBezTo>
                  <a:cubicBezTo>
                    <a:pt x="2306" y="139"/>
                    <a:pt x="1985" y="0"/>
                    <a:pt x="166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1" name="Google Shape;2991;p58"/>
            <p:cNvSpPr/>
            <p:nvPr/>
          </p:nvSpPr>
          <p:spPr>
            <a:xfrm>
              <a:off x="4894500" y="2841425"/>
              <a:ext cx="70075" cy="126925"/>
            </a:xfrm>
            <a:custGeom>
              <a:avLst/>
              <a:gdLst/>
              <a:ahLst/>
              <a:cxnLst/>
              <a:rect l="l" t="t" r="r" b="b"/>
              <a:pathLst>
                <a:path w="2803" h="5077" extrusionOk="0">
                  <a:moveTo>
                    <a:pt x="2202" y="209"/>
                  </a:moveTo>
                  <a:cubicBezTo>
                    <a:pt x="2202" y="810"/>
                    <a:pt x="2235" y="1377"/>
                    <a:pt x="2235" y="1944"/>
                  </a:cubicBezTo>
                  <a:cubicBezTo>
                    <a:pt x="2269" y="2644"/>
                    <a:pt x="2302" y="4045"/>
                    <a:pt x="1602" y="4479"/>
                  </a:cubicBezTo>
                  <a:cubicBezTo>
                    <a:pt x="1379" y="4623"/>
                    <a:pt x="1199" y="4684"/>
                    <a:pt x="1055" y="4684"/>
                  </a:cubicBezTo>
                  <a:cubicBezTo>
                    <a:pt x="396" y="4684"/>
                    <a:pt x="470" y="3422"/>
                    <a:pt x="634" y="3011"/>
                  </a:cubicBezTo>
                  <a:cubicBezTo>
                    <a:pt x="734" y="2678"/>
                    <a:pt x="868" y="2344"/>
                    <a:pt x="1035" y="2044"/>
                  </a:cubicBezTo>
                  <a:cubicBezTo>
                    <a:pt x="1401" y="1410"/>
                    <a:pt x="1768" y="810"/>
                    <a:pt x="2202" y="209"/>
                  </a:cubicBezTo>
                  <a:close/>
                  <a:moveTo>
                    <a:pt x="2355" y="1"/>
                  </a:moveTo>
                  <a:cubicBezTo>
                    <a:pt x="2338" y="1"/>
                    <a:pt x="2320" y="3"/>
                    <a:pt x="2302" y="9"/>
                  </a:cubicBezTo>
                  <a:lnTo>
                    <a:pt x="2235" y="9"/>
                  </a:lnTo>
                  <a:cubicBezTo>
                    <a:pt x="1301" y="843"/>
                    <a:pt x="601" y="1911"/>
                    <a:pt x="201" y="3111"/>
                  </a:cubicBezTo>
                  <a:cubicBezTo>
                    <a:pt x="0" y="3812"/>
                    <a:pt x="67" y="4846"/>
                    <a:pt x="968" y="5046"/>
                  </a:cubicBezTo>
                  <a:cubicBezTo>
                    <a:pt x="1057" y="5067"/>
                    <a:pt x="1142" y="5076"/>
                    <a:pt x="1223" y="5076"/>
                  </a:cubicBezTo>
                  <a:cubicBezTo>
                    <a:pt x="1928" y="5076"/>
                    <a:pt x="2319" y="4344"/>
                    <a:pt x="2469" y="3745"/>
                  </a:cubicBezTo>
                  <a:cubicBezTo>
                    <a:pt x="2802" y="2578"/>
                    <a:pt x="2602" y="1344"/>
                    <a:pt x="2536" y="143"/>
                  </a:cubicBezTo>
                  <a:cubicBezTo>
                    <a:pt x="2508" y="60"/>
                    <a:pt x="2436" y="1"/>
                    <a:pt x="235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2" name="Google Shape;2992;p58"/>
            <p:cNvSpPr/>
            <p:nvPr/>
          </p:nvSpPr>
          <p:spPr>
            <a:xfrm>
              <a:off x="4843625" y="2750950"/>
              <a:ext cx="114275" cy="99050"/>
            </a:xfrm>
            <a:custGeom>
              <a:avLst/>
              <a:gdLst/>
              <a:ahLst/>
              <a:cxnLst/>
              <a:rect l="l" t="t" r="r" b="b"/>
              <a:pathLst>
                <a:path w="4571" h="3962" extrusionOk="0">
                  <a:moveTo>
                    <a:pt x="1452" y="425"/>
                  </a:moveTo>
                  <a:cubicBezTo>
                    <a:pt x="1468" y="425"/>
                    <a:pt x="1485" y="426"/>
                    <a:pt x="1502" y="426"/>
                  </a:cubicBezTo>
                  <a:cubicBezTo>
                    <a:pt x="2336" y="459"/>
                    <a:pt x="3003" y="1660"/>
                    <a:pt x="3336" y="2261"/>
                  </a:cubicBezTo>
                  <a:cubicBezTo>
                    <a:pt x="3637" y="2794"/>
                    <a:pt x="3903" y="3295"/>
                    <a:pt x="4204" y="3795"/>
                  </a:cubicBezTo>
                  <a:cubicBezTo>
                    <a:pt x="3537" y="3495"/>
                    <a:pt x="2903" y="3161"/>
                    <a:pt x="2269" y="2794"/>
                  </a:cubicBezTo>
                  <a:cubicBezTo>
                    <a:pt x="1969" y="2628"/>
                    <a:pt x="1669" y="2427"/>
                    <a:pt x="1402" y="2194"/>
                  </a:cubicBezTo>
                  <a:cubicBezTo>
                    <a:pt x="1006" y="1864"/>
                    <a:pt x="23" y="425"/>
                    <a:pt x="1452" y="425"/>
                  </a:cubicBezTo>
                  <a:close/>
                  <a:moveTo>
                    <a:pt x="1343" y="1"/>
                  </a:moveTo>
                  <a:cubicBezTo>
                    <a:pt x="1098" y="1"/>
                    <a:pt x="854" y="84"/>
                    <a:pt x="634" y="292"/>
                  </a:cubicBezTo>
                  <a:cubicBezTo>
                    <a:pt x="1" y="926"/>
                    <a:pt x="468" y="1860"/>
                    <a:pt x="1001" y="2327"/>
                  </a:cubicBezTo>
                  <a:cubicBezTo>
                    <a:pt x="1935" y="3161"/>
                    <a:pt x="3103" y="3695"/>
                    <a:pt x="4337" y="3962"/>
                  </a:cubicBezTo>
                  <a:cubicBezTo>
                    <a:pt x="4370" y="3962"/>
                    <a:pt x="4370" y="3928"/>
                    <a:pt x="4370" y="3895"/>
                  </a:cubicBezTo>
                  <a:cubicBezTo>
                    <a:pt x="4471" y="3895"/>
                    <a:pt x="4571" y="3762"/>
                    <a:pt x="4504" y="3662"/>
                  </a:cubicBezTo>
                  <a:cubicBezTo>
                    <a:pt x="3937" y="2628"/>
                    <a:pt x="3470" y="1460"/>
                    <a:pt x="2603" y="626"/>
                  </a:cubicBezTo>
                  <a:cubicBezTo>
                    <a:pt x="2276" y="299"/>
                    <a:pt x="1806" y="1"/>
                    <a:pt x="134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3" name="Google Shape;2993;p58"/>
            <p:cNvSpPr/>
            <p:nvPr/>
          </p:nvSpPr>
          <p:spPr>
            <a:xfrm>
              <a:off x="3617750" y="2387700"/>
              <a:ext cx="1216725" cy="505600"/>
            </a:xfrm>
            <a:custGeom>
              <a:avLst/>
              <a:gdLst/>
              <a:ahLst/>
              <a:cxnLst/>
              <a:rect l="l" t="t" r="r" b="b"/>
              <a:pathLst>
                <a:path w="48669" h="20224" extrusionOk="0">
                  <a:moveTo>
                    <a:pt x="13013" y="0"/>
                  </a:moveTo>
                  <a:cubicBezTo>
                    <a:pt x="11762" y="0"/>
                    <a:pt x="10510" y="121"/>
                    <a:pt x="9307" y="412"/>
                  </a:cubicBezTo>
                  <a:cubicBezTo>
                    <a:pt x="1068" y="2380"/>
                    <a:pt x="1" y="12721"/>
                    <a:pt x="6172" y="16390"/>
                  </a:cubicBezTo>
                  <a:cubicBezTo>
                    <a:pt x="11852" y="19765"/>
                    <a:pt x="31772" y="20224"/>
                    <a:pt x="42197" y="20224"/>
                  </a:cubicBezTo>
                  <a:cubicBezTo>
                    <a:pt x="46097" y="20224"/>
                    <a:pt x="48669" y="20160"/>
                    <a:pt x="48669" y="20160"/>
                  </a:cubicBezTo>
                  <a:lnTo>
                    <a:pt x="41163" y="7417"/>
                  </a:lnTo>
                  <a:cubicBezTo>
                    <a:pt x="41163" y="7417"/>
                    <a:pt x="38205" y="6793"/>
                    <a:pt x="33925" y="6224"/>
                  </a:cubicBezTo>
                  <a:lnTo>
                    <a:pt x="33925" y="6224"/>
                  </a:lnTo>
                  <a:lnTo>
                    <a:pt x="33925" y="2981"/>
                  </a:lnTo>
                  <a:lnTo>
                    <a:pt x="25385" y="2981"/>
                  </a:lnTo>
                  <a:cubicBezTo>
                    <a:pt x="25385" y="2981"/>
                    <a:pt x="19216" y="0"/>
                    <a:pt x="13013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4" name="Google Shape;2994;p58"/>
            <p:cNvSpPr/>
            <p:nvPr/>
          </p:nvSpPr>
          <p:spPr>
            <a:xfrm>
              <a:off x="3967175" y="2501400"/>
              <a:ext cx="693025" cy="93650"/>
            </a:xfrm>
            <a:custGeom>
              <a:avLst/>
              <a:gdLst/>
              <a:ahLst/>
              <a:cxnLst/>
              <a:rect l="l" t="t" r="r" b="b"/>
              <a:pathLst>
                <a:path w="27721" h="3746" extrusionOk="0">
                  <a:moveTo>
                    <a:pt x="1001" y="0"/>
                  </a:moveTo>
                  <a:cubicBezTo>
                    <a:pt x="1001" y="0"/>
                    <a:pt x="968" y="67"/>
                    <a:pt x="1001" y="67"/>
                  </a:cubicBezTo>
                  <a:cubicBezTo>
                    <a:pt x="1501" y="167"/>
                    <a:pt x="2002" y="301"/>
                    <a:pt x="2469" y="434"/>
                  </a:cubicBezTo>
                  <a:lnTo>
                    <a:pt x="2902" y="501"/>
                  </a:lnTo>
                  <a:cubicBezTo>
                    <a:pt x="1935" y="568"/>
                    <a:pt x="1001" y="634"/>
                    <a:pt x="34" y="734"/>
                  </a:cubicBezTo>
                  <a:cubicBezTo>
                    <a:pt x="0" y="734"/>
                    <a:pt x="0" y="768"/>
                    <a:pt x="34" y="768"/>
                  </a:cubicBezTo>
                  <a:cubicBezTo>
                    <a:pt x="986" y="719"/>
                    <a:pt x="1938" y="688"/>
                    <a:pt x="2891" y="688"/>
                  </a:cubicBezTo>
                  <a:cubicBezTo>
                    <a:pt x="3239" y="688"/>
                    <a:pt x="3588" y="692"/>
                    <a:pt x="3936" y="701"/>
                  </a:cubicBezTo>
                  <a:cubicBezTo>
                    <a:pt x="5237" y="734"/>
                    <a:pt x="6505" y="768"/>
                    <a:pt x="7773" y="834"/>
                  </a:cubicBezTo>
                  <a:cubicBezTo>
                    <a:pt x="10374" y="968"/>
                    <a:pt x="12976" y="1201"/>
                    <a:pt x="15578" y="1468"/>
                  </a:cubicBezTo>
                  <a:cubicBezTo>
                    <a:pt x="17012" y="1635"/>
                    <a:pt x="25819" y="2903"/>
                    <a:pt x="27253" y="2969"/>
                  </a:cubicBezTo>
                  <a:lnTo>
                    <a:pt x="27286" y="2969"/>
                  </a:lnTo>
                  <a:cubicBezTo>
                    <a:pt x="27286" y="3003"/>
                    <a:pt x="27320" y="3036"/>
                    <a:pt x="27320" y="3069"/>
                  </a:cubicBezTo>
                  <a:lnTo>
                    <a:pt x="27453" y="3303"/>
                  </a:lnTo>
                  <a:cubicBezTo>
                    <a:pt x="27487" y="3403"/>
                    <a:pt x="27520" y="3470"/>
                    <a:pt x="27587" y="3536"/>
                  </a:cubicBezTo>
                  <a:lnTo>
                    <a:pt x="27653" y="3636"/>
                  </a:lnTo>
                  <a:lnTo>
                    <a:pt x="27687" y="3703"/>
                  </a:lnTo>
                  <a:cubicBezTo>
                    <a:pt x="27687" y="3670"/>
                    <a:pt x="27687" y="3670"/>
                    <a:pt x="27687" y="3636"/>
                  </a:cubicBezTo>
                  <a:lnTo>
                    <a:pt x="27687" y="3570"/>
                  </a:lnTo>
                  <a:cubicBezTo>
                    <a:pt x="27687" y="3536"/>
                    <a:pt x="27653" y="3503"/>
                    <a:pt x="27653" y="3470"/>
                  </a:cubicBezTo>
                  <a:cubicBezTo>
                    <a:pt x="27653" y="3436"/>
                    <a:pt x="27587" y="3303"/>
                    <a:pt x="27553" y="3203"/>
                  </a:cubicBezTo>
                  <a:cubicBezTo>
                    <a:pt x="27553" y="3136"/>
                    <a:pt x="27487" y="3036"/>
                    <a:pt x="27453" y="2969"/>
                  </a:cubicBezTo>
                  <a:cubicBezTo>
                    <a:pt x="27420" y="2903"/>
                    <a:pt x="27387" y="2802"/>
                    <a:pt x="27320" y="2736"/>
                  </a:cubicBezTo>
                  <a:lnTo>
                    <a:pt x="27286" y="2736"/>
                  </a:lnTo>
                  <a:cubicBezTo>
                    <a:pt x="26019" y="2502"/>
                    <a:pt x="17413" y="1268"/>
                    <a:pt x="16112" y="1135"/>
                  </a:cubicBezTo>
                  <a:cubicBezTo>
                    <a:pt x="14844" y="968"/>
                    <a:pt x="13543" y="868"/>
                    <a:pt x="12242" y="768"/>
                  </a:cubicBezTo>
                  <a:cubicBezTo>
                    <a:pt x="9966" y="563"/>
                    <a:pt x="7689" y="461"/>
                    <a:pt x="5435" y="461"/>
                  </a:cubicBezTo>
                  <a:cubicBezTo>
                    <a:pt x="5113" y="461"/>
                    <a:pt x="4791" y="463"/>
                    <a:pt x="4470" y="467"/>
                  </a:cubicBezTo>
                  <a:lnTo>
                    <a:pt x="3736" y="467"/>
                  </a:lnTo>
                  <a:cubicBezTo>
                    <a:pt x="3670" y="467"/>
                    <a:pt x="3636" y="434"/>
                    <a:pt x="3570" y="434"/>
                  </a:cubicBezTo>
                  <a:lnTo>
                    <a:pt x="3203" y="334"/>
                  </a:lnTo>
                  <a:cubicBezTo>
                    <a:pt x="2969" y="301"/>
                    <a:pt x="2736" y="267"/>
                    <a:pt x="2502" y="234"/>
                  </a:cubicBezTo>
                  <a:cubicBezTo>
                    <a:pt x="2002" y="167"/>
                    <a:pt x="1501" y="101"/>
                    <a:pt x="1001" y="0"/>
                  </a:cubicBezTo>
                  <a:close/>
                  <a:moveTo>
                    <a:pt x="27687" y="3703"/>
                  </a:moveTo>
                  <a:cubicBezTo>
                    <a:pt x="27687" y="3703"/>
                    <a:pt x="27707" y="3723"/>
                    <a:pt x="27716" y="3732"/>
                  </a:cubicBezTo>
                  <a:lnTo>
                    <a:pt x="27716" y="3732"/>
                  </a:lnTo>
                  <a:cubicBezTo>
                    <a:pt x="27712" y="3720"/>
                    <a:pt x="27703" y="3703"/>
                    <a:pt x="27687" y="3703"/>
                  </a:cubicBezTo>
                  <a:close/>
                  <a:moveTo>
                    <a:pt x="27716" y="3732"/>
                  </a:moveTo>
                  <a:cubicBezTo>
                    <a:pt x="27718" y="3740"/>
                    <a:pt x="27719" y="3746"/>
                    <a:pt x="27720" y="3746"/>
                  </a:cubicBezTo>
                  <a:cubicBezTo>
                    <a:pt x="27720" y="3746"/>
                    <a:pt x="27720" y="3743"/>
                    <a:pt x="27720" y="3736"/>
                  </a:cubicBezTo>
                  <a:cubicBezTo>
                    <a:pt x="27720" y="3736"/>
                    <a:pt x="27718" y="3735"/>
                    <a:pt x="27716" y="3732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5" name="Google Shape;2995;p58"/>
            <p:cNvSpPr/>
            <p:nvPr/>
          </p:nvSpPr>
          <p:spPr>
            <a:xfrm>
              <a:off x="4595375" y="2580275"/>
              <a:ext cx="171550" cy="292250"/>
            </a:xfrm>
            <a:custGeom>
              <a:avLst/>
              <a:gdLst/>
              <a:ahLst/>
              <a:cxnLst/>
              <a:rect l="l" t="t" r="r" b="b"/>
              <a:pathLst>
                <a:path w="6862" h="11690" extrusionOk="0">
                  <a:moveTo>
                    <a:pt x="44" y="1"/>
                  </a:moveTo>
                  <a:cubicBezTo>
                    <a:pt x="26" y="1"/>
                    <a:pt x="0" y="24"/>
                    <a:pt x="24" y="48"/>
                  </a:cubicBezTo>
                  <a:cubicBezTo>
                    <a:pt x="157" y="448"/>
                    <a:pt x="2058" y="3850"/>
                    <a:pt x="2525" y="4618"/>
                  </a:cubicBezTo>
                  <a:cubicBezTo>
                    <a:pt x="3393" y="6152"/>
                    <a:pt x="4327" y="7620"/>
                    <a:pt x="5227" y="9121"/>
                  </a:cubicBezTo>
                  <a:cubicBezTo>
                    <a:pt x="5494" y="9555"/>
                    <a:pt x="5761" y="9955"/>
                    <a:pt x="6028" y="10422"/>
                  </a:cubicBezTo>
                  <a:cubicBezTo>
                    <a:pt x="6295" y="10856"/>
                    <a:pt x="6562" y="11256"/>
                    <a:pt x="6795" y="11689"/>
                  </a:cubicBezTo>
                  <a:cubicBezTo>
                    <a:pt x="6828" y="11689"/>
                    <a:pt x="6862" y="11689"/>
                    <a:pt x="6862" y="11656"/>
                  </a:cubicBezTo>
                  <a:cubicBezTo>
                    <a:pt x="6395" y="10922"/>
                    <a:pt x="5995" y="10155"/>
                    <a:pt x="5561" y="9354"/>
                  </a:cubicBezTo>
                  <a:cubicBezTo>
                    <a:pt x="5161" y="8554"/>
                    <a:pt x="4727" y="7820"/>
                    <a:pt x="4293" y="7053"/>
                  </a:cubicBezTo>
                  <a:cubicBezTo>
                    <a:pt x="3426" y="5518"/>
                    <a:pt x="357" y="381"/>
                    <a:pt x="57" y="14"/>
                  </a:cubicBezTo>
                  <a:cubicBezTo>
                    <a:pt x="57" y="5"/>
                    <a:pt x="51" y="1"/>
                    <a:pt x="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6" name="Google Shape;2996;p58"/>
            <p:cNvSpPr/>
            <p:nvPr/>
          </p:nvSpPr>
          <p:spPr>
            <a:xfrm>
              <a:off x="3993850" y="2528075"/>
              <a:ext cx="601950" cy="85325"/>
            </a:xfrm>
            <a:custGeom>
              <a:avLst/>
              <a:gdLst/>
              <a:ahLst/>
              <a:cxnLst/>
              <a:rect l="l" t="t" r="r" b="b"/>
              <a:pathLst>
                <a:path w="24078" h="3413" extrusionOk="0">
                  <a:moveTo>
                    <a:pt x="67" y="1"/>
                  </a:moveTo>
                  <a:cubicBezTo>
                    <a:pt x="1" y="1"/>
                    <a:pt x="34" y="34"/>
                    <a:pt x="67" y="34"/>
                  </a:cubicBezTo>
                  <a:cubicBezTo>
                    <a:pt x="3203" y="168"/>
                    <a:pt x="6372" y="601"/>
                    <a:pt x="9474" y="1068"/>
                  </a:cubicBezTo>
                  <a:cubicBezTo>
                    <a:pt x="12610" y="1502"/>
                    <a:pt x="15679" y="2002"/>
                    <a:pt x="18747" y="2503"/>
                  </a:cubicBezTo>
                  <a:lnTo>
                    <a:pt x="21383" y="2970"/>
                  </a:lnTo>
                  <a:cubicBezTo>
                    <a:pt x="22250" y="3103"/>
                    <a:pt x="23151" y="3303"/>
                    <a:pt x="24018" y="3403"/>
                  </a:cubicBezTo>
                  <a:cubicBezTo>
                    <a:pt x="24025" y="3410"/>
                    <a:pt x="24031" y="3413"/>
                    <a:pt x="24037" y="3413"/>
                  </a:cubicBezTo>
                  <a:cubicBezTo>
                    <a:pt x="24062" y="3413"/>
                    <a:pt x="24078" y="3370"/>
                    <a:pt x="24051" y="3370"/>
                  </a:cubicBezTo>
                  <a:cubicBezTo>
                    <a:pt x="23284" y="3203"/>
                    <a:pt x="22483" y="3070"/>
                    <a:pt x="21716" y="2936"/>
                  </a:cubicBezTo>
                  <a:lnTo>
                    <a:pt x="19381" y="2503"/>
                  </a:lnTo>
                  <a:cubicBezTo>
                    <a:pt x="17847" y="2202"/>
                    <a:pt x="16279" y="1936"/>
                    <a:pt x="14745" y="1669"/>
                  </a:cubicBezTo>
                  <a:cubicBezTo>
                    <a:pt x="11609" y="1135"/>
                    <a:pt x="8507" y="701"/>
                    <a:pt x="5371" y="401"/>
                  </a:cubicBezTo>
                  <a:cubicBezTo>
                    <a:pt x="3603" y="234"/>
                    <a:pt x="1835" y="134"/>
                    <a:pt x="6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7" name="Google Shape;2997;p58"/>
            <p:cNvSpPr/>
            <p:nvPr/>
          </p:nvSpPr>
          <p:spPr>
            <a:xfrm>
              <a:off x="4314075" y="3280300"/>
              <a:ext cx="526900" cy="693875"/>
            </a:xfrm>
            <a:custGeom>
              <a:avLst/>
              <a:gdLst/>
              <a:ahLst/>
              <a:cxnLst/>
              <a:rect l="l" t="t" r="r" b="b"/>
              <a:pathLst>
                <a:path w="21076" h="27755" extrusionOk="0">
                  <a:moveTo>
                    <a:pt x="7740" y="0"/>
                  </a:moveTo>
                  <a:cubicBezTo>
                    <a:pt x="7740" y="0"/>
                    <a:pt x="5471" y="5104"/>
                    <a:pt x="3370" y="9974"/>
                  </a:cubicBezTo>
                  <a:cubicBezTo>
                    <a:pt x="3036" y="10708"/>
                    <a:pt x="2736" y="11442"/>
                    <a:pt x="2436" y="12175"/>
                  </a:cubicBezTo>
                  <a:cubicBezTo>
                    <a:pt x="1068" y="15478"/>
                    <a:pt x="1" y="18280"/>
                    <a:pt x="201" y="18547"/>
                  </a:cubicBezTo>
                  <a:cubicBezTo>
                    <a:pt x="701" y="19314"/>
                    <a:pt x="19315" y="27687"/>
                    <a:pt x="20049" y="27753"/>
                  </a:cubicBezTo>
                  <a:cubicBezTo>
                    <a:pt x="20060" y="27754"/>
                    <a:pt x="20072" y="27755"/>
                    <a:pt x="20084" y="27755"/>
                  </a:cubicBezTo>
                  <a:cubicBezTo>
                    <a:pt x="20824" y="27755"/>
                    <a:pt x="21075" y="25672"/>
                    <a:pt x="20616" y="24818"/>
                  </a:cubicBezTo>
                  <a:cubicBezTo>
                    <a:pt x="20149" y="23917"/>
                    <a:pt x="14445" y="17513"/>
                    <a:pt x="14445" y="17513"/>
                  </a:cubicBezTo>
                  <a:lnTo>
                    <a:pt x="15479" y="15378"/>
                  </a:lnTo>
                  <a:lnTo>
                    <a:pt x="20215" y="5537"/>
                  </a:lnTo>
                  <a:lnTo>
                    <a:pt x="774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8" name="Google Shape;2998;p58"/>
            <p:cNvSpPr/>
            <p:nvPr/>
          </p:nvSpPr>
          <p:spPr>
            <a:xfrm>
              <a:off x="4313250" y="3529625"/>
              <a:ext cx="526900" cy="444550"/>
            </a:xfrm>
            <a:custGeom>
              <a:avLst/>
              <a:gdLst/>
              <a:ahLst/>
              <a:cxnLst/>
              <a:rect l="l" t="t" r="r" b="b"/>
              <a:pathLst>
                <a:path w="21076" h="17782" extrusionOk="0">
                  <a:moveTo>
                    <a:pt x="3403" y="1"/>
                  </a:moveTo>
                  <a:cubicBezTo>
                    <a:pt x="1602" y="4204"/>
                    <a:pt x="1" y="8240"/>
                    <a:pt x="234" y="8574"/>
                  </a:cubicBezTo>
                  <a:cubicBezTo>
                    <a:pt x="734" y="9341"/>
                    <a:pt x="19348" y="17714"/>
                    <a:pt x="20082" y="17780"/>
                  </a:cubicBezTo>
                  <a:cubicBezTo>
                    <a:pt x="20093" y="17781"/>
                    <a:pt x="20105" y="17782"/>
                    <a:pt x="20116" y="17782"/>
                  </a:cubicBezTo>
                  <a:cubicBezTo>
                    <a:pt x="20856" y="17782"/>
                    <a:pt x="21075" y="15698"/>
                    <a:pt x="20615" y="14812"/>
                  </a:cubicBezTo>
                  <a:cubicBezTo>
                    <a:pt x="20148" y="13944"/>
                    <a:pt x="14478" y="7540"/>
                    <a:pt x="14478" y="7540"/>
                  </a:cubicBezTo>
                  <a:lnTo>
                    <a:pt x="15512" y="5405"/>
                  </a:lnTo>
                  <a:lnTo>
                    <a:pt x="34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9" name="Google Shape;2999;p58"/>
            <p:cNvSpPr/>
            <p:nvPr/>
          </p:nvSpPr>
          <p:spPr>
            <a:xfrm>
              <a:off x="4314075" y="3584675"/>
              <a:ext cx="526900" cy="389500"/>
            </a:xfrm>
            <a:custGeom>
              <a:avLst/>
              <a:gdLst/>
              <a:ahLst/>
              <a:cxnLst/>
              <a:rect l="l" t="t" r="r" b="b"/>
              <a:pathLst>
                <a:path w="21076" h="15580" extrusionOk="0">
                  <a:moveTo>
                    <a:pt x="2436" y="0"/>
                  </a:moveTo>
                  <a:cubicBezTo>
                    <a:pt x="1068" y="3303"/>
                    <a:pt x="1" y="6105"/>
                    <a:pt x="201" y="6372"/>
                  </a:cubicBezTo>
                  <a:cubicBezTo>
                    <a:pt x="701" y="7139"/>
                    <a:pt x="19315" y="15512"/>
                    <a:pt x="20049" y="15578"/>
                  </a:cubicBezTo>
                  <a:cubicBezTo>
                    <a:pt x="20060" y="15579"/>
                    <a:pt x="20072" y="15580"/>
                    <a:pt x="20083" y="15580"/>
                  </a:cubicBezTo>
                  <a:cubicBezTo>
                    <a:pt x="20824" y="15580"/>
                    <a:pt x="21075" y="13496"/>
                    <a:pt x="20616" y="12610"/>
                  </a:cubicBezTo>
                  <a:cubicBezTo>
                    <a:pt x="20149" y="11742"/>
                    <a:pt x="14445" y="5338"/>
                    <a:pt x="14445" y="5338"/>
                  </a:cubicBezTo>
                  <a:lnTo>
                    <a:pt x="2436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0" name="Google Shape;3000;p58"/>
            <p:cNvSpPr/>
            <p:nvPr/>
          </p:nvSpPr>
          <p:spPr>
            <a:xfrm>
              <a:off x="4346600" y="3743125"/>
              <a:ext cx="471525" cy="210875"/>
            </a:xfrm>
            <a:custGeom>
              <a:avLst/>
              <a:gdLst/>
              <a:ahLst/>
              <a:cxnLst/>
              <a:rect l="l" t="t" r="r" b="b"/>
              <a:pathLst>
                <a:path w="18861" h="8435" extrusionOk="0">
                  <a:moveTo>
                    <a:pt x="1" y="0"/>
                  </a:moveTo>
                  <a:cubicBezTo>
                    <a:pt x="3036" y="1535"/>
                    <a:pt x="15645" y="7105"/>
                    <a:pt x="18814" y="8406"/>
                  </a:cubicBezTo>
                  <a:cubicBezTo>
                    <a:pt x="18825" y="8427"/>
                    <a:pt x="18835" y="8435"/>
                    <a:pt x="18842" y="8435"/>
                  </a:cubicBezTo>
                  <a:cubicBezTo>
                    <a:pt x="18859" y="8435"/>
                    <a:pt x="18860" y="8396"/>
                    <a:pt x="18814" y="8373"/>
                  </a:cubicBezTo>
                  <a:cubicBezTo>
                    <a:pt x="15745" y="6905"/>
                    <a:pt x="3170" y="1235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1" name="Google Shape;3001;p58"/>
            <p:cNvSpPr/>
            <p:nvPr/>
          </p:nvSpPr>
          <p:spPr>
            <a:xfrm>
              <a:off x="4715200" y="3863400"/>
              <a:ext cx="91750" cy="39400"/>
            </a:xfrm>
            <a:custGeom>
              <a:avLst/>
              <a:gdLst/>
              <a:ahLst/>
              <a:cxnLst/>
              <a:rect l="l" t="t" r="r" b="b"/>
              <a:pathLst>
                <a:path w="3670" h="1576" extrusionOk="0">
                  <a:moveTo>
                    <a:pt x="2506" y="0"/>
                  </a:moveTo>
                  <a:cubicBezTo>
                    <a:pt x="2152" y="0"/>
                    <a:pt x="1799" y="67"/>
                    <a:pt x="1468" y="193"/>
                  </a:cubicBezTo>
                  <a:cubicBezTo>
                    <a:pt x="801" y="460"/>
                    <a:pt x="301" y="927"/>
                    <a:pt x="1" y="1561"/>
                  </a:cubicBezTo>
                  <a:cubicBezTo>
                    <a:pt x="1" y="1561"/>
                    <a:pt x="16" y="1575"/>
                    <a:pt x="25" y="1575"/>
                  </a:cubicBezTo>
                  <a:cubicBezTo>
                    <a:pt x="30" y="1575"/>
                    <a:pt x="34" y="1572"/>
                    <a:pt x="34" y="1561"/>
                  </a:cubicBezTo>
                  <a:cubicBezTo>
                    <a:pt x="648" y="666"/>
                    <a:pt x="1653" y="143"/>
                    <a:pt x="2690" y="143"/>
                  </a:cubicBezTo>
                  <a:cubicBezTo>
                    <a:pt x="3006" y="143"/>
                    <a:pt x="3325" y="192"/>
                    <a:pt x="3637" y="293"/>
                  </a:cubicBezTo>
                  <a:cubicBezTo>
                    <a:pt x="3637" y="293"/>
                    <a:pt x="3670" y="293"/>
                    <a:pt x="3670" y="260"/>
                  </a:cubicBezTo>
                  <a:cubicBezTo>
                    <a:pt x="3300" y="84"/>
                    <a:pt x="2903" y="0"/>
                    <a:pt x="25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2" name="Google Shape;3002;p58"/>
            <p:cNvSpPr/>
            <p:nvPr/>
          </p:nvSpPr>
          <p:spPr>
            <a:xfrm>
              <a:off x="4597625" y="3726300"/>
              <a:ext cx="106775" cy="17675"/>
            </a:xfrm>
            <a:custGeom>
              <a:avLst/>
              <a:gdLst/>
              <a:ahLst/>
              <a:cxnLst/>
              <a:rect l="l" t="t" r="r" b="b"/>
              <a:pathLst>
                <a:path w="4271" h="707" extrusionOk="0">
                  <a:moveTo>
                    <a:pt x="1809" y="0"/>
                  </a:moveTo>
                  <a:cubicBezTo>
                    <a:pt x="1197" y="0"/>
                    <a:pt x="595" y="121"/>
                    <a:pt x="67" y="407"/>
                  </a:cubicBezTo>
                  <a:cubicBezTo>
                    <a:pt x="0" y="440"/>
                    <a:pt x="67" y="507"/>
                    <a:pt x="100" y="507"/>
                  </a:cubicBezTo>
                  <a:cubicBezTo>
                    <a:pt x="434" y="490"/>
                    <a:pt x="770" y="482"/>
                    <a:pt x="1106" y="482"/>
                  </a:cubicBezTo>
                  <a:cubicBezTo>
                    <a:pt x="2116" y="482"/>
                    <a:pt x="3136" y="557"/>
                    <a:pt x="4137" y="707"/>
                  </a:cubicBezTo>
                  <a:cubicBezTo>
                    <a:pt x="4237" y="707"/>
                    <a:pt x="4270" y="573"/>
                    <a:pt x="4170" y="540"/>
                  </a:cubicBezTo>
                  <a:cubicBezTo>
                    <a:pt x="3464" y="216"/>
                    <a:pt x="2627" y="0"/>
                    <a:pt x="18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3" name="Google Shape;3003;p58"/>
            <p:cNvSpPr/>
            <p:nvPr/>
          </p:nvSpPr>
          <p:spPr>
            <a:xfrm>
              <a:off x="4617625" y="3746475"/>
              <a:ext cx="106550" cy="17625"/>
            </a:xfrm>
            <a:custGeom>
              <a:avLst/>
              <a:gdLst/>
              <a:ahLst/>
              <a:cxnLst/>
              <a:rect l="l" t="t" r="r" b="b"/>
              <a:pathLst>
                <a:path w="4262" h="705" extrusionOk="0">
                  <a:moveTo>
                    <a:pt x="1834" y="0"/>
                  </a:moveTo>
                  <a:cubicBezTo>
                    <a:pt x="1214" y="0"/>
                    <a:pt x="606" y="128"/>
                    <a:pt x="68" y="433"/>
                  </a:cubicBezTo>
                  <a:cubicBezTo>
                    <a:pt x="1" y="433"/>
                    <a:pt x="68" y="500"/>
                    <a:pt x="101" y="500"/>
                  </a:cubicBezTo>
                  <a:cubicBezTo>
                    <a:pt x="435" y="483"/>
                    <a:pt x="770" y="475"/>
                    <a:pt x="1107" y="475"/>
                  </a:cubicBezTo>
                  <a:cubicBezTo>
                    <a:pt x="2117" y="475"/>
                    <a:pt x="3136" y="550"/>
                    <a:pt x="4137" y="700"/>
                  </a:cubicBezTo>
                  <a:cubicBezTo>
                    <a:pt x="4146" y="703"/>
                    <a:pt x="4155" y="705"/>
                    <a:pt x="4163" y="705"/>
                  </a:cubicBezTo>
                  <a:cubicBezTo>
                    <a:pt x="4242" y="705"/>
                    <a:pt x="4262" y="564"/>
                    <a:pt x="4171" y="534"/>
                  </a:cubicBezTo>
                  <a:cubicBezTo>
                    <a:pt x="3456" y="214"/>
                    <a:pt x="2635" y="0"/>
                    <a:pt x="18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4" name="Google Shape;3004;p58"/>
            <p:cNvSpPr/>
            <p:nvPr/>
          </p:nvSpPr>
          <p:spPr>
            <a:xfrm>
              <a:off x="4637650" y="3766825"/>
              <a:ext cx="105925" cy="17175"/>
            </a:xfrm>
            <a:custGeom>
              <a:avLst/>
              <a:gdLst/>
              <a:ahLst/>
              <a:cxnLst/>
              <a:rect l="l" t="t" r="r" b="b"/>
              <a:pathLst>
                <a:path w="4237" h="687" extrusionOk="0">
                  <a:moveTo>
                    <a:pt x="1833" y="0"/>
                  </a:moveTo>
                  <a:cubicBezTo>
                    <a:pt x="1199" y="0"/>
                    <a:pt x="578" y="126"/>
                    <a:pt x="34" y="420"/>
                  </a:cubicBezTo>
                  <a:cubicBezTo>
                    <a:pt x="0" y="453"/>
                    <a:pt x="34" y="520"/>
                    <a:pt x="67" y="520"/>
                  </a:cubicBezTo>
                  <a:cubicBezTo>
                    <a:pt x="491" y="489"/>
                    <a:pt x="911" y="474"/>
                    <a:pt x="1329" y="474"/>
                  </a:cubicBezTo>
                  <a:cubicBezTo>
                    <a:pt x="2261" y="474"/>
                    <a:pt x="3182" y="549"/>
                    <a:pt x="4103" y="687"/>
                  </a:cubicBezTo>
                  <a:cubicBezTo>
                    <a:pt x="4203" y="687"/>
                    <a:pt x="4237" y="587"/>
                    <a:pt x="4170" y="520"/>
                  </a:cubicBezTo>
                  <a:cubicBezTo>
                    <a:pt x="3461" y="203"/>
                    <a:pt x="2637" y="0"/>
                    <a:pt x="18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5" name="Google Shape;3005;p58"/>
            <p:cNvSpPr/>
            <p:nvPr/>
          </p:nvSpPr>
          <p:spPr>
            <a:xfrm>
              <a:off x="4657675" y="3786900"/>
              <a:ext cx="106525" cy="17225"/>
            </a:xfrm>
            <a:custGeom>
              <a:avLst/>
              <a:gdLst/>
              <a:ahLst/>
              <a:cxnLst/>
              <a:rect l="l" t="t" r="r" b="b"/>
              <a:pathLst>
                <a:path w="4261" h="689" extrusionOk="0">
                  <a:moveTo>
                    <a:pt x="1811" y="1"/>
                  </a:moveTo>
                  <a:cubicBezTo>
                    <a:pt x="1185" y="1"/>
                    <a:pt x="571" y="127"/>
                    <a:pt x="33" y="418"/>
                  </a:cubicBezTo>
                  <a:cubicBezTo>
                    <a:pt x="0" y="451"/>
                    <a:pt x="33" y="518"/>
                    <a:pt x="67" y="518"/>
                  </a:cubicBezTo>
                  <a:cubicBezTo>
                    <a:pt x="490" y="487"/>
                    <a:pt x="910" y="472"/>
                    <a:pt x="1328" y="472"/>
                  </a:cubicBezTo>
                  <a:cubicBezTo>
                    <a:pt x="2261" y="472"/>
                    <a:pt x="3182" y="546"/>
                    <a:pt x="4103" y="684"/>
                  </a:cubicBezTo>
                  <a:cubicBezTo>
                    <a:pt x="4112" y="687"/>
                    <a:pt x="4121" y="689"/>
                    <a:pt x="4129" y="689"/>
                  </a:cubicBezTo>
                  <a:cubicBezTo>
                    <a:pt x="4214" y="689"/>
                    <a:pt x="4261" y="551"/>
                    <a:pt x="4170" y="551"/>
                  </a:cubicBezTo>
                  <a:cubicBezTo>
                    <a:pt x="3454" y="212"/>
                    <a:pt x="2622" y="1"/>
                    <a:pt x="18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6" name="Google Shape;3006;p58"/>
            <p:cNvSpPr/>
            <p:nvPr/>
          </p:nvSpPr>
          <p:spPr>
            <a:xfrm>
              <a:off x="4345100" y="3675250"/>
              <a:ext cx="85550" cy="59925"/>
            </a:xfrm>
            <a:custGeom>
              <a:avLst/>
              <a:gdLst/>
              <a:ahLst/>
              <a:cxnLst/>
              <a:rect l="l" t="t" r="r" b="b"/>
              <a:pathLst>
                <a:path w="3422" h="2397" extrusionOk="0">
                  <a:moveTo>
                    <a:pt x="1699" y="0"/>
                  </a:moveTo>
                  <a:cubicBezTo>
                    <a:pt x="592" y="0"/>
                    <a:pt x="1" y="1756"/>
                    <a:pt x="1228" y="2282"/>
                  </a:cubicBezTo>
                  <a:cubicBezTo>
                    <a:pt x="1404" y="2361"/>
                    <a:pt x="1572" y="2397"/>
                    <a:pt x="1730" y="2397"/>
                  </a:cubicBezTo>
                  <a:cubicBezTo>
                    <a:pt x="2834" y="2397"/>
                    <a:pt x="3421" y="668"/>
                    <a:pt x="2196" y="114"/>
                  </a:cubicBezTo>
                  <a:cubicBezTo>
                    <a:pt x="2022" y="35"/>
                    <a:pt x="1856" y="0"/>
                    <a:pt x="16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7" name="Google Shape;3007;p58"/>
            <p:cNvSpPr/>
            <p:nvPr/>
          </p:nvSpPr>
          <p:spPr>
            <a:xfrm>
              <a:off x="4656825" y="3657100"/>
              <a:ext cx="125950" cy="81050"/>
            </a:xfrm>
            <a:custGeom>
              <a:avLst/>
              <a:gdLst/>
              <a:ahLst/>
              <a:cxnLst/>
              <a:rect l="l" t="t" r="r" b="b"/>
              <a:pathLst>
                <a:path w="5038" h="3242" extrusionOk="0">
                  <a:moveTo>
                    <a:pt x="3724" y="405"/>
                  </a:moveTo>
                  <a:cubicBezTo>
                    <a:pt x="4170" y="405"/>
                    <a:pt x="4513" y="628"/>
                    <a:pt x="4270" y="1373"/>
                  </a:cubicBezTo>
                  <a:cubicBezTo>
                    <a:pt x="3970" y="2140"/>
                    <a:pt x="2603" y="2407"/>
                    <a:pt x="1935" y="2541"/>
                  </a:cubicBezTo>
                  <a:cubicBezTo>
                    <a:pt x="1368" y="2674"/>
                    <a:pt x="801" y="2741"/>
                    <a:pt x="234" y="2908"/>
                  </a:cubicBezTo>
                  <a:cubicBezTo>
                    <a:pt x="735" y="2374"/>
                    <a:pt x="1202" y="1840"/>
                    <a:pt x="1769" y="1373"/>
                  </a:cubicBezTo>
                  <a:cubicBezTo>
                    <a:pt x="2002" y="1140"/>
                    <a:pt x="2302" y="906"/>
                    <a:pt x="2603" y="739"/>
                  </a:cubicBezTo>
                  <a:cubicBezTo>
                    <a:pt x="2811" y="595"/>
                    <a:pt x="3312" y="405"/>
                    <a:pt x="3724" y="405"/>
                  </a:cubicBezTo>
                  <a:close/>
                  <a:moveTo>
                    <a:pt x="3670" y="1"/>
                  </a:moveTo>
                  <a:cubicBezTo>
                    <a:pt x="3300" y="1"/>
                    <a:pt x="2906" y="130"/>
                    <a:pt x="2603" y="306"/>
                  </a:cubicBezTo>
                  <a:cubicBezTo>
                    <a:pt x="1535" y="940"/>
                    <a:pt x="634" y="1874"/>
                    <a:pt x="34" y="2974"/>
                  </a:cubicBezTo>
                  <a:cubicBezTo>
                    <a:pt x="1" y="3008"/>
                    <a:pt x="34" y="3041"/>
                    <a:pt x="67" y="3041"/>
                  </a:cubicBezTo>
                  <a:cubicBezTo>
                    <a:pt x="34" y="3141"/>
                    <a:pt x="134" y="3241"/>
                    <a:pt x="234" y="3241"/>
                  </a:cubicBezTo>
                  <a:cubicBezTo>
                    <a:pt x="1402" y="3008"/>
                    <a:pt x="2669" y="2941"/>
                    <a:pt x="3737" y="2374"/>
                  </a:cubicBezTo>
                  <a:cubicBezTo>
                    <a:pt x="4370" y="2040"/>
                    <a:pt x="5038" y="1340"/>
                    <a:pt x="4637" y="573"/>
                  </a:cubicBezTo>
                  <a:cubicBezTo>
                    <a:pt x="4446" y="155"/>
                    <a:pt x="4073" y="1"/>
                    <a:pt x="36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8" name="Google Shape;3008;p58"/>
            <p:cNvSpPr/>
            <p:nvPr/>
          </p:nvSpPr>
          <p:spPr>
            <a:xfrm>
              <a:off x="4543425" y="3649275"/>
              <a:ext cx="122600" cy="88200"/>
            </a:xfrm>
            <a:custGeom>
              <a:avLst/>
              <a:gdLst/>
              <a:ahLst/>
              <a:cxnLst/>
              <a:rect l="l" t="t" r="r" b="b"/>
              <a:pathLst>
                <a:path w="4904" h="3528" extrusionOk="0">
                  <a:moveTo>
                    <a:pt x="1340" y="393"/>
                  </a:moveTo>
                  <a:cubicBezTo>
                    <a:pt x="1764" y="393"/>
                    <a:pt x="2311" y="646"/>
                    <a:pt x="2535" y="819"/>
                  </a:cubicBezTo>
                  <a:cubicBezTo>
                    <a:pt x="2802" y="1052"/>
                    <a:pt x="3069" y="1286"/>
                    <a:pt x="3302" y="1519"/>
                  </a:cubicBezTo>
                  <a:cubicBezTo>
                    <a:pt x="3803" y="2053"/>
                    <a:pt x="4270" y="2620"/>
                    <a:pt x="4703" y="3187"/>
                  </a:cubicBezTo>
                  <a:cubicBezTo>
                    <a:pt x="4170" y="3021"/>
                    <a:pt x="3603" y="2854"/>
                    <a:pt x="3036" y="2687"/>
                  </a:cubicBezTo>
                  <a:cubicBezTo>
                    <a:pt x="2368" y="2487"/>
                    <a:pt x="1034" y="2120"/>
                    <a:pt x="834" y="1319"/>
                  </a:cubicBezTo>
                  <a:cubicBezTo>
                    <a:pt x="657" y="612"/>
                    <a:pt x="945" y="393"/>
                    <a:pt x="1340" y="393"/>
                  </a:cubicBezTo>
                  <a:close/>
                  <a:moveTo>
                    <a:pt x="1417" y="0"/>
                  </a:moveTo>
                  <a:cubicBezTo>
                    <a:pt x="1052" y="0"/>
                    <a:pt x="704" y="140"/>
                    <a:pt x="467" y="519"/>
                  </a:cubicBezTo>
                  <a:cubicBezTo>
                    <a:pt x="0" y="1286"/>
                    <a:pt x="667" y="1986"/>
                    <a:pt x="1268" y="2353"/>
                  </a:cubicBezTo>
                  <a:cubicBezTo>
                    <a:pt x="2268" y="3021"/>
                    <a:pt x="3536" y="3187"/>
                    <a:pt x="4670" y="3521"/>
                  </a:cubicBezTo>
                  <a:cubicBezTo>
                    <a:pt x="4688" y="3525"/>
                    <a:pt x="4704" y="3527"/>
                    <a:pt x="4719" y="3527"/>
                  </a:cubicBezTo>
                  <a:cubicBezTo>
                    <a:pt x="4820" y="3527"/>
                    <a:pt x="4870" y="3437"/>
                    <a:pt x="4870" y="3321"/>
                  </a:cubicBezTo>
                  <a:cubicBezTo>
                    <a:pt x="4904" y="3321"/>
                    <a:pt x="4904" y="3287"/>
                    <a:pt x="4904" y="3287"/>
                  </a:cubicBezTo>
                  <a:cubicBezTo>
                    <a:pt x="4370" y="2120"/>
                    <a:pt x="3569" y="1119"/>
                    <a:pt x="2569" y="385"/>
                  </a:cubicBezTo>
                  <a:cubicBezTo>
                    <a:pt x="2252" y="174"/>
                    <a:pt x="1824" y="0"/>
                    <a:pt x="14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9" name="Google Shape;3009;p58"/>
            <p:cNvSpPr/>
            <p:nvPr/>
          </p:nvSpPr>
          <p:spPr>
            <a:xfrm>
              <a:off x="4405825" y="2394150"/>
              <a:ext cx="783325" cy="1264775"/>
            </a:xfrm>
            <a:custGeom>
              <a:avLst/>
              <a:gdLst/>
              <a:ahLst/>
              <a:cxnLst/>
              <a:rect l="l" t="t" r="r" b="b"/>
              <a:pathLst>
                <a:path w="31333" h="50591" extrusionOk="0">
                  <a:moveTo>
                    <a:pt x="21669" y="1"/>
                  </a:moveTo>
                  <a:cubicBezTo>
                    <a:pt x="18037" y="1"/>
                    <a:pt x="13201" y="841"/>
                    <a:pt x="6905" y="2656"/>
                  </a:cubicBezTo>
                  <a:lnTo>
                    <a:pt x="2302" y="2723"/>
                  </a:lnTo>
                  <a:lnTo>
                    <a:pt x="2302" y="5892"/>
                  </a:lnTo>
                  <a:cubicBezTo>
                    <a:pt x="4303" y="6158"/>
                    <a:pt x="9707" y="6992"/>
                    <a:pt x="9707" y="6992"/>
                  </a:cubicBezTo>
                  <a:cubicBezTo>
                    <a:pt x="13610" y="8460"/>
                    <a:pt x="14877" y="9094"/>
                    <a:pt x="14811" y="9227"/>
                  </a:cubicBezTo>
                  <a:cubicBezTo>
                    <a:pt x="5070" y="28941"/>
                    <a:pt x="0" y="44286"/>
                    <a:pt x="0" y="44286"/>
                  </a:cubicBezTo>
                  <a:lnTo>
                    <a:pt x="13977" y="50590"/>
                  </a:lnTo>
                  <a:cubicBezTo>
                    <a:pt x="13977" y="50590"/>
                    <a:pt x="30655" y="18601"/>
                    <a:pt x="31089" y="8827"/>
                  </a:cubicBezTo>
                  <a:cubicBezTo>
                    <a:pt x="31333" y="3288"/>
                    <a:pt x="28854" y="1"/>
                    <a:pt x="21669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0" name="Google Shape;3010;p58"/>
            <p:cNvSpPr/>
            <p:nvPr/>
          </p:nvSpPr>
          <p:spPr>
            <a:xfrm>
              <a:off x="4485050" y="2526425"/>
              <a:ext cx="350275" cy="368400"/>
            </a:xfrm>
            <a:custGeom>
              <a:avLst/>
              <a:gdLst/>
              <a:ahLst/>
              <a:cxnLst/>
              <a:rect l="l" t="t" r="r" b="b"/>
              <a:pathLst>
                <a:path w="14011" h="14736" extrusionOk="0">
                  <a:moveTo>
                    <a:pt x="33" y="0"/>
                  </a:moveTo>
                  <a:cubicBezTo>
                    <a:pt x="0" y="0"/>
                    <a:pt x="0" y="34"/>
                    <a:pt x="33" y="67"/>
                  </a:cubicBezTo>
                  <a:cubicBezTo>
                    <a:pt x="3336" y="267"/>
                    <a:pt x="6605" y="867"/>
                    <a:pt x="9740" y="1868"/>
                  </a:cubicBezTo>
                  <a:cubicBezTo>
                    <a:pt x="10641" y="2135"/>
                    <a:pt x="11475" y="2435"/>
                    <a:pt x="12342" y="2769"/>
                  </a:cubicBezTo>
                  <a:cubicBezTo>
                    <a:pt x="11742" y="3736"/>
                    <a:pt x="11175" y="4704"/>
                    <a:pt x="10641" y="5704"/>
                  </a:cubicBezTo>
                  <a:cubicBezTo>
                    <a:pt x="9607" y="7572"/>
                    <a:pt x="8706" y="9474"/>
                    <a:pt x="7906" y="11442"/>
                  </a:cubicBezTo>
                  <a:cubicBezTo>
                    <a:pt x="7439" y="12509"/>
                    <a:pt x="7005" y="13610"/>
                    <a:pt x="6605" y="14711"/>
                  </a:cubicBezTo>
                  <a:cubicBezTo>
                    <a:pt x="6605" y="14727"/>
                    <a:pt x="6622" y="14736"/>
                    <a:pt x="6638" y="14736"/>
                  </a:cubicBezTo>
                  <a:cubicBezTo>
                    <a:pt x="6655" y="14736"/>
                    <a:pt x="6672" y="14727"/>
                    <a:pt x="6672" y="14711"/>
                  </a:cubicBezTo>
                  <a:cubicBezTo>
                    <a:pt x="8373" y="10908"/>
                    <a:pt x="10241" y="7172"/>
                    <a:pt x="12276" y="3536"/>
                  </a:cubicBezTo>
                  <a:cubicBezTo>
                    <a:pt x="12843" y="2502"/>
                    <a:pt x="13443" y="1468"/>
                    <a:pt x="14010" y="434"/>
                  </a:cubicBezTo>
                  <a:cubicBezTo>
                    <a:pt x="14010" y="410"/>
                    <a:pt x="13993" y="387"/>
                    <a:pt x="13972" y="387"/>
                  </a:cubicBezTo>
                  <a:cubicBezTo>
                    <a:pt x="13963" y="387"/>
                    <a:pt x="13953" y="391"/>
                    <a:pt x="13943" y="400"/>
                  </a:cubicBezTo>
                  <a:cubicBezTo>
                    <a:pt x="13376" y="1168"/>
                    <a:pt x="12843" y="1935"/>
                    <a:pt x="12376" y="2735"/>
                  </a:cubicBezTo>
                  <a:cubicBezTo>
                    <a:pt x="9307" y="1435"/>
                    <a:pt x="6104" y="601"/>
                    <a:pt x="2802" y="234"/>
                  </a:cubicBezTo>
                  <a:cubicBezTo>
                    <a:pt x="1901" y="134"/>
                    <a:pt x="967" y="34"/>
                    <a:pt x="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1" name="Google Shape;3011;p58"/>
            <p:cNvSpPr/>
            <p:nvPr/>
          </p:nvSpPr>
          <p:spPr>
            <a:xfrm>
              <a:off x="4451675" y="3442900"/>
              <a:ext cx="311925" cy="132850"/>
            </a:xfrm>
            <a:custGeom>
              <a:avLst/>
              <a:gdLst/>
              <a:ahLst/>
              <a:cxnLst/>
              <a:rect l="l" t="t" r="r" b="b"/>
              <a:pathLst>
                <a:path w="12477" h="5314" extrusionOk="0">
                  <a:moveTo>
                    <a:pt x="68" y="1"/>
                  </a:moveTo>
                  <a:cubicBezTo>
                    <a:pt x="34" y="1"/>
                    <a:pt x="1" y="34"/>
                    <a:pt x="34" y="34"/>
                  </a:cubicBezTo>
                  <a:cubicBezTo>
                    <a:pt x="401" y="268"/>
                    <a:pt x="3970" y="1869"/>
                    <a:pt x="4771" y="2202"/>
                  </a:cubicBezTo>
                  <a:cubicBezTo>
                    <a:pt x="6372" y="2903"/>
                    <a:pt x="8007" y="3537"/>
                    <a:pt x="9641" y="4204"/>
                  </a:cubicBezTo>
                  <a:cubicBezTo>
                    <a:pt x="10108" y="4404"/>
                    <a:pt x="10575" y="4571"/>
                    <a:pt x="11042" y="4737"/>
                  </a:cubicBezTo>
                  <a:cubicBezTo>
                    <a:pt x="11509" y="4938"/>
                    <a:pt x="11976" y="5104"/>
                    <a:pt x="12443" y="5305"/>
                  </a:cubicBezTo>
                  <a:cubicBezTo>
                    <a:pt x="12450" y="5311"/>
                    <a:pt x="12455" y="5314"/>
                    <a:pt x="12459" y="5314"/>
                  </a:cubicBezTo>
                  <a:cubicBezTo>
                    <a:pt x="12476" y="5314"/>
                    <a:pt x="12476" y="5271"/>
                    <a:pt x="12476" y="5271"/>
                  </a:cubicBezTo>
                  <a:cubicBezTo>
                    <a:pt x="11642" y="4938"/>
                    <a:pt x="10842" y="4537"/>
                    <a:pt x="10041" y="4204"/>
                  </a:cubicBezTo>
                  <a:lnTo>
                    <a:pt x="7640" y="3103"/>
                  </a:lnTo>
                  <a:cubicBezTo>
                    <a:pt x="6038" y="2402"/>
                    <a:pt x="501" y="101"/>
                    <a:pt x="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2" name="Google Shape;3012;p58"/>
            <p:cNvSpPr/>
            <p:nvPr/>
          </p:nvSpPr>
          <p:spPr>
            <a:xfrm>
              <a:off x="4499225" y="2572200"/>
              <a:ext cx="335250" cy="845850"/>
            </a:xfrm>
            <a:custGeom>
              <a:avLst/>
              <a:gdLst/>
              <a:ahLst/>
              <a:cxnLst/>
              <a:rect l="l" t="t" r="r" b="b"/>
              <a:pathLst>
                <a:path w="13410" h="33834" extrusionOk="0">
                  <a:moveTo>
                    <a:pt x="13357" y="1"/>
                  </a:moveTo>
                  <a:cubicBezTo>
                    <a:pt x="13340" y="1"/>
                    <a:pt x="13322" y="12"/>
                    <a:pt x="13310" y="37"/>
                  </a:cubicBezTo>
                  <a:cubicBezTo>
                    <a:pt x="12209" y="2139"/>
                    <a:pt x="11275" y="4340"/>
                    <a:pt x="10308" y="6508"/>
                  </a:cubicBezTo>
                  <a:cubicBezTo>
                    <a:pt x="9340" y="8677"/>
                    <a:pt x="8440" y="10845"/>
                    <a:pt x="7506" y="13013"/>
                  </a:cubicBezTo>
                  <a:cubicBezTo>
                    <a:pt x="5704" y="17350"/>
                    <a:pt x="4036" y="21753"/>
                    <a:pt x="2502" y="26223"/>
                  </a:cubicBezTo>
                  <a:cubicBezTo>
                    <a:pt x="1635" y="28724"/>
                    <a:pt x="801" y="31260"/>
                    <a:pt x="0" y="33795"/>
                  </a:cubicBezTo>
                  <a:cubicBezTo>
                    <a:pt x="0" y="33814"/>
                    <a:pt x="22" y="33833"/>
                    <a:pt x="41" y="33833"/>
                  </a:cubicBezTo>
                  <a:cubicBezTo>
                    <a:pt x="55" y="33833"/>
                    <a:pt x="67" y="33823"/>
                    <a:pt x="67" y="33795"/>
                  </a:cubicBezTo>
                  <a:cubicBezTo>
                    <a:pt x="1568" y="29291"/>
                    <a:pt x="3169" y="24855"/>
                    <a:pt x="4837" y="20452"/>
                  </a:cubicBezTo>
                  <a:cubicBezTo>
                    <a:pt x="6538" y="16049"/>
                    <a:pt x="8306" y="11679"/>
                    <a:pt x="10174" y="7342"/>
                  </a:cubicBezTo>
                  <a:cubicBezTo>
                    <a:pt x="10708" y="6142"/>
                    <a:pt x="11242" y="4907"/>
                    <a:pt x="11775" y="3706"/>
                  </a:cubicBezTo>
                  <a:cubicBezTo>
                    <a:pt x="12342" y="2506"/>
                    <a:pt x="12909" y="1305"/>
                    <a:pt x="13410" y="71"/>
                  </a:cubicBezTo>
                  <a:cubicBezTo>
                    <a:pt x="13410" y="29"/>
                    <a:pt x="13384" y="1"/>
                    <a:pt x="133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3" name="Google Shape;3013;p58"/>
            <p:cNvSpPr/>
            <p:nvPr/>
          </p:nvSpPr>
          <p:spPr>
            <a:xfrm>
              <a:off x="4248200" y="1879600"/>
              <a:ext cx="510400" cy="612200"/>
            </a:xfrm>
            <a:custGeom>
              <a:avLst/>
              <a:gdLst/>
              <a:ahLst/>
              <a:cxnLst/>
              <a:rect l="l" t="t" r="r" b="b"/>
              <a:pathLst>
                <a:path w="20416" h="24488" extrusionOk="0">
                  <a:moveTo>
                    <a:pt x="8262" y="0"/>
                  </a:moveTo>
                  <a:cubicBezTo>
                    <a:pt x="7666" y="0"/>
                    <a:pt x="7074" y="75"/>
                    <a:pt x="6505" y="221"/>
                  </a:cubicBezTo>
                  <a:cubicBezTo>
                    <a:pt x="5938" y="488"/>
                    <a:pt x="3603" y="3257"/>
                    <a:pt x="2969" y="5492"/>
                  </a:cubicBezTo>
                  <a:cubicBezTo>
                    <a:pt x="1635" y="9928"/>
                    <a:pt x="1" y="24039"/>
                    <a:pt x="268" y="24305"/>
                  </a:cubicBezTo>
                  <a:cubicBezTo>
                    <a:pt x="403" y="24440"/>
                    <a:pt x="3666" y="24488"/>
                    <a:pt x="7511" y="24488"/>
                  </a:cubicBezTo>
                  <a:cubicBezTo>
                    <a:pt x="13170" y="24488"/>
                    <a:pt x="20089" y="24385"/>
                    <a:pt x="20148" y="24305"/>
                  </a:cubicBezTo>
                  <a:cubicBezTo>
                    <a:pt x="20415" y="23972"/>
                    <a:pt x="17480" y="11696"/>
                    <a:pt x="15312" y="7060"/>
                  </a:cubicBezTo>
                  <a:cubicBezTo>
                    <a:pt x="12510" y="1089"/>
                    <a:pt x="11009" y="588"/>
                    <a:pt x="10141" y="255"/>
                  </a:cubicBezTo>
                  <a:cubicBezTo>
                    <a:pt x="9525" y="84"/>
                    <a:pt x="8891" y="0"/>
                    <a:pt x="8262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4" name="Google Shape;3014;p58"/>
            <p:cNvSpPr/>
            <p:nvPr/>
          </p:nvSpPr>
          <p:spPr>
            <a:xfrm>
              <a:off x="4497175" y="1891550"/>
              <a:ext cx="489925" cy="647500"/>
            </a:xfrm>
            <a:custGeom>
              <a:avLst/>
              <a:gdLst/>
              <a:ahLst/>
              <a:cxnLst/>
              <a:rect l="l" t="t" r="r" b="b"/>
              <a:pathLst>
                <a:path w="19597" h="25900" extrusionOk="0">
                  <a:moveTo>
                    <a:pt x="805" y="1"/>
                  </a:moveTo>
                  <a:cubicBezTo>
                    <a:pt x="98" y="1"/>
                    <a:pt x="0" y="841"/>
                    <a:pt x="1183" y="3279"/>
                  </a:cubicBezTo>
                  <a:cubicBezTo>
                    <a:pt x="3218" y="7582"/>
                    <a:pt x="9389" y="15688"/>
                    <a:pt x="9089" y="16055"/>
                  </a:cubicBezTo>
                  <a:cubicBezTo>
                    <a:pt x="8655" y="16589"/>
                    <a:pt x="4886" y="17790"/>
                    <a:pt x="4052" y="18090"/>
                  </a:cubicBezTo>
                  <a:cubicBezTo>
                    <a:pt x="2998" y="18485"/>
                    <a:pt x="6397" y="25899"/>
                    <a:pt x="7511" y="25899"/>
                  </a:cubicBezTo>
                  <a:cubicBezTo>
                    <a:pt x="7526" y="25899"/>
                    <a:pt x="7540" y="25898"/>
                    <a:pt x="7554" y="25896"/>
                  </a:cubicBezTo>
                  <a:cubicBezTo>
                    <a:pt x="12624" y="25062"/>
                    <a:pt x="18329" y="21592"/>
                    <a:pt x="18962" y="18657"/>
                  </a:cubicBezTo>
                  <a:cubicBezTo>
                    <a:pt x="19596" y="15855"/>
                    <a:pt x="12024" y="7349"/>
                    <a:pt x="3451" y="1311"/>
                  </a:cubicBezTo>
                  <a:cubicBezTo>
                    <a:pt x="2405" y="584"/>
                    <a:pt x="1394" y="1"/>
                    <a:pt x="80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5" name="Google Shape;3015;p58"/>
            <p:cNvSpPr/>
            <p:nvPr/>
          </p:nvSpPr>
          <p:spPr>
            <a:xfrm>
              <a:off x="4285725" y="2336275"/>
              <a:ext cx="459525" cy="272875"/>
            </a:xfrm>
            <a:custGeom>
              <a:avLst/>
              <a:gdLst/>
              <a:ahLst/>
              <a:cxnLst/>
              <a:rect l="l" t="t" r="r" b="b"/>
              <a:pathLst>
                <a:path w="18381" h="10915" extrusionOk="0">
                  <a:moveTo>
                    <a:pt x="14678" y="1"/>
                  </a:moveTo>
                  <a:cubicBezTo>
                    <a:pt x="14678" y="1"/>
                    <a:pt x="11476" y="434"/>
                    <a:pt x="9407" y="801"/>
                  </a:cubicBezTo>
                  <a:cubicBezTo>
                    <a:pt x="8240" y="1035"/>
                    <a:pt x="6305" y="1569"/>
                    <a:pt x="5538" y="2102"/>
                  </a:cubicBezTo>
                  <a:cubicBezTo>
                    <a:pt x="4371" y="2903"/>
                    <a:pt x="1" y="7072"/>
                    <a:pt x="1001" y="8140"/>
                  </a:cubicBezTo>
                  <a:cubicBezTo>
                    <a:pt x="1200" y="8361"/>
                    <a:pt x="1417" y="8446"/>
                    <a:pt x="1634" y="8446"/>
                  </a:cubicBezTo>
                  <a:cubicBezTo>
                    <a:pt x="2188" y="8446"/>
                    <a:pt x="2743" y="7891"/>
                    <a:pt x="2982" y="7619"/>
                  </a:cubicBezTo>
                  <a:lnTo>
                    <a:pt x="2982" y="7619"/>
                  </a:lnTo>
                  <a:cubicBezTo>
                    <a:pt x="2650" y="8041"/>
                    <a:pt x="1812" y="9267"/>
                    <a:pt x="2769" y="9841"/>
                  </a:cubicBezTo>
                  <a:cubicBezTo>
                    <a:pt x="2921" y="9928"/>
                    <a:pt x="3077" y="9965"/>
                    <a:pt x="3234" y="9965"/>
                  </a:cubicBezTo>
                  <a:cubicBezTo>
                    <a:pt x="3758" y="9965"/>
                    <a:pt x="4290" y="9545"/>
                    <a:pt x="4693" y="9124"/>
                  </a:cubicBezTo>
                  <a:lnTo>
                    <a:pt x="4693" y="9124"/>
                  </a:lnTo>
                  <a:cubicBezTo>
                    <a:pt x="4403" y="9621"/>
                    <a:pt x="4266" y="10215"/>
                    <a:pt x="4938" y="10542"/>
                  </a:cubicBezTo>
                  <a:cubicBezTo>
                    <a:pt x="5052" y="10594"/>
                    <a:pt x="5172" y="10617"/>
                    <a:pt x="5298" y="10617"/>
                  </a:cubicBezTo>
                  <a:cubicBezTo>
                    <a:pt x="5835" y="10617"/>
                    <a:pt x="6456" y="10186"/>
                    <a:pt x="6967" y="9723"/>
                  </a:cubicBezTo>
                  <a:lnTo>
                    <a:pt x="6967" y="9723"/>
                  </a:lnTo>
                  <a:cubicBezTo>
                    <a:pt x="6736" y="10120"/>
                    <a:pt x="6677" y="10537"/>
                    <a:pt x="7139" y="10808"/>
                  </a:cubicBezTo>
                  <a:cubicBezTo>
                    <a:pt x="7263" y="10882"/>
                    <a:pt x="7407" y="10915"/>
                    <a:pt x="7567" y="10915"/>
                  </a:cubicBezTo>
                  <a:cubicBezTo>
                    <a:pt x="9007" y="10915"/>
                    <a:pt x="11709" y="8240"/>
                    <a:pt x="11709" y="8240"/>
                  </a:cubicBezTo>
                  <a:cubicBezTo>
                    <a:pt x="12278" y="8302"/>
                    <a:pt x="12849" y="8334"/>
                    <a:pt x="13420" y="8334"/>
                  </a:cubicBezTo>
                  <a:cubicBezTo>
                    <a:pt x="14990" y="8334"/>
                    <a:pt x="16554" y="8096"/>
                    <a:pt x="18047" y="7606"/>
                  </a:cubicBezTo>
                  <a:cubicBezTo>
                    <a:pt x="18381" y="7506"/>
                    <a:pt x="14678" y="1"/>
                    <a:pt x="1467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6" name="Google Shape;3016;p58"/>
            <p:cNvSpPr/>
            <p:nvPr/>
          </p:nvSpPr>
          <p:spPr>
            <a:xfrm>
              <a:off x="4401650" y="2475200"/>
              <a:ext cx="79250" cy="92950"/>
            </a:xfrm>
            <a:custGeom>
              <a:avLst/>
              <a:gdLst/>
              <a:ahLst/>
              <a:cxnLst/>
              <a:rect l="l" t="t" r="r" b="b"/>
              <a:pathLst>
                <a:path w="3170" h="3718" extrusionOk="0">
                  <a:moveTo>
                    <a:pt x="3143" y="1"/>
                  </a:moveTo>
                  <a:cubicBezTo>
                    <a:pt x="3139" y="1"/>
                    <a:pt x="3136" y="5"/>
                    <a:pt x="3136" y="14"/>
                  </a:cubicBezTo>
                  <a:cubicBezTo>
                    <a:pt x="2836" y="315"/>
                    <a:pt x="2502" y="581"/>
                    <a:pt x="2202" y="882"/>
                  </a:cubicBezTo>
                  <a:cubicBezTo>
                    <a:pt x="1902" y="1149"/>
                    <a:pt x="1635" y="1449"/>
                    <a:pt x="1368" y="1749"/>
                  </a:cubicBezTo>
                  <a:cubicBezTo>
                    <a:pt x="1101" y="2049"/>
                    <a:pt x="868" y="2383"/>
                    <a:pt x="634" y="2750"/>
                  </a:cubicBezTo>
                  <a:lnTo>
                    <a:pt x="267" y="3250"/>
                  </a:lnTo>
                  <a:cubicBezTo>
                    <a:pt x="167" y="3383"/>
                    <a:pt x="67" y="3550"/>
                    <a:pt x="0" y="3717"/>
                  </a:cubicBezTo>
                  <a:cubicBezTo>
                    <a:pt x="134" y="3584"/>
                    <a:pt x="267" y="3450"/>
                    <a:pt x="367" y="3283"/>
                  </a:cubicBezTo>
                  <a:cubicBezTo>
                    <a:pt x="501" y="3150"/>
                    <a:pt x="634" y="2983"/>
                    <a:pt x="768" y="2816"/>
                  </a:cubicBezTo>
                  <a:cubicBezTo>
                    <a:pt x="1001" y="2516"/>
                    <a:pt x="1268" y="2249"/>
                    <a:pt x="1535" y="1916"/>
                  </a:cubicBezTo>
                  <a:lnTo>
                    <a:pt x="2335" y="982"/>
                  </a:lnTo>
                  <a:cubicBezTo>
                    <a:pt x="2569" y="648"/>
                    <a:pt x="2869" y="348"/>
                    <a:pt x="3169" y="48"/>
                  </a:cubicBezTo>
                  <a:cubicBezTo>
                    <a:pt x="3169" y="24"/>
                    <a:pt x="3153" y="1"/>
                    <a:pt x="314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7" name="Google Shape;3017;p58"/>
            <p:cNvSpPr/>
            <p:nvPr/>
          </p:nvSpPr>
          <p:spPr>
            <a:xfrm>
              <a:off x="4355775" y="2445525"/>
              <a:ext cx="75075" cy="87925"/>
            </a:xfrm>
            <a:custGeom>
              <a:avLst/>
              <a:gdLst/>
              <a:ahLst/>
              <a:cxnLst/>
              <a:rect l="l" t="t" r="r" b="b"/>
              <a:pathLst>
                <a:path w="3003" h="3517" extrusionOk="0">
                  <a:moveTo>
                    <a:pt x="2970" y="1"/>
                  </a:moveTo>
                  <a:cubicBezTo>
                    <a:pt x="2369" y="501"/>
                    <a:pt x="1802" y="1035"/>
                    <a:pt x="1335" y="1602"/>
                  </a:cubicBezTo>
                  <a:cubicBezTo>
                    <a:pt x="835" y="2202"/>
                    <a:pt x="401" y="2803"/>
                    <a:pt x="1" y="3470"/>
                  </a:cubicBezTo>
                  <a:cubicBezTo>
                    <a:pt x="1" y="3493"/>
                    <a:pt x="17" y="3517"/>
                    <a:pt x="39" y="3517"/>
                  </a:cubicBezTo>
                  <a:cubicBezTo>
                    <a:pt x="48" y="3517"/>
                    <a:pt x="58" y="3513"/>
                    <a:pt x="67" y="3503"/>
                  </a:cubicBezTo>
                  <a:cubicBezTo>
                    <a:pt x="201" y="3403"/>
                    <a:pt x="1268" y="2069"/>
                    <a:pt x="1502" y="1802"/>
                  </a:cubicBezTo>
                  <a:cubicBezTo>
                    <a:pt x="2002" y="1201"/>
                    <a:pt x="2503" y="634"/>
                    <a:pt x="3003" y="34"/>
                  </a:cubicBezTo>
                  <a:cubicBezTo>
                    <a:pt x="3003" y="34"/>
                    <a:pt x="2970" y="1"/>
                    <a:pt x="297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8" name="Google Shape;3018;p58"/>
            <p:cNvSpPr/>
            <p:nvPr/>
          </p:nvSpPr>
          <p:spPr>
            <a:xfrm>
              <a:off x="4456675" y="2501900"/>
              <a:ext cx="75100" cy="79925"/>
            </a:xfrm>
            <a:custGeom>
              <a:avLst/>
              <a:gdLst/>
              <a:ahLst/>
              <a:cxnLst/>
              <a:rect l="l" t="t" r="r" b="b"/>
              <a:pathLst>
                <a:path w="3004" h="3197" extrusionOk="0">
                  <a:moveTo>
                    <a:pt x="2977" y="0"/>
                  </a:moveTo>
                  <a:cubicBezTo>
                    <a:pt x="2973" y="0"/>
                    <a:pt x="2970" y="4"/>
                    <a:pt x="2970" y="14"/>
                  </a:cubicBezTo>
                  <a:cubicBezTo>
                    <a:pt x="2369" y="447"/>
                    <a:pt x="1802" y="914"/>
                    <a:pt x="1302" y="1415"/>
                  </a:cubicBezTo>
                  <a:cubicBezTo>
                    <a:pt x="835" y="1982"/>
                    <a:pt x="401" y="2549"/>
                    <a:pt x="1" y="3149"/>
                  </a:cubicBezTo>
                  <a:cubicBezTo>
                    <a:pt x="1" y="3173"/>
                    <a:pt x="18" y="3197"/>
                    <a:pt x="27" y="3197"/>
                  </a:cubicBezTo>
                  <a:cubicBezTo>
                    <a:pt x="31" y="3197"/>
                    <a:pt x="34" y="3193"/>
                    <a:pt x="34" y="3183"/>
                  </a:cubicBezTo>
                  <a:cubicBezTo>
                    <a:pt x="301" y="2949"/>
                    <a:pt x="1202" y="1848"/>
                    <a:pt x="1435" y="1582"/>
                  </a:cubicBezTo>
                  <a:cubicBezTo>
                    <a:pt x="1936" y="1048"/>
                    <a:pt x="2469" y="548"/>
                    <a:pt x="3003" y="47"/>
                  </a:cubicBezTo>
                  <a:cubicBezTo>
                    <a:pt x="3003" y="24"/>
                    <a:pt x="2986" y="0"/>
                    <a:pt x="297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9" name="Google Shape;3019;p58"/>
            <p:cNvSpPr/>
            <p:nvPr/>
          </p:nvSpPr>
          <p:spPr>
            <a:xfrm>
              <a:off x="4490100" y="1885450"/>
              <a:ext cx="332700" cy="334100"/>
            </a:xfrm>
            <a:custGeom>
              <a:avLst/>
              <a:gdLst/>
              <a:ahLst/>
              <a:cxnLst/>
              <a:rect l="l" t="t" r="r" b="b"/>
              <a:pathLst>
                <a:path w="13308" h="13364" extrusionOk="0">
                  <a:moveTo>
                    <a:pt x="909" y="0"/>
                  </a:moveTo>
                  <a:cubicBezTo>
                    <a:pt x="101" y="0"/>
                    <a:pt x="0" y="871"/>
                    <a:pt x="732" y="2756"/>
                  </a:cubicBezTo>
                  <a:cubicBezTo>
                    <a:pt x="2066" y="6192"/>
                    <a:pt x="7070" y="13364"/>
                    <a:pt x="7070" y="13364"/>
                  </a:cubicBezTo>
                  <a:lnTo>
                    <a:pt x="13308" y="9027"/>
                  </a:lnTo>
                  <a:cubicBezTo>
                    <a:pt x="13308" y="9027"/>
                    <a:pt x="7704" y="4090"/>
                    <a:pt x="4268" y="1689"/>
                  </a:cubicBezTo>
                  <a:cubicBezTo>
                    <a:pt x="2717" y="590"/>
                    <a:pt x="1574" y="0"/>
                    <a:pt x="909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0" name="Google Shape;3020;p58"/>
            <p:cNvSpPr/>
            <p:nvPr/>
          </p:nvSpPr>
          <p:spPr>
            <a:xfrm>
              <a:off x="4654325" y="2088250"/>
              <a:ext cx="132375" cy="95450"/>
            </a:xfrm>
            <a:custGeom>
              <a:avLst/>
              <a:gdLst/>
              <a:ahLst/>
              <a:cxnLst/>
              <a:rect l="l" t="t" r="r" b="b"/>
              <a:pathLst>
                <a:path w="5295" h="3818" extrusionOk="0">
                  <a:moveTo>
                    <a:pt x="5265" y="1"/>
                  </a:moveTo>
                  <a:cubicBezTo>
                    <a:pt x="5257" y="1"/>
                    <a:pt x="5247" y="5"/>
                    <a:pt x="5238" y="15"/>
                  </a:cubicBezTo>
                  <a:cubicBezTo>
                    <a:pt x="3069" y="1449"/>
                    <a:pt x="501" y="3450"/>
                    <a:pt x="34" y="3751"/>
                  </a:cubicBezTo>
                  <a:cubicBezTo>
                    <a:pt x="1" y="3784"/>
                    <a:pt x="34" y="3817"/>
                    <a:pt x="67" y="3817"/>
                  </a:cubicBezTo>
                  <a:cubicBezTo>
                    <a:pt x="1869" y="2650"/>
                    <a:pt x="3603" y="1416"/>
                    <a:pt x="5271" y="48"/>
                  </a:cubicBezTo>
                  <a:cubicBezTo>
                    <a:pt x="5295" y="24"/>
                    <a:pt x="5285" y="1"/>
                    <a:pt x="52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1" name="Google Shape;3021;p58"/>
            <p:cNvSpPr/>
            <p:nvPr/>
          </p:nvSpPr>
          <p:spPr>
            <a:xfrm>
              <a:off x="4550925" y="2037725"/>
              <a:ext cx="125950" cy="183500"/>
            </a:xfrm>
            <a:custGeom>
              <a:avLst/>
              <a:gdLst/>
              <a:ahLst/>
              <a:cxnLst/>
              <a:rect l="l" t="t" r="r" b="b"/>
              <a:pathLst>
                <a:path w="5038" h="7340" extrusionOk="0">
                  <a:moveTo>
                    <a:pt x="0" y="1"/>
                  </a:moveTo>
                  <a:cubicBezTo>
                    <a:pt x="301" y="568"/>
                    <a:pt x="601" y="1135"/>
                    <a:pt x="934" y="1702"/>
                  </a:cubicBezTo>
                  <a:cubicBezTo>
                    <a:pt x="868" y="1602"/>
                    <a:pt x="801" y="1535"/>
                    <a:pt x="734" y="1435"/>
                  </a:cubicBezTo>
                  <a:cubicBezTo>
                    <a:pt x="567" y="1268"/>
                    <a:pt x="401" y="1068"/>
                    <a:pt x="267" y="902"/>
                  </a:cubicBezTo>
                  <a:cubicBezTo>
                    <a:pt x="256" y="890"/>
                    <a:pt x="245" y="887"/>
                    <a:pt x="235" y="887"/>
                  </a:cubicBezTo>
                  <a:cubicBezTo>
                    <a:pt x="215" y="887"/>
                    <a:pt x="200" y="902"/>
                    <a:pt x="200" y="902"/>
                  </a:cubicBezTo>
                  <a:cubicBezTo>
                    <a:pt x="367" y="1102"/>
                    <a:pt x="467" y="1302"/>
                    <a:pt x="601" y="1502"/>
                  </a:cubicBezTo>
                  <a:cubicBezTo>
                    <a:pt x="734" y="1702"/>
                    <a:pt x="868" y="1869"/>
                    <a:pt x="1034" y="2069"/>
                  </a:cubicBezTo>
                  <a:cubicBezTo>
                    <a:pt x="1168" y="2269"/>
                    <a:pt x="1301" y="2403"/>
                    <a:pt x="1435" y="2569"/>
                  </a:cubicBezTo>
                  <a:lnTo>
                    <a:pt x="1501" y="2636"/>
                  </a:lnTo>
                  <a:cubicBezTo>
                    <a:pt x="1702" y="3003"/>
                    <a:pt x="1902" y="3337"/>
                    <a:pt x="2102" y="3704"/>
                  </a:cubicBezTo>
                  <a:cubicBezTo>
                    <a:pt x="2869" y="4904"/>
                    <a:pt x="4570" y="7339"/>
                    <a:pt x="4604" y="7339"/>
                  </a:cubicBezTo>
                  <a:cubicBezTo>
                    <a:pt x="4737" y="7239"/>
                    <a:pt x="4904" y="7139"/>
                    <a:pt x="5037" y="7006"/>
                  </a:cubicBezTo>
                  <a:cubicBezTo>
                    <a:pt x="4971" y="7006"/>
                    <a:pt x="4704" y="7173"/>
                    <a:pt x="4637" y="7206"/>
                  </a:cubicBezTo>
                  <a:cubicBezTo>
                    <a:pt x="3903" y="6005"/>
                    <a:pt x="3069" y="4771"/>
                    <a:pt x="2335" y="3603"/>
                  </a:cubicBezTo>
                  <a:cubicBezTo>
                    <a:pt x="1968" y="3003"/>
                    <a:pt x="1568" y="2436"/>
                    <a:pt x="1201" y="1836"/>
                  </a:cubicBezTo>
                  <a:cubicBezTo>
                    <a:pt x="834" y="1235"/>
                    <a:pt x="467" y="568"/>
                    <a:pt x="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2" name="Google Shape;3022;p58"/>
            <p:cNvSpPr/>
            <p:nvPr/>
          </p:nvSpPr>
          <p:spPr>
            <a:xfrm>
              <a:off x="3951325" y="1890300"/>
              <a:ext cx="485550" cy="505500"/>
            </a:xfrm>
            <a:custGeom>
              <a:avLst/>
              <a:gdLst/>
              <a:ahLst/>
              <a:cxnLst/>
              <a:rect l="l" t="t" r="r" b="b"/>
              <a:pathLst>
                <a:path w="19422" h="20220" extrusionOk="0">
                  <a:moveTo>
                    <a:pt x="18443" y="0"/>
                  </a:moveTo>
                  <a:cubicBezTo>
                    <a:pt x="17634" y="0"/>
                    <a:pt x="16169" y="668"/>
                    <a:pt x="14744" y="1461"/>
                  </a:cubicBezTo>
                  <a:cubicBezTo>
                    <a:pt x="8073" y="5231"/>
                    <a:pt x="1835" y="9734"/>
                    <a:pt x="701" y="12769"/>
                  </a:cubicBezTo>
                  <a:cubicBezTo>
                    <a:pt x="1" y="14671"/>
                    <a:pt x="1068" y="18040"/>
                    <a:pt x="1869" y="20075"/>
                  </a:cubicBezTo>
                  <a:cubicBezTo>
                    <a:pt x="1913" y="20174"/>
                    <a:pt x="2051" y="20219"/>
                    <a:pt x="2263" y="20219"/>
                  </a:cubicBezTo>
                  <a:cubicBezTo>
                    <a:pt x="4104" y="20219"/>
                    <a:pt x="11493" y="16790"/>
                    <a:pt x="10775" y="16072"/>
                  </a:cubicBezTo>
                  <a:cubicBezTo>
                    <a:pt x="8773" y="14070"/>
                    <a:pt x="8440" y="13270"/>
                    <a:pt x="8640" y="12836"/>
                  </a:cubicBezTo>
                  <a:cubicBezTo>
                    <a:pt x="8740" y="12569"/>
                    <a:pt x="15979" y="5865"/>
                    <a:pt x="17980" y="2896"/>
                  </a:cubicBezTo>
                  <a:cubicBezTo>
                    <a:pt x="19422" y="750"/>
                    <a:pt x="19300" y="0"/>
                    <a:pt x="184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3" name="Google Shape;3023;p58"/>
            <p:cNvSpPr/>
            <p:nvPr/>
          </p:nvSpPr>
          <p:spPr>
            <a:xfrm>
              <a:off x="3984675" y="2231200"/>
              <a:ext cx="366125" cy="318650"/>
            </a:xfrm>
            <a:custGeom>
              <a:avLst/>
              <a:gdLst/>
              <a:ahLst/>
              <a:cxnLst/>
              <a:rect l="l" t="t" r="r" b="b"/>
              <a:pathLst>
                <a:path w="14645" h="12746" extrusionOk="0">
                  <a:moveTo>
                    <a:pt x="6505" y="1"/>
                  </a:moveTo>
                  <a:lnTo>
                    <a:pt x="1" y="4871"/>
                  </a:lnTo>
                  <a:cubicBezTo>
                    <a:pt x="268" y="5538"/>
                    <a:pt x="1435" y="9141"/>
                    <a:pt x="2202" y="10175"/>
                  </a:cubicBezTo>
                  <a:cubicBezTo>
                    <a:pt x="2922" y="11156"/>
                    <a:pt x="4058" y="12745"/>
                    <a:pt x="5327" y="12745"/>
                  </a:cubicBezTo>
                  <a:cubicBezTo>
                    <a:pt x="5353" y="12745"/>
                    <a:pt x="5379" y="12745"/>
                    <a:pt x="5405" y="12743"/>
                  </a:cubicBezTo>
                  <a:cubicBezTo>
                    <a:pt x="5905" y="12676"/>
                    <a:pt x="6372" y="12443"/>
                    <a:pt x="6706" y="12109"/>
                  </a:cubicBezTo>
                  <a:cubicBezTo>
                    <a:pt x="6706" y="12109"/>
                    <a:pt x="7239" y="12317"/>
                    <a:pt x="7763" y="12317"/>
                  </a:cubicBezTo>
                  <a:cubicBezTo>
                    <a:pt x="8025" y="12317"/>
                    <a:pt x="8285" y="12265"/>
                    <a:pt x="8474" y="12109"/>
                  </a:cubicBezTo>
                  <a:cubicBezTo>
                    <a:pt x="8807" y="11776"/>
                    <a:pt x="9074" y="11376"/>
                    <a:pt x="9174" y="10942"/>
                  </a:cubicBezTo>
                  <a:cubicBezTo>
                    <a:pt x="9174" y="10942"/>
                    <a:pt x="9702" y="11230"/>
                    <a:pt x="10214" y="11230"/>
                  </a:cubicBezTo>
                  <a:cubicBezTo>
                    <a:pt x="10442" y="11230"/>
                    <a:pt x="10667" y="11173"/>
                    <a:pt x="10842" y="11009"/>
                  </a:cubicBezTo>
                  <a:cubicBezTo>
                    <a:pt x="11142" y="10675"/>
                    <a:pt x="11309" y="10241"/>
                    <a:pt x="11309" y="9808"/>
                  </a:cubicBezTo>
                  <a:cubicBezTo>
                    <a:pt x="11309" y="9808"/>
                    <a:pt x="12217" y="11624"/>
                    <a:pt x="13029" y="11624"/>
                  </a:cubicBezTo>
                  <a:cubicBezTo>
                    <a:pt x="13125" y="11624"/>
                    <a:pt x="13219" y="11599"/>
                    <a:pt x="13310" y="11542"/>
                  </a:cubicBezTo>
                  <a:cubicBezTo>
                    <a:pt x="14645" y="10775"/>
                    <a:pt x="12476" y="6105"/>
                    <a:pt x="11909" y="4971"/>
                  </a:cubicBezTo>
                  <a:cubicBezTo>
                    <a:pt x="11175" y="3637"/>
                    <a:pt x="6505" y="1"/>
                    <a:pt x="650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4" name="Google Shape;3024;p58"/>
            <p:cNvSpPr/>
            <p:nvPr/>
          </p:nvSpPr>
          <p:spPr>
            <a:xfrm>
              <a:off x="4224850" y="2380125"/>
              <a:ext cx="42550" cy="96275"/>
            </a:xfrm>
            <a:custGeom>
              <a:avLst/>
              <a:gdLst/>
              <a:ahLst/>
              <a:cxnLst/>
              <a:rect l="l" t="t" r="r" b="b"/>
              <a:pathLst>
                <a:path w="1702" h="3851" extrusionOk="0">
                  <a:moveTo>
                    <a:pt x="27" y="1"/>
                  </a:moveTo>
                  <a:cubicBezTo>
                    <a:pt x="17" y="1"/>
                    <a:pt x="1" y="24"/>
                    <a:pt x="1" y="48"/>
                  </a:cubicBezTo>
                  <a:cubicBezTo>
                    <a:pt x="668" y="1249"/>
                    <a:pt x="1035" y="2650"/>
                    <a:pt x="1669" y="3851"/>
                  </a:cubicBezTo>
                  <a:cubicBezTo>
                    <a:pt x="1669" y="3851"/>
                    <a:pt x="1702" y="3851"/>
                    <a:pt x="1702" y="3817"/>
                  </a:cubicBezTo>
                  <a:cubicBezTo>
                    <a:pt x="1302" y="2483"/>
                    <a:pt x="735" y="1216"/>
                    <a:pt x="34" y="15"/>
                  </a:cubicBezTo>
                  <a:cubicBezTo>
                    <a:pt x="34" y="5"/>
                    <a:pt x="31" y="1"/>
                    <a:pt x="2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5" name="Google Shape;3025;p58"/>
            <p:cNvSpPr/>
            <p:nvPr/>
          </p:nvSpPr>
          <p:spPr>
            <a:xfrm>
              <a:off x="4160925" y="2418475"/>
              <a:ext cx="54775" cy="84950"/>
            </a:xfrm>
            <a:custGeom>
              <a:avLst/>
              <a:gdLst/>
              <a:ahLst/>
              <a:cxnLst/>
              <a:rect l="l" t="t" r="r" b="b"/>
              <a:pathLst>
                <a:path w="2191" h="3398" extrusionOk="0">
                  <a:moveTo>
                    <a:pt x="40" y="0"/>
                  </a:moveTo>
                  <a:cubicBezTo>
                    <a:pt x="23" y="0"/>
                    <a:pt x="0" y="15"/>
                    <a:pt x="23" y="15"/>
                  </a:cubicBezTo>
                  <a:cubicBezTo>
                    <a:pt x="389" y="582"/>
                    <a:pt x="723" y="1149"/>
                    <a:pt x="1090" y="1716"/>
                  </a:cubicBezTo>
                  <a:cubicBezTo>
                    <a:pt x="1257" y="2017"/>
                    <a:pt x="1424" y="2283"/>
                    <a:pt x="1590" y="2584"/>
                  </a:cubicBezTo>
                  <a:cubicBezTo>
                    <a:pt x="1724" y="2850"/>
                    <a:pt x="1891" y="3117"/>
                    <a:pt x="2091" y="3384"/>
                  </a:cubicBezTo>
                  <a:cubicBezTo>
                    <a:pt x="2100" y="3394"/>
                    <a:pt x="2113" y="3398"/>
                    <a:pt x="2126" y="3398"/>
                  </a:cubicBezTo>
                  <a:cubicBezTo>
                    <a:pt x="2157" y="3398"/>
                    <a:pt x="2191" y="3374"/>
                    <a:pt x="2191" y="3351"/>
                  </a:cubicBezTo>
                  <a:cubicBezTo>
                    <a:pt x="2091" y="3051"/>
                    <a:pt x="1924" y="2784"/>
                    <a:pt x="1757" y="2517"/>
                  </a:cubicBezTo>
                  <a:cubicBezTo>
                    <a:pt x="1557" y="2250"/>
                    <a:pt x="1390" y="1950"/>
                    <a:pt x="1190" y="1683"/>
                  </a:cubicBezTo>
                  <a:cubicBezTo>
                    <a:pt x="823" y="1116"/>
                    <a:pt x="456" y="582"/>
                    <a:pt x="56" y="15"/>
                  </a:cubicBezTo>
                  <a:cubicBezTo>
                    <a:pt x="56" y="4"/>
                    <a:pt x="48" y="0"/>
                    <a:pt x="4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6" name="Google Shape;3026;p58"/>
            <p:cNvSpPr/>
            <p:nvPr/>
          </p:nvSpPr>
          <p:spPr>
            <a:xfrm>
              <a:off x="4100600" y="2457675"/>
              <a:ext cx="50900" cy="76275"/>
            </a:xfrm>
            <a:custGeom>
              <a:avLst/>
              <a:gdLst/>
              <a:ahLst/>
              <a:cxnLst/>
              <a:rect l="l" t="t" r="r" b="b"/>
              <a:pathLst>
                <a:path w="2036" h="3051" extrusionOk="0">
                  <a:moveTo>
                    <a:pt x="50" y="0"/>
                  </a:moveTo>
                  <a:cubicBezTo>
                    <a:pt x="30" y="0"/>
                    <a:pt x="0" y="15"/>
                    <a:pt x="0" y="15"/>
                  </a:cubicBezTo>
                  <a:cubicBezTo>
                    <a:pt x="334" y="549"/>
                    <a:pt x="668" y="1082"/>
                    <a:pt x="1001" y="1616"/>
                  </a:cubicBezTo>
                  <a:cubicBezTo>
                    <a:pt x="1168" y="1883"/>
                    <a:pt x="1335" y="2116"/>
                    <a:pt x="1502" y="2383"/>
                  </a:cubicBezTo>
                  <a:cubicBezTo>
                    <a:pt x="1635" y="2617"/>
                    <a:pt x="1802" y="2850"/>
                    <a:pt x="2002" y="3050"/>
                  </a:cubicBezTo>
                  <a:lnTo>
                    <a:pt x="2035" y="3017"/>
                  </a:lnTo>
                  <a:cubicBezTo>
                    <a:pt x="1935" y="2750"/>
                    <a:pt x="1768" y="2517"/>
                    <a:pt x="1602" y="2283"/>
                  </a:cubicBezTo>
                  <a:lnTo>
                    <a:pt x="1068" y="1516"/>
                  </a:lnTo>
                  <a:cubicBezTo>
                    <a:pt x="734" y="1016"/>
                    <a:pt x="401" y="515"/>
                    <a:pt x="67" y="15"/>
                  </a:cubicBezTo>
                  <a:cubicBezTo>
                    <a:pt x="67" y="4"/>
                    <a:pt x="60" y="0"/>
                    <a:pt x="5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7" name="Google Shape;3027;p58"/>
            <p:cNvSpPr/>
            <p:nvPr/>
          </p:nvSpPr>
          <p:spPr>
            <a:xfrm>
              <a:off x="4078925" y="1885250"/>
              <a:ext cx="358675" cy="300125"/>
            </a:xfrm>
            <a:custGeom>
              <a:avLst/>
              <a:gdLst/>
              <a:ahLst/>
              <a:cxnLst/>
              <a:rect l="l" t="t" r="r" b="b"/>
              <a:pathLst>
                <a:path w="14347" h="12005" extrusionOk="0">
                  <a:moveTo>
                    <a:pt x="13324" y="1"/>
                  </a:moveTo>
                  <a:cubicBezTo>
                    <a:pt x="12641" y="1"/>
                    <a:pt x="11504" y="430"/>
                    <a:pt x="9974" y="1230"/>
                  </a:cubicBezTo>
                  <a:cubicBezTo>
                    <a:pt x="6238" y="3131"/>
                    <a:pt x="0" y="7301"/>
                    <a:pt x="0" y="7301"/>
                  </a:cubicBezTo>
                  <a:lnTo>
                    <a:pt x="5137" y="12004"/>
                  </a:lnTo>
                  <a:cubicBezTo>
                    <a:pt x="5137" y="12004"/>
                    <a:pt x="11508" y="6000"/>
                    <a:pt x="13310" y="2764"/>
                  </a:cubicBezTo>
                  <a:cubicBezTo>
                    <a:pt x="14347" y="866"/>
                    <a:pt x="14293" y="1"/>
                    <a:pt x="13324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8" name="Google Shape;3028;p58"/>
            <p:cNvSpPr/>
            <p:nvPr/>
          </p:nvSpPr>
          <p:spPr>
            <a:xfrm>
              <a:off x="4078925" y="1885250"/>
              <a:ext cx="358675" cy="300125"/>
            </a:xfrm>
            <a:custGeom>
              <a:avLst/>
              <a:gdLst/>
              <a:ahLst/>
              <a:cxnLst/>
              <a:rect l="l" t="t" r="r" b="b"/>
              <a:pathLst>
                <a:path w="14347" h="12005" extrusionOk="0">
                  <a:moveTo>
                    <a:pt x="13324" y="1"/>
                  </a:moveTo>
                  <a:cubicBezTo>
                    <a:pt x="12641" y="1"/>
                    <a:pt x="11504" y="430"/>
                    <a:pt x="9974" y="1230"/>
                  </a:cubicBezTo>
                  <a:cubicBezTo>
                    <a:pt x="6238" y="3131"/>
                    <a:pt x="0" y="7301"/>
                    <a:pt x="0" y="7301"/>
                  </a:cubicBezTo>
                  <a:lnTo>
                    <a:pt x="5137" y="12004"/>
                  </a:lnTo>
                  <a:cubicBezTo>
                    <a:pt x="5137" y="12004"/>
                    <a:pt x="11508" y="6000"/>
                    <a:pt x="13310" y="2764"/>
                  </a:cubicBezTo>
                  <a:cubicBezTo>
                    <a:pt x="14347" y="866"/>
                    <a:pt x="14293" y="1"/>
                    <a:pt x="13324" y="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9" name="Google Shape;3029;p58"/>
            <p:cNvSpPr/>
            <p:nvPr/>
          </p:nvSpPr>
          <p:spPr>
            <a:xfrm>
              <a:off x="4118100" y="2046075"/>
              <a:ext cx="115700" cy="107100"/>
            </a:xfrm>
            <a:custGeom>
              <a:avLst/>
              <a:gdLst/>
              <a:ahLst/>
              <a:cxnLst/>
              <a:rect l="l" t="t" r="r" b="b"/>
              <a:pathLst>
                <a:path w="4628" h="4284" extrusionOk="0">
                  <a:moveTo>
                    <a:pt x="68" y="0"/>
                  </a:moveTo>
                  <a:cubicBezTo>
                    <a:pt x="34" y="0"/>
                    <a:pt x="1" y="34"/>
                    <a:pt x="34" y="34"/>
                  </a:cubicBezTo>
                  <a:cubicBezTo>
                    <a:pt x="1435" y="1535"/>
                    <a:pt x="2970" y="2969"/>
                    <a:pt x="4571" y="4270"/>
                  </a:cubicBezTo>
                  <a:cubicBezTo>
                    <a:pt x="4581" y="4280"/>
                    <a:pt x="4590" y="4284"/>
                    <a:pt x="4599" y="4284"/>
                  </a:cubicBezTo>
                  <a:cubicBezTo>
                    <a:pt x="4618" y="4284"/>
                    <a:pt x="4628" y="4260"/>
                    <a:pt x="4604" y="4237"/>
                  </a:cubicBezTo>
                  <a:cubicBezTo>
                    <a:pt x="2803" y="2436"/>
                    <a:pt x="435" y="401"/>
                    <a:pt x="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0" name="Google Shape;3030;p58"/>
            <p:cNvSpPr/>
            <p:nvPr/>
          </p:nvSpPr>
          <p:spPr>
            <a:xfrm>
              <a:off x="4304075" y="1986500"/>
              <a:ext cx="34225" cy="109225"/>
            </a:xfrm>
            <a:custGeom>
              <a:avLst/>
              <a:gdLst/>
              <a:ahLst/>
              <a:cxnLst/>
              <a:rect l="l" t="t" r="r" b="b"/>
              <a:pathLst>
                <a:path w="1369" h="4369" extrusionOk="0">
                  <a:moveTo>
                    <a:pt x="1344" y="0"/>
                  </a:moveTo>
                  <a:cubicBezTo>
                    <a:pt x="1339" y="0"/>
                    <a:pt x="1335" y="4"/>
                    <a:pt x="1335" y="15"/>
                  </a:cubicBezTo>
                  <a:cubicBezTo>
                    <a:pt x="1101" y="549"/>
                    <a:pt x="868" y="1083"/>
                    <a:pt x="668" y="1650"/>
                  </a:cubicBezTo>
                  <a:cubicBezTo>
                    <a:pt x="668" y="1616"/>
                    <a:pt x="668" y="1583"/>
                    <a:pt x="668" y="1550"/>
                  </a:cubicBezTo>
                  <a:cubicBezTo>
                    <a:pt x="668" y="1216"/>
                    <a:pt x="734" y="849"/>
                    <a:pt x="801" y="549"/>
                  </a:cubicBezTo>
                  <a:cubicBezTo>
                    <a:pt x="801" y="515"/>
                    <a:pt x="785" y="499"/>
                    <a:pt x="768" y="499"/>
                  </a:cubicBezTo>
                  <a:cubicBezTo>
                    <a:pt x="751" y="499"/>
                    <a:pt x="734" y="515"/>
                    <a:pt x="734" y="549"/>
                  </a:cubicBezTo>
                  <a:cubicBezTo>
                    <a:pt x="668" y="882"/>
                    <a:pt x="601" y="1216"/>
                    <a:pt x="568" y="1550"/>
                  </a:cubicBezTo>
                  <a:cubicBezTo>
                    <a:pt x="534" y="1716"/>
                    <a:pt x="534" y="1883"/>
                    <a:pt x="534" y="2050"/>
                  </a:cubicBezTo>
                  <a:lnTo>
                    <a:pt x="534" y="2083"/>
                  </a:lnTo>
                  <a:cubicBezTo>
                    <a:pt x="301" y="2850"/>
                    <a:pt x="167" y="3584"/>
                    <a:pt x="1" y="4318"/>
                  </a:cubicBezTo>
                  <a:cubicBezTo>
                    <a:pt x="1" y="4352"/>
                    <a:pt x="9" y="4368"/>
                    <a:pt x="21" y="4368"/>
                  </a:cubicBezTo>
                  <a:cubicBezTo>
                    <a:pt x="34" y="4368"/>
                    <a:pt x="51" y="4352"/>
                    <a:pt x="67" y="4318"/>
                  </a:cubicBezTo>
                  <a:cubicBezTo>
                    <a:pt x="234" y="3618"/>
                    <a:pt x="501" y="2884"/>
                    <a:pt x="734" y="2183"/>
                  </a:cubicBezTo>
                  <a:cubicBezTo>
                    <a:pt x="968" y="1449"/>
                    <a:pt x="1168" y="716"/>
                    <a:pt x="1368" y="15"/>
                  </a:cubicBezTo>
                  <a:cubicBezTo>
                    <a:pt x="1368" y="15"/>
                    <a:pt x="1353" y="0"/>
                    <a:pt x="13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1" name="Google Shape;3031;p58"/>
            <p:cNvSpPr/>
            <p:nvPr/>
          </p:nvSpPr>
          <p:spPr>
            <a:xfrm>
              <a:off x="4392475" y="1784675"/>
              <a:ext cx="126775" cy="185400"/>
            </a:xfrm>
            <a:custGeom>
              <a:avLst/>
              <a:gdLst/>
              <a:ahLst/>
              <a:cxnLst/>
              <a:rect l="l" t="t" r="r" b="b"/>
              <a:pathLst>
                <a:path w="5071" h="7416" extrusionOk="0">
                  <a:moveTo>
                    <a:pt x="4652" y="1"/>
                  </a:moveTo>
                  <a:cubicBezTo>
                    <a:pt x="4141" y="1"/>
                    <a:pt x="0" y="1116"/>
                    <a:pt x="0" y="1116"/>
                  </a:cubicBezTo>
                  <a:cubicBezTo>
                    <a:pt x="267" y="2084"/>
                    <a:pt x="401" y="3051"/>
                    <a:pt x="434" y="4018"/>
                  </a:cubicBezTo>
                  <a:cubicBezTo>
                    <a:pt x="434" y="4119"/>
                    <a:pt x="434" y="4219"/>
                    <a:pt x="401" y="4319"/>
                  </a:cubicBezTo>
                  <a:cubicBezTo>
                    <a:pt x="401" y="4352"/>
                    <a:pt x="401" y="4352"/>
                    <a:pt x="401" y="4385"/>
                  </a:cubicBezTo>
                  <a:cubicBezTo>
                    <a:pt x="301" y="4952"/>
                    <a:pt x="201" y="7121"/>
                    <a:pt x="1268" y="7388"/>
                  </a:cubicBezTo>
                  <a:cubicBezTo>
                    <a:pt x="1347" y="7407"/>
                    <a:pt x="1431" y="7416"/>
                    <a:pt x="1518" y="7416"/>
                  </a:cubicBezTo>
                  <a:cubicBezTo>
                    <a:pt x="2641" y="7416"/>
                    <a:pt x="4356" y="5888"/>
                    <a:pt x="5037" y="4619"/>
                  </a:cubicBezTo>
                  <a:cubicBezTo>
                    <a:pt x="5071" y="4519"/>
                    <a:pt x="4937" y="3518"/>
                    <a:pt x="4837" y="2317"/>
                  </a:cubicBezTo>
                  <a:cubicBezTo>
                    <a:pt x="4771" y="1583"/>
                    <a:pt x="4704" y="749"/>
                    <a:pt x="4704" y="16"/>
                  </a:cubicBezTo>
                  <a:cubicBezTo>
                    <a:pt x="4704" y="5"/>
                    <a:pt x="4686" y="1"/>
                    <a:pt x="465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2" name="Google Shape;3032;p58"/>
            <p:cNvSpPr/>
            <p:nvPr/>
          </p:nvSpPr>
          <p:spPr>
            <a:xfrm>
              <a:off x="4392475" y="1785050"/>
              <a:ext cx="110925" cy="110100"/>
            </a:xfrm>
            <a:custGeom>
              <a:avLst/>
              <a:gdLst/>
              <a:ahLst/>
              <a:cxnLst/>
              <a:rect l="l" t="t" r="r" b="b"/>
              <a:pathLst>
                <a:path w="4437" h="4404" extrusionOk="0">
                  <a:moveTo>
                    <a:pt x="4437" y="1"/>
                  </a:moveTo>
                  <a:cubicBezTo>
                    <a:pt x="3403" y="201"/>
                    <a:pt x="0" y="1101"/>
                    <a:pt x="0" y="1101"/>
                  </a:cubicBezTo>
                  <a:cubicBezTo>
                    <a:pt x="267" y="2069"/>
                    <a:pt x="401" y="3036"/>
                    <a:pt x="434" y="4003"/>
                  </a:cubicBezTo>
                  <a:cubicBezTo>
                    <a:pt x="434" y="4104"/>
                    <a:pt x="434" y="4204"/>
                    <a:pt x="401" y="4304"/>
                  </a:cubicBezTo>
                  <a:lnTo>
                    <a:pt x="401" y="4370"/>
                  </a:lnTo>
                  <a:cubicBezTo>
                    <a:pt x="568" y="4404"/>
                    <a:pt x="734" y="4404"/>
                    <a:pt x="901" y="4404"/>
                  </a:cubicBezTo>
                  <a:cubicBezTo>
                    <a:pt x="3403" y="4337"/>
                    <a:pt x="4203" y="1268"/>
                    <a:pt x="44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3" name="Google Shape;3033;p58"/>
            <p:cNvSpPr/>
            <p:nvPr/>
          </p:nvSpPr>
          <p:spPr>
            <a:xfrm>
              <a:off x="4314075" y="1580200"/>
              <a:ext cx="212675" cy="287925"/>
            </a:xfrm>
            <a:custGeom>
              <a:avLst/>
              <a:gdLst/>
              <a:ahLst/>
              <a:cxnLst/>
              <a:rect l="l" t="t" r="r" b="b"/>
              <a:pathLst>
                <a:path w="8507" h="11517" extrusionOk="0">
                  <a:moveTo>
                    <a:pt x="4046" y="1"/>
                  </a:moveTo>
                  <a:cubicBezTo>
                    <a:pt x="2968" y="1"/>
                    <a:pt x="1906" y="381"/>
                    <a:pt x="1202" y="1156"/>
                  </a:cubicBezTo>
                  <a:cubicBezTo>
                    <a:pt x="68" y="2357"/>
                    <a:pt x="1" y="8728"/>
                    <a:pt x="1735" y="10496"/>
                  </a:cubicBezTo>
                  <a:cubicBezTo>
                    <a:pt x="2417" y="11204"/>
                    <a:pt x="3263" y="11516"/>
                    <a:pt x="4124" y="11516"/>
                  </a:cubicBezTo>
                  <a:cubicBezTo>
                    <a:pt x="5413" y="11516"/>
                    <a:pt x="6733" y="10816"/>
                    <a:pt x="7573" y="9696"/>
                  </a:cubicBezTo>
                  <a:cubicBezTo>
                    <a:pt x="8507" y="8395"/>
                    <a:pt x="8440" y="3491"/>
                    <a:pt x="7606" y="1957"/>
                  </a:cubicBezTo>
                  <a:cubicBezTo>
                    <a:pt x="6923" y="665"/>
                    <a:pt x="5471" y="1"/>
                    <a:pt x="40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4" name="Google Shape;3034;p58"/>
            <p:cNvSpPr/>
            <p:nvPr/>
          </p:nvSpPr>
          <p:spPr>
            <a:xfrm>
              <a:off x="4505900" y="18209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w="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5" name="Google Shape;3035;p58"/>
            <p:cNvSpPr/>
            <p:nvPr/>
          </p:nvSpPr>
          <p:spPr>
            <a:xfrm>
              <a:off x="4409975" y="1738350"/>
              <a:ext cx="10875" cy="21700"/>
            </a:xfrm>
            <a:custGeom>
              <a:avLst/>
              <a:gdLst/>
              <a:ahLst/>
              <a:cxnLst/>
              <a:rect l="l" t="t" r="r" b="b"/>
              <a:pathLst>
                <a:path w="435" h="868" extrusionOk="0">
                  <a:moveTo>
                    <a:pt x="68" y="1"/>
                  </a:moveTo>
                  <a:cubicBezTo>
                    <a:pt x="1" y="334"/>
                    <a:pt x="68" y="835"/>
                    <a:pt x="435" y="868"/>
                  </a:cubicBezTo>
                  <a:cubicBezTo>
                    <a:pt x="134" y="768"/>
                    <a:pt x="68" y="368"/>
                    <a:pt x="68" y="34"/>
                  </a:cubicBezTo>
                  <a:cubicBezTo>
                    <a:pt x="68" y="1"/>
                    <a:pt x="68" y="1"/>
                    <a:pt x="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6" name="Google Shape;3036;p58"/>
            <p:cNvSpPr/>
            <p:nvPr/>
          </p:nvSpPr>
          <p:spPr>
            <a:xfrm>
              <a:off x="4407650" y="1729950"/>
              <a:ext cx="25325" cy="26800"/>
            </a:xfrm>
            <a:custGeom>
              <a:avLst/>
              <a:gdLst/>
              <a:ahLst/>
              <a:cxnLst/>
              <a:rect l="l" t="t" r="r" b="b"/>
              <a:pathLst>
                <a:path w="1013" h="1072" extrusionOk="0">
                  <a:moveTo>
                    <a:pt x="475" y="0"/>
                  </a:moveTo>
                  <a:cubicBezTo>
                    <a:pt x="459" y="0"/>
                    <a:pt x="444" y="1"/>
                    <a:pt x="428" y="3"/>
                  </a:cubicBezTo>
                  <a:cubicBezTo>
                    <a:pt x="1" y="36"/>
                    <a:pt x="26" y="1071"/>
                    <a:pt x="505" y="1071"/>
                  </a:cubicBezTo>
                  <a:cubicBezTo>
                    <a:pt x="512" y="1071"/>
                    <a:pt x="520" y="1071"/>
                    <a:pt x="528" y="1070"/>
                  </a:cubicBezTo>
                  <a:cubicBezTo>
                    <a:pt x="1013" y="1006"/>
                    <a:pt x="965" y="0"/>
                    <a:pt x="4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7" name="Google Shape;3037;p58"/>
            <p:cNvSpPr/>
            <p:nvPr/>
          </p:nvSpPr>
          <p:spPr>
            <a:xfrm>
              <a:off x="4357450" y="1741700"/>
              <a:ext cx="9200" cy="21700"/>
            </a:xfrm>
            <a:custGeom>
              <a:avLst/>
              <a:gdLst/>
              <a:ahLst/>
              <a:cxnLst/>
              <a:rect l="l" t="t" r="r" b="b"/>
              <a:pathLst>
                <a:path w="368" h="868" extrusionOk="0">
                  <a:moveTo>
                    <a:pt x="301" y="0"/>
                  </a:moveTo>
                  <a:cubicBezTo>
                    <a:pt x="301" y="0"/>
                    <a:pt x="267" y="0"/>
                    <a:pt x="267" y="33"/>
                  </a:cubicBezTo>
                  <a:cubicBezTo>
                    <a:pt x="301" y="367"/>
                    <a:pt x="267" y="734"/>
                    <a:pt x="0" y="867"/>
                  </a:cubicBezTo>
                  <a:cubicBezTo>
                    <a:pt x="367" y="801"/>
                    <a:pt x="367" y="334"/>
                    <a:pt x="30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8" name="Google Shape;3038;p58"/>
            <p:cNvSpPr/>
            <p:nvPr/>
          </p:nvSpPr>
          <p:spPr>
            <a:xfrm>
              <a:off x="4343275" y="1733350"/>
              <a:ext cx="26700" cy="26700"/>
            </a:xfrm>
            <a:custGeom>
              <a:avLst/>
              <a:gdLst/>
              <a:ahLst/>
              <a:cxnLst/>
              <a:rect l="l" t="t" r="r" b="b"/>
              <a:pathLst>
                <a:path w="1068" h="1068" extrusionOk="0">
                  <a:moveTo>
                    <a:pt x="534" y="0"/>
                  </a:moveTo>
                  <a:cubicBezTo>
                    <a:pt x="0" y="0"/>
                    <a:pt x="34" y="1068"/>
                    <a:pt x="534" y="1068"/>
                  </a:cubicBezTo>
                  <a:cubicBezTo>
                    <a:pt x="1068" y="1068"/>
                    <a:pt x="1001" y="0"/>
                    <a:pt x="5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9" name="Google Shape;3039;p58"/>
            <p:cNvSpPr/>
            <p:nvPr/>
          </p:nvSpPr>
          <p:spPr>
            <a:xfrm>
              <a:off x="4404975" y="1691450"/>
              <a:ext cx="32550" cy="16900"/>
            </a:xfrm>
            <a:custGeom>
              <a:avLst/>
              <a:gdLst/>
              <a:ahLst/>
              <a:cxnLst/>
              <a:rect l="l" t="t" r="r" b="b"/>
              <a:pathLst>
                <a:path w="1302" h="676" extrusionOk="0">
                  <a:moveTo>
                    <a:pt x="502" y="0"/>
                  </a:moveTo>
                  <a:cubicBezTo>
                    <a:pt x="336" y="0"/>
                    <a:pt x="179" y="70"/>
                    <a:pt x="68" y="209"/>
                  </a:cubicBezTo>
                  <a:cubicBezTo>
                    <a:pt x="1" y="309"/>
                    <a:pt x="34" y="409"/>
                    <a:pt x="101" y="476"/>
                  </a:cubicBezTo>
                  <a:cubicBezTo>
                    <a:pt x="234" y="576"/>
                    <a:pt x="368" y="609"/>
                    <a:pt x="535" y="609"/>
                  </a:cubicBezTo>
                  <a:cubicBezTo>
                    <a:pt x="668" y="642"/>
                    <a:pt x="835" y="676"/>
                    <a:pt x="968" y="676"/>
                  </a:cubicBezTo>
                  <a:cubicBezTo>
                    <a:pt x="1168" y="642"/>
                    <a:pt x="1302" y="409"/>
                    <a:pt x="1135" y="242"/>
                  </a:cubicBezTo>
                  <a:cubicBezTo>
                    <a:pt x="1002" y="109"/>
                    <a:pt x="801" y="42"/>
                    <a:pt x="601" y="9"/>
                  </a:cubicBezTo>
                  <a:cubicBezTo>
                    <a:pt x="568" y="3"/>
                    <a:pt x="535" y="0"/>
                    <a:pt x="5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0" name="Google Shape;3040;p58"/>
            <p:cNvSpPr/>
            <p:nvPr/>
          </p:nvSpPr>
          <p:spPr>
            <a:xfrm>
              <a:off x="4334275" y="1696025"/>
              <a:ext cx="31550" cy="19100"/>
            </a:xfrm>
            <a:custGeom>
              <a:avLst/>
              <a:gdLst/>
              <a:ahLst/>
              <a:cxnLst/>
              <a:rect l="l" t="t" r="r" b="b"/>
              <a:pathLst>
                <a:path w="1262" h="764" extrusionOk="0">
                  <a:moveTo>
                    <a:pt x="814" y="1"/>
                  </a:moveTo>
                  <a:cubicBezTo>
                    <a:pt x="736" y="1"/>
                    <a:pt x="660" y="20"/>
                    <a:pt x="594" y="59"/>
                  </a:cubicBezTo>
                  <a:cubicBezTo>
                    <a:pt x="394" y="126"/>
                    <a:pt x="194" y="226"/>
                    <a:pt x="94" y="393"/>
                  </a:cubicBezTo>
                  <a:cubicBezTo>
                    <a:pt x="1" y="578"/>
                    <a:pt x="137" y="763"/>
                    <a:pt x="317" y="763"/>
                  </a:cubicBezTo>
                  <a:cubicBezTo>
                    <a:pt x="331" y="763"/>
                    <a:pt x="346" y="762"/>
                    <a:pt x="360" y="760"/>
                  </a:cubicBezTo>
                  <a:cubicBezTo>
                    <a:pt x="494" y="726"/>
                    <a:pt x="661" y="660"/>
                    <a:pt x="794" y="626"/>
                  </a:cubicBezTo>
                  <a:cubicBezTo>
                    <a:pt x="961" y="593"/>
                    <a:pt x="1094" y="526"/>
                    <a:pt x="1194" y="393"/>
                  </a:cubicBezTo>
                  <a:cubicBezTo>
                    <a:pt x="1261" y="293"/>
                    <a:pt x="1261" y="193"/>
                    <a:pt x="1161" y="126"/>
                  </a:cubicBezTo>
                  <a:cubicBezTo>
                    <a:pt x="1060" y="45"/>
                    <a:pt x="935" y="1"/>
                    <a:pt x="8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1" name="Google Shape;3041;p58"/>
            <p:cNvSpPr/>
            <p:nvPr/>
          </p:nvSpPr>
          <p:spPr>
            <a:xfrm>
              <a:off x="4414150" y="1814250"/>
              <a:ext cx="15875" cy="7750"/>
            </a:xfrm>
            <a:custGeom>
              <a:avLst/>
              <a:gdLst/>
              <a:ahLst/>
              <a:cxnLst/>
              <a:rect l="l" t="t" r="r" b="b"/>
              <a:pathLst>
                <a:path w="635" h="310" extrusionOk="0">
                  <a:moveTo>
                    <a:pt x="601" y="0"/>
                  </a:moveTo>
                  <a:cubicBezTo>
                    <a:pt x="534" y="100"/>
                    <a:pt x="468" y="200"/>
                    <a:pt x="334" y="234"/>
                  </a:cubicBezTo>
                  <a:cubicBezTo>
                    <a:pt x="234" y="234"/>
                    <a:pt x="101" y="200"/>
                    <a:pt x="1" y="167"/>
                  </a:cubicBezTo>
                  <a:lnTo>
                    <a:pt x="1" y="167"/>
                  </a:lnTo>
                  <a:cubicBezTo>
                    <a:pt x="83" y="249"/>
                    <a:pt x="188" y="309"/>
                    <a:pt x="316" y="309"/>
                  </a:cubicBezTo>
                  <a:cubicBezTo>
                    <a:pt x="343" y="309"/>
                    <a:pt x="372" y="306"/>
                    <a:pt x="401" y="300"/>
                  </a:cubicBezTo>
                  <a:cubicBezTo>
                    <a:pt x="534" y="267"/>
                    <a:pt x="635" y="134"/>
                    <a:pt x="6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2" name="Google Shape;3042;p58"/>
            <p:cNvSpPr/>
            <p:nvPr/>
          </p:nvSpPr>
          <p:spPr>
            <a:xfrm>
              <a:off x="4369950" y="1703525"/>
              <a:ext cx="49800" cy="101575"/>
            </a:xfrm>
            <a:custGeom>
              <a:avLst/>
              <a:gdLst/>
              <a:ahLst/>
              <a:cxnLst/>
              <a:rect l="l" t="t" r="r" b="b"/>
              <a:pathLst>
                <a:path w="1992" h="4063" extrusionOk="0">
                  <a:moveTo>
                    <a:pt x="301" y="1"/>
                  </a:moveTo>
                  <a:cubicBezTo>
                    <a:pt x="284" y="1"/>
                    <a:pt x="268" y="9"/>
                    <a:pt x="268" y="26"/>
                  </a:cubicBezTo>
                  <a:cubicBezTo>
                    <a:pt x="68" y="1160"/>
                    <a:pt x="1" y="2294"/>
                    <a:pt x="34" y="3462"/>
                  </a:cubicBezTo>
                  <a:cubicBezTo>
                    <a:pt x="34" y="3488"/>
                    <a:pt x="52" y="3499"/>
                    <a:pt x="82" y="3499"/>
                  </a:cubicBezTo>
                  <a:cubicBezTo>
                    <a:pt x="204" y="3499"/>
                    <a:pt x="521" y="3322"/>
                    <a:pt x="601" y="3295"/>
                  </a:cubicBezTo>
                  <a:cubicBezTo>
                    <a:pt x="601" y="3295"/>
                    <a:pt x="601" y="3662"/>
                    <a:pt x="601" y="3929"/>
                  </a:cubicBezTo>
                  <a:lnTo>
                    <a:pt x="601" y="3995"/>
                  </a:lnTo>
                  <a:cubicBezTo>
                    <a:pt x="635" y="4029"/>
                    <a:pt x="668" y="4062"/>
                    <a:pt x="701" y="4062"/>
                  </a:cubicBezTo>
                  <a:lnTo>
                    <a:pt x="835" y="4062"/>
                  </a:lnTo>
                  <a:cubicBezTo>
                    <a:pt x="968" y="4062"/>
                    <a:pt x="1135" y="4062"/>
                    <a:pt x="1268" y="4029"/>
                  </a:cubicBezTo>
                  <a:cubicBezTo>
                    <a:pt x="1569" y="3929"/>
                    <a:pt x="1835" y="3729"/>
                    <a:pt x="1969" y="3462"/>
                  </a:cubicBezTo>
                  <a:cubicBezTo>
                    <a:pt x="1991" y="3462"/>
                    <a:pt x="1984" y="3447"/>
                    <a:pt x="1966" y="3447"/>
                  </a:cubicBezTo>
                  <a:cubicBezTo>
                    <a:pt x="1958" y="3447"/>
                    <a:pt x="1947" y="3451"/>
                    <a:pt x="1936" y="3462"/>
                  </a:cubicBezTo>
                  <a:cubicBezTo>
                    <a:pt x="1630" y="3706"/>
                    <a:pt x="1269" y="3866"/>
                    <a:pt x="878" y="3866"/>
                  </a:cubicBezTo>
                  <a:cubicBezTo>
                    <a:pt x="842" y="3866"/>
                    <a:pt x="805" y="3865"/>
                    <a:pt x="768" y="3862"/>
                  </a:cubicBezTo>
                  <a:cubicBezTo>
                    <a:pt x="768" y="3762"/>
                    <a:pt x="801" y="3028"/>
                    <a:pt x="768" y="3028"/>
                  </a:cubicBezTo>
                  <a:cubicBezTo>
                    <a:pt x="601" y="3061"/>
                    <a:pt x="434" y="3128"/>
                    <a:pt x="268" y="3195"/>
                  </a:cubicBezTo>
                  <a:cubicBezTo>
                    <a:pt x="234" y="2127"/>
                    <a:pt x="368" y="1093"/>
                    <a:pt x="334" y="26"/>
                  </a:cubicBezTo>
                  <a:cubicBezTo>
                    <a:pt x="334" y="9"/>
                    <a:pt x="318" y="1"/>
                    <a:pt x="3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3" name="Google Shape;3043;p58"/>
            <p:cNvSpPr/>
            <p:nvPr/>
          </p:nvSpPr>
          <p:spPr>
            <a:xfrm>
              <a:off x="4394975" y="1790050"/>
              <a:ext cx="29225" cy="22125"/>
            </a:xfrm>
            <a:custGeom>
              <a:avLst/>
              <a:gdLst/>
              <a:ahLst/>
              <a:cxnLst/>
              <a:rect l="l" t="t" r="r" b="b"/>
              <a:pathLst>
                <a:path w="1169" h="885" extrusionOk="0">
                  <a:moveTo>
                    <a:pt x="968" y="1"/>
                  </a:moveTo>
                  <a:cubicBezTo>
                    <a:pt x="701" y="268"/>
                    <a:pt x="367" y="434"/>
                    <a:pt x="1" y="468"/>
                  </a:cubicBezTo>
                  <a:cubicBezTo>
                    <a:pt x="134" y="635"/>
                    <a:pt x="334" y="768"/>
                    <a:pt x="568" y="835"/>
                  </a:cubicBezTo>
                  <a:cubicBezTo>
                    <a:pt x="618" y="868"/>
                    <a:pt x="676" y="885"/>
                    <a:pt x="739" y="885"/>
                  </a:cubicBezTo>
                  <a:cubicBezTo>
                    <a:pt x="801" y="885"/>
                    <a:pt x="868" y="868"/>
                    <a:pt x="935" y="835"/>
                  </a:cubicBezTo>
                  <a:cubicBezTo>
                    <a:pt x="1168" y="768"/>
                    <a:pt x="1168" y="534"/>
                    <a:pt x="1101" y="301"/>
                  </a:cubicBezTo>
                  <a:cubicBezTo>
                    <a:pt x="1068" y="201"/>
                    <a:pt x="1035" y="101"/>
                    <a:pt x="9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4" name="Google Shape;3044;p58"/>
            <p:cNvSpPr/>
            <p:nvPr/>
          </p:nvSpPr>
          <p:spPr>
            <a:xfrm>
              <a:off x="4409150" y="1797550"/>
              <a:ext cx="15050" cy="14000"/>
            </a:xfrm>
            <a:custGeom>
              <a:avLst/>
              <a:gdLst/>
              <a:ahLst/>
              <a:cxnLst/>
              <a:rect l="l" t="t" r="r" b="b"/>
              <a:pathLst>
                <a:path w="602" h="560" extrusionOk="0">
                  <a:moveTo>
                    <a:pt x="534" y="1"/>
                  </a:moveTo>
                  <a:lnTo>
                    <a:pt x="534" y="1"/>
                  </a:lnTo>
                  <a:cubicBezTo>
                    <a:pt x="267" y="34"/>
                    <a:pt x="34" y="268"/>
                    <a:pt x="1" y="535"/>
                  </a:cubicBezTo>
                  <a:cubicBezTo>
                    <a:pt x="51" y="551"/>
                    <a:pt x="109" y="560"/>
                    <a:pt x="172" y="560"/>
                  </a:cubicBezTo>
                  <a:cubicBezTo>
                    <a:pt x="234" y="560"/>
                    <a:pt x="301" y="551"/>
                    <a:pt x="368" y="535"/>
                  </a:cubicBezTo>
                  <a:cubicBezTo>
                    <a:pt x="601" y="468"/>
                    <a:pt x="601" y="201"/>
                    <a:pt x="534" y="1"/>
                  </a:cubicBezTo>
                  <a:close/>
                </a:path>
              </a:pathLst>
            </a:custGeom>
            <a:solidFill>
              <a:srgbClr val="FF98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5" name="Google Shape;3045;p58"/>
            <p:cNvSpPr/>
            <p:nvPr/>
          </p:nvSpPr>
          <p:spPr>
            <a:xfrm>
              <a:off x="4299075" y="1556175"/>
              <a:ext cx="238525" cy="169750"/>
            </a:xfrm>
            <a:custGeom>
              <a:avLst/>
              <a:gdLst/>
              <a:ahLst/>
              <a:cxnLst/>
              <a:rect l="l" t="t" r="r" b="b"/>
              <a:pathLst>
                <a:path w="9541" h="6790" extrusionOk="0">
                  <a:moveTo>
                    <a:pt x="937" y="0"/>
                  </a:moveTo>
                  <a:cubicBezTo>
                    <a:pt x="778" y="0"/>
                    <a:pt x="635" y="49"/>
                    <a:pt x="534" y="149"/>
                  </a:cubicBezTo>
                  <a:cubicBezTo>
                    <a:pt x="0" y="716"/>
                    <a:pt x="0" y="3585"/>
                    <a:pt x="1435" y="4319"/>
                  </a:cubicBezTo>
                  <a:cubicBezTo>
                    <a:pt x="1762" y="4489"/>
                    <a:pt x="2101" y="4558"/>
                    <a:pt x="2434" y="4558"/>
                  </a:cubicBezTo>
                  <a:cubicBezTo>
                    <a:pt x="3865" y="4558"/>
                    <a:pt x="5204" y="3285"/>
                    <a:pt x="5204" y="3285"/>
                  </a:cubicBezTo>
                  <a:cubicBezTo>
                    <a:pt x="5512" y="3872"/>
                    <a:pt x="6102" y="4225"/>
                    <a:pt x="6736" y="4225"/>
                  </a:cubicBezTo>
                  <a:cubicBezTo>
                    <a:pt x="6858" y="4225"/>
                    <a:pt x="6982" y="4212"/>
                    <a:pt x="7106" y="4185"/>
                  </a:cubicBezTo>
                  <a:cubicBezTo>
                    <a:pt x="7106" y="4185"/>
                    <a:pt x="7717" y="6790"/>
                    <a:pt x="8402" y="6790"/>
                  </a:cubicBezTo>
                  <a:cubicBezTo>
                    <a:pt x="8414" y="6790"/>
                    <a:pt x="8427" y="6789"/>
                    <a:pt x="8440" y="6787"/>
                  </a:cubicBezTo>
                  <a:cubicBezTo>
                    <a:pt x="9541" y="6654"/>
                    <a:pt x="9441" y="2884"/>
                    <a:pt x="9007" y="2184"/>
                  </a:cubicBezTo>
                  <a:cubicBezTo>
                    <a:pt x="8673" y="1750"/>
                    <a:pt x="8173" y="1483"/>
                    <a:pt x="7639" y="1417"/>
                  </a:cubicBezTo>
                  <a:cubicBezTo>
                    <a:pt x="7472" y="983"/>
                    <a:pt x="7172" y="650"/>
                    <a:pt x="6772" y="449"/>
                  </a:cubicBezTo>
                  <a:cubicBezTo>
                    <a:pt x="6614" y="354"/>
                    <a:pt x="6396" y="316"/>
                    <a:pt x="6148" y="316"/>
                  </a:cubicBezTo>
                  <a:cubicBezTo>
                    <a:pt x="5090" y="316"/>
                    <a:pt x="3470" y="1016"/>
                    <a:pt x="3470" y="1016"/>
                  </a:cubicBezTo>
                  <a:cubicBezTo>
                    <a:pt x="3269" y="683"/>
                    <a:pt x="3003" y="416"/>
                    <a:pt x="2702" y="183"/>
                  </a:cubicBezTo>
                  <a:cubicBezTo>
                    <a:pt x="2584" y="112"/>
                    <a:pt x="2454" y="78"/>
                    <a:pt x="2325" y="78"/>
                  </a:cubicBezTo>
                  <a:cubicBezTo>
                    <a:pt x="2091" y="78"/>
                    <a:pt x="1864" y="189"/>
                    <a:pt x="1735" y="383"/>
                  </a:cubicBezTo>
                  <a:cubicBezTo>
                    <a:pt x="1902" y="583"/>
                    <a:pt x="2002" y="783"/>
                    <a:pt x="2069" y="1050"/>
                  </a:cubicBezTo>
                  <a:cubicBezTo>
                    <a:pt x="2193" y="1460"/>
                    <a:pt x="2071" y="1669"/>
                    <a:pt x="1914" y="1669"/>
                  </a:cubicBezTo>
                  <a:cubicBezTo>
                    <a:pt x="1777" y="1669"/>
                    <a:pt x="1615" y="1510"/>
                    <a:pt x="1568" y="1183"/>
                  </a:cubicBezTo>
                  <a:cubicBezTo>
                    <a:pt x="1535" y="916"/>
                    <a:pt x="1568" y="616"/>
                    <a:pt x="1735" y="383"/>
                  </a:cubicBezTo>
                  <a:cubicBezTo>
                    <a:pt x="1506" y="133"/>
                    <a:pt x="1200" y="0"/>
                    <a:pt x="9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6" name="Google Shape;3046;p58"/>
            <p:cNvSpPr/>
            <p:nvPr/>
          </p:nvSpPr>
          <p:spPr>
            <a:xfrm>
              <a:off x="4324925" y="1710800"/>
              <a:ext cx="47550" cy="67650"/>
            </a:xfrm>
            <a:custGeom>
              <a:avLst/>
              <a:gdLst/>
              <a:ahLst/>
              <a:cxnLst/>
              <a:rect l="l" t="t" r="r" b="b"/>
              <a:pathLst>
                <a:path w="1902" h="2706" extrusionOk="0">
                  <a:moveTo>
                    <a:pt x="906" y="167"/>
                  </a:moveTo>
                  <a:cubicBezTo>
                    <a:pt x="1289" y="167"/>
                    <a:pt x="1604" y="657"/>
                    <a:pt x="1668" y="1303"/>
                  </a:cubicBezTo>
                  <a:cubicBezTo>
                    <a:pt x="1702" y="1937"/>
                    <a:pt x="1402" y="2504"/>
                    <a:pt x="1035" y="2504"/>
                  </a:cubicBezTo>
                  <a:cubicBezTo>
                    <a:pt x="1022" y="2505"/>
                    <a:pt x="1009" y="2505"/>
                    <a:pt x="997" y="2505"/>
                  </a:cubicBezTo>
                  <a:cubicBezTo>
                    <a:pt x="611" y="2505"/>
                    <a:pt x="266" y="2017"/>
                    <a:pt x="234" y="1403"/>
                  </a:cubicBezTo>
                  <a:cubicBezTo>
                    <a:pt x="167" y="736"/>
                    <a:pt x="468" y="202"/>
                    <a:pt x="868" y="169"/>
                  </a:cubicBezTo>
                  <a:cubicBezTo>
                    <a:pt x="880" y="168"/>
                    <a:pt x="893" y="167"/>
                    <a:pt x="906" y="167"/>
                  </a:cubicBezTo>
                  <a:close/>
                  <a:moveTo>
                    <a:pt x="877" y="0"/>
                  </a:moveTo>
                  <a:cubicBezTo>
                    <a:pt x="863" y="0"/>
                    <a:pt x="849" y="1"/>
                    <a:pt x="834" y="2"/>
                  </a:cubicBezTo>
                  <a:cubicBezTo>
                    <a:pt x="367" y="35"/>
                    <a:pt x="1" y="669"/>
                    <a:pt x="34" y="1403"/>
                  </a:cubicBezTo>
                  <a:cubicBezTo>
                    <a:pt x="99" y="2149"/>
                    <a:pt x="510" y="2705"/>
                    <a:pt x="993" y="2705"/>
                  </a:cubicBezTo>
                  <a:cubicBezTo>
                    <a:pt x="1007" y="2705"/>
                    <a:pt x="1021" y="2705"/>
                    <a:pt x="1035" y="2704"/>
                  </a:cubicBezTo>
                  <a:cubicBezTo>
                    <a:pt x="1535" y="2670"/>
                    <a:pt x="1902" y="2037"/>
                    <a:pt x="1835" y="1269"/>
                  </a:cubicBezTo>
                  <a:cubicBezTo>
                    <a:pt x="1803" y="556"/>
                    <a:pt x="1361" y="0"/>
                    <a:pt x="8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7" name="Google Shape;3047;p58"/>
            <p:cNvSpPr/>
            <p:nvPr/>
          </p:nvSpPr>
          <p:spPr>
            <a:xfrm>
              <a:off x="4376900" y="1704800"/>
              <a:ext cx="81475" cy="68100"/>
            </a:xfrm>
            <a:custGeom>
              <a:avLst/>
              <a:gdLst/>
              <a:ahLst/>
              <a:cxnLst/>
              <a:rect l="l" t="t" r="r" b="b"/>
              <a:pathLst>
                <a:path w="3259" h="2724" extrusionOk="0">
                  <a:moveTo>
                    <a:pt x="1824" y="175"/>
                  </a:moveTo>
                  <a:cubicBezTo>
                    <a:pt x="2458" y="175"/>
                    <a:pt x="2958" y="675"/>
                    <a:pt x="2992" y="1276"/>
                  </a:cubicBezTo>
                  <a:cubicBezTo>
                    <a:pt x="3038" y="2042"/>
                    <a:pt x="2438" y="2566"/>
                    <a:pt x="1799" y="2566"/>
                  </a:cubicBezTo>
                  <a:cubicBezTo>
                    <a:pt x="1520" y="2566"/>
                    <a:pt x="1234" y="2466"/>
                    <a:pt x="990" y="2243"/>
                  </a:cubicBezTo>
                  <a:cubicBezTo>
                    <a:pt x="223" y="1509"/>
                    <a:pt x="757" y="175"/>
                    <a:pt x="1824" y="175"/>
                  </a:cubicBezTo>
                  <a:close/>
                  <a:moveTo>
                    <a:pt x="1797" y="0"/>
                  </a:moveTo>
                  <a:cubicBezTo>
                    <a:pt x="1418" y="0"/>
                    <a:pt x="1035" y="158"/>
                    <a:pt x="757" y="509"/>
                  </a:cubicBezTo>
                  <a:cubicBezTo>
                    <a:pt x="0" y="1423"/>
                    <a:pt x="703" y="2724"/>
                    <a:pt x="1796" y="2724"/>
                  </a:cubicBezTo>
                  <a:cubicBezTo>
                    <a:pt x="1860" y="2724"/>
                    <a:pt x="1925" y="2719"/>
                    <a:pt x="1991" y="2710"/>
                  </a:cubicBezTo>
                  <a:cubicBezTo>
                    <a:pt x="2725" y="2644"/>
                    <a:pt x="3259" y="2010"/>
                    <a:pt x="3159" y="1276"/>
                  </a:cubicBezTo>
                  <a:cubicBezTo>
                    <a:pt x="3116" y="489"/>
                    <a:pt x="2463" y="0"/>
                    <a:pt x="17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8" name="Google Shape;3048;p58"/>
            <p:cNvSpPr/>
            <p:nvPr/>
          </p:nvSpPr>
          <p:spPr>
            <a:xfrm>
              <a:off x="4366625" y="1731625"/>
              <a:ext cx="28375" cy="7575"/>
            </a:xfrm>
            <a:custGeom>
              <a:avLst/>
              <a:gdLst/>
              <a:ahLst/>
              <a:cxnLst/>
              <a:rect l="l" t="t" r="r" b="b"/>
              <a:pathLst>
                <a:path w="1135" h="303" extrusionOk="0">
                  <a:moveTo>
                    <a:pt x="620" y="1"/>
                  </a:moveTo>
                  <a:cubicBezTo>
                    <a:pt x="188" y="1"/>
                    <a:pt x="0" y="170"/>
                    <a:pt x="0" y="170"/>
                  </a:cubicBezTo>
                  <a:lnTo>
                    <a:pt x="100" y="303"/>
                  </a:lnTo>
                  <a:cubicBezTo>
                    <a:pt x="100" y="303"/>
                    <a:pt x="248" y="189"/>
                    <a:pt x="576" y="189"/>
                  </a:cubicBezTo>
                  <a:cubicBezTo>
                    <a:pt x="717" y="189"/>
                    <a:pt x="891" y="210"/>
                    <a:pt x="1101" y="270"/>
                  </a:cubicBezTo>
                  <a:lnTo>
                    <a:pt x="1135" y="69"/>
                  </a:lnTo>
                  <a:cubicBezTo>
                    <a:pt x="934" y="19"/>
                    <a:pt x="763" y="1"/>
                    <a:pt x="6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9" name="Google Shape;3049;p58"/>
            <p:cNvSpPr/>
            <p:nvPr/>
          </p:nvSpPr>
          <p:spPr>
            <a:xfrm>
              <a:off x="4452525" y="1710000"/>
              <a:ext cx="108425" cy="24200"/>
            </a:xfrm>
            <a:custGeom>
              <a:avLst/>
              <a:gdLst/>
              <a:ahLst/>
              <a:cxnLst/>
              <a:rect l="l" t="t" r="r" b="b"/>
              <a:pathLst>
                <a:path w="4337" h="968" extrusionOk="0">
                  <a:moveTo>
                    <a:pt x="3136" y="0"/>
                  </a:moveTo>
                  <a:cubicBezTo>
                    <a:pt x="2836" y="34"/>
                    <a:pt x="100" y="734"/>
                    <a:pt x="0" y="768"/>
                  </a:cubicBezTo>
                  <a:lnTo>
                    <a:pt x="34" y="968"/>
                  </a:lnTo>
                  <a:cubicBezTo>
                    <a:pt x="1034" y="701"/>
                    <a:pt x="2936" y="201"/>
                    <a:pt x="3169" y="167"/>
                  </a:cubicBezTo>
                  <a:cubicBezTo>
                    <a:pt x="3569" y="234"/>
                    <a:pt x="3903" y="367"/>
                    <a:pt x="4237" y="534"/>
                  </a:cubicBezTo>
                  <a:lnTo>
                    <a:pt x="4337" y="367"/>
                  </a:lnTo>
                  <a:cubicBezTo>
                    <a:pt x="3970" y="167"/>
                    <a:pt x="3569" y="34"/>
                    <a:pt x="31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0" name="Google Shape;3050;p58"/>
            <p:cNvSpPr/>
            <p:nvPr/>
          </p:nvSpPr>
          <p:spPr>
            <a:xfrm>
              <a:off x="4496725" y="1692775"/>
              <a:ext cx="60050" cy="81800"/>
            </a:xfrm>
            <a:custGeom>
              <a:avLst/>
              <a:gdLst/>
              <a:ahLst/>
              <a:cxnLst/>
              <a:rect l="l" t="t" r="r" b="b"/>
              <a:pathLst>
                <a:path w="2402" h="3272" extrusionOk="0">
                  <a:moveTo>
                    <a:pt x="1489" y="1"/>
                  </a:moveTo>
                  <a:cubicBezTo>
                    <a:pt x="770" y="1"/>
                    <a:pt x="67" y="1523"/>
                    <a:pt x="67" y="1523"/>
                  </a:cubicBezTo>
                  <a:lnTo>
                    <a:pt x="0" y="2858"/>
                  </a:lnTo>
                  <a:cubicBezTo>
                    <a:pt x="168" y="3131"/>
                    <a:pt x="442" y="3272"/>
                    <a:pt x="722" y="3272"/>
                  </a:cubicBezTo>
                  <a:cubicBezTo>
                    <a:pt x="887" y="3272"/>
                    <a:pt x="1053" y="3223"/>
                    <a:pt x="1201" y="3125"/>
                  </a:cubicBezTo>
                  <a:cubicBezTo>
                    <a:pt x="2002" y="2658"/>
                    <a:pt x="2402" y="289"/>
                    <a:pt x="1635" y="22"/>
                  </a:cubicBezTo>
                  <a:cubicBezTo>
                    <a:pt x="1586" y="8"/>
                    <a:pt x="1538" y="1"/>
                    <a:pt x="14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1" name="Google Shape;3051;p58"/>
            <p:cNvSpPr/>
            <p:nvPr/>
          </p:nvSpPr>
          <p:spPr>
            <a:xfrm>
              <a:off x="4505050" y="1710825"/>
              <a:ext cx="29225" cy="53200"/>
            </a:xfrm>
            <a:custGeom>
              <a:avLst/>
              <a:gdLst/>
              <a:ahLst/>
              <a:cxnLst/>
              <a:rect l="l" t="t" r="r" b="b"/>
              <a:pathLst>
                <a:path w="1169" h="2128" extrusionOk="0">
                  <a:moveTo>
                    <a:pt x="1168" y="1"/>
                  </a:moveTo>
                  <a:lnTo>
                    <a:pt x="1168" y="1"/>
                  </a:lnTo>
                  <a:cubicBezTo>
                    <a:pt x="401" y="201"/>
                    <a:pt x="1" y="1335"/>
                    <a:pt x="167" y="2102"/>
                  </a:cubicBezTo>
                  <a:cubicBezTo>
                    <a:pt x="167" y="2119"/>
                    <a:pt x="192" y="2127"/>
                    <a:pt x="218" y="2127"/>
                  </a:cubicBezTo>
                  <a:cubicBezTo>
                    <a:pt x="243" y="2127"/>
                    <a:pt x="268" y="2119"/>
                    <a:pt x="268" y="2102"/>
                  </a:cubicBezTo>
                  <a:cubicBezTo>
                    <a:pt x="301" y="1936"/>
                    <a:pt x="368" y="1735"/>
                    <a:pt x="468" y="1602"/>
                  </a:cubicBezTo>
                  <a:cubicBezTo>
                    <a:pt x="557" y="1422"/>
                    <a:pt x="728" y="1297"/>
                    <a:pt x="930" y="1297"/>
                  </a:cubicBezTo>
                  <a:cubicBezTo>
                    <a:pt x="954" y="1297"/>
                    <a:pt x="977" y="1298"/>
                    <a:pt x="1001" y="1302"/>
                  </a:cubicBezTo>
                  <a:lnTo>
                    <a:pt x="1001" y="1268"/>
                  </a:lnTo>
                  <a:cubicBezTo>
                    <a:pt x="930" y="1233"/>
                    <a:pt x="856" y="1216"/>
                    <a:pt x="784" y="1216"/>
                  </a:cubicBezTo>
                  <a:cubicBezTo>
                    <a:pt x="588" y="1216"/>
                    <a:pt x="408" y="1340"/>
                    <a:pt x="334" y="1535"/>
                  </a:cubicBezTo>
                  <a:cubicBezTo>
                    <a:pt x="368" y="935"/>
                    <a:pt x="668" y="368"/>
                    <a:pt x="11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2" name="Google Shape;3052;p58"/>
            <p:cNvSpPr/>
            <p:nvPr/>
          </p:nvSpPr>
          <p:spPr>
            <a:xfrm>
              <a:off x="4388300" y="1899725"/>
              <a:ext cx="145125" cy="89725"/>
            </a:xfrm>
            <a:custGeom>
              <a:avLst/>
              <a:gdLst/>
              <a:ahLst/>
              <a:cxnLst/>
              <a:rect l="l" t="t" r="r" b="b"/>
              <a:pathLst>
                <a:path w="5805" h="3589" extrusionOk="0">
                  <a:moveTo>
                    <a:pt x="234" y="0"/>
                  </a:moveTo>
                  <a:cubicBezTo>
                    <a:pt x="218" y="0"/>
                    <a:pt x="201" y="17"/>
                    <a:pt x="201" y="50"/>
                  </a:cubicBezTo>
                  <a:cubicBezTo>
                    <a:pt x="101" y="1251"/>
                    <a:pt x="1" y="3086"/>
                    <a:pt x="1101" y="3453"/>
                  </a:cubicBezTo>
                  <a:cubicBezTo>
                    <a:pt x="1367" y="3546"/>
                    <a:pt x="1630" y="3588"/>
                    <a:pt x="1886" y="3588"/>
                  </a:cubicBezTo>
                  <a:cubicBezTo>
                    <a:pt x="2821" y="3588"/>
                    <a:pt x="3675" y="3025"/>
                    <a:pt x="4304" y="2319"/>
                  </a:cubicBezTo>
                  <a:cubicBezTo>
                    <a:pt x="4871" y="1718"/>
                    <a:pt x="5371" y="1051"/>
                    <a:pt x="5805" y="350"/>
                  </a:cubicBezTo>
                  <a:cubicBezTo>
                    <a:pt x="5805" y="350"/>
                    <a:pt x="5805" y="317"/>
                    <a:pt x="5805" y="317"/>
                  </a:cubicBezTo>
                  <a:cubicBezTo>
                    <a:pt x="5304" y="984"/>
                    <a:pt x="4771" y="1618"/>
                    <a:pt x="4204" y="2219"/>
                  </a:cubicBezTo>
                  <a:cubicBezTo>
                    <a:pt x="3670" y="2786"/>
                    <a:pt x="3003" y="3186"/>
                    <a:pt x="2236" y="3353"/>
                  </a:cubicBezTo>
                  <a:cubicBezTo>
                    <a:pt x="2095" y="3372"/>
                    <a:pt x="1953" y="3384"/>
                    <a:pt x="1813" y="3384"/>
                  </a:cubicBezTo>
                  <a:cubicBezTo>
                    <a:pt x="1225" y="3384"/>
                    <a:pt x="677" y="3174"/>
                    <a:pt x="434" y="2419"/>
                  </a:cubicBezTo>
                  <a:cubicBezTo>
                    <a:pt x="201" y="1651"/>
                    <a:pt x="134" y="851"/>
                    <a:pt x="268" y="50"/>
                  </a:cubicBezTo>
                  <a:cubicBezTo>
                    <a:pt x="268" y="17"/>
                    <a:pt x="251" y="0"/>
                    <a:pt x="2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3" name="Google Shape;3053;p58"/>
            <p:cNvSpPr/>
            <p:nvPr/>
          </p:nvSpPr>
          <p:spPr>
            <a:xfrm>
              <a:off x="4159800" y="2588125"/>
              <a:ext cx="559600" cy="25050"/>
            </a:xfrm>
            <a:custGeom>
              <a:avLst/>
              <a:gdLst/>
              <a:ahLst/>
              <a:cxnLst/>
              <a:rect l="l" t="t" r="r" b="b"/>
              <a:pathLst>
                <a:path w="22384" h="1002" extrusionOk="0">
                  <a:moveTo>
                    <a:pt x="1" y="1"/>
                  </a:moveTo>
                  <a:lnTo>
                    <a:pt x="1" y="1001"/>
                  </a:lnTo>
                  <a:lnTo>
                    <a:pt x="22383" y="1001"/>
                  </a:lnTo>
                  <a:lnTo>
                    <a:pt x="2238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4" name="Google Shape;3054;p58"/>
            <p:cNvSpPr/>
            <p:nvPr/>
          </p:nvSpPr>
          <p:spPr>
            <a:xfrm>
              <a:off x="3985525" y="2242875"/>
              <a:ext cx="590450" cy="370300"/>
            </a:xfrm>
            <a:custGeom>
              <a:avLst/>
              <a:gdLst/>
              <a:ahLst/>
              <a:cxnLst/>
              <a:rect l="l" t="t" r="r" b="b"/>
              <a:pathLst>
                <a:path w="23618" h="14812" extrusionOk="0">
                  <a:moveTo>
                    <a:pt x="0" y="1"/>
                  </a:moveTo>
                  <a:lnTo>
                    <a:pt x="1801" y="14811"/>
                  </a:lnTo>
                  <a:lnTo>
                    <a:pt x="23617" y="14811"/>
                  </a:lnTo>
                  <a:lnTo>
                    <a:pt x="217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5" name="Google Shape;3055;p58"/>
            <p:cNvSpPr/>
            <p:nvPr/>
          </p:nvSpPr>
          <p:spPr>
            <a:xfrm>
              <a:off x="4246525" y="2394650"/>
              <a:ext cx="67575" cy="66750"/>
            </a:xfrm>
            <a:custGeom>
              <a:avLst/>
              <a:gdLst/>
              <a:ahLst/>
              <a:cxnLst/>
              <a:rect l="l" t="t" r="r" b="b"/>
              <a:pathLst>
                <a:path w="2703" h="2670" extrusionOk="0">
                  <a:moveTo>
                    <a:pt x="1335" y="1"/>
                  </a:moveTo>
                  <a:cubicBezTo>
                    <a:pt x="601" y="1"/>
                    <a:pt x="1" y="601"/>
                    <a:pt x="34" y="1335"/>
                  </a:cubicBezTo>
                  <a:cubicBezTo>
                    <a:pt x="34" y="2069"/>
                    <a:pt x="635" y="2669"/>
                    <a:pt x="1369" y="2669"/>
                  </a:cubicBezTo>
                  <a:cubicBezTo>
                    <a:pt x="2102" y="2669"/>
                    <a:pt x="2703" y="2069"/>
                    <a:pt x="2670" y="1335"/>
                  </a:cubicBezTo>
                  <a:cubicBezTo>
                    <a:pt x="2670" y="601"/>
                    <a:pt x="2069" y="1"/>
                    <a:pt x="13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6" name="Google Shape;3056;p58"/>
            <p:cNvSpPr/>
            <p:nvPr/>
          </p:nvSpPr>
          <p:spPr>
            <a:xfrm>
              <a:off x="1853150" y="3472100"/>
              <a:ext cx="2362550" cy="1458575"/>
            </a:xfrm>
            <a:custGeom>
              <a:avLst/>
              <a:gdLst/>
              <a:ahLst/>
              <a:cxnLst/>
              <a:rect l="l" t="t" r="r" b="b"/>
              <a:pathLst>
                <a:path w="94502" h="58343" extrusionOk="0">
                  <a:moveTo>
                    <a:pt x="1" y="0"/>
                  </a:moveTo>
                  <a:lnTo>
                    <a:pt x="14078" y="58342"/>
                  </a:lnTo>
                  <a:lnTo>
                    <a:pt x="94502" y="58342"/>
                  </a:lnTo>
                  <a:lnTo>
                    <a:pt x="80458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7" name="Google Shape;3057;p58"/>
            <p:cNvSpPr/>
            <p:nvPr/>
          </p:nvSpPr>
          <p:spPr>
            <a:xfrm>
              <a:off x="1496250" y="3472100"/>
              <a:ext cx="2362525" cy="1458575"/>
            </a:xfrm>
            <a:custGeom>
              <a:avLst/>
              <a:gdLst/>
              <a:ahLst/>
              <a:cxnLst/>
              <a:rect l="l" t="t" r="r" b="b"/>
              <a:pathLst>
                <a:path w="94501" h="58343" extrusionOk="0">
                  <a:moveTo>
                    <a:pt x="14043" y="0"/>
                  </a:moveTo>
                  <a:lnTo>
                    <a:pt x="0" y="58342"/>
                  </a:lnTo>
                  <a:lnTo>
                    <a:pt x="80424" y="58342"/>
                  </a:lnTo>
                  <a:lnTo>
                    <a:pt x="9450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8" name="Google Shape;3058;p58"/>
            <p:cNvSpPr/>
            <p:nvPr/>
          </p:nvSpPr>
          <p:spPr>
            <a:xfrm>
              <a:off x="1849825" y="3746450"/>
              <a:ext cx="1717075" cy="1001575"/>
            </a:xfrm>
            <a:custGeom>
              <a:avLst/>
              <a:gdLst/>
              <a:ahLst/>
              <a:cxnLst/>
              <a:rect l="l" t="t" r="r" b="b"/>
              <a:pathLst>
                <a:path w="68683" h="40063" extrusionOk="0">
                  <a:moveTo>
                    <a:pt x="9641" y="1"/>
                  </a:moveTo>
                  <a:lnTo>
                    <a:pt x="7839" y="7439"/>
                  </a:lnTo>
                  <a:lnTo>
                    <a:pt x="7739" y="7906"/>
                  </a:lnTo>
                  <a:lnTo>
                    <a:pt x="5871" y="15645"/>
                  </a:lnTo>
                  <a:lnTo>
                    <a:pt x="5771" y="16112"/>
                  </a:lnTo>
                  <a:lnTo>
                    <a:pt x="3903" y="23851"/>
                  </a:lnTo>
                  <a:lnTo>
                    <a:pt x="3803" y="24285"/>
                  </a:lnTo>
                  <a:lnTo>
                    <a:pt x="1935" y="32024"/>
                  </a:lnTo>
                  <a:lnTo>
                    <a:pt x="1835" y="32491"/>
                  </a:lnTo>
                  <a:lnTo>
                    <a:pt x="1" y="40063"/>
                  </a:lnTo>
                  <a:lnTo>
                    <a:pt x="59076" y="40063"/>
                  </a:lnTo>
                  <a:lnTo>
                    <a:pt x="60877" y="32491"/>
                  </a:lnTo>
                  <a:lnTo>
                    <a:pt x="60977" y="32024"/>
                  </a:lnTo>
                  <a:lnTo>
                    <a:pt x="62845" y="24285"/>
                  </a:lnTo>
                  <a:lnTo>
                    <a:pt x="62945" y="23851"/>
                  </a:lnTo>
                  <a:lnTo>
                    <a:pt x="64813" y="16112"/>
                  </a:lnTo>
                  <a:lnTo>
                    <a:pt x="64914" y="15645"/>
                  </a:lnTo>
                  <a:lnTo>
                    <a:pt x="66782" y="7906"/>
                  </a:lnTo>
                  <a:lnTo>
                    <a:pt x="66882" y="7439"/>
                  </a:lnTo>
                  <a:lnTo>
                    <a:pt x="686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9" name="Google Shape;3059;p58"/>
            <p:cNvSpPr/>
            <p:nvPr/>
          </p:nvSpPr>
          <p:spPr>
            <a:xfrm>
              <a:off x="2054975" y="3746450"/>
              <a:ext cx="251875" cy="1001575"/>
            </a:xfrm>
            <a:custGeom>
              <a:avLst/>
              <a:gdLst/>
              <a:ahLst/>
              <a:cxnLst/>
              <a:rect l="l" t="t" r="r" b="b"/>
              <a:pathLst>
                <a:path w="10075" h="40063" extrusionOk="0">
                  <a:moveTo>
                    <a:pt x="9607" y="1"/>
                  </a:moveTo>
                  <a:lnTo>
                    <a:pt x="7806" y="7439"/>
                  </a:lnTo>
                  <a:lnTo>
                    <a:pt x="7706" y="7906"/>
                  </a:lnTo>
                  <a:lnTo>
                    <a:pt x="5838" y="15645"/>
                  </a:lnTo>
                  <a:lnTo>
                    <a:pt x="5738" y="16112"/>
                  </a:lnTo>
                  <a:lnTo>
                    <a:pt x="3903" y="23851"/>
                  </a:lnTo>
                  <a:lnTo>
                    <a:pt x="3770" y="24285"/>
                  </a:lnTo>
                  <a:lnTo>
                    <a:pt x="1935" y="32024"/>
                  </a:lnTo>
                  <a:lnTo>
                    <a:pt x="1802" y="32491"/>
                  </a:lnTo>
                  <a:lnTo>
                    <a:pt x="0" y="40063"/>
                  </a:lnTo>
                  <a:lnTo>
                    <a:pt x="467" y="40063"/>
                  </a:lnTo>
                  <a:lnTo>
                    <a:pt x="2269" y="32491"/>
                  </a:lnTo>
                  <a:lnTo>
                    <a:pt x="2402" y="32024"/>
                  </a:lnTo>
                  <a:lnTo>
                    <a:pt x="4237" y="24285"/>
                  </a:lnTo>
                  <a:lnTo>
                    <a:pt x="4370" y="23851"/>
                  </a:lnTo>
                  <a:lnTo>
                    <a:pt x="6205" y="16112"/>
                  </a:lnTo>
                  <a:lnTo>
                    <a:pt x="6338" y="15645"/>
                  </a:lnTo>
                  <a:lnTo>
                    <a:pt x="8173" y="7906"/>
                  </a:lnTo>
                  <a:lnTo>
                    <a:pt x="8273" y="7439"/>
                  </a:lnTo>
                  <a:lnTo>
                    <a:pt x="10074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0" name="Google Shape;3060;p58"/>
            <p:cNvSpPr/>
            <p:nvPr/>
          </p:nvSpPr>
          <p:spPr>
            <a:xfrm>
              <a:off x="2265125" y="3746450"/>
              <a:ext cx="251875" cy="1001575"/>
            </a:xfrm>
            <a:custGeom>
              <a:avLst/>
              <a:gdLst/>
              <a:ahLst/>
              <a:cxnLst/>
              <a:rect l="l" t="t" r="r" b="b"/>
              <a:pathLst>
                <a:path w="10075" h="40063" extrusionOk="0">
                  <a:moveTo>
                    <a:pt x="9607" y="1"/>
                  </a:moveTo>
                  <a:lnTo>
                    <a:pt x="7839" y="7439"/>
                  </a:lnTo>
                  <a:lnTo>
                    <a:pt x="7706" y="7906"/>
                  </a:lnTo>
                  <a:lnTo>
                    <a:pt x="5871" y="15645"/>
                  </a:lnTo>
                  <a:lnTo>
                    <a:pt x="5738" y="16112"/>
                  </a:lnTo>
                  <a:lnTo>
                    <a:pt x="3903" y="23851"/>
                  </a:lnTo>
                  <a:lnTo>
                    <a:pt x="3770" y="24285"/>
                  </a:lnTo>
                  <a:lnTo>
                    <a:pt x="1935" y="32024"/>
                  </a:lnTo>
                  <a:lnTo>
                    <a:pt x="1802" y="32491"/>
                  </a:lnTo>
                  <a:lnTo>
                    <a:pt x="0" y="40063"/>
                  </a:lnTo>
                  <a:lnTo>
                    <a:pt x="467" y="40063"/>
                  </a:lnTo>
                  <a:lnTo>
                    <a:pt x="2269" y="32491"/>
                  </a:lnTo>
                  <a:lnTo>
                    <a:pt x="2402" y="32024"/>
                  </a:lnTo>
                  <a:lnTo>
                    <a:pt x="4237" y="24285"/>
                  </a:lnTo>
                  <a:lnTo>
                    <a:pt x="4370" y="23851"/>
                  </a:lnTo>
                  <a:lnTo>
                    <a:pt x="6205" y="16112"/>
                  </a:lnTo>
                  <a:lnTo>
                    <a:pt x="6338" y="15645"/>
                  </a:lnTo>
                  <a:lnTo>
                    <a:pt x="8173" y="7906"/>
                  </a:lnTo>
                  <a:lnTo>
                    <a:pt x="8306" y="7439"/>
                  </a:lnTo>
                  <a:lnTo>
                    <a:pt x="10074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1" name="Google Shape;3061;p58"/>
            <p:cNvSpPr/>
            <p:nvPr/>
          </p:nvSpPr>
          <p:spPr>
            <a:xfrm>
              <a:off x="2475275" y="3746450"/>
              <a:ext cx="251875" cy="1001575"/>
            </a:xfrm>
            <a:custGeom>
              <a:avLst/>
              <a:gdLst/>
              <a:ahLst/>
              <a:cxnLst/>
              <a:rect l="l" t="t" r="r" b="b"/>
              <a:pathLst>
                <a:path w="10075" h="40063" extrusionOk="0">
                  <a:moveTo>
                    <a:pt x="9607" y="1"/>
                  </a:moveTo>
                  <a:lnTo>
                    <a:pt x="7839" y="7439"/>
                  </a:lnTo>
                  <a:lnTo>
                    <a:pt x="7739" y="7906"/>
                  </a:lnTo>
                  <a:lnTo>
                    <a:pt x="5871" y="15645"/>
                  </a:lnTo>
                  <a:lnTo>
                    <a:pt x="5771" y="16112"/>
                  </a:lnTo>
                  <a:lnTo>
                    <a:pt x="3903" y="23851"/>
                  </a:lnTo>
                  <a:lnTo>
                    <a:pt x="3803" y="24285"/>
                  </a:lnTo>
                  <a:lnTo>
                    <a:pt x="1935" y="32024"/>
                  </a:lnTo>
                  <a:lnTo>
                    <a:pt x="1835" y="32491"/>
                  </a:lnTo>
                  <a:lnTo>
                    <a:pt x="0" y="40063"/>
                  </a:lnTo>
                  <a:lnTo>
                    <a:pt x="467" y="40063"/>
                  </a:lnTo>
                  <a:lnTo>
                    <a:pt x="2302" y="32491"/>
                  </a:lnTo>
                  <a:lnTo>
                    <a:pt x="2402" y="32024"/>
                  </a:lnTo>
                  <a:lnTo>
                    <a:pt x="4270" y="24285"/>
                  </a:lnTo>
                  <a:lnTo>
                    <a:pt x="4370" y="23851"/>
                  </a:lnTo>
                  <a:lnTo>
                    <a:pt x="6238" y="16112"/>
                  </a:lnTo>
                  <a:lnTo>
                    <a:pt x="6338" y="15645"/>
                  </a:lnTo>
                  <a:lnTo>
                    <a:pt x="8173" y="7906"/>
                  </a:lnTo>
                  <a:lnTo>
                    <a:pt x="8306" y="7439"/>
                  </a:lnTo>
                  <a:lnTo>
                    <a:pt x="10074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2" name="Google Shape;3062;p58"/>
            <p:cNvSpPr/>
            <p:nvPr/>
          </p:nvSpPr>
          <p:spPr>
            <a:xfrm>
              <a:off x="2685425" y="3746450"/>
              <a:ext cx="252700" cy="1001575"/>
            </a:xfrm>
            <a:custGeom>
              <a:avLst/>
              <a:gdLst/>
              <a:ahLst/>
              <a:cxnLst/>
              <a:rect l="l" t="t" r="r" b="b"/>
              <a:pathLst>
                <a:path w="10108" h="40063" extrusionOk="0">
                  <a:moveTo>
                    <a:pt x="9641" y="1"/>
                  </a:moveTo>
                  <a:lnTo>
                    <a:pt x="7839" y="7439"/>
                  </a:lnTo>
                  <a:lnTo>
                    <a:pt x="7739" y="7906"/>
                  </a:lnTo>
                  <a:lnTo>
                    <a:pt x="5871" y="15645"/>
                  </a:lnTo>
                  <a:lnTo>
                    <a:pt x="5771" y="16112"/>
                  </a:lnTo>
                  <a:lnTo>
                    <a:pt x="3903" y="23851"/>
                  </a:lnTo>
                  <a:lnTo>
                    <a:pt x="3803" y="24285"/>
                  </a:lnTo>
                  <a:lnTo>
                    <a:pt x="1935" y="32024"/>
                  </a:lnTo>
                  <a:lnTo>
                    <a:pt x="1835" y="32491"/>
                  </a:lnTo>
                  <a:lnTo>
                    <a:pt x="0" y="40063"/>
                  </a:lnTo>
                  <a:lnTo>
                    <a:pt x="467" y="40063"/>
                  </a:lnTo>
                  <a:lnTo>
                    <a:pt x="2302" y="32491"/>
                  </a:lnTo>
                  <a:lnTo>
                    <a:pt x="2402" y="32024"/>
                  </a:lnTo>
                  <a:lnTo>
                    <a:pt x="4270" y="24285"/>
                  </a:lnTo>
                  <a:lnTo>
                    <a:pt x="4370" y="23851"/>
                  </a:lnTo>
                  <a:lnTo>
                    <a:pt x="6238" y="16112"/>
                  </a:lnTo>
                  <a:lnTo>
                    <a:pt x="6338" y="15645"/>
                  </a:lnTo>
                  <a:lnTo>
                    <a:pt x="8206" y="7906"/>
                  </a:lnTo>
                  <a:lnTo>
                    <a:pt x="8306" y="743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3" name="Google Shape;3063;p58"/>
            <p:cNvSpPr/>
            <p:nvPr/>
          </p:nvSpPr>
          <p:spPr>
            <a:xfrm>
              <a:off x="2895575" y="3746450"/>
              <a:ext cx="252700" cy="1001575"/>
            </a:xfrm>
            <a:custGeom>
              <a:avLst/>
              <a:gdLst/>
              <a:ahLst/>
              <a:cxnLst/>
              <a:rect l="l" t="t" r="r" b="b"/>
              <a:pathLst>
                <a:path w="10108" h="40063" extrusionOk="0">
                  <a:moveTo>
                    <a:pt x="9641" y="1"/>
                  </a:moveTo>
                  <a:lnTo>
                    <a:pt x="7839" y="7439"/>
                  </a:lnTo>
                  <a:lnTo>
                    <a:pt x="7739" y="7906"/>
                  </a:lnTo>
                  <a:lnTo>
                    <a:pt x="5871" y="15645"/>
                  </a:lnTo>
                  <a:lnTo>
                    <a:pt x="5771" y="16112"/>
                  </a:lnTo>
                  <a:lnTo>
                    <a:pt x="3903" y="23851"/>
                  </a:lnTo>
                  <a:lnTo>
                    <a:pt x="3803" y="24285"/>
                  </a:lnTo>
                  <a:lnTo>
                    <a:pt x="1935" y="32024"/>
                  </a:lnTo>
                  <a:lnTo>
                    <a:pt x="1835" y="32491"/>
                  </a:lnTo>
                  <a:lnTo>
                    <a:pt x="0" y="40063"/>
                  </a:lnTo>
                  <a:lnTo>
                    <a:pt x="501" y="40063"/>
                  </a:lnTo>
                  <a:lnTo>
                    <a:pt x="2302" y="32491"/>
                  </a:lnTo>
                  <a:lnTo>
                    <a:pt x="2402" y="32024"/>
                  </a:lnTo>
                  <a:lnTo>
                    <a:pt x="4270" y="24285"/>
                  </a:lnTo>
                  <a:lnTo>
                    <a:pt x="4370" y="23851"/>
                  </a:lnTo>
                  <a:lnTo>
                    <a:pt x="6238" y="16112"/>
                  </a:lnTo>
                  <a:lnTo>
                    <a:pt x="6338" y="15645"/>
                  </a:lnTo>
                  <a:lnTo>
                    <a:pt x="8206" y="7906"/>
                  </a:lnTo>
                  <a:lnTo>
                    <a:pt x="8306" y="743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4" name="Google Shape;3064;p58"/>
            <p:cNvSpPr/>
            <p:nvPr/>
          </p:nvSpPr>
          <p:spPr>
            <a:xfrm>
              <a:off x="3106550" y="3746450"/>
              <a:ext cx="251875" cy="1001575"/>
            </a:xfrm>
            <a:custGeom>
              <a:avLst/>
              <a:gdLst/>
              <a:ahLst/>
              <a:cxnLst/>
              <a:rect l="l" t="t" r="r" b="b"/>
              <a:pathLst>
                <a:path w="10075" h="40063" extrusionOk="0">
                  <a:moveTo>
                    <a:pt x="9608" y="1"/>
                  </a:moveTo>
                  <a:lnTo>
                    <a:pt x="7806" y="7439"/>
                  </a:lnTo>
                  <a:lnTo>
                    <a:pt x="7706" y="7906"/>
                  </a:lnTo>
                  <a:lnTo>
                    <a:pt x="5838" y="15645"/>
                  </a:lnTo>
                  <a:lnTo>
                    <a:pt x="5738" y="16112"/>
                  </a:lnTo>
                  <a:lnTo>
                    <a:pt x="3870" y="23851"/>
                  </a:lnTo>
                  <a:lnTo>
                    <a:pt x="3770" y="24285"/>
                  </a:lnTo>
                  <a:lnTo>
                    <a:pt x="1935" y="32024"/>
                  </a:lnTo>
                  <a:lnTo>
                    <a:pt x="1802" y="32491"/>
                  </a:lnTo>
                  <a:lnTo>
                    <a:pt x="1" y="40063"/>
                  </a:lnTo>
                  <a:lnTo>
                    <a:pt x="468" y="40063"/>
                  </a:lnTo>
                  <a:lnTo>
                    <a:pt x="2269" y="32491"/>
                  </a:lnTo>
                  <a:lnTo>
                    <a:pt x="2402" y="32024"/>
                  </a:lnTo>
                  <a:lnTo>
                    <a:pt x="4237" y="24285"/>
                  </a:lnTo>
                  <a:lnTo>
                    <a:pt x="4371" y="23851"/>
                  </a:lnTo>
                  <a:lnTo>
                    <a:pt x="6205" y="16112"/>
                  </a:lnTo>
                  <a:lnTo>
                    <a:pt x="6339" y="15645"/>
                  </a:lnTo>
                  <a:lnTo>
                    <a:pt x="8173" y="7906"/>
                  </a:lnTo>
                  <a:lnTo>
                    <a:pt x="8273" y="7439"/>
                  </a:lnTo>
                  <a:lnTo>
                    <a:pt x="10075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5" name="Google Shape;3065;p58"/>
            <p:cNvSpPr/>
            <p:nvPr/>
          </p:nvSpPr>
          <p:spPr>
            <a:xfrm>
              <a:off x="2043300" y="3932425"/>
              <a:ext cx="1478575" cy="11700"/>
            </a:xfrm>
            <a:custGeom>
              <a:avLst/>
              <a:gdLst/>
              <a:ahLst/>
              <a:cxnLst/>
              <a:rect l="l" t="t" r="r" b="b"/>
              <a:pathLst>
                <a:path w="59143" h="468" extrusionOk="0">
                  <a:moveTo>
                    <a:pt x="100" y="0"/>
                  </a:moveTo>
                  <a:lnTo>
                    <a:pt x="0" y="467"/>
                  </a:lnTo>
                  <a:lnTo>
                    <a:pt x="59043" y="467"/>
                  </a:lnTo>
                  <a:lnTo>
                    <a:pt x="59143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6" name="Google Shape;3066;p58"/>
            <p:cNvSpPr/>
            <p:nvPr/>
          </p:nvSpPr>
          <p:spPr>
            <a:xfrm>
              <a:off x="1994100" y="4137575"/>
              <a:ext cx="1478575" cy="11700"/>
            </a:xfrm>
            <a:custGeom>
              <a:avLst/>
              <a:gdLst/>
              <a:ahLst/>
              <a:cxnLst/>
              <a:rect l="l" t="t" r="r" b="b"/>
              <a:pathLst>
                <a:path w="59143" h="468" extrusionOk="0">
                  <a:moveTo>
                    <a:pt x="100" y="0"/>
                  </a:moveTo>
                  <a:lnTo>
                    <a:pt x="0" y="467"/>
                  </a:lnTo>
                  <a:lnTo>
                    <a:pt x="59042" y="467"/>
                  </a:lnTo>
                  <a:lnTo>
                    <a:pt x="59143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7" name="Google Shape;3067;p58"/>
            <p:cNvSpPr/>
            <p:nvPr/>
          </p:nvSpPr>
          <p:spPr>
            <a:xfrm>
              <a:off x="1944900" y="4342725"/>
              <a:ext cx="1478575" cy="10850"/>
            </a:xfrm>
            <a:custGeom>
              <a:avLst/>
              <a:gdLst/>
              <a:ahLst/>
              <a:cxnLst/>
              <a:rect l="l" t="t" r="r" b="b"/>
              <a:pathLst>
                <a:path w="59143" h="434" extrusionOk="0">
                  <a:moveTo>
                    <a:pt x="100" y="0"/>
                  </a:moveTo>
                  <a:lnTo>
                    <a:pt x="0" y="434"/>
                  </a:lnTo>
                  <a:lnTo>
                    <a:pt x="59042" y="434"/>
                  </a:lnTo>
                  <a:lnTo>
                    <a:pt x="59142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8" name="Google Shape;3068;p58"/>
            <p:cNvSpPr/>
            <p:nvPr/>
          </p:nvSpPr>
          <p:spPr>
            <a:xfrm>
              <a:off x="1895700" y="4547025"/>
              <a:ext cx="1478575" cy="11700"/>
            </a:xfrm>
            <a:custGeom>
              <a:avLst/>
              <a:gdLst/>
              <a:ahLst/>
              <a:cxnLst/>
              <a:rect l="l" t="t" r="r" b="b"/>
              <a:pathLst>
                <a:path w="59143" h="468" extrusionOk="0">
                  <a:moveTo>
                    <a:pt x="100" y="1"/>
                  </a:moveTo>
                  <a:lnTo>
                    <a:pt x="0" y="468"/>
                  </a:lnTo>
                  <a:lnTo>
                    <a:pt x="59042" y="468"/>
                  </a:lnTo>
                  <a:lnTo>
                    <a:pt x="59142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9" name="Google Shape;3069;p58"/>
            <p:cNvSpPr/>
            <p:nvPr/>
          </p:nvSpPr>
          <p:spPr>
            <a:xfrm>
              <a:off x="2208425" y="4155075"/>
              <a:ext cx="150950" cy="176825"/>
            </a:xfrm>
            <a:custGeom>
              <a:avLst/>
              <a:gdLst/>
              <a:ahLst/>
              <a:cxnLst/>
              <a:rect l="l" t="t" r="r" b="b"/>
              <a:pathLst>
                <a:path w="6038" h="7073" extrusionOk="0">
                  <a:moveTo>
                    <a:pt x="901" y="1"/>
                  </a:moveTo>
                  <a:lnTo>
                    <a:pt x="0" y="735"/>
                  </a:lnTo>
                  <a:lnTo>
                    <a:pt x="5137" y="7073"/>
                  </a:lnTo>
                  <a:lnTo>
                    <a:pt x="6038" y="6372"/>
                  </a:lnTo>
                  <a:lnTo>
                    <a:pt x="901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0" name="Google Shape;3070;p58"/>
            <p:cNvSpPr/>
            <p:nvPr/>
          </p:nvSpPr>
          <p:spPr>
            <a:xfrm>
              <a:off x="2183400" y="4153425"/>
              <a:ext cx="196825" cy="183475"/>
            </a:xfrm>
            <a:custGeom>
              <a:avLst/>
              <a:gdLst/>
              <a:ahLst/>
              <a:cxnLst/>
              <a:rect l="l" t="t" r="r" b="b"/>
              <a:pathLst>
                <a:path w="7873" h="7339" extrusionOk="0">
                  <a:moveTo>
                    <a:pt x="7105" y="0"/>
                  </a:moveTo>
                  <a:lnTo>
                    <a:pt x="0" y="6505"/>
                  </a:lnTo>
                  <a:lnTo>
                    <a:pt x="768" y="7339"/>
                  </a:lnTo>
                  <a:lnTo>
                    <a:pt x="7873" y="867"/>
                  </a:lnTo>
                  <a:lnTo>
                    <a:pt x="7105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1" name="Google Shape;3071;p58"/>
            <p:cNvSpPr/>
            <p:nvPr/>
          </p:nvSpPr>
          <p:spPr>
            <a:xfrm>
              <a:off x="2675425" y="3955775"/>
              <a:ext cx="150125" cy="176825"/>
            </a:xfrm>
            <a:custGeom>
              <a:avLst/>
              <a:gdLst/>
              <a:ahLst/>
              <a:cxnLst/>
              <a:rect l="l" t="t" r="r" b="b"/>
              <a:pathLst>
                <a:path w="6005" h="7073" extrusionOk="0">
                  <a:moveTo>
                    <a:pt x="867" y="0"/>
                  </a:moveTo>
                  <a:lnTo>
                    <a:pt x="0" y="734"/>
                  </a:lnTo>
                  <a:lnTo>
                    <a:pt x="5137" y="7072"/>
                  </a:lnTo>
                  <a:lnTo>
                    <a:pt x="6004" y="6372"/>
                  </a:lnTo>
                  <a:lnTo>
                    <a:pt x="867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2" name="Google Shape;3072;p58"/>
            <p:cNvSpPr/>
            <p:nvPr/>
          </p:nvSpPr>
          <p:spPr>
            <a:xfrm>
              <a:off x="2650400" y="3954100"/>
              <a:ext cx="196825" cy="183500"/>
            </a:xfrm>
            <a:custGeom>
              <a:avLst/>
              <a:gdLst/>
              <a:ahLst/>
              <a:cxnLst/>
              <a:rect l="l" t="t" r="r" b="b"/>
              <a:pathLst>
                <a:path w="7873" h="7340" extrusionOk="0">
                  <a:moveTo>
                    <a:pt x="7105" y="1"/>
                  </a:moveTo>
                  <a:lnTo>
                    <a:pt x="0" y="6505"/>
                  </a:lnTo>
                  <a:lnTo>
                    <a:pt x="768" y="7339"/>
                  </a:lnTo>
                  <a:lnTo>
                    <a:pt x="7873" y="868"/>
                  </a:lnTo>
                  <a:lnTo>
                    <a:pt x="7105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3" name="Google Shape;3073;p58"/>
            <p:cNvSpPr/>
            <p:nvPr/>
          </p:nvSpPr>
          <p:spPr>
            <a:xfrm>
              <a:off x="2054150" y="3934925"/>
              <a:ext cx="204325" cy="199325"/>
            </a:xfrm>
            <a:custGeom>
              <a:avLst/>
              <a:gdLst/>
              <a:ahLst/>
              <a:cxnLst/>
              <a:rect l="l" t="t" r="r" b="b"/>
              <a:pathLst>
                <a:path w="8173" h="7973" extrusionOk="0">
                  <a:moveTo>
                    <a:pt x="7305" y="1"/>
                  </a:moveTo>
                  <a:lnTo>
                    <a:pt x="2368" y="5971"/>
                  </a:lnTo>
                  <a:lnTo>
                    <a:pt x="1001" y="3603"/>
                  </a:lnTo>
                  <a:lnTo>
                    <a:pt x="0" y="4170"/>
                  </a:lnTo>
                  <a:lnTo>
                    <a:pt x="2168" y="7973"/>
                  </a:lnTo>
                  <a:lnTo>
                    <a:pt x="8173" y="734"/>
                  </a:lnTo>
                  <a:lnTo>
                    <a:pt x="730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4" name="Google Shape;3074;p58"/>
            <p:cNvSpPr/>
            <p:nvPr/>
          </p:nvSpPr>
          <p:spPr>
            <a:xfrm>
              <a:off x="2316825" y="4538700"/>
              <a:ext cx="204350" cy="198500"/>
            </a:xfrm>
            <a:custGeom>
              <a:avLst/>
              <a:gdLst/>
              <a:ahLst/>
              <a:cxnLst/>
              <a:rect l="l" t="t" r="r" b="b"/>
              <a:pathLst>
                <a:path w="8174" h="7940" extrusionOk="0">
                  <a:moveTo>
                    <a:pt x="7306" y="0"/>
                  </a:moveTo>
                  <a:lnTo>
                    <a:pt x="2369" y="5971"/>
                  </a:lnTo>
                  <a:lnTo>
                    <a:pt x="1001" y="3603"/>
                  </a:lnTo>
                  <a:lnTo>
                    <a:pt x="1" y="4170"/>
                  </a:lnTo>
                  <a:lnTo>
                    <a:pt x="2169" y="7939"/>
                  </a:lnTo>
                  <a:lnTo>
                    <a:pt x="8173" y="701"/>
                  </a:lnTo>
                  <a:lnTo>
                    <a:pt x="73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5" name="Google Shape;3075;p58"/>
            <p:cNvSpPr/>
            <p:nvPr/>
          </p:nvSpPr>
          <p:spPr>
            <a:xfrm>
              <a:off x="2993150" y="4157575"/>
              <a:ext cx="271050" cy="204100"/>
            </a:xfrm>
            <a:custGeom>
              <a:avLst/>
              <a:gdLst/>
              <a:ahLst/>
              <a:cxnLst/>
              <a:rect l="l" t="t" r="r" b="b"/>
              <a:pathLst>
                <a:path w="10842" h="8164" extrusionOk="0">
                  <a:moveTo>
                    <a:pt x="5037" y="1"/>
                  </a:moveTo>
                  <a:cubicBezTo>
                    <a:pt x="3903" y="501"/>
                    <a:pt x="2869" y="1135"/>
                    <a:pt x="1968" y="1936"/>
                  </a:cubicBezTo>
                  <a:cubicBezTo>
                    <a:pt x="1068" y="2736"/>
                    <a:pt x="234" y="3770"/>
                    <a:pt x="34" y="5071"/>
                  </a:cubicBezTo>
                  <a:cubicBezTo>
                    <a:pt x="0" y="5405"/>
                    <a:pt x="0" y="5738"/>
                    <a:pt x="34" y="6072"/>
                  </a:cubicBezTo>
                  <a:cubicBezTo>
                    <a:pt x="100" y="6405"/>
                    <a:pt x="234" y="6706"/>
                    <a:pt x="467" y="6973"/>
                  </a:cubicBezTo>
                  <a:cubicBezTo>
                    <a:pt x="901" y="7473"/>
                    <a:pt x="1468" y="7806"/>
                    <a:pt x="2135" y="7973"/>
                  </a:cubicBezTo>
                  <a:cubicBezTo>
                    <a:pt x="2724" y="8101"/>
                    <a:pt x="3323" y="8163"/>
                    <a:pt x="3919" y="8163"/>
                  </a:cubicBezTo>
                  <a:cubicBezTo>
                    <a:pt x="5823" y="8163"/>
                    <a:pt x="7708" y="7524"/>
                    <a:pt x="9207" y="6305"/>
                  </a:cubicBezTo>
                  <a:cubicBezTo>
                    <a:pt x="9707" y="5872"/>
                    <a:pt x="10107" y="5371"/>
                    <a:pt x="10408" y="4804"/>
                  </a:cubicBezTo>
                  <a:cubicBezTo>
                    <a:pt x="10741" y="4237"/>
                    <a:pt x="10841" y="3570"/>
                    <a:pt x="10741" y="2903"/>
                  </a:cubicBezTo>
                  <a:cubicBezTo>
                    <a:pt x="10608" y="2236"/>
                    <a:pt x="10207" y="1669"/>
                    <a:pt x="9640" y="1335"/>
                  </a:cubicBezTo>
                  <a:cubicBezTo>
                    <a:pt x="9107" y="1002"/>
                    <a:pt x="8506" y="768"/>
                    <a:pt x="7872" y="668"/>
                  </a:cubicBezTo>
                  <a:cubicBezTo>
                    <a:pt x="7479" y="603"/>
                    <a:pt x="7083" y="569"/>
                    <a:pt x="6686" y="569"/>
                  </a:cubicBezTo>
                  <a:cubicBezTo>
                    <a:pt x="5871" y="569"/>
                    <a:pt x="5055" y="710"/>
                    <a:pt x="4270" y="1002"/>
                  </a:cubicBezTo>
                  <a:cubicBezTo>
                    <a:pt x="4871" y="847"/>
                    <a:pt x="5481" y="772"/>
                    <a:pt x="6095" y="772"/>
                  </a:cubicBezTo>
                  <a:cubicBezTo>
                    <a:pt x="6674" y="772"/>
                    <a:pt x="7256" y="839"/>
                    <a:pt x="7839" y="968"/>
                  </a:cubicBezTo>
                  <a:cubicBezTo>
                    <a:pt x="8406" y="1102"/>
                    <a:pt x="8940" y="1335"/>
                    <a:pt x="9407" y="1669"/>
                  </a:cubicBezTo>
                  <a:cubicBezTo>
                    <a:pt x="9874" y="1969"/>
                    <a:pt x="10174" y="2436"/>
                    <a:pt x="10274" y="3003"/>
                  </a:cubicBezTo>
                  <a:cubicBezTo>
                    <a:pt x="10341" y="3537"/>
                    <a:pt x="10207" y="4104"/>
                    <a:pt x="9941" y="4571"/>
                  </a:cubicBezTo>
                  <a:cubicBezTo>
                    <a:pt x="9674" y="5071"/>
                    <a:pt x="9307" y="5505"/>
                    <a:pt x="8873" y="5872"/>
                  </a:cubicBezTo>
                  <a:cubicBezTo>
                    <a:pt x="7939" y="6606"/>
                    <a:pt x="6872" y="7106"/>
                    <a:pt x="5738" y="7339"/>
                  </a:cubicBezTo>
                  <a:cubicBezTo>
                    <a:pt x="5100" y="7508"/>
                    <a:pt x="4441" y="7593"/>
                    <a:pt x="3784" y="7593"/>
                  </a:cubicBezTo>
                  <a:cubicBezTo>
                    <a:pt x="3274" y="7593"/>
                    <a:pt x="2765" y="7542"/>
                    <a:pt x="2268" y="7440"/>
                  </a:cubicBezTo>
                  <a:cubicBezTo>
                    <a:pt x="1735" y="7306"/>
                    <a:pt x="1234" y="7039"/>
                    <a:pt x="867" y="6639"/>
                  </a:cubicBezTo>
                  <a:cubicBezTo>
                    <a:pt x="534" y="6205"/>
                    <a:pt x="367" y="5672"/>
                    <a:pt x="467" y="5138"/>
                  </a:cubicBezTo>
                  <a:cubicBezTo>
                    <a:pt x="567" y="3970"/>
                    <a:pt x="1301" y="2970"/>
                    <a:pt x="2135" y="2136"/>
                  </a:cubicBezTo>
                  <a:cubicBezTo>
                    <a:pt x="3002" y="1302"/>
                    <a:pt x="3970" y="568"/>
                    <a:pt x="50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6" name="Google Shape;3076;p58"/>
            <p:cNvSpPr/>
            <p:nvPr/>
          </p:nvSpPr>
          <p:spPr>
            <a:xfrm>
              <a:off x="2104175" y="3778975"/>
              <a:ext cx="160975" cy="19200"/>
            </a:xfrm>
            <a:custGeom>
              <a:avLst/>
              <a:gdLst/>
              <a:ahLst/>
              <a:cxnLst/>
              <a:rect l="l" t="t" r="r" b="b"/>
              <a:pathLst>
                <a:path w="6439" h="768" extrusionOk="0">
                  <a:moveTo>
                    <a:pt x="167" y="1"/>
                  </a:moveTo>
                  <a:lnTo>
                    <a:pt x="0" y="768"/>
                  </a:lnTo>
                  <a:lnTo>
                    <a:pt x="6272" y="768"/>
                  </a:lnTo>
                  <a:lnTo>
                    <a:pt x="6438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7" name="Google Shape;3077;p58"/>
            <p:cNvSpPr/>
            <p:nvPr/>
          </p:nvSpPr>
          <p:spPr>
            <a:xfrm>
              <a:off x="2096675" y="3811500"/>
              <a:ext cx="96750" cy="19200"/>
            </a:xfrm>
            <a:custGeom>
              <a:avLst/>
              <a:gdLst/>
              <a:ahLst/>
              <a:cxnLst/>
              <a:rect l="l" t="t" r="r" b="b"/>
              <a:pathLst>
                <a:path w="3870" h="768" extrusionOk="0">
                  <a:moveTo>
                    <a:pt x="167" y="1"/>
                  </a:moveTo>
                  <a:lnTo>
                    <a:pt x="0" y="768"/>
                  </a:lnTo>
                  <a:lnTo>
                    <a:pt x="3670" y="768"/>
                  </a:lnTo>
                  <a:lnTo>
                    <a:pt x="3870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8" name="Google Shape;3078;p58"/>
            <p:cNvSpPr/>
            <p:nvPr/>
          </p:nvSpPr>
          <p:spPr>
            <a:xfrm>
              <a:off x="2803000" y="4381075"/>
              <a:ext cx="99275" cy="19200"/>
            </a:xfrm>
            <a:custGeom>
              <a:avLst/>
              <a:gdLst/>
              <a:ahLst/>
              <a:cxnLst/>
              <a:rect l="l" t="t" r="r" b="b"/>
              <a:pathLst>
                <a:path w="3971" h="768" extrusionOk="0">
                  <a:moveTo>
                    <a:pt x="168" y="1"/>
                  </a:moveTo>
                  <a:lnTo>
                    <a:pt x="1" y="768"/>
                  </a:lnTo>
                  <a:lnTo>
                    <a:pt x="3803" y="768"/>
                  </a:lnTo>
                  <a:lnTo>
                    <a:pt x="3970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9" name="Google Shape;3079;p58"/>
            <p:cNvSpPr/>
            <p:nvPr/>
          </p:nvSpPr>
          <p:spPr>
            <a:xfrm>
              <a:off x="2787150" y="4447800"/>
              <a:ext cx="100100" cy="19200"/>
            </a:xfrm>
            <a:custGeom>
              <a:avLst/>
              <a:gdLst/>
              <a:ahLst/>
              <a:cxnLst/>
              <a:rect l="l" t="t" r="r" b="b"/>
              <a:pathLst>
                <a:path w="4004" h="768" extrusionOk="0">
                  <a:moveTo>
                    <a:pt x="201" y="0"/>
                  </a:moveTo>
                  <a:lnTo>
                    <a:pt x="1" y="767"/>
                  </a:lnTo>
                  <a:lnTo>
                    <a:pt x="3837" y="767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0" name="Google Shape;3080;p58"/>
            <p:cNvSpPr/>
            <p:nvPr/>
          </p:nvSpPr>
          <p:spPr>
            <a:xfrm>
              <a:off x="2794675" y="4413600"/>
              <a:ext cx="154300" cy="19200"/>
            </a:xfrm>
            <a:custGeom>
              <a:avLst/>
              <a:gdLst/>
              <a:ahLst/>
              <a:cxnLst/>
              <a:rect l="l" t="t" r="r" b="b"/>
              <a:pathLst>
                <a:path w="6172" h="768" extrusionOk="0">
                  <a:moveTo>
                    <a:pt x="200" y="1"/>
                  </a:moveTo>
                  <a:lnTo>
                    <a:pt x="0" y="768"/>
                  </a:lnTo>
                  <a:lnTo>
                    <a:pt x="6004" y="768"/>
                  </a:lnTo>
                  <a:lnTo>
                    <a:pt x="6171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1" name="Google Shape;3081;p58"/>
            <p:cNvSpPr/>
            <p:nvPr/>
          </p:nvSpPr>
          <p:spPr>
            <a:xfrm>
              <a:off x="3049850" y="4233475"/>
              <a:ext cx="100100" cy="19200"/>
            </a:xfrm>
            <a:custGeom>
              <a:avLst/>
              <a:gdLst/>
              <a:ahLst/>
              <a:cxnLst/>
              <a:rect l="l" t="t" r="r" b="b"/>
              <a:pathLst>
                <a:path w="4004" h="768" extrusionOk="0">
                  <a:moveTo>
                    <a:pt x="167" y="0"/>
                  </a:moveTo>
                  <a:lnTo>
                    <a:pt x="0" y="768"/>
                  </a:lnTo>
                  <a:lnTo>
                    <a:pt x="3803" y="768"/>
                  </a:lnTo>
                  <a:lnTo>
                    <a:pt x="4003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2" name="Google Shape;3082;p58"/>
            <p:cNvSpPr/>
            <p:nvPr/>
          </p:nvSpPr>
          <p:spPr>
            <a:xfrm>
              <a:off x="3042350" y="4266825"/>
              <a:ext cx="153450" cy="19200"/>
            </a:xfrm>
            <a:custGeom>
              <a:avLst/>
              <a:gdLst/>
              <a:ahLst/>
              <a:cxnLst/>
              <a:rect l="l" t="t" r="r" b="b"/>
              <a:pathLst>
                <a:path w="6138" h="768" extrusionOk="0">
                  <a:moveTo>
                    <a:pt x="167" y="1"/>
                  </a:moveTo>
                  <a:lnTo>
                    <a:pt x="0" y="768"/>
                  </a:lnTo>
                  <a:lnTo>
                    <a:pt x="5971" y="768"/>
                  </a:lnTo>
                  <a:lnTo>
                    <a:pt x="6138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3" name="Google Shape;3083;p58"/>
            <p:cNvSpPr/>
            <p:nvPr/>
          </p:nvSpPr>
          <p:spPr>
            <a:xfrm>
              <a:off x="1860675" y="3745550"/>
              <a:ext cx="130950" cy="163550"/>
            </a:xfrm>
            <a:custGeom>
              <a:avLst/>
              <a:gdLst/>
              <a:ahLst/>
              <a:cxnLst/>
              <a:rect l="l" t="t" r="r" b="b"/>
              <a:pathLst>
                <a:path w="5238" h="6542" extrusionOk="0">
                  <a:moveTo>
                    <a:pt x="3531" y="1"/>
                  </a:moveTo>
                  <a:cubicBezTo>
                    <a:pt x="3499" y="1"/>
                    <a:pt x="3468" y="2"/>
                    <a:pt x="3436" y="3"/>
                  </a:cubicBezTo>
                  <a:cubicBezTo>
                    <a:pt x="2869" y="37"/>
                    <a:pt x="2335" y="204"/>
                    <a:pt x="1868" y="571"/>
                  </a:cubicBezTo>
                  <a:lnTo>
                    <a:pt x="1501" y="871"/>
                  </a:lnTo>
                  <a:cubicBezTo>
                    <a:pt x="1368" y="937"/>
                    <a:pt x="1334" y="1071"/>
                    <a:pt x="1401" y="1171"/>
                  </a:cubicBezTo>
                  <a:cubicBezTo>
                    <a:pt x="1451" y="1221"/>
                    <a:pt x="1510" y="1246"/>
                    <a:pt x="1568" y="1246"/>
                  </a:cubicBezTo>
                  <a:cubicBezTo>
                    <a:pt x="1626" y="1246"/>
                    <a:pt x="1685" y="1221"/>
                    <a:pt x="1735" y="1171"/>
                  </a:cubicBezTo>
                  <a:lnTo>
                    <a:pt x="2102" y="904"/>
                  </a:lnTo>
                  <a:cubicBezTo>
                    <a:pt x="2469" y="637"/>
                    <a:pt x="2902" y="470"/>
                    <a:pt x="3369" y="470"/>
                  </a:cubicBezTo>
                  <a:cubicBezTo>
                    <a:pt x="3803" y="470"/>
                    <a:pt x="4203" y="671"/>
                    <a:pt x="4470" y="1038"/>
                  </a:cubicBezTo>
                  <a:cubicBezTo>
                    <a:pt x="4670" y="1371"/>
                    <a:pt x="4737" y="1771"/>
                    <a:pt x="4637" y="2138"/>
                  </a:cubicBezTo>
                  <a:cubicBezTo>
                    <a:pt x="4537" y="2639"/>
                    <a:pt x="4237" y="3072"/>
                    <a:pt x="3803" y="3406"/>
                  </a:cubicBezTo>
                  <a:lnTo>
                    <a:pt x="134" y="6141"/>
                  </a:lnTo>
                  <a:cubicBezTo>
                    <a:pt x="34" y="6208"/>
                    <a:pt x="0" y="6375"/>
                    <a:pt x="34" y="6475"/>
                  </a:cubicBezTo>
                  <a:cubicBezTo>
                    <a:pt x="67" y="6541"/>
                    <a:pt x="134" y="6541"/>
                    <a:pt x="200" y="6541"/>
                  </a:cubicBezTo>
                  <a:lnTo>
                    <a:pt x="3870" y="6541"/>
                  </a:lnTo>
                  <a:cubicBezTo>
                    <a:pt x="4003" y="6541"/>
                    <a:pt x="4103" y="6441"/>
                    <a:pt x="4136" y="6308"/>
                  </a:cubicBezTo>
                  <a:cubicBezTo>
                    <a:pt x="4170" y="6208"/>
                    <a:pt x="4103" y="6074"/>
                    <a:pt x="3970" y="6074"/>
                  </a:cubicBezTo>
                  <a:lnTo>
                    <a:pt x="901" y="6074"/>
                  </a:lnTo>
                  <a:lnTo>
                    <a:pt x="4036" y="3739"/>
                  </a:lnTo>
                  <a:cubicBezTo>
                    <a:pt x="4570" y="3339"/>
                    <a:pt x="4937" y="2772"/>
                    <a:pt x="5104" y="2138"/>
                  </a:cubicBezTo>
                  <a:cubicBezTo>
                    <a:pt x="5237" y="1671"/>
                    <a:pt x="5137" y="1138"/>
                    <a:pt x="4870" y="737"/>
                  </a:cubicBezTo>
                  <a:cubicBezTo>
                    <a:pt x="4555" y="265"/>
                    <a:pt x="4062" y="1"/>
                    <a:pt x="3531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4" name="Google Shape;3084;p58"/>
            <p:cNvSpPr/>
            <p:nvPr/>
          </p:nvSpPr>
          <p:spPr>
            <a:xfrm>
              <a:off x="1813125" y="4025825"/>
              <a:ext cx="123450" cy="163475"/>
            </a:xfrm>
            <a:custGeom>
              <a:avLst/>
              <a:gdLst/>
              <a:ahLst/>
              <a:cxnLst/>
              <a:rect l="l" t="t" r="r" b="b"/>
              <a:pathLst>
                <a:path w="4938" h="6539" extrusionOk="0">
                  <a:moveTo>
                    <a:pt x="3103" y="467"/>
                  </a:moveTo>
                  <a:cubicBezTo>
                    <a:pt x="3603" y="467"/>
                    <a:pt x="4004" y="768"/>
                    <a:pt x="4170" y="1235"/>
                  </a:cubicBezTo>
                  <a:cubicBezTo>
                    <a:pt x="4404" y="1902"/>
                    <a:pt x="4437" y="2602"/>
                    <a:pt x="4271" y="3269"/>
                  </a:cubicBezTo>
                  <a:cubicBezTo>
                    <a:pt x="4104" y="4003"/>
                    <a:pt x="3737" y="4704"/>
                    <a:pt x="3236" y="5271"/>
                  </a:cubicBezTo>
                  <a:cubicBezTo>
                    <a:pt x="2903" y="5705"/>
                    <a:pt x="2403" y="6005"/>
                    <a:pt x="1835" y="6071"/>
                  </a:cubicBezTo>
                  <a:cubicBezTo>
                    <a:pt x="1335" y="6038"/>
                    <a:pt x="901" y="5738"/>
                    <a:pt x="768" y="5271"/>
                  </a:cubicBezTo>
                  <a:cubicBezTo>
                    <a:pt x="501" y="4637"/>
                    <a:pt x="501" y="3937"/>
                    <a:pt x="668" y="3269"/>
                  </a:cubicBezTo>
                  <a:cubicBezTo>
                    <a:pt x="835" y="2502"/>
                    <a:pt x="1168" y="1835"/>
                    <a:pt x="1669" y="1235"/>
                  </a:cubicBezTo>
                  <a:cubicBezTo>
                    <a:pt x="2036" y="801"/>
                    <a:pt x="2536" y="501"/>
                    <a:pt x="3103" y="467"/>
                  </a:cubicBezTo>
                  <a:close/>
                  <a:moveTo>
                    <a:pt x="3203" y="0"/>
                  </a:moveTo>
                  <a:cubicBezTo>
                    <a:pt x="2469" y="67"/>
                    <a:pt x="1802" y="401"/>
                    <a:pt x="1368" y="968"/>
                  </a:cubicBezTo>
                  <a:cubicBezTo>
                    <a:pt x="801" y="1635"/>
                    <a:pt x="401" y="2436"/>
                    <a:pt x="201" y="3269"/>
                  </a:cubicBezTo>
                  <a:cubicBezTo>
                    <a:pt x="1" y="4003"/>
                    <a:pt x="34" y="4804"/>
                    <a:pt x="301" y="5538"/>
                  </a:cubicBezTo>
                  <a:cubicBezTo>
                    <a:pt x="535" y="6105"/>
                    <a:pt x="1102" y="6505"/>
                    <a:pt x="1702" y="6538"/>
                  </a:cubicBezTo>
                  <a:cubicBezTo>
                    <a:pt x="2436" y="6472"/>
                    <a:pt x="3103" y="6105"/>
                    <a:pt x="3570" y="5538"/>
                  </a:cubicBezTo>
                  <a:cubicBezTo>
                    <a:pt x="4137" y="4871"/>
                    <a:pt x="4537" y="4103"/>
                    <a:pt x="4738" y="3269"/>
                  </a:cubicBezTo>
                  <a:cubicBezTo>
                    <a:pt x="4938" y="2502"/>
                    <a:pt x="4871" y="1702"/>
                    <a:pt x="4604" y="968"/>
                  </a:cubicBezTo>
                  <a:cubicBezTo>
                    <a:pt x="4404" y="401"/>
                    <a:pt x="3837" y="0"/>
                    <a:pt x="3203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5" name="Google Shape;3085;p58"/>
            <p:cNvSpPr/>
            <p:nvPr/>
          </p:nvSpPr>
          <p:spPr>
            <a:xfrm>
              <a:off x="1731400" y="4305200"/>
              <a:ext cx="130950" cy="163475"/>
            </a:xfrm>
            <a:custGeom>
              <a:avLst/>
              <a:gdLst/>
              <a:ahLst/>
              <a:cxnLst/>
              <a:rect l="l" t="t" r="r" b="b"/>
              <a:pathLst>
                <a:path w="5238" h="6539" extrusionOk="0">
                  <a:moveTo>
                    <a:pt x="3470" y="0"/>
                  </a:moveTo>
                  <a:cubicBezTo>
                    <a:pt x="2903" y="33"/>
                    <a:pt x="2336" y="200"/>
                    <a:pt x="1902" y="567"/>
                  </a:cubicBezTo>
                  <a:lnTo>
                    <a:pt x="1502" y="867"/>
                  </a:lnTo>
                  <a:cubicBezTo>
                    <a:pt x="1402" y="934"/>
                    <a:pt x="1368" y="1068"/>
                    <a:pt x="1435" y="1168"/>
                  </a:cubicBezTo>
                  <a:cubicBezTo>
                    <a:pt x="1469" y="1218"/>
                    <a:pt x="1519" y="1243"/>
                    <a:pt x="1573" y="1243"/>
                  </a:cubicBezTo>
                  <a:cubicBezTo>
                    <a:pt x="1627" y="1243"/>
                    <a:pt x="1685" y="1218"/>
                    <a:pt x="1735" y="1168"/>
                  </a:cubicBezTo>
                  <a:lnTo>
                    <a:pt x="2136" y="901"/>
                  </a:lnTo>
                  <a:cubicBezTo>
                    <a:pt x="2469" y="634"/>
                    <a:pt x="2903" y="467"/>
                    <a:pt x="3370" y="467"/>
                  </a:cubicBezTo>
                  <a:cubicBezTo>
                    <a:pt x="3804" y="467"/>
                    <a:pt x="4237" y="667"/>
                    <a:pt x="4471" y="1034"/>
                  </a:cubicBezTo>
                  <a:cubicBezTo>
                    <a:pt x="4704" y="1334"/>
                    <a:pt x="4738" y="1768"/>
                    <a:pt x="4671" y="2135"/>
                  </a:cubicBezTo>
                  <a:cubicBezTo>
                    <a:pt x="4537" y="2635"/>
                    <a:pt x="4237" y="3069"/>
                    <a:pt x="3837" y="3403"/>
                  </a:cubicBezTo>
                  <a:lnTo>
                    <a:pt x="134" y="6138"/>
                  </a:lnTo>
                  <a:cubicBezTo>
                    <a:pt x="34" y="6205"/>
                    <a:pt x="1" y="6338"/>
                    <a:pt x="68" y="6471"/>
                  </a:cubicBezTo>
                  <a:cubicBezTo>
                    <a:pt x="101" y="6505"/>
                    <a:pt x="134" y="6538"/>
                    <a:pt x="201" y="6538"/>
                  </a:cubicBezTo>
                  <a:lnTo>
                    <a:pt x="3870" y="6538"/>
                  </a:lnTo>
                  <a:cubicBezTo>
                    <a:pt x="3970" y="6538"/>
                    <a:pt x="4104" y="6438"/>
                    <a:pt x="4137" y="6305"/>
                  </a:cubicBezTo>
                  <a:cubicBezTo>
                    <a:pt x="4170" y="6205"/>
                    <a:pt x="4070" y="6071"/>
                    <a:pt x="3970" y="6071"/>
                  </a:cubicBezTo>
                  <a:lnTo>
                    <a:pt x="868" y="6071"/>
                  </a:lnTo>
                  <a:lnTo>
                    <a:pt x="4037" y="3736"/>
                  </a:lnTo>
                  <a:cubicBezTo>
                    <a:pt x="4571" y="3336"/>
                    <a:pt x="4938" y="2769"/>
                    <a:pt x="5104" y="2135"/>
                  </a:cubicBezTo>
                  <a:cubicBezTo>
                    <a:pt x="5238" y="1635"/>
                    <a:pt x="5138" y="1134"/>
                    <a:pt x="4871" y="701"/>
                  </a:cubicBezTo>
                  <a:cubicBezTo>
                    <a:pt x="4537" y="234"/>
                    <a:pt x="4004" y="0"/>
                    <a:pt x="3470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6" name="Google Shape;3086;p58"/>
            <p:cNvSpPr/>
            <p:nvPr/>
          </p:nvSpPr>
          <p:spPr>
            <a:xfrm>
              <a:off x="1683875" y="4585400"/>
              <a:ext cx="123450" cy="162625"/>
            </a:xfrm>
            <a:custGeom>
              <a:avLst/>
              <a:gdLst/>
              <a:ahLst/>
              <a:cxnLst/>
              <a:rect l="l" t="t" r="r" b="b"/>
              <a:pathLst>
                <a:path w="4938" h="6505" extrusionOk="0">
                  <a:moveTo>
                    <a:pt x="3136" y="467"/>
                  </a:moveTo>
                  <a:cubicBezTo>
                    <a:pt x="3603" y="467"/>
                    <a:pt x="4037" y="767"/>
                    <a:pt x="4203" y="1234"/>
                  </a:cubicBezTo>
                  <a:cubicBezTo>
                    <a:pt x="4437" y="1868"/>
                    <a:pt x="4470" y="2602"/>
                    <a:pt x="4270" y="3269"/>
                  </a:cubicBezTo>
                  <a:cubicBezTo>
                    <a:pt x="4103" y="4003"/>
                    <a:pt x="3770" y="4704"/>
                    <a:pt x="3269" y="5271"/>
                  </a:cubicBezTo>
                  <a:cubicBezTo>
                    <a:pt x="2903" y="5738"/>
                    <a:pt x="2402" y="6004"/>
                    <a:pt x="1835" y="6071"/>
                  </a:cubicBezTo>
                  <a:cubicBezTo>
                    <a:pt x="1335" y="6038"/>
                    <a:pt x="934" y="5738"/>
                    <a:pt x="768" y="5271"/>
                  </a:cubicBezTo>
                  <a:cubicBezTo>
                    <a:pt x="534" y="4637"/>
                    <a:pt x="501" y="3936"/>
                    <a:pt x="668" y="3269"/>
                  </a:cubicBezTo>
                  <a:lnTo>
                    <a:pt x="701" y="3269"/>
                  </a:lnTo>
                  <a:cubicBezTo>
                    <a:pt x="834" y="2502"/>
                    <a:pt x="1201" y="1801"/>
                    <a:pt x="1702" y="1234"/>
                  </a:cubicBezTo>
                  <a:cubicBezTo>
                    <a:pt x="2035" y="767"/>
                    <a:pt x="2569" y="501"/>
                    <a:pt x="3136" y="467"/>
                  </a:cubicBezTo>
                  <a:close/>
                  <a:moveTo>
                    <a:pt x="3236" y="0"/>
                  </a:moveTo>
                  <a:cubicBezTo>
                    <a:pt x="2502" y="34"/>
                    <a:pt x="1835" y="400"/>
                    <a:pt x="1368" y="968"/>
                  </a:cubicBezTo>
                  <a:cubicBezTo>
                    <a:pt x="801" y="1635"/>
                    <a:pt x="401" y="2402"/>
                    <a:pt x="234" y="3269"/>
                  </a:cubicBezTo>
                  <a:cubicBezTo>
                    <a:pt x="0" y="4003"/>
                    <a:pt x="34" y="4804"/>
                    <a:pt x="334" y="5504"/>
                  </a:cubicBezTo>
                  <a:cubicBezTo>
                    <a:pt x="534" y="6105"/>
                    <a:pt x="1101" y="6505"/>
                    <a:pt x="1735" y="6505"/>
                  </a:cubicBezTo>
                  <a:cubicBezTo>
                    <a:pt x="2436" y="6438"/>
                    <a:pt x="3136" y="6105"/>
                    <a:pt x="3570" y="5504"/>
                  </a:cubicBezTo>
                  <a:cubicBezTo>
                    <a:pt x="4137" y="4870"/>
                    <a:pt x="4537" y="4070"/>
                    <a:pt x="4737" y="3236"/>
                  </a:cubicBezTo>
                  <a:cubicBezTo>
                    <a:pt x="4937" y="2502"/>
                    <a:pt x="4904" y="1701"/>
                    <a:pt x="4637" y="968"/>
                  </a:cubicBezTo>
                  <a:cubicBezTo>
                    <a:pt x="4404" y="367"/>
                    <a:pt x="3837" y="0"/>
                    <a:pt x="3236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7" name="Google Shape;3087;p58"/>
            <p:cNvSpPr/>
            <p:nvPr/>
          </p:nvSpPr>
          <p:spPr>
            <a:xfrm>
              <a:off x="3006475" y="3706425"/>
              <a:ext cx="586275" cy="409500"/>
            </a:xfrm>
            <a:custGeom>
              <a:avLst/>
              <a:gdLst/>
              <a:ahLst/>
              <a:cxnLst/>
              <a:rect l="l" t="t" r="r" b="b"/>
              <a:pathLst>
                <a:path w="23451" h="16380" extrusionOk="0">
                  <a:moveTo>
                    <a:pt x="5972" y="1"/>
                  </a:moveTo>
                  <a:lnTo>
                    <a:pt x="3670" y="10108"/>
                  </a:lnTo>
                  <a:cubicBezTo>
                    <a:pt x="3036" y="12776"/>
                    <a:pt x="1" y="16379"/>
                    <a:pt x="1" y="16379"/>
                  </a:cubicBezTo>
                  <a:lnTo>
                    <a:pt x="17046" y="16379"/>
                  </a:lnTo>
                  <a:cubicBezTo>
                    <a:pt x="17046" y="16379"/>
                    <a:pt x="20149" y="14311"/>
                    <a:pt x="20916" y="11009"/>
                  </a:cubicBezTo>
                  <a:cubicBezTo>
                    <a:pt x="21650" y="7740"/>
                    <a:pt x="23451" y="1"/>
                    <a:pt x="234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8" name="Google Shape;3088;p58"/>
            <p:cNvSpPr/>
            <p:nvPr/>
          </p:nvSpPr>
          <p:spPr>
            <a:xfrm>
              <a:off x="3165925" y="3840075"/>
              <a:ext cx="54900" cy="53175"/>
            </a:xfrm>
            <a:custGeom>
              <a:avLst/>
              <a:gdLst/>
              <a:ahLst/>
              <a:cxnLst/>
              <a:rect l="l" t="t" r="r" b="b"/>
              <a:pathLst>
                <a:path w="2196" h="2127" extrusionOk="0">
                  <a:moveTo>
                    <a:pt x="544" y="0"/>
                  </a:moveTo>
                  <a:cubicBezTo>
                    <a:pt x="528" y="0"/>
                    <a:pt x="511" y="8"/>
                    <a:pt x="494" y="25"/>
                  </a:cubicBezTo>
                  <a:cubicBezTo>
                    <a:pt x="494" y="25"/>
                    <a:pt x="461" y="59"/>
                    <a:pt x="461" y="92"/>
                  </a:cubicBezTo>
                  <a:lnTo>
                    <a:pt x="27" y="2027"/>
                  </a:lnTo>
                  <a:cubicBezTo>
                    <a:pt x="0" y="2054"/>
                    <a:pt x="17" y="2102"/>
                    <a:pt x="42" y="2102"/>
                  </a:cubicBezTo>
                  <a:cubicBezTo>
                    <a:pt x="48" y="2102"/>
                    <a:pt x="54" y="2100"/>
                    <a:pt x="61" y="2093"/>
                  </a:cubicBezTo>
                  <a:cubicBezTo>
                    <a:pt x="128" y="2093"/>
                    <a:pt x="161" y="2060"/>
                    <a:pt x="161" y="2027"/>
                  </a:cubicBezTo>
                  <a:lnTo>
                    <a:pt x="595" y="292"/>
                  </a:lnTo>
                  <a:lnTo>
                    <a:pt x="1028" y="1226"/>
                  </a:lnTo>
                  <a:cubicBezTo>
                    <a:pt x="1062" y="1259"/>
                    <a:pt x="1062" y="1259"/>
                    <a:pt x="1095" y="1259"/>
                  </a:cubicBezTo>
                  <a:cubicBezTo>
                    <a:pt x="1128" y="1259"/>
                    <a:pt x="1128" y="1259"/>
                    <a:pt x="1162" y="1226"/>
                  </a:cubicBezTo>
                  <a:lnTo>
                    <a:pt x="2062" y="292"/>
                  </a:lnTo>
                  <a:lnTo>
                    <a:pt x="2062" y="292"/>
                  </a:lnTo>
                  <a:lnTo>
                    <a:pt x="1629" y="2027"/>
                  </a:lnTo>
                  <a:cubicBezTo>
                    <a:pt x="1595" y="2060"/>
                    <a:pt x="1629" y="2127"/>
                    <a:pt x="1662" y="2127"/>
                  </a:cubicBezTo>
                  <a:cubicBezTo>
                    <a:pt x="1695" y="2093"/>
                    <a:pt x="1762" y="2093"/>
                    <a:pt x="1762" y="2027"/>
                  </a:cubicBezTo>
                  <a:lnTo>
                    <a:pt x="2196" y="92"/>
                  </a:lnTo>
                  <a:cubicBezTo>
                    <a:pt x="2196" y="92"/>
                    <a:pt x="2196" y="59"/>
                    <a:pt x="2196" y="59"/>
                  </a:cubicBezTo>
                  <a:cubicBezTo>
                    <a:pt x="2196" y="59"/>
                    <a:pt x="2196" y="25"/>
                    <a:pt x="2196" y="25"/>
                  </a:cubicBezTo>
                  <a:cubicBezTo>
                    <a:pt x="2179" y="8"/>
                    <a:pt x="2162" y="0"/>
                    <a:pt x="2146" y="0"/>
                  </a:cubicBezTo>
                  <a:cubicBezTo>
                    <a:pt x="2129" y="0"/>
                    <a:pt x="2112" y="8"/>
                    <a:pt x="2096" y="25"/>
                  </a:cubicBezTo>
                  <a:lnTo>
                    <a:pt x="1128" y="1059"/>
                  </a:lnTo>
                  <a:lnTo>
                    <a:pt x="595" y="25"/>
                  </a:lnTo>
                  <a:cubicBezTo>
                    <a:pt x="578" y="8"/>
                    <a:pt x="561" y="0"/>
                    <a:pt x="54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9" name="Google Shape;3089;p58"/>
            <p:cNvSpPr/>
            <p:nvPr/>
          </p:nvSpPr>
          <p:spPr>
            <a:xfrm>
              <a:off x="3225800" y="3839850"/>
              <a:ext cx="42575" cy="53400"/>
            </a:xfrm>
            <a:custGeom>
              <a:avLst/>
              <a:gdLst/>
              <a:ahLst/>
              <a:cxnLst/>
              <a:rect l="l" t="t" r="r" b="b"/>
              <a:pathLst>
                <a:path w="1703" h="2136" extrusionOk="0">
                  <a:moveTo>
                    <a:pt x="568" y="1"/>
                  </a:moveTo>
                  <a:cubicBezTo>
                    <a:pt x="535" y="1"/>
                    <a:pt x="468" y="34"/>
                    <a:pt x="468" y="68"/>
                  </a:cubicBezTo>
                  <a:lnTo>
                    <a:pt x="1" y="2036"/>
                  </a:lnTo>
                  <a:cubicBezTo>
                    <a:pt x="1" y="2069"/>
                    <a:pt x="34" y="2102"/>
                    <a:pt x="68" y="2136"/>
                  </a:cubicBezTo>
                  <a:lnTo>
                    <a:pt x="1168" y="2136"/>
                  </a:lnTo>
                  <a:cubicBezTo>
                    <a:pt x="1202" y="2102"/>
                    <a:pt x="1235" y="2102"/>
                    <a:pt x="1235" y="2036"/>
                  </a:cubicBezTo>
                  <a:cubicBezTo>
                    <a:pt x="1268" y="2002"/>
                    <a:pt x="1235" y="1969"/>
                    <a:pt x="1202" y="1969"/>
                  </a:cubicBezTo>
                  <a:lnTo>
                    <a:pt x="168" y="1969"/>
                  </a:lnTo>
                  <a:lnTo>
                    <a:pt x="368" y="1135"/>
                  </a:lnTo>
                  <a:lnTo>
                    <a:pt x="1268" y="1135"/>
                  </a:lnTo>
                  <a:cubicBezTo>
                    <a:pt x="1302" y="1135"/>
                    <a:pt x="1335" y="1102"/>
                    <a:pt x="1335" y="1068"/>
                  </a:cubicBezTo>
                  <a:cubicBezTo>
                    <a:pt x="1368" y="1035"/>
                    <a:pt x="1335" y="1002"/>
                    <a:pt x="1302" y="1002"/>
                  </a:cubicBezTo>
                  <a:lnTo>
                    <a:pt x="401" y="1002"/>
                  </a:lnTo>
                  <a:lnTo>
                    <a:pt x="601" y="168"/>
                  </a:lnTo>
                  <a:lnTo>
                    <a:pt x="1602" y="168"/>
                  </a:lnTo>
                  <a:cubicBezTo>
                    <a:pt x="1669" y="168"/>
                    <a:pt x="1702" y="134"/>
                    <a:pt x="1702" y="68"/>
                  </a:cubicBezTo>
                  <a:cubicBezTo>
                    <a:pt x="1702" y="34"/>
                    <a:pt x="1702" y="1"/>
                    <a:pt x="163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0" name="Google Shape;3090;p58"/>
            <p:cNvSpPr/>
            <p:nvPr/>
          </p:nvSpPr>
          <p:spPr>
            <a:xfrm>
              <a:off x="3270850" y="3839850"/>
              <a:ext cx="42550" cy="53400"/>
            </a:xfrm>
            <a:custGeom>
              <a:avLst/>
              <a:gdLst/>
              <a:ahLst/>
              <a:cxnLst/>
              <a:rect l="l" t="t" r="r" b="b"/>
              <a:pathLst>
                <a:path w="1702" h="2136" extrusionOk="0">
                  <a:moveTo>
                    <a:pt x="534" y="1"/>
                  </a:moveTo>
                  <a:cubicBezTo>
                    <a:pt x="500" y="1"/>
                    <a:pt x="467" y="34"/>
                    <a:pt x="467" y="68"/>
                  </a:cubicBezTo>
                  <a:lnTo>
                    <a:pt x="0" y="2036"/>
                  </a:lnTo>
                  <a:cubicBezTo>
                    <a:pt x="0" y="2069"/>
                    <a:pt x="0" y="2102"/>
                    <a:pt x="33" y="2136"/>
                  </a:cubicBezTo>
                  <a:lnTo>
                    <a:pt x="1134" y="2136"/>
                  </a:lnTo>
                  <a:cubicBezTo>
                    <a:pt x="1168" y="2102"/>
                    <a:pt x="1234" y="2102"/>
                    <a:pt x="1234" y="2036"/>
                  </a:cubicBezTo>
                  <a:cubicBezTo>
                    <a:pt x="1234" y="2002"/>
                    <a:pt x="1201" y="1969"/>
                    <a:pt x="1168" y="1969"/>
                  </a:cubicBezTo>
                  <a:lnTo>
                    <a:pt x="167" y="1969"/>
                  </a:lnTo>
                  <a:lnTo>
                    <a:pt x="367" y="1135"/>
                  </a:lnTo>
                  <a:lnTo>
                    <a:pt x="1234" y="1135"/>
                  </a:lnTo>
                  <a:cubicBezTo>
                    <a:pt x="1268" y="1135"/>
                    <a:pt x="1334" y="1102"/>
                    <a:pt x="1334" y="1068"/>
                  </a:cubicBezTo>
                  <a:cubicBezTo>
                    <a:pt x="1334" y="1035"/>
                    <a:pt x="1301" y="1002"/>
                    <a:pt x="1268" y="1002"/>
                  </a:cubicBezTo>
                  <a:lnTo>
                    <a:pt x="400" y="1002"/>
                  </a:lnTo>
                  <a:lnTo>
                    <a:pt x="601" y="168"/>
                  </a:lnTo>
                  <a:lnTo>
                    <a:pt x="1601" y="168"/>
                  </a:lnTo>
                  <a:cubicBezTo>
                    <a:pt x="1635" y="168"/>
                    <a:pt x="1668" y="134"/>
                    <a:pt x="1701" y="68"/>
                  </a:cubicBezTo>
                  <a:cubicBezTo>
                    <a:pt x="1701" y="34"/>
                    <a:pt x="1668" y="1"/>
                    <a:pt x="163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1" name="Google Shape;3091;p58"/>
            <p:cNvSpPr/>
            <p:nvPr/>
          </p:nvSpPr>
          <p:spPr>
            <a:xfrm>
              <a:off x="3322550" y="3839850"/>
              <a:ext cx="39225" cy="52575"/>
            </a:xfrm>
            <a:custGeom>
              <a:avLst/>
              <a:gdLst/>
              <a:ahLst/>
              <a:cxnLst/>
              <a:rect l="l" t="t" r="r" b="b"/>
              <a:pathLst>
                <a:path w="1569" h="2103" extrusionOk="0">
                  <a:moveTo>
                    <a:pt x="100" y="1"/>
                  </a:moveTo>
                  <a:cubicBezTo>
                    <a:pt x="67" y="1"/>
                    <a:pt x="34" y="34"/>
                    <a:pt x="0" y="68"/>
                  </a:cubicBezTo>
                  <a:cubicBezTo>
                    <a:pt x="0" y="134"/>
                    <a:pt x="34" y="168"/>
                    <a:pt x="67" y="168"/>
                  </a:cubicBezTo>
                  <a:lnTo>
                    <a:pt x="701" y="168"/>
                  </a:lnTo>
                  <a:lnTo>
                    <a:pt x="300" y="2036"/>
                  </a:lnTo>
                  <a:cubicBezTo>
                    <a:pt x="267" y="2069"/>
                    <a:pt x="300" y="2102"/>
                    <a:pt x="334" y="2102"/>
                  </a:cubicBezTo>
                  <a:cubicBezTo>
                    <a:pt x="401" y="2102"/>
                    <a:pt x="434" y="2069"/>
                    <a:pt x="434" y="2036"/>
                  </a:cubicBezTo>
                  <a:lnTo>
                    <a:pt x="868" y="168"/>
                  </a:lnTo>
                  <a:lnTo>
                    <a:pt x="1468" y="168"/>
                  </a:lnTo>
                  <a:cubicBezTo>
                    <a:pt x="1535" y="168"/>
                    <a:pt x="1568" y="134"/>
                    <a:pt x="1568" y="68"/>
                  </a:cubicBezTo>
                  <a:cubicBezTo>
                    <a:pt x="1568" y="34"/>
                    <a:pt x="1568" y="1"/>
                    <a:pt x="153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2" name="Google Shape;3092;p58"/>
            <p:cNvSpPr/>
            <p:nvPr/>
          </p:nvSpPr>
          <p:spPr>
            <a:xfrm>
              <a:off x="3365075" y="3839850"/>
              <a:ext cx="15025" cy="52575"/>
            </a:xfrm>
            <a:custGeom>
              <a:avLst/>
              <a:gdLst/>
              <a:ahLst/>
              <a:cxnLst/>
              <a:rect l="l" t="t" r="r" b="b"/>
              <a:pathLst>
                <a:path w="601" h="2103" extrusionOk="0">
                  <a:moveTo>
                    <a:pt x="534" y="1"/>
                  </a:moveTo>
                  <a:cubicBezTo>
                    <a:pt x="501" y="1"/>
                    <a:pt x="467" y="34"/>
                    <a:pt x="467" y="68"/>
                  </a:cubicBezTo>
                  <a:lnTo>
                    <a:pt x="0" y="2036"/>
                  </a:lnTo>
                  <a:cubicBezTo>
                    <a:pt x="0" y="2069"/>
                    <a:pt x="0" y="2102"/>
                    <a:pt x="67" y="2102"/>
                  </a:cubicBezTo>
                  <a:cubicBezTo>
                    <a:pt x="101" y="2102"/>
                    <a:pt x="134" y="2069"/>
                    <a:pt x="167" y="2036"/>
                  </a:cubicBezTo>
                  <a:lnTo>
                    <a:pt x="601" y="68"/>
                  </a:lnTo>
                  <a:cubicBezTo>
                    <a:pt x="601" y="34"/>
                    <a:pt x="568" y="1"/>
                    <a:pt x="53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3" name="Google Shape;3093;p58"/>
            <p:cNvSpPr/>
            <p:nvPr/>
          </p:nvSpPr>
          <p:spPr>
            <a:xfrm>
              <a:off x="3386750" y="3839850"/>
              <a:ext cx="50900" cy="52575"/>
            </a:xfrm>
            <a:custGeom>
              <a:avLst/>
              <a:gdLst/>
              <a:ahLst/>
              <a:cxnLst/>
              <a:rect l="l" t="t" r="r" b="b"/>
              <a:pathLst>
                <a:path w="2036" h="2103" extrusionOk="0">
                  <a:moveTo>
                    <a:pt x="1969" y="1"/>
                  </a:moveTo>
                  <a:cubicBezTo>
                    <a:pt x="1935" y="1"/>
                    <a:pt x="1902" y="34"/>
                    <a:pt x="1869" y="101"/>
                  </a:cubicBezTo>
                  <a:lnTo>
                    <a:pt x="1468" y="1802"/>
                  </a:lnTo>
                  <a:lnTo>
                    <a:pt x="601" y="34"/>
                  </a:lnTo>
                  <a:lnTo>
                    <a:pt x="501" y="34"/>
                  </a:lnTo>
                  <a:cubicBezTo>
                    <a:pt x="468" y="34"/>
                    <a:pt x="468" y="68"/>
                    <a:pt x="468" y="101"/>
                  </a:cubicBezTo>
                  <a:lnTo>
                    <a:pt x="34" y="2036"/>
                  </a:lnTo>
                  <a:cubicBezTo>
                    <a:pt x="1" y="2069"/>
                    <a:pt x="34" y="2102"/>
                    <a:pt x="67" y="2102"/>
                  </a:cubicBezTo>
                  <a:cubicBezTo>
                    <a:pt x="101" y="2102"/>
                    <a:pt x="168" y="2069"/>
                    <a:pt x="168" y="2036"/>
                  </a:cubicBezTo>
                  <a:lnTo>
                    <a:pt x="568" y="334"/>
                  </a:lnTo>
                  <a:lnTo>
                    <a:pt x="1435" y="2069"/>
                  </a:lnTo>
                  <a:cubicBezTo>
                    <a:pt x="1435" y="2102"/>
                    <a:pt x="1468" y="2102"/>
                    <a:pt x="1468" y="2102"/>
                  </a:cubicBezTo>
                  <a:cubicBezTo>
                    <a:pt x="1535" y="2102"/>
                    <a:pt x="1569" y="2069"/>
                    <a:pt x="1569" y="2036"/>
                  </a:cubicBezTo>
                  <a:lnTo>
                    <a:pt x="2036" y="101"/>
                  </a:lnTo>
                  <a:cubicBezTo>
                    <a:pt x="2036" y="34"/>
                    <a:pt x="2002" y="1"/>
                    <a:pt x="196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4" name="Google Shape;3094;p58"/>
            <p:cNvSpPr/>
            <p:nvPr/>
          </p:nvSpPr>
          <p:spPr>
            <a:xfrm>
              <a:off x="3441925" y="3839025"/>
              <a:ext cx="53275" cy="53425"/>
            </a:xfrm>
            <a:custGeom>
              <a:avLst/>
              <a:gdLst/>
              <a:ahLst/>
              <a:cxnLst/>
              <a:rect l="l" t="t" r="r" b="b"/>
              <a:pathLst>
                <a:path w="2131" h="2137" extrusionOk="0">
                  <a:moveTo>
                    <a:pt x="1496" y="0"/>
                  </a:moveTo>
                  <a:cubicBezTo>
                    <a:pt x="863" y="34"/>
                    <a:pt x="296" y="467"/>
                    <a:pt x="162" y="1068"/>
                  </a:cubicBezTo>
                  <a:cubicBezTo>
                    <a:pt x="0" y="1587"/>
                    <a:pt x="373" y="2137"/>
                    <a:pt x="946" y="2137"/>
                  </a:cubicBezTo>
                  <a:cubicBezTo>
                    <a:pt x="962" y="2137"/>
                    <a:pt x="979" y="2136"/>
                    <a:pt x="996" y="2135"/>
                  </a:cubicBezTo>
                  <a:cubicBezTo>
                    <a:pt x="1230" y="2135"/>
                    <a:pt x="1496" y="2069"/>
                    <a:pt x="1730" y="1902"/>
                  </a:cubicBezTo>
                  <a:cubicBezTo>
                    <a:pt x="1730" y="1902"/>
                    <a:pt x="1763" y="1868"/>
                    <a:pt x="1763" y="1868"/>
                  </a:cubicBezTo>
                  <a:lnTo>
                    <a:pt x="1930" y="1135"/>
                  </a:lnTo>
                  <a:cubicBezTo>
                    <a:pt x="1930" y="1101"/>
                    <a:pt x="1897" y="1068"/>
                    <a:pt x="1863" y="1068"/>
                  </a:cubicBezTo>
                  <a:lnTo>
                    <a:pt x="1230" y="1068"/>
                  </a:lnTo>
                  <a:cubicBezTo>
                    <a:pt x="1163" y="1068"/>
                    <a:pt x="1129" y="1101"/>
                    <a:pt x="1129" y="1135"/>
                  </a:cubicBezTo>
                  <a:cubicBezTo>
                    <a:pt x="1096" y="1168"/>
                    <a:pt x="1129" y="1201"/>
                    <a:pt x="1196" y="1201"/>
                  </a:cubicBezTo>
                  <a:lnTo>
                    <a:pt x="1797" y="1168"/>
                  </a:lnTo>
                  <a:lnTo>
                    <a:pt x="1797" y="1168"/>
                  </a:lnTo>
                  <a:lnTo>
                    <a:pt x="1630" y="1802"/>
                  </a:lnTo>
                  <a:cubicBezTo>
                    <a:pt x="1463" y="1902"/>
                    <a:pt x="1263" y="1969"/>
                    <a:pt x="1029" y="1969"/>
                  </a:cubicBezTo>
                  <a:cubicBezTo>
                    <a:pt x="1012" y="1970"/>
                    <a:pt x="996" y="1970"/>
                    <a:pt x="979" y="1970"/>
                  </a:cubicBezTo>
                  <a:cubicBezTo>
                    <a:pt x="505" y="1970"/>
                    <a:pt x="167" y="1519"/>
                    <a:pt x="296" y="1068"/>
                  </a:cubicBezTo>
                  <a:cubicBezTo>
                    <a:pt x="462" y="534"/>
                    <a:pt x="929" y="167"/>
                    <a:pt x="1463" y="134"/>
                  </a:cubicBezTo>
                  <a:cubicBezTo>
                    <a:pt x="1663" y="134"/>
                    <a:pt x="1863" y="201"/>
                    <a:pt x="1997" y="334"/>
                  </a:cubicBezTo>
                  <a:cubicBezTo>
                    <a:pt x="2013" y="351"/>
                    <a:pt x="2038" y="359"/>
                    <a:pt x="2063" y="359"/>
                  </a:cubicBezTo>
                  <a:cubicBezTo>
                    <a:pt x="2088" y="359"/>
                    <a:pt x="2114" y="351"/>
                    <a:pt x="2130" y="334"/>
                  </a:cubicBezTo>
                  <a:cubicBezTo>
                    <a:pt x="2130" y="301"/>
                    <a:pt x="2130" y="267"/>
                    <a:pt x="2130" y="234"/>
                  </a:cubicBezTo>
                  <a:cubicBezTo>
                    <a:pt x="1930" y="67"/>
                    <a:pt x="1730" y="0"/>
                    <a:pt x="149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5" name="Google Shape;3095;p58"/>
            <p:cNvSpPr/>
            <p:nvPr/>
          </p:nvSpPr>
          <p:spPr>
            <a:xfrm>
              <a:off x="3135750" y="3930400"/>
              <a:ext cx="15025" cy="52925"/>
            </a:xfrm>
            <a:custGeom>
              <a:avLst/>
              <a:gdLst/>
              <a:ahLst/>
              <a:cxnLst/>
              <a:rect l="l" t="t" r="r" b="b"/>
              <a:pathLst>
                <a:path w="601" h="2117" extrusionOk="0">
                  <a:moveTo>
                    <a:pt x="536" y="1"/>
                  </a:moveTo>
                  <a:cubicBezTo>
                    <a:pt x="523" y="1"/>
                    <a:pt x="510" y="5"/>
                    <a:pt x="501" y="15"/>
                  </a:cubicBezTo>
                  <a:lnTo>
                    <a:pt x="67" y="248"/>
                  </a:lnTo>
                  <a:cubicBezTo>
                    <a:pt x="0" y="282"/>
                    <a:pt x="0" y="315"/>
                    <a:pt x="0" y="348"/>
                  </a:cubicBezTo>
                  <a:cubicBezTo>
                    <a:pt x="0" y="382"/>
                    <a:pt x="34" y="382"/>
                    <a:pt x="67" y="382"/>
                  </a:cubicBezTo>
                  <a:lnTo>
                    <a:pt x="100" y="382"/>
                  </a:lnTo>
                  <a:lnTo>
                    <a:pt x="434" y="215"/>
                  </a:lnTo>
                  <a:lnTo>
                    <a:pt x="434" y="215"/>
                  </a:lnTo>
                  <a:lnTo>
                    <a:pt x="0" y="2050"/>
                  </a:lnTo>
                  <a:cubicBezTo>
                    <a:pt x="0" y="2083"/>
                    <a:pt x="34" y="2116"/>
                    <a:pt x="67" y="2116"/>
                  </a:cubicBezTo>
                  <a:cubicBezTo>
                    <a:pt x="100" y="2116"/>
                    <a:pt x="134" y="2083"/>
                    <a:pt x="167" y="2050"/>
                  </a:cubicBezTo>
                  <a:lnTo>
                    <a:pt x="601" y="81"/>
                  </a:lnTo>
                  <a:cubicBezTo>
                    <a:pt x="601" y="81"/>
                    <a:pt x="601" y="48"/>
                    <a:pt x="601" y="48"/>
                  </a:cubicBezTo>
                  <a:cubicBezTo>
                    <a:pt x="601" y="25"/>
                    <a:pt x="567" y="1"/>
                    <a:pt x="53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6" name="Google Shape;3096;p58"/>
            <p:cNvSpPr/>
            <p:nvPr/>
          </p:nvSpPr>
          <p:spPr>
            <a:xfrm>
              <a:off x="3154925" y="3929925"/>
              <a:ext cx="41725" cy="53400"/>
            </a:xfrm>
            <a:custGeom>
              <a:avLst/>
              <a:gdLst/>
              <a:ahLst/>
              <a:cxnLst/>
              <a:rect l="l" t="t" r="r" b="b"/>
              <a:pathLst>
                <a:path w="1669" h="2136" extrusionOk="0">
                  <a:moveTo>
                    <a:pt x="601" y="0"/>
                  </a:moveTo>
                  <a:cubicBezTo>
                    <a:pt x="568" y="0"/>
                    <a:pt x="534" y="34"/>
                    <a:pt x="501" y="67"/>
                  </a:cubicBezTo>
                  <a:cubicBezTo>
                    <a:pt x="501" y="134"/>
                    <a:pt x="534" y="167"/>
                    <a:pt x="568" y="167"/>
                  </a:cubicBezTo>
                  <a:lnTo>
                    <a:pt x="1368" y="167"/>
                  </a:lnTo>
                  <a:lnTo>
                    <a:pt x="734" y="701"/>
                  </a:lnTo>
                  <a:cubicBezTo>
                    <a:pt x="701" y="734"/>
                    <a:pt x="668" y="768"/>
                    <a:pt x="701" y="801"/>
                  </a:cubicBezTo>
                  <a:cubicBezTo>
                    <a:pt x="701" y="834"/>
                    <a:pt x="734" y="834"/>
                    <a:pt x="768" y="834"/>
                  </a:cubicBezTo>
                  <a:cubicBezTo>
                    <a:pt x="901" y="834"/>
                    <a:pt x="1035" y="901"/>
                    <a:pt x="1101" y="1001"/>
                  </a:cubicBezTo>
                  <a:cubicBezTo>
                    <a:pt x="1201" y="1101"/>
                    <a:pt x="1235" y="1268"/>
                    <a:pt x="1201" y="1401"/>
                  </a:cubicBezTo>
                  <a:cubicBezTo>
                    <a:pt x="1168" y="1568"/>
                    <a:pt x="1068" y="1702"/>
                    <a:pt x="934" y="1802"/>
                  </a:cubicBezTo>
                  <a:cubicBezTo>
                    <a:pt x="801" y="1902"/>
                    <a:pt x="668" y="1968"/>
                    <a:pt x="501" y="1968"/>
                  </a:cubicBezTo>
                  <a:cubicBezTo>
                    <a:pt x="367" y="1968"/>
                    <a:pt x="234" y="1935"/>
                    <a:pt x="134" y="1802"/>
                  </a:cubicBezTo>
                  <a:cubicBezTo>
                    <a:pt x="134" y="1785"/>
                    <a:pt x="117" y="1777"/>
                    <a:pt x="96" y="1777"/>
                  </a:cubicBezTo>
                  <a:cubicBezTo>
                    <a:pt x="76" y="1777"/>
                    <a:pt x="50" y="1785"/>
                    <a:pt x="34" y="1802"/>
                  </a:cubicBezTo>
                  <a:cubicBezTo>
                    <a:pt x="34" y="1835"/>
                    <a:pt x="0" y="1902"/>
                    <a:pt x="34" y="1935"/>
                  </a:cubicBezTo>
                  <a:cubicBezTo>
                    <a:pt x="134" y="2069"/>
                    <a:pt x="301" y="2135"/>
                    <a:pt x="467" y="2135"/>
                  </a:cubicBezTo>
                  <a:cubicBezTo>
                    <a:pt x="901" y="2102"/>
                    <a:pt x="1235" y="1835"/>
                    <a:pt x="1368" y="1401"/>
                  </a:cubicBezTo>
                  <a:cubicBezTo>
                    <a:pt x="1401" y="1235"/>
                    <a:pt x="1368" y="1068"/>
                    <a:pt x="1268" y="901"/>
                  </a:cubicBezTo>
                  <a:cubicBezTo>
                    <a:pt x="1201" y="801"/>
                    <a:pt x="1068" y="734"/>
                    <a:pt x="968" y="701"/>
                  </a:cubicBezTo>
                  <a:lnTo>
                    <a:pt x="1635" y="167"/>
                  </a:lnTo>
                  <a:lnTo>
                    <a:pt x="1635" y="100"/>
                  </a:lnTo>
                  <a:cubicBezTo>
                    <a:pt x="1635" y="100"/>
                    <a:pt x="1635" y="100"/>
                    <a:pt x="1635" y="67"/>
                  </a:cubicBezTo>
                  <a:cubicBezTo>
                    <a:pt x="1668" y="34"/>
                    <a:pt x="1635" y="0"/>
                    <a:pt x="160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7" name="Google Shape;3097;p58"/>
            <p:cNvSpPr/>
            <p:nvPr/>
          </p:nvSpPr>
          <p:spPr>
            <a:xfrm>
              <a:off x="3204125" y="3930750"/>
              <a:ext cx="18375" cy="52575"/>
            </a:xfrm>
            <a:custGeom>
              <a:avLst/>
              <a:gdLst/>
              <a:ahLst/>
              <a:cxnLst/>
              <a:rect l="l" t="t" r="r" b="b"/>
              <a:pathLst>
                <a:path w="735" h="2103" extrusionOk="0">
                  <a:moveTo>
                    <a:pt x="568" y="1"/>
                  </a:moveTo>
                  <a:cubicBezTo>
                    <a:pt x="501" y="1"/>
                    <a:pt x="468" y="34"/>
                    <a:pt x="468" y="67"/>
                  </a:cubicBezTo>
                  <a:lnTo>
                    <a:pt x="334" y="635"/>
                  </a:lnTo>
                  <a:lnTo>
                    <a:pt x="134" y="635"/>
                  </a:lnTo>
                  <a:cubicBezTo>
                    <a:pt x="125" y="626"/>
                    <a:pt x="116" y="621"/>
                    <a:pt x="107" y="621"/>
                  </a:cubicBezTo>
                  <a:cubicBezTo>
                    <a:pt x="83" y="621"/>
                    <a:pt x="58" y="652"/>
                    <a:pt x="34" y="701"/>
                  </a:cubicBezTo>
                  <a:cubicBezTo>
                    <a:pt x="34" y="735"/>
                    <a:pt x="34" y="768"/>
                    <a:pt x="101" y="768"/>
                  </a:cubicBezTo>
                  <a:lnTo>
                    <a:pt x="301" y="768"/>
                  </a:lnTo>
                  <a:lnTo>
                    <a:pt x="34" y="1835"/>
                  </a:lnTo>
                  <a:cubicBezTo>
                    <a:pt x="1" y="1969"/>
                    <a:pt x="101" y="2102"/>
                    <a:pt x="234" y="2102"/>
                  </a:cubicBezTo>
                  <a:cubicBezTo>
                    <a:pt x="301" y="2102"/>
                    <a:pt x="334" y="2069"/>
                    <a:pt x="334" y="2036"/>
                  </a:cubicBezTo>
                  <a:cubicBezTo>
                    <a:pt x="334" y="1969"/>
                    <a:pt x="301" y="1935"/>
                    <a:pt x="267" y="1935"/>
                  </a:cubicBezTo>
                  <a:cubicBezTo>
                    <a:pt x="234" y="1935"/>
                    <a:pt x="167" y="1902"/>
                    <a:pt x="201" y="1835"/>
                  </a:cubicBezTo>
                  <a:lnTo>
                    <a:pt x="434" y="768"/>
                  </a:lnTo>
                  <a:lnTo>
                    <a:pt x="634" y="768"/>
                  </a:lnTo>
                  <a:cubicBezTo>
                    <a:pt x="668" y="768"/>
                    <a:pt x="701" y="735"/>
                    <a:pt x="734" y="701"/>
                  </a:cubicBezTo>
                  <a:cubicBezTo>
                    <a:pt x="734" y="668"/>
                    <a:pt x="701" y="635"/>
                    <a:pt x="668" y="635"/>
                  </a:cubicBezTo>
                  <a:lnTo>
                    <a:pt x="501" y="635"/>
                  </a:lnTo>
                  <a:lnTo>
                    <a:pt x="601" y="67"/>
                  </a:lnTo>
                  <a:cubicBezTo>
                    <a:pt x="634" y="34"/>
                    <a:pt x="601" y="1"/>
                    <a:pt x="56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8" name="Google Shape;3098;p58"/>
            <p:cNvSpPr/>
            <p:nvPr/>
          </p:nvSpPr>
          <p:spPr>
            <a:xfrm>
              <a:off x="3230800" y="3929100"/>
              <a:ext cx="38175" cy="53375"/>
            </a:xfrm>
            <a:custGeom>
              <a:avLst/>
              <a:gdLst/>
              <a:ahLst/>
              <a:cxnLst/>
              <a:rect l="l" t="t" r="r" b="b"/>
              <a:pathLst>
                <a:path w="1527" h="2135" extrusionOk="0">
                  <a:moveTo>
                    <a:pt x="568" y="0"/>
                  </a:moveTo>
                  <a:cubicBezTo>
                    <a:pt x="501" y="33"/>
                    <a:pt x="468" y="33"/>
                    <a:pt x="468" y="100"/>
                  </a:cubicBezTo>
                  <a:lnTo>
                    <a:pt x="201" y="1201"/>
                  </a:lnTo>
                  <a:lnTo>
                    <a:pt x="201" y="1234"/>
                  </a:lnTo>
                  <a:lnTo>
                    <a:pt x="34" y="2068"/>
                  </a:lnTo>
                  <a:cubicBezTo>
                    <a:pt x="1" y="2068"/>
                    <a:pt x="1" y="2068"/>
                    <a:pt x="34" y="2102"/>
                  </a:cubicBezTo>
                  <a:cubicBezTo>
                    <a:pt x="34" y="2135"/>
                    <a:pt x="34" y="2135"/>
                    <a:pt x="68" y="2135"/>
                  </a:cubicBezTo>
                  <a:cubicBezTo>
                    <a:pt x="101" y="2135"/>
                    <a:pt x="101" y="2135"/>
                    <a:pt x="134" y="2102"/>
                  </a:cubicBezTo>
                  <a:lnTo>
                    <a:pt x="301" y="1268"/>
                  </a:lnTo>
                  <a:cubicBezTo>
                    <a:pt x="393" y="1023"/>
                    <a:pt x="596" y="863"/>
                    <a:pt x="809" y="863"/>
                  </a:cubicBezTo>
                  <a:cubicBezTo>
                    <a:pt x="828" y="863"/>
                    <a:pt x="848" y="864"/>
                    <a:pt x="868" y="867"/>
                  </a:cubicBezTo>
                  <a:cubicBezTo>
                    <a:pt x="885" y="865"/>
                    <a:pt x="903" y="864"/>
                    <a:pt x="919" y="864"/>
                  </a:cubicBezTo>
                  <a:cubicBezTo>
                    <a:pt x="1130" y="864"/>
                    <a:pt x="1297" y="1051"/>
                    <a:pt x="1235" y="1268"/>
                  </a:cubicBezTo>
                  <a:lnTo>
                    <a:pt x="1102" y="2068"/>
                  </a:lnTo>
                  <a:cubicBezTo>
                    <a:pt x="1068" y="2102"/>
                    <a:pt x="1102" y="2135"/>
                    <a:pt x="1135" y="2135"/>
                  </a:cubicBezTo>
                  <a:cubicBezTo>
                    <a:pt x="1202" y="2135"/>
                    <a:pt x="1235" y="2102"/>
                    <a:pt x="1235" y="2068"/>
                  </a:cubicBezTo>
                  <a:lnTo>
                    <a:pt x="1435" y="1234"/>
                  </a:lnTo>
                  <a:cubicBezTo>
                    <a:pt x="1527" y="960"/>
                    <a:pt x="1312" y="659"/>
                    <a:pt x="1021" y="659"/>
                  </a:cubicBezTo>
                  <a:cubicBezTo>
                    <a:pt x="993" y="659"/>
                    <a:pt x="964" y="661"/>
                    <a:pt x="935" y="667"/>
                  </a:cubicBezTo>
                  <a:cubicBezTo>
                    <a:pt x="768" y="667"/>
                    <a:pt x="568" y="734"/>
                    <a:pt x="435" y="867"/>
                  </a:cubicBezTo>
                  <a:lnTo>
                    <a:pt x="601" y="100"/>
                  </a:lnTo>
                  <a:cubicBezTo>
                    <a:pt x="601" y="67"/>
                    <a:pt x="601" y="0"/>
                    <a:pt x="5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9" name="Google Shape;3099;p58"/>
            <p:cNvSpPr/>
            <p:nvPr/>
          </p:nvSpPr>
          <p:spPr>
            <a:xfrm>
              <a:off x="3280025" y="3955775"/>
              <a:ext cx="19200" cy="2525"/>
            </a:xfrm>
            <a:custGeom>
              <a:avLst/>
              <a:gdLst/>
              <a:ahLst/>
              <a:cxnLst/>
              <a:rect l="l" t="t" r="r" b="b"/>
              <a:pathLst>
                <a:path w="768" h="101" extrusionOk="0">
                  <a:moveTo>
                    <a:pt x="67" y="0"/>
                  </a:moveTo>
                  <a:cubicBezTo>
                    <a:pt x="33" y="0"/>
                    <a:pt x="0" y="0"/>
                    <a:pt x="0" y="34"/>
                  </a:cubicBezTo>
                  <a:cubicBezTo>
                    <a:pt x="0" y="67"/>
                    <a:pt x="0" y="101"/>
                    <a:pt x="33" y="101"/>
                  </a:cubicBezTo>
                  <a:lnTo>
                    <a:pt x="701" y="101"/>
                  </a:lnTo>
                  <a:cubicBezTo>
                    <a:pt x="734" y="101"/>
                    <a:pt x="734" y="67"/>
                    <a:pt x="767" y="34"/>
                  </a:cubicBezTo>
                  <a:cubicBezTo>
                    <a:pt x="767" y="34"/>
                    <a:pt x="734" y="0"/>
                    <a:pt x="70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0" name="Google Shape;3100;p58"/>
            <p:cNvSpPr/>
            <p:nvPr/>
          </p:nvSpPr>
          <p:spPr>
            <a:xfrm>
              <a:off x="3310025" y="3930400"/>
              <a:ext cx="15875" cy="52925"/>
            </a:xfrm>
            <a:custGeom>
              <a:avLst/>
              <a:gdLst/>
              <a:ahLst/>
              <a:cxnLst/>
              <a:rect l="l" t="t" r="r" b="b"/>
              <a:pathLst>
                <a:path w="635" h="2117" extrusionOk="0">
                  <a:moveTo>
                    <a:pt x="564" y="1"/>
                  </a:moveTo>
                  <a:cubicBezTo>
                    <a:pt x="554" y="1"/>
                    <a:pt x="544" y="5"/>
                    <a:pt x="535" y="15"/>
                  </a:cubicBezTo>
                  <a:lnTo>
                    <a:pt x="68" y="248"/>
                  </a:lnTo>
                  <a:cubicBezTo>
                    <a:pt x="34" y="282"/>
                    <a:pt x="1" y="315"/>
                    <a:pt x="1" y="348"/>
                  </a:cubicBezTo>
                  <a:cubicBezTo>
                    <a:pt x="34" y="382"/>
                    <a:pt x="34" y="382"/>
                    <a:pt x="68" y="382"/>
                  </a:cubicBezTo>
                  <a:lnTo>
                    <a:pt x="101" y="382"/>
                  </a:lnTo>
                  <a:lnTo>
                    <a:pt x="435" y="215"/>
                  </a:lnTo>
                  <a:lnTo>
                    <a:pt x="34" y="2016"/>
                  </a:lnTo>
                  <a:cubicBezTo>
                    <a:pt x="1" y="2050"/>
                    <a:pt x="34" y="2083"/>
                    <a:pt x="68" y="2116"/>
                  </a:cubicBezTo>
                  <a:cubicBezTo>
                    <a:pt x="134" y="2083"/>
                    <a:pt x="168" y="2083"/>
                    <a:pt x="168" y="2016"/>
                  </a:cubicBezTo>
                  <a:lnTo>
                    <a:pt x="635" y="81"/>
                  </a:lnTo>
                  <a:cubicBezTo>
                    <a:pt x="635" y="81"/>
                    <a:pt x="635" y="48"/>
                    <a:pt x="635" y="48"/>
                  </a:cubicBezTo>
                  <a:cubicBezTo>
                    <a:pt x="611" y="25"/>
                    <a:pt x="588" y="1"/>
                    <a:pt x="56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1" name="Google Shape;3101;p58"/>
            <p:cNvSpPr/>
            <p:nvPr/>
          </p:nvSpPr>
          <p:spPr>
            <a:xfrm>
              <a:off x="3331725" y="3930750"/>
              <a:ext cx="39200" cy="52575"/>
            </a:xfrm>
            <a:custGeom>
              <a:avLst/>
              <a:gdLst/>
              <a:ahLst/>
              <a:cxnLst/>
              <a:rect l="l" t="t" r="r" b="b"/>
              <a:pathLst>
                <a:path w="1568" h="2103" extrusionOk="0">
                  <a:moveTo>
                    <a:pt x="1001" y="134"/>
                  </a:moveTo>
                  <a:cubicBezTo>
                    <a:pt x="1168" y="134"/>
                    <a:pt x="1301" y="234"/>
                    <a:pt x="1368" y="401"/>
                  </a:cubicBezTo>
                  <a:cubicBezTo>
                    <a:pt x="1435" y="601"/>
                    <a:pt x="1435" y="835"/>
                    <a:pt x="1401" y="1035"/>
                  </a:cubicBezTo>
                  <a:cubicBezTo>
                    <a:pt x="1334" y="1302"/>
                    <a:pt x="1234" y="1502"/>
                    <a:pt x="1068" y="1702"/>
                  </a:cubicBezTo>
                  <a:cubicBezTo>
                    <a:pt x="934" y="1835"/>
                    <a:pt x="767" y="1935"/>
                    <a:pt x="601" y="1935"/>
                  </a:cubicBezTo>
                  <a:cubicBezTo>
                    <a:pt x="434" y="1935"/>
                    <a:pt x="300" y="1835"/>
                    <a:pt x="267" y="1702"/>
                  </a:cubicBezTo>
                  <a:cubicBezTo>
                    <a:pt x="167" y="1502"/>
                    <a:pt x="167" y="1268"/>
                    <a:pt x="234" y="1035"/>
                  </a:cubicBezTo>
                  <a:cubicBezTo>
                    <a:pt x="267" y="801"/>
                    <a:pt x="400" y="568"/>
                    <a:pt x="567" y="401"/>
                  </a:cubicBezTo>
                  <a:cubicBezTo>
                    <a:pt x="667" y="234"/>
                    <a:pt x="834" y="168"/>
                    <a:pt x="1001" y="134"/>
                  </a:cubicBezTo>
                  <a:close/>
                  <a:moveTo>
                    <a:pt x="1034" y="1"/>
                  </a:moveTo>
                  <a:cubicBezTo>
                    <a:pt x="801" y="1"/>
                    <a:pt x="601" y="134"/>
                    <a:pt x="434" y="301"/>
                  </a:cubicBezTo>
                  <a:cubicBezTo>
                    <a:pt x="267" y="501"/>
                    <a:pt x="134" y="768"/>
                    <a:pt x="67" y="1035"/>
                  </a:cubicBezTo>
                  <a:cubicBezTo>
                    <a:pt x="0" y="1302"/>
                    <a:pt x="0" y="1535"/>
                    <a:pt x="100" y="1802"/>
                  </a:cubicBezTo>
                  <a:cubicBezTo>
                    <a:pt x="167" y="1969"/>
                    <a:pt x="334" y="2102"/>
                    <a:pt x="534" y="2102"/>
                  </a:cubicBezTo>
                  <a:cubicBezTo>
                    <a:pt x="767" y="2102"/>
                    <a:pt x="1001" y="1969"/>
                    <a:pt x="1134" y="1802"/>
                  </a:cubicBezTo>
                  <a:cubicBezTo>
                    <a:pt x="1334" y="1569"/>
                    <a:pt x="1468" y="1335"/>
                    <a:pt x="1535" y="1068"/>
                  </a:cubicBezTo>
                  <a:cubicBezTo>
                    <a:pt x="1568" y="801"/>
                    <a:pt x="1568" y="568"/>
                    <a:pt x="1501" y="334"/>
                  </a:cubicBezTo>
                  <a:cubicBezTo>
                    <a:pt x="1435" y="134"/>
                    <a:pt x="1234" y="1"/>
                    <a:pt x="103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2" name="Google Shape;3102;p58"/>
            <p:cNvSpPr/>
            <p:nvPr/>
          </p:nvSpPr>
          <p:spPr>
            <a:xfrm>
              <a:off x="3380925" y="3931600"/>
              <a:ext cx="40875" cy="51725"/>
            </a:xfrm>
            <a:custGeom>
              <a:avLst/>
              <a:gdLst/>
              <a:ahLst/>
              <a:cxnLst/>
              <a:rect l="l" t="t" r="r" b="b"/>
              <a:pathLst>
                <a:path w="1635" h="2069" extrusionOk="0">
                  <a:moveTo>
                    <a:pt x="1201" y="267"/>
                  </a:moveTo>
                  <a:lnTo>
                    <a:pt x="1368" y="1401"/>
                  </a:lnTo>
                  <a:lnTo>
                    <a:pt x="534" y="1401"/>
                  </a:lnTo>
                  <a:lnTo>
                    <a:pt x="1201" y="267"/>
                  </a:lnTo>
                  <a:close/>
                  <a:moveTo>
                    <a:pt x="1268" y="0"/>
                  </a:moveTo>
                  <a:cubicBezTo>
                    <a:pt x="1234" y="0"/>
                    <a:pt x="1201" y="0"/>
                    <a:pt x="1201" y="33"/>
                  </a:cubicBezTo>
                  <a:lnTo>
                    <a:pt x="0" y="2002"/>
                  </a:lnTo>
                  <a:cubicBezTo>
                    <a:pt x="0" y="2002"/>
                    <a:pt x="0" y="2068"/>
                    <a:pt x="34" y="2068"/>
                  </a:cubicBezTo>
                  <a:lnTo>
                    <a:pt x="67" y="2068"/>
                  </a:lnTo>
                  <a:cubicBezTo>
                    <a:pt x="100" y="2068"/>
                    <a:pt x="134" y="2068"/>
                    <a:pt x="134" y="2035"/>
                  </a:cubicBezTo>
                  <a:lnTo>
                    <a:pt x="434" y="1535"/>
                  </a:lnTo>
                  <a:lnTo>
                    <a:pt x="1401" y="1535"/>
                  </a:lnTo>
                  <a:lnTo>
                    <a:pt x="1468" y="2035"/>
                  </a:lnTo>
                  <a:cubicBezTo>
                    <a:pt x="1468" y="2068"/>
                    <a:pt x="1501" y="2068"/>
                    <a:pt x="1535" y="2068"/>
                  </a:cubicBezTo>
                  <a:lnTo>
                    <a:pt x="1568" y="2068"/>
                  </a:lnTo>
                  <a:cubicBezTo>
                    <a:pt x="1601" y="2068"/>
                    <a:pt x="1635" y="2035"/>
                    <a:pt x="1635" y="2002"/>
                  </a:cubicBezTo>
                  <a:lnTo>
                    <a:pt x="1335" y="33"/>
                  </a:lnTo>
                  <a:cubicBezTo>
                    <a:pt x="1335" y="0"/>
                    <a:pt x="1301" y="0"/>
                    <a:pt x="12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3" name="Google Shape;3103;p58"/>
            <p:cNvSpPr/>
            <p:nvPr/>
          </p:nvSpPr>
          <p:spPr>
            <a:xfrm>
              <a:off x="3432625" y="3930975"/>
              <a:ext cx="55050" cy="52350"/>
            </a:xfrm>
            <a:custGeom>
              <a:avLst/>
              <a:gdLst/>
              <a:ahLst/>
              <a:cxnLst/>
              <a:rect l="l" t="t" r="r" b="b"/>
              <a:pathLst>
                <a:path w="2202" h="2094" extrusionOk="0">
                  <a:moveTo>
                    <a:pt x="563" y="0"/>
                  </a:moveTo>
                  <a:cubicBezTo>
                    <a:pt x="542" y="0"/>
                    <a:pt x="517" y="8"/>
                    <a:pt x="501" y="25"/>
                  </a:cubicBezTo>
                  <a:cubicBezTo>
                    <a:pt x="501" y="25"/>
                    <a:pt x="467" y="25"/>
                    <a:pt x="467" y="58"/>
                  </a:cubicBezTo>
                  <a:lnTo>
                    <a:pt x="0" y="2027"/>
                  </a:lnTo>
                  <a:cubicBezTo>
                    <a:pt x="0" y="2060"/>
                    <a:pt x="34" y="2093"/>
                    <a:pt x="67" y="2093"/>
                  </a:cubicBezTo>
                  <a:cubicBezTo>
                    <a:pt x="100" y="2093"/>
                    <a:pt x="167" y="2060"/>
                    <a:pt x="167" y="2027"/>
                  </a:cubicBezTo>
                  <a:lnTo>
                    <a:pt x="567" y="292"/>
                  </a:lnTo>
                  <a:lnTo>
                    <a:pt x="1034" y="1226"/>
                  </a:lnTo>
                  <a:cubicBezTo>
                    <a:pt x="1034" y="1259"/>
                    <a:pt x="1034" y="1259"/>
                    <a:pt x="1068" y="1259"/>
                  </a:cubicBezTo>
                  <a:cubicBezTo>
                    <a:pt x="1101" y="1259"/>
                    <a:pt x="1135" y="1226"/>
                    <a:pt x="1135" y="1226"/>
                  </a:cubicBezTo>
                  <a:lnTo>
                    <a:pt x="2035" y="292"/>
                  </a:lnTo>
                  <a:lnTo>
                    <a:pt x="1602" y="2027"/>
                  </a:lnTo>
                  <a:cubicBezTo>
                    <a:pt x="1602" y="2060"/>
                    <a:pt x="1635" y="2093"/>
                    <a:pt x="1668" y="2093"/>
                  </a:cubicBezTo>
                  <a:cubicBezTo>
                    <a:pt x="1702" y="2093"/>
                    <a:pt x="1735" y="2060"/>
                    <a:pt x="1768" y="2027"/>
                  </a:cubicBezTo>
                  <a:lnTo>
                    <a:pt x="2202" y="58"/>
                  </a:lnTo>
                  <a:cubicBezTo>
                    <a:pt x="2202" y="58"/>
                    <a:pt x="2202" y="58"/>
                    <a:pt x="2202" y="25"/>
                  </a:cubicBezTo>
                  <a:cubicBezTo>
                    <a:pt x="2185" y="8"/>
                    <a:pt x="2169" y="0"/>
                    <a:pt x="2152" y="0"/>
                  </a:cubicBezTo>
                  <a:cubicBezTo>
                    <a:pt x="2135" y="0"/>
                    <a:pt x="2119" y="8"/>
                    <a:pt x="2102" y="25"/>
                  </a:cubicBezTo>
                  <a:lnTo>
                    <a:pt x="1135" y="1059"/>
                  </a:lnTo>
                  <a:lnTo>
                    <a:pt x="601" y="25"/>
                  </a:lnTo>
                  <a:cubicBezTo>
                    <a:pt x="601" y="8"/>
                    <a:pt x="584" y="0"/>
                    <a:pt x="5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4" name="Google Shape;3104;p58"/>
            <p:cNvSpPr/>
            <p:nvPr/>
          </p:nvSpPr>
          <p:spPr>
            <a:xfrm>
              <a:off x="1846500" y="3402950"/>
              <a:ext cx="129275" cy="168400"/>
            </a:xfrm>
            <a:custGeom>
              <a:avLst/>
              <a:gdLst/>
              <a:ahLst/>
              <a:cxnLst/>
              <a:rect l="l" t="t" r="r" b="b"/>
              <a:pathLst>
                <a:path w="5171" h="6736" extrusionOk="0">
                  <a:moveTo>
                    <a:pt x="3175" y="0"/>
                  </a:moveTo>
                  <a:cubicBezTo>
                    <a:pt x="2202" y="0"/>
                    <a:pt x="1079" y="787"/>
                    <a:pt x="601" y="2433"/>
                  </a:cubicBezTo>
                  <a:cubicBezTo>
                    <a:pt x="0" y="4434"/>
                    <a:pt x="601" y="5535"/>
                    <a:pt x="1001" y="6002"/>
                  </a:cubicBezTo>
                  <a:cubicBezTo>
                    <a:pt x="1401" y="6469"/>
                    <a:pt x="1968" y="6736"/>
                    <a:pt x="2569" y="6736"/>
                  </a:cubicBezTo>
                  <a:lnTo>
                    <a:pt x="2735" y="6736"/>
                  </a:lnTo>
                  <a:cubicBezTo>
                    <a:pt x="3427" y="6704"/>
                    <a:pt x="3348" y="5724"/>
                    <a:pt x="2722" y="5724"/>
                  </a:cubicBezTo>
                  <a:cubicBezTo>
                    <a:pt x="2684" y="5724"/>
                    <a:pt x="2644" y="5727"/>
                    <a:pt x="2602" y="5735"/>
                  </a:cubicBezTo>
                  <a:cubicBezTo>
                    <a:pt x="2574" y="5738"/>
                    <a:pt x="2545" y="5739"/>
                    <a:pt x="2518" y="5739"/>
                  </a:cubicBezTo>
                  <a:cubicBezTo>
                    <a:pt x="2218" y="5739"/>
                    <a:pt x="1951" y="5579"/>
                    <a:pt x="1768" y="5335"/>
                  </a:cubicBezTo>
                  <a:cubicBezTo>
                    <a:pt x="1268" y="4801"/>
                    <a:pt x="1201" y="3834"/>
                    <a:pt x="1568" y="2700"/>
                  </a:cubicBezTo>
                  <a:cubicBezTo>
                    <a:pt x="1907" y="1558"/>
                    <a:pt x="2618" y="987"/>
                    <a:pt x="3198" y="987"/>
                  </a:cubicBezTo>
                  <a:cubicBezTo>
                    <a:pt x="3245" y="987"/>
                    <a:pt x="3291" y="991"/>
                    <a:pt x="3336" y="998"/>
                  </a:cubicBezTo>
                  <a:cubicBezTo>
                    <a:pt x="3836" y="1132"/>
                    <a:pt x="4103" y="1766"/>
                    <a:pt x="4036" y="2666"/>
                  </a:cubicBezTo>
                  <a:cubicBezTo>
                    <a:pt x="4003" y="2966"/>
                    <a:pt x="4203" y="3200"/>
                    <a:pt x="4470" y="3233"/>
                  </a:cubicBezTo>
                  <a:cubicBezTo>
                    <a:pt x="4770" y="3233"/>
                    <a:pt x="5004" y="3033"/>
                    <a:pt x="5037" y="2766"/>
                  </a:cubicBezTo>
                  <a:cubicBezTo>
                    <a:pt x="5170" y="998"/>
                    <a:pt x="4303" y="198"/>
                    <a:pt x="3503" y="31"/>
                  </a:cubicBezTo>
                  <a:cubicBezTo>
                    <a:pt x="3396" y="10"/>
                    <a:pt x="3287" y="0"/>
                    <a:pt x="3175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5" name="Google Shape;3105;p58"/>
            <p:cNvSpPr/>
            <p:nvPr/>
          </p:nvSpPr>
          <p:spPr>
            <a:xfrm>
              <a:off x="2001600" y="3402950"/>
              <a:ext cx="129275" cy="168400"/>
            </a:xfrm>
            <a:custGeom>
              <a:avLst/>
              <a:gdLst/>
              <a:ahLst/>
              <a:cxnLst/>
              <a:rect l="l" t="t" r="r" b="b"/>
              <a:pathLst>
                <a:path w="5171" h="6736" extrusionOk="0">
                  <a:moveTo>
                    <a:pt x="3175" y="0"/>
                  </a:moveTo>
                  <a:cubicBezTo>
                    <a:pt x="2202" y="0"/>
                    <a:pt x="1076" y="787"/>
                    <a:pt x="568" y="2433"/>
                  </a:cubicBezTo>
                  <a:cubicBezTo>
                    <a:pt x="1" y="4434"/>
                    <a:pt x="568" y="5535"/>
                    <a:pt x="1001" y="6002"/>
                  </a:cubicBezTo>
                  <a:cubicBezTo>
                    <a:pt x="1402" y="6469"/>
                    <a:pt x="1969" y="6736"/>
                    <a:pt x="2569" y="6736"/>
                  </a:cubicBezTo>
                  <a:lnTo>
                    <a:pt x="2769" y="6736"/>
                  </a:lnTo>
                  <a:cubicBezTo>
                    <a:pt x="3422" y="6705"/>
                    <a:pt x="3351" y="5718"/>
                    <a:pt x="2745" y="5718"/>
                  </a:cubicBezTo>
                  <a:cubicBezTo>
                    <a:pt x="2700" y="5718"/>
                    <a:pt x="2653" y="5724"/>
                    <a:pt x="2602" y="5735"/>
                  </a:cubicBezTo>
                  <a:cubicBezTo>
                    <a:pt x="2269" y="5735"/>
                    <a:pt x="1969" y="5602"/>
                    <a:pt x="1768" y="5335"/>
                  </a:cubicBezTo>
                  <a:cubicBezTo>
                    <a:pt x="1301" y="4768"/>
                    <a:pt x="1201" y="3834"/>
                    <a:pt x="1568" y="2700"/>
                  </a:cubicBezTo>
                  <a:cubicBezTo>
                    <a:pt x="1906" y="1531"/>
                    <a:pt x="2613" y="987"/>
                    <a:pt x="3192" y="987"/>
                  </a:cubicBezTo>
                  <a:cubicBezTo>
                    <a:pt x="3241" y="987"/>
                    <a:pt x="3289" y="990"/>
                    <a:pt x="3336" y="998"/>
                  </a:cubicBezTo>
                  <a:cubicBezTo>
                    <a:pt x="3837" y="1098"/>
                    <a:pt x="4103" y="1732"/>
                    <a:pt x="4037" y="2666"/>
                  </a:cubicBezTo>
                  <a:cubicBezTo>
                    <a:pt x="4003" y="2933"/>
                    <a:pt x="4204" y="3200"/>
                    <a:pt x="4470" y="3233"/>
                  </a:cubicBezTo>
                  <a:cubicBezTo>
                    <a:pt x="4737" y="3233"/>
                    <a:pt x="5004" y="3033"/>
                    <a:pt x="5004" y="2766"/>
                  </a:cubicBezTo>
                  <a:cubicBezTo>
                    <a:pt x="5171" y="998"/>
                    <a:pt x="4304" y="198"/>
                    <a:pt x="3503" y="31"/>
                  </a:cubicBezTo>
                  <a:cubicBezTo>
                    <a:pt x="3397" y="10"/>
                    <a:pt x="3287" y="0"/>
                    <a:pt x="3175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6" name="Google Shape;3106;p58"/>
            <p:cNvSpPr/>
            <p:nvPr/>
          </p:nvSpPr>
          <p:spPr>
            <a:xfrm>
              <a:off x="2156700" y="3402950"/>
              <a:ext cx="129300" cy="168400"/>
            </a:xfrm>
            <a:custGeom>
              <a:avLst/>
              <a:gdLst/>
              <a:ahLst/>
              <a:cxnLst/>
              <a:rect l="l" t="t" r="r" b="b"/>
              <a:pathLst>
                <a:path w="5172" h="6736" extrusionOk="0">
                  <a:moveTo>
                    <a:pt x="3176" y="0"/>
                  </a:moveTo>
                  <a:cubicBezTo>
                    <a:pt x="2203" y="0"/>
                    <a:pt x="1077" y="787"/>
                    <a:pt x="568" y="2433"/>
                  </a:cubicBezTo>
                  <a:cubicBezTo>
                    <a:pt x="1" y="4434"/>
                    <a:pt x="568" y="5535"/>
                    <a:pt x="1002" y="6002"/>
                  </a:cubicBezTo>
                  <a:cubicBezTo>
                    <a:pt x="1369" y="6469"/>
                    <a:pt x="1936" y="6736"/>
                    <a:pt x="2536" y="6736"/>
                  </a:cubicBezTo>
                  <a:lnTo>
                    <a:pt x="2703" y="6736"/>
                  </a:lnTo>
                  <a:cubicBezTo>
                    <a:pt x="3395" y="6704"/>
                    <a:pt x="3316" y="5724"/>
                    <a:pt x="2689" y="5724"/>
                  </a:cubicBezTo>
                  <a:cubicBezTo>
                    <a:pt x="2651" y="5724"/>
                    <a:pt x="2611" y="5727"/>
                    <a:pt x="2569" y="5735"/>
                  </a:cubicBezTo>
                  <a:cubicBezTo>
                    <a:pt x="2236" y="5735"/>
                    <a:pt x="1936" y="5602"/>
                    <a:pt x="1736" y="5335"/>
                  </a:cubicBezTo>
                  <a:cubicBezTo>
                    <a:pt x="1269" y="4801"/>
                    <a:pt x="1202" y="3834"/>
                    <a:pt x="1535" y="2700"/>
                  </a:cubicBezTo>
                  <a:cubicBezTo>
                    <a:pt x="1875" y="1558"/>
                    <a:pt x="2671" y="987"/>
                    <a:pt x="3184" y="987"/>
                  </a:cubicBezTo>
                  <a:cubicBezTo>
                    <a:pt x="3226" y="987"/>
                    <a:pt x="3266" y="991"/>
                    <a:pt x="3303" y="998"/>
                  </a:cubicBezTo>
                  <a:cubicBezTo>
                    <a:pt x="3804" y="1132"/>
                    <a:pt x="4104" y="1766"/>
                    <a:pt x="4004" y="2666"/>
                  </a:cubicBezTo>
                  <a:cubicBezTo>
                    <a:pt x="3970" y="2966"/>
                    <a:pt x="4204" y="3200"/>
                    <a:pt x="4471" y="3233"/>
                  </a:cubicBezTo>
                  <a:cubicBezTo>
                    <a:pt x="4738" y="3233"/>
                    <a:pt x="5005" y="3033"/>
                    <a:pt x="5005" y="2766"/>
                  </a:cubicBezTo>
                  <a:cubicBezTo>
                    <a:pt x="5171" y="998"/>
                    <a:pt x="4304" y="198"/>
                    <a:pt x="3503" y="31"/>
                  </a:cubicBezTo>
                  <a:cubicBezTo>
                    <a:pt x="3397" y="10"/>
                    <a:pt x="3287" y="0"/>
                    <a:pt x="3176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7" name="Google Shape;3107;p58"/>
            <p:cNvSpPr/>
            <p:nvPr/>
          </p:nvSpPr>
          <p:spPr>
            <a:xfrm>
              <a:off x="2311825" y="3402950"/>
              <a:ext cx="129275" cy="168400"/>
            </a:xfrm>
            <a:custGeom>
              <a:avLst/>
              <a:gdLst/>
              <a:ahLst/>
              <a:cxnLst/>
              <a:rect l="l" t="t" r="r" b="b"/>
              <a:pathLst>
                <a:path w="5171" h="6736" extrusionOk="0">
                  <a:moveTo>
                    <a:pt x="3175" y="0"/>
                  </a:moveTo>
                  <a:cubicBezTo>
                    <a:pt x="2203" y="0"/>
                    <a:pt x="1080" y="787"/>
                    <a:pt x="601" y="2433"/>
                  </a:cubicBezTo>
                  <a:cubicBezTo>
                    <a:pt x="0" y="4434"/>
                    <a:pt x="601" y="5535"/>
                    <a:pt x="1001" y="6002"/>
                  </a:cubicBezTo>
                  <a:cubicBezTo>
                    <a:pt x="1368" y="6469"/>
                    <a:pt x="1935" y="6736"/>
                    <a:pt x="2536" y="6736"/>
                  </a:cubicBezTo>
                  <a:lnTo>
                    <a:pt x="2736" y="6736"/>
                  </a:lnTo>
                  <a:cubicBezTo>
                    <a:pt x="3428" y="6704"/>
                    <a:pt x="3319" y="5724"/>
                    <a:pt x="2717" y="5724"/>
                  </a:cubicBezTo>
                  <a:cubicBezTo>
                    <a:pt x="2680" y="5724"/>
                    <a:pt x="2642" y="5727"/>
                    <a:pt x="2602" y="5735"/>
                  </a:cubicBezTo>
                  <a:cubicBezTo>
                    <a:pt x="2269" y="5735"/>
                    <a:pt x="1968" y="5602"/>
                    <a:pt x="1768" y="5335"/>
                  </a:cubicBezTo>
                  <a:cubicBezTo>
                    <a:pt x="1268" y="4801"/>
                    <a:pt x="1201" y="3834"/>
                    <a:pt x="1568" y="2700"/>
                  </a:cubicBezTo>
                  <a:cubicBezTo>
                    <a:pt x="1908" y="1558"/>
                    <a:pt x="2675" y="987"/>
                    <a:pt x="3184" y="987"/>
                  </a:cubicBezTo>
                  <a:cubicBezTo>
                    <a:pt x="3226" y="987"/>
                    <a:pt x="3265" y="991"/>
                    <a:pt x="3303" y="998"/>
                  </a:cubicBezTo>
                  <a:cubicBezTo>
                    <a:pt x="3836" y="1132"/>
                    <a:pt x="4103" y="1766"/>
                    <a:pt x="4037" y="2666"/>
                  </a:cubicBezTo>
                  <a:cubicBezTo>
                    <a:pt x="4001" y="3025"/>
                    <a:pt x="4273" y="3219"/>
                    <a:pt x="4543" y="3219"/>
                  </a:cubicBezTo>
                  <a:cubicBezTo>
                    <a:pt x="4776" y="3219"/>
                    <a:pt x="5006" y="3075"/>
                    <a:pt x="5037" y="2766"/>
                  </a:cubicBezTo>
                  <a:cubicBezTo>
                    <a:pt x="5171" y="998"/>
                    <a:pt x="4303" y="198"/>
                    <a:pt x="3503" y="31"/>
                  </a:cubicBezTo>
                  <a:cubicBezTo>
                    <a:pt x="3396" y="10"/>
                    <a:pt x="3287" y="0"/>
                    <a:pt x="3175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8" name="Google Shape;3108;p58"/>
            <p:cNvSpPr/>
            <p:nvPr/>
          </p:nvSpPr>
          <p:spPr>
            <a:xfrm>
              <a:off x="2466100" y="3402925"/>
              <a:ext cx="129275" cy="168425"/>
            </a:xfrm>
            <a:custGeom>
              <a:avLst/>
              <a:gdLst/>
              <a:ahLst/>
              <a:cxnLst/>
              <a:rect l="l" t="t" r="r" b="b"/>
              <a:pathLst>
                <a:path w="5171" h="6737" extrusionOk="0">
                  <a:moveTo>
                    <a:pt x="3165" y="0"/>
                  </a:moveTo>
                  <a:cubicBezTo>
                    <a:pt x="2195" y="0"/>
                    <a:pt x="1078" y="760"/>
                    <a:pt x="601" y="2400"/>
                  </a:cubicBezTo>
                  <a:cubicBezTo>
                    <a:pt x="0" y="4402"/>
                    <a:pt x="601" y="5503"/>
                    <a:pt x="1001" y="5970"/>
                  </a:cubicBezTo>
                  <a:cubicBezTo>
                    <a:pt x="1401" y="6437"/>
                    <a:pt x="1969" y="6737"/>
                    <a:pt x="2569" y="6737"/>
                  </a:cubicBezTo>
                  <a:lnTo>
                    <a:pt x="2736" y="6737"/>
                  </a:lnTo>
                  <a:cubicBezTo>
                    <a:pt x="3418" y="6675"/>
                    <a:pt x="3322" y="5719"/>
                    <a:pt x="2742" y="5719"/>
                  </a:cubicBezTo>
                  <a:cubicBezTo>
                    <a:pt x="2698" y="5719"/>
                    <a:pt x="2652" y="5724"/>
                    <a:pt x="2602" y="5736"/>
                  </a:cubicBezTo>
                  <a:cubicBezTo>
                    <a:pt x="2269" y="5736"/>
                    <a:pt x="1969" y="5569"/>
                    <a:pt x="1768" y="5302"/>
                  </a:cubicBezTo>
                  <a:cubicBezTo>
                    <a:pt x="1268" y="4769"/>
                    <a:pt x="1201" y="3835"/>
                    <a:pt x="1568" y="2667"/>
                  </a:cubicBezTo>
                  <a:cubicBezTo>
                    <a:pt x="1900" y="1551"/>
                    <a:pt x="2641" y="980"/>
                    <a:pt x="3150" y="980"/>
                  </a:cubicBezTo>
                  <a:cubicBezTo>
                    <a:pt x="3204" y="980"/>
                    <a:pt x="3255" y="987"/>
                    <a:pt x="3303" y="999"/>
                  </a:cubicBezTo>
                  <a:cubicBezTo>
                    <a:pt x="3837" y="1099"/>
                    <a:pt x="4103" y="1733"/>
                    <a:pt x="4037" y="2667"/>
                  </a:cubicBezTo>
                  <a:cubicBezTo>
                    <a:pt x="4002" y="3017"/>
                    <a:pt x="4261" y="3202"/>
                    <a:pt x="4525" y="3202"/>
                  </a:cubicBezTo>
                  <a:cubicBezTo>
                    <a:pt x="4763" y="3202"/>
                    <a:pt x="5006" y="3051"/>
                    <a:pt x="5037" y="2734"/>
                  </a:cubicBezTo>
                  <a:cubicBezTo>
                    <a:pt x="5171" y="966"/>
                    <a:pt x="4304" y="165"/>
                    <a:pt x="3503" y="32"/>
                  </a:cubicBezTo>
                  <a:cubicBezTo>
                    <a:pt x="3393" y="11"/>
                    <a:pt x="3280" y="0"/>
                    <a:pt x="3165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9" name="Google Shape;3109;p58"/>
            <p:cNvSpPr/>
            <p:nvPr/>
          </p:nvSpPr>
          <p:spPr>
            <a:xfrm>
              <a:off x="2621200" y="3402925"/>
              <a:ext cx="129300" cy="168425"/>
            </a:xfrm>
            <a:custGeom>
              <a:avLst/>
              <a:gdLst/>
              <a:ahLst/>
              <a:cxnLst/>
              <a:rect l="l" t="t" r="r" b="b"/>
              <a:pathLst>
                <a:path w="5172" h="6737" extrusionOk="0">
                  <a:moveTo>
                    <a:pt x="3165" y="0"/>
                  </a:moveTo>
                  <a:cubicBezTo>
                    <a:pt x="2195" y="0"/>
                    <a:pt x="1075" y="760"/>
                    <a:pt x="568" y="2400"/>
                  </a:cubicBezTo>
                  <a:cubicBezTo>
                    <a:pt x="1" y="4402"/>
                    <a:pt x="568" y="5503"/>
                    <a:pt x="1002" y="5970"/>
                  </a:cubicBezTo>
                  <a:cubicBezTo>
                    <a:pt x="1369" y="6437"/>
                    <a:pt x="1936" y="6737"/>
                    <a:pt x="2536" y="6737"/>
                  </a:cubicBezTo>
                  <a:lnTo>
                    <a:pt x="2736" y="6737"/>
                  </a:lnTo>
                  <a:cubicBezTo>
                    <a:pt x="3326" y="6606"/>
                    <a:pt x="3240" y="5735"/>
                    <a:pt x="2637" y="5735"/>
                  </a:cubicBezTo>
                  <a:cubicBezTo>
                    <a:pt x="2626" y="5735"/>
                    <a:pt x="2614" y="5735"/>
                    <a:pt x="2603" y="5736"/>
                  </a:cubicBezTo>
                  <a:cubicBezTo>
                    <a:pt x="2269" y="5736"/>
                    <a:pt x="1936" y="5569"/>
                    <a:pt x="1735" y="5302"/>
                  </a:cubicBezTo>
                  <a:cubicBezTo>
                    <a:pt x="1268" y="4769"/>
                    <a:pt x="1202" y="3835"/>
                    <a:pt x="1535" y="2667"/>
                  </a:cubicBezTo>
                  <a:cubicBezTo>
                    <a:pt x="1867" y="1551"/>
                    <a:pt x="2581" y="980"/>
                    <a:pt x="3134" y="980"/>
                  </a:cubicBezTo>
                  <a:cubicBezTo>
                    <a:pt x="3193" y="980"/>
                    <a:pt x="3249" y="987"/>
                    <a:pt x="3303" y="999"/>
                  </a:cubicBezTo>
                  <a:cubicBezTo>
                    <a:pt x="3837" y="1099"/>
                    <a:pt x="4104" y="1733"/>
                    <a:pt x="4004" y="2667"/>
                  </a:cubicBezTo>
                  <a:cubicBezTo>
                    <a:pt x="4004" y="2934"/>
                    <a:pt x="4204" y="3168"/>
                    <a:pt x="4471" y="3201"/>
                  </a:cubicBezTo>
                  <a:cubicBezTo>
                    <a:pt x="4490" y="3203"/>
                    <a:pt x="4510" y="3205"/>
                    <a:pt x="4529" y="3205"/>
                  </a:cubicBezTo>
                  <a:cubicBezTo>
                    <a:pt x="4775" y="3205"/>
                    <a:pt x="5004" y="3012"/>
                    <a:pt x="5004" y="2734"/>
                  </a:cubicBezTo>
                  <a:cubicBezTo>
                    <a:pt x="5171" y="966"/>
                    <a:pt x="4304" y="165"/>
                    <a:pt x="3503" y="32"/>
                  </a:cubicBezTo>
                  <a:cubicBezTo>
                    <a:pt x="3394" y="11"/>
                    <a:pt x="3280" y="0"/>
                    <a:pt x="3165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0" name="Google Shape;3110;p58"/>
            <p:cNvSpPr/>
            <p:nvPr/>
          </p:nvSpPr>
          <p:spPr>
            <a:xfrm>
              <a:off x="2776325" y="3402925"/>
              <a:ext cx="129275" cy="168425"/>
            </a:xfrm>
            <a:custGeom>
              <a:avLst/>
              <a:gdLst/>
              <a:ahLst/>
              <a:cxnLst/>
              <a:rect l="l" t="t" r="r" b="b"/>
              <a:pathLst>
                <a:path w="5171" h="6737" extrusionOk="0">
                  <a:moveTo>
                    <a:pt x="3165" y="0"/>
                  </a:moveTo>
                  <a:cubicBezTo>
                    <a:pt x="2194" y="0"/>
                    <a:pt x="1074" y="760"/>
                    <a:pt x="567" y="2400"/>
                  </a:cubicBezTo>
                  <a:cubicBezTo>
                    <a:pt x="0" y="4402"/>
                    <a:pt x="567" y="5503"/>
                    <a:pt x="1001" y="5970"/>
                  </a:cubicBezTo>
                  <a:cubicBezTo>
                    <a:pt x="1368" y="6437"/>
                    <a:pt x="1935" y="6737"/>
                    <a:pt x="2535" y="6737"/>
                  </a:cubicBezTo>
                  <a:lnTo>
                    <a:pt x="2702" y="6737"/>
                  </a:lnTo>
                  <a:cubicBezTo>
                    <a:pt x="3385" y="6675"/>
                    <a:pt x="3288" y="5719"/>
                    <a:pt x="2708" y="5719"/>
                  </a:cubicBezTo>
                  <a:cubicBezTo>
                    <a:pt x="2665" y="5719"/>
                    <a:pt x="2618" y="5724"/>
                    <a:pt x="2569" y="5736"/>
                  </a:cubicBezTo>
                  <a:cubicBezTo>
                    <a:pt x="2235" y="5736"/>
                    <a:pt x="1935" y="5569"/>
                    <a:pt x="1735" y="5302"/>
                  </a:cubicBezTo>
                  <a:cubicBezTo>
                    <a:pt x="1268" y="4769"/>
                    <a:pt x="1201" y="3835"/>
                    <a:pt x="1535" y="2667"/>
                  </a:cubicBezTo>
                  <a:cubicBezTo>
                    <a:pt x="1867" y="1551"/>
                    <a:pt x="2581" y="980"/>
                    <a:pt x="3134" y="980"/>
                  </a:cubicBezTo>
                  <a:cubicBezTo>
                    <a:pt x="3192" y="980"/>
                    <a:pt x="3249" y="987"/>
                    <a:pt x="3303" y="999"/>
                  </a:cubicBezTo>
                  <a:cubicBezTo>
                    <a:pt x="3803" y="1099"/>
                    <a:pt x="4070" y="1733"/>
                    <a:pt x="4003" y="2667"/>
                  </a:cubicBezTo>
                  <a:cubicBezTo>
                    <a:pt x="3970" y="2934"/>
                    <a:pt x="4170" y="3168"/>
                    <a:pt x="4470" y="3201"/>
                  </a:cubicBezTo>
                  <a:cubicBezTo>
                    <a:pt x="4490" y="3203"/>
                    <a:pt x="4509" y="3205"/>
                    <a:pt x="4528" y="3205"/>
                  </a:cubicBezTo>
                  <a:cubicBezTo>
                    <a:pt x="4770" y="3205"/>
                    <a:pt x="4973" y="3012"/>
                    <a:pt x="5004" y="2734"/>
                  </a:cubicBezTo>
                  <a:cubicBezTo>
                    <a:pt x="5171" y="966"/>
                    <a:pt x="4270" y="165"/>
                    <a:pt x="3503" y="32"/>
                  </a:cubicBezTo>
                  <a:cubicBezTo>
                    <a:pt x="3393" y="11"/>
                    <a:pt x="3280" y="0"/>
                    <a:pt x="3165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1" name="Google Shape;3111;p58"/>
            <p:cNvSpPr/>
            <p:nvPr/>
          </p:nvSpPr>
          <p:spPr>
            <a:xfrm>
              <a:off x="2930600" y="3402925"/>
              <a:ext cx="129275" cy="168425"/>
            </a:xfrm>
            <a:custGeom>
              <a:avLst/>
              <a:gdLst/>
              <a:ahLst/>
              <a:cxnLst/>
              <a:rect l="l" t="t" r="r" b="b"/>
              <a:pathLst>
                <a:path w="5171" h="6737" extrusionOk="0">
                  <a:moveTo>
                    <a:pt x="3166" y="0"/>
                  </a:moveTo>
                  <a:cubicBezTo>
                    <a:pt x="2201" y="0"/>
                    <a:pt x="1108" y="760"/>
                    <a:pt x="601" y="2400"/>
                  </a:cubicBezTo>
                  <a:cubicBezTo>
                    <a:pt x="0" y="4402"/>
                    <a:pt x="601" y="5503"/>
                    <a:pt x="1001" y="5970"/>
                  </a:cubicBezTo>
                  <a:cubicBezTo>
                    <a:pt x="1401" y="6437"/>
                    <a:pt x="1968" y="6737"/>
                    <a:pt x="2569" y="6737"/>
                  </a:cubicBezTo>
                  <a:lnTo>
                    <a:pt x="2769" y="6737"/>
                  </a:lnTo>
                  <a:cubicBezTo>
                    <a:pt x="3359" y="6606"/>
                    <a:pt x="3241" y="5735"/>
                    <a:pt x="2668" y="5735"/>
                  </a:cubicBezTo>
                  <a:cubicBezTo>
                    <a:pt x="2657" y="5735"/>
                    <a:pt x="2647" y="5735"/>
                    <a:pt x="2636" y="5736"/>
                  </a:cubicBezTo>
                  <a:cubicBezTo>
                    <a:pt x="2269" y="5736"/>
                    <a:pt x="1968" y="5569"/>
                    <a:pt x="1768" y="5302"/>
                  </a:cubicBezTo>
                  <a:cubicBezTo>
                    <a:pt x="1301" y="4769"/>
                    <a:pt x="1235" y="3835"/>
                    <a:pt x="1568" y="2667"/>
                  </a:cubicBezTo>
                  <a:cubicBezTo>
                    <a:pt x="1900" y="1551"/>
                    <a:pt x="2614" y="980"/>
                    <a:pt x="3167" y="980"/>
                  </a:cubicBezTo>
                  <a:cubicBezTo>
                    <a:pt x="3225" y="980"/>
                    <a:pt x="3282" y="987"/>
                    <a:pt x="3336" y="999"/>
                  </a:cubicBezTo>
                  <a:cubicBezTo>
                    <a:pt x="3836" y="1099"/>
                    <a:pt x="4103" y="1733"/>
                    <a:pt x="4037" y="2667"/>
                  </a:cubicBezTo>
                  <a:cubicBezTo>
                    <a:pt x="4003" y="2934"/>
                    <a:pt x="4203" y="3168"/>
                    <a:pt x="4504" y="3201"/>
                  </a:cubicBezTo>
                  <a:cubicBezTo>
                    <a:pt x="4523" y="3203"/>
                    <a:pt x="4542" y="3205"/>
                    <a:pt x="4561" y="3205"/>
                  </a:cubicBezTo>
                  <a:cubicBezTo>
                    <a:pt x="4803" y="3205"/>
                    <a:pt x="5006" y="3012"/>
                    <a:pt x="5037" y="2734"/>
                  </a:cubicBezTo>
                  <a:cubicBezTo>
                    <a:pt x="5171" y="966"/>
                    <a:pt x="4303" y="165"/>
                    <a:pt x="3503" y="32"/>
                  </a:cubicBezTo>
                  <a:cubicBezTo>
                    <a:pt x="3393" y="11"/>
                    <a:pt x="3280" y="0"/>
                    <a:pt x="3166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2" name="Google Shape;3112;p58"/>
            <p:cNvSpPr/>
            <p:nvPr/>
          </p:nvSpPr>
          <p:spPr>
            <a:xfrm>
              <a:off x="3086550" y="3402925"/>
              <a:ext cx="129275" cy="168425"/>
            </a:xfrm>
            <a:custGeom>
              <a:avLst/>
              <a:gdLst/>
              <a:ahLst/>
              <a:cxnLst/>
              <a:rect l="l" t="t" r="r" b="b"/>
              <a:pathLst>
                <a:path w="5171" h="6737" extrusionOk="0">
                  <a:moveTo>
                    <a:pt x="3165" y="0"/>
                  </a:moveTo>
                  <a:cubicBezTo>
                    <a:pt x="2194" y="0"/>
                    <a:pt x="1074" y="760"/>
                    <a:pt x="567" y="2400"/>
                  </a:cubicBezTo>
                  <a:cubicBezTo>
                    <a:pt x="0" y="4402"/>
                    <a:pt x="567" y="5503"/>
                    <a:pt x="1001" y="5970"/>
                  </a:cubicBezTo>
                  <a:cubicBezTo>
                    <a:pt x="1368" y="6437"/>
                    <a:pt x="1935" y="6737"/>
                    <a:pt x="2535" y="6737"/>
                  </a:cubicBezTo>
                  <a:lnTo>
                    <a:pt x="2702" y="6737"/>
                  </a:lnTo>
                  <a:cubicBezTo>
                    <a:pt x="3384" y="6675"/>
                    <a:pt x="3288" y="5719"/>
                    <a:pt x="2708" y="5719"/>
                  </a:cubicBezTo>
                  <a:cubicBezTo>
                    <a:pt x="2664" y="5719"/>
                    <a:pt x="2618" y="5724"/>
                    <a:pt x="2569" y="5736"/>
                  </a:cubicBezTo>
                  <a:cubicBezTo>
                    <a:pt x="2235" y="5736"/>
                    <a:pt x="1935" y="5569"/>
                    <a:pt x="1735" y="5302"/>
                  </a:cubicBezTo>
                  <a:cubicBezTo>
                    <a:pt x="1268" y="4769"/>
                    <a:pt x="1201" y="3835"/>
                    <a:pt x="1535" y="2667"/>
                  </a:cubicBezTo>
                  <a:cubicBezTo>
                    <a:pt x="1867" y="1551"/>
                    <a:pt x="2635" y="980"/>
                    <a:pt x="3149" y="980"/>
                  </a:cubicBezTo>
                  <a:cubicBezTo>
                    <a:pt x="3203" y="980"/>
                    <a:pt x="3255" y="987"/>
                    <a:pt x="3303" y="999"/>
                  </a:cubicBezTo>
                  <a:cubicBezTo>
                    <a:pt x="3803" y="1099"/>
                    <a:pt x="4070" y="1733"/>
                    <a:pt x="4003" y="2667"/>
                  </a:cubicBezTo>
                  <a:cubicBezTo>
                    <a:pt x="3970" y="2934"/>
                    <a:pt x="4170" y="3168"/>
                    <a:pt x="4470" y="3201"/>
                  </a:cubicBezTo>
                  <a:cubicBezTo>
                    <a:pt x="4489" y="3203"/>
                    <a:pt x="4509" y="3205"/>
                    <a:pt x="4528" y="3205"/>
                  </a:cubicBezTo>
                  <a:cubicBezTo>
                    <a:pt x="4770" y="3205"/>
                    <a:pt x="4973" y="3012"/>
                    <a:pt x="5004" y="2734"/>
                  </a:cubicBezTo>
                  <a:cubicBezTo>
                    <a:pt x="5171" y="966"/>
                    <a:pt x="4270" y="165"/>
                    <a:pt x="3503" y="32"/>
                  </a:cubicBezTo>
                  <a:cubicBezTo>
                    <a:pt x="3393" y="11"/>
                    <a:pt x="3280" y="0"/>
                    <a:pt x="3165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3" name="Google Shape;3113;p58"/>
            <p:cNvSpPr/>
            <p:nvPr/>
          </p:nvSpPr>
          <p:spPr>
            <a:xfrm>
              <a:off x="3240825" y="3402925"/>
              <a:ext cx="129275" cy="168425"/>
            </a:xfrm>
            <a:custGeom>
              <a:avLst/>
              <a:gdLst/>
              <a:ahLst/>
              <a:cxnLst/>
              <a:rect l="l" t="t" r="r" b="b"/>
              <a:pathLst>
                <a:path w="5171" h="6737" extrusionOk="0">
                  <a:moveTo>
                    <a:pt x="3165" y="0"/>
                  </a:moveTo>
                  <a:cubicBezTo>
                    <a:pt x="2194" y="0"/>
                    <a:pt x="1074" y="760"/>
                    <a:pt x="567" y="2400"/>
                  </a:cubicBezTo>
                  <a:cubicBezTo>
                    <a:pt x="0" y="4402"/>
                    <a:pt x="567" y="5503"/>
                    <a:pt x="1001" y="5970"/>
                  </a:cubicBezTo>
                  <a:cubicBezTo>
                    <a:pt x="1368" y="6437"/>
                    <a:pt x="1935" y="6737"/>
                    <a:pt x="2535" y="6737"/>
                  </a:cubicBezTo>
                  <a:lnTo>
                    <a:pt x="2736" y="6737"/>
                  </a:lnTo>
                  <a:cubicBezTo>
                    <a:pt x="3325" y="6606"/>
                    <a:pt x="3239" y="5735"/>
                    <a:pt x="2636" y="5735"/>
                  </a:cubicBezTo>
                  <a:cubicBezTo>
                    <a:pt x="2625" y="5735"/>
                    <a:pt x="2614" y="5735"/>
                    <a:pt x="2602" y="5736"/>
                  </a:cubicBezTo>
                  <a:cubicBezTo>
                    <a:pt x="2269" y="5736"/>
                    <a:pt x="1968" y="5569"/>
                    <a:pt x="1768" y="5302"/>
                  </a:cubicBezTo>
                  <a:cubicBezTo>
                    <a:pt x="1268" y="4769"/>
                    <a:pt x="1201" y="3835"/>
                    <a:pt x="1535" y="2667"/>
                  </a:cubicBezTo>
                  <a:cubicBezTo>
                    <a:pt x="1897" y="1551"/>
                    <a:pt x="2586" y="980"/>
                    <a:pt x="3134" y="980"/>
                  </a:cubicBezTo>
                  <a:cubicBezTo>
                    <a:pt x="3192" y="980"/>
                    <a:pt x="3248" y="987"/>
                    <a:pt x="3303" y="999"/>
                  </a:cubicBezTo>
                  <a:cubicBezTo>
                    <a:pt x="3836" y="1099"/>
                    <a:pt x="4103" y="1733"/>
                    <a:pt x="4003" y="2667"/>
                  </a:cubicBezTo>
                  <a:cubicBezTo>
                    <a:pt x="4003" y="2934"/>
                    <a:pt x="4203" y="3168"/>
                    <a:pt x="4470" y="3201"/>
                  </a:cubicBezTo>
                  <a:cubicBezTo>
                    <a:pt x="4490" y="3203"/>
                    <a:pt x="4509" y="3205"/>
                    <a:pt x="4528" y="3205"/>
                  </a:cubicBezTo>
                  <a:cubicBezTo>
                    <a:pt x="4774" y="3205"/>
                    <a:pt x="5004" y="3012"/>
                    <a:pt x="5004" y="2734"/>
                  </a:cubicBezTo>
                  <a:cubicBezTo>
                    <a:pt x="5171" y="966"/>
                    <a:pt x="4303" y="165"/>
                    <a:pt x="3503" y="32"/>
                  </a:cubicBezTo>
                  <a:cubicBezTo>
                    <a:pt x="3393" y="11"/>
                    <a:pt x="3280" y="0"/>
                    <a:pt x="3165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4" name="Google Shape;3114;p58"/>
            <p:cNvSpPr/>
            <p:nvPr/>
          </p:nvSpPr>
          <p:spPr>
            <a:xfrm>
              <a:off x="3395925" y="3402950"/>
              <a:ext cx="129300" cy="168400"/>
            </a:xfrm>
            <a:custGeom>
              <a:avLst/>
              <a:gdLst/>
              <a:ahLst/>
              <a:cxnLst/>
              <a:rect l="l" t="t" r="r" b="b"/>
              <a:pathLst>
                <a:path w="5172" h="6736" extrusionOk="0">
                  <a:moveTo>
                    <a:pt x="3176" y="0"/>
                  </a:moveTo>
                  <a:cubicBezTo>
                    <a:pt x="2203" y="0"/>
                    <a:pt x="1080" y="787"/>
                    <a:pt x="601" y="2433"/>
                  </a:cubicBezTo>
                  <a:cubicBezTo>
                    <a:pt x="1" y="4434"/>
                    <a:pt x="601" y="5535"/>
                    <a:pt x="1001" y="6002"/>
                  </a:cubicBezTo>
                  <a:cubicBezTo>
                    <a:pt x="1402" y="6469"/>
                    <a:pt x="1935" y="6736"/>
                    <a:pt x="2536" y="6736"/>
                  </a:cubicBezTo>
                  <a:lnTo>
                    <a:pt x="2736" y="6736"/>
                  </a:lnTo>
                  <a:cubicBezTo>
                    <a:pt x="3428" y="6704"/>
                    <a:pt x="3319" y="5724"/>
                    <a:pt x="2717" y="5724"/>
                  </a:cubicBezTo>
                  <a:cubicBezTo>
                    <a:pt x="2681" y="5724"/>
                    <a:pt x="2643" y="5727"/>
                    <a:pt x="2603" y="5735"/>
                  </a:cubicBezTo>
                  <a:cubicBezTo>
                    <a:pt x="2269" y="5735"/>
                    <a:pt x="1969" y="5602"/>
                    <a:pt x="1769" y="5335"/>
                  </a:cubicBezTo>
                  <a:cubicBezTo>
                    <a:pt x="1268" y="4801"/>
                    <a:pt x="1202" y="3834"/>
                    <a:pt x="1568" y="2700"/>
                  </a:cubicBezTo>
                  <a:cubicBezTo>
                    <a:pt x="1908" y="1558"/>
                    <a:pt x="2675" y="987"/>
                    <a:pt x="3185" y="987"/>
                  </a:cubicBezTo>
                  <a:cubicBezTo>
                    <a:pt x="3226" y="987"/>
                    <a:pt x="3266" y="991"/>
                    <a:pt x="3303" y="998"/>
                  </a:cubicBezTo>
                  <a:cubicBezTo>
                    <a:pt x="3837" y="1132"/>
                    <a:pt x="4104" y="1766"/>
                    <a:pt x="4004" y="2666"/>
                  </a:cubicBezTo>
                  <a:cubicBezTo>
                    <a:pt x="4004" y="2966"/>
                    <a:pt x="4204" y="3200"/>
                    <a:pt x="4471" y="3233"/>
                  </a:cubicBezTo>
                  <a:cubicBezTo>
                    <a:pt x="4771" y="3233"/>
                    <a:pt x="5004" y="3033"/>
                    <a:pt x="5038" y="2766"/>
                  </a:cubicBezTo>
                  <a:cubicBezTo>
                    <a:pt x="5171" y="998"/>
                    <a:pt x="4304" y="198"/>
                    <a:pt x="3503" y="31"/>
                  </a:cubicBezTo>
                  <a:cubicBezTo>
                    <a:pt x="3397" y="10"/>
                    <a:pt x="3287" y="0"/>
                    <a:pt x="3176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5" name="Google Shape;3115;p58"/>
            <p:cNvSpPr/>
            <p:nvPr/>
          </p:nvSpPr>
          <p:spPr>
            <a:xfrm>
              <a:off x="3550200" y="3402925"/>
              <a:ext cx="129300" cy="168425"/>
            </a:xfrm>
            <a:custGeom>
              <a:avLst/>
              <a:gdLst/>
              <a:ahLst/>
              <a:cxnLst/>
              <a:rect l="l" t="t" r="r" b="b"/>
              <a:pathLst>
                <a:path w="5172" h="6737" extrusionOk="0">
                  <a:moveTo>
                    <a:pt x="3165" y="0"/>
                  </a:moveTo>
                  <a:cubicBezTo>
                    <a:pt x="2195" y="0"/>
                    <a:pt x="1078" y="760"/>
                    <a:pt x="601" y="2400"/>
                  </a:cubicBezTo>
                  <a:cubicBezTo>
                    <a:pt x="1" y="4402"/>
                    <a:pt x="601" y="5503"/>
                    <a:pt x="1001" y="5970"/>
                  </a:cubicBezTo>
                  <a:cubicBezTo>
                    <a:pt x="1402" y="6437"/>
                    <a:pt x="1969" y="6737"/>
                    <a:pt x="2569" y="6737"/>
                  </a:cubicBezTo>
                  <a:lnTo>
                    <a:pt x="2736" y="6737"/>
                  </a:lnTo>
                  <a:cubicBezTo>
                    <a:pt x="3316" y="6608"/>
                    <a:pt x="3242" y="5733"/>
                    <a:pt x="2666" y="5733"/>
                  </a:cubicBezTo>
                  <a:cubicBezTo>
                    <a:pt x="2646" y="5733"/>
                    <a:pt x="2624" y="5734"/>
                    <a:pt x="2603" y="5736"/>
                  </a:cubicBezTo>
                  <a:cubicBezTo>
                    <a:pt x="2269" y="5736"/>
                    <a:pt x="1969" y="5569"/>
                    <a:pt x="1769" y="5302"/>
                  </a:cubicBezTo>
                  <a:cubicBezTo>
                    <a:pt x="1268" y="4769"/>
                    <a:pt x="1202" y="3835"/>
                    <a:pt x="1569" y="2667"/>
                  </a:cubicBezTo>
                  <a:cubicBezTo>
                    <a:pt x="1900" y="1551"/>
                    <a:pt x="2587" y="980"/>
                    <a:pt x="3160" y="980"/>
                  </a:cubicBezTo>
                  <a:cubicBezTo>
                    <a:pt x="3220" y="980"/>
                    <a:pt x="3279" y="987"/>
                    <a:pt x="3336" y="999"/>
                  </a:cubicBezTo>
                  <a:cubicBezTo>
                    <a:pt x="3837" y="1099"/>
                    <a:pt x="4104" y="1733"/>
                    <a:pt x="4037" y="2667"/>
                  </a:cubicBezTo>
                  <a:cubicBezTo>
                    <a:pt x="4002" y="3017"/>
                    <a:pt x="4261" y="3202"/>
                    <a:pt x="4525" y="3202"/>
                  </a:cubicBezTo>
                  <a:cubicBezTo>
                    <a:pt x="4764" y="3202"/>
                    <a:pt x="5006" y="3051"/>
                    <a:pt x="5038" y="2734"/>
                  </a:cubicBezTo>
                  <a:cubicBezTo>
                    <a:pt x="5171" y="966"/>
                    <a:pt x="4304" y="165"/>
                    <a:pt x="3503" y="32"/>
                  </a:cubicBezTo>
                  <a:cubicBezTo>
                    <a:pt x="3394" y="11"/>
                    <a:pt x="3280" y="0"/>
                    <a:pt x="3165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6" name="Google Shape;3116;p58"/>
            <p:cNvSpPr/>
            <p:nvPr/>
          </p:nvSpPr>
          <p:spPr>
            <a:xfrm>
              <a:off x="3705325" y="3402925"/>
              <a:ext cx="129275" cy="168425"/>
            </a:xfrm>
            <a:custGeom>
              <a:avLst/>
              <a:gdLst/>
              <a:ahLst/>
              <a:cxnLst/>
              <a:rect l="l" t="t" r="r" b="b"/>
              <a:pathLst>
                <a:path w="5171" h="6737" extrusionOk="0">
                  <a:moveTo>
                    <a:pt x="3165" y="0"/>
                  </a:moveTo>
                  <a:cubicBezTo>
                    <a:pt x="2194" y="0"/>
                    <a:pt x="1078" y="760"/>
                    <a:pt x="601" y="2400"/>
                  </a:cubicBezTo>
                  <a:cubicBezTo>
                    <a:pt x="0" y="4402"/>
                    <a:pt x="601" y="5503"/>
                    <a:pt x="1001" y="5970"/>
                  </a:cubicBezTo>
                  <a:cubicBezTo>
                    <a:pt x="1401" y="6437"/>
                    <a:pt x="1935" y="6737"/>
                    <a:pt x="2569" y="6737"/>
                  </a:cubicBezTo>
                  <a:lnTo>
                    <a:pt x="2735" y="6737"/>
                  </a:lnTo>
                  <a:cubicBezTo>
                    <a:pt x="3325" y="6606"/>
                    <a:pt x="3239" y="5735"/>
                    <a:pt x="2636" y="5735"/>
                  </a:cubicBezTo>
                  <a:cubicBezTo>
                    <a:pt x="2625" y="5735"/>
                    <a:pt x="2614" y="5735"/>
                    <a:pt x="2602" y="5736"/>
                  </a:cubicBezTo>
                  <a:cubicBezTo>
                    <a:pt x="2268" y="5736"/>
                    <a:pt x="1968" y="5569"/>
                    <a:pt x="1768" y="5302"/>
                  </a:cubicBezTo>
                  <a:cubicBezTo>
                    <a:pt x="1268" y="4769"/>
                    <a:pt x="1201" y="3835"/>
                    <a:pt x="1535" y="2667"/>
                  </a:cubicBezTo>
                  <a:cubicBezTo>
                    <a:pt x="1897" y="1551"/>
                    <a:pt x="2586" y="980"/>
                    <a:pt x="3134" y="980"/>
                  </a:cubicBezTo>
                  <a:cubicBezTo>
                    <a:pt x="3192" y="980"/>
                    <a:pt x="3248" y="987"/>
                    <a:pt x="3303" y="999"/>
                  </a:cubicBezTo>
                  <a:cubicBezTo>
                    <a:pt x="3836" y="1099"/>
                    <a:pt x="4103" y="1733"/>
                    <a:pt x="4003" y="2667"/>
                  </a:cubicBezTo>
                  <a:cubicBezTo>
                    <a:pt x="4003" y="2934"/>
                    <a:pt x="4203" y="3168"/>
                    <a:pt x="4470" y="3201"/>
                  </a:cubicBezTo>
                  <a:cubicBezTo>
                    <a:pt x="4490" y="3203"/>
                    <a:pt x="4509" y="3205"/>
                    <a:pt x="4528" y="3205"/>
                  </a:cubicBezTo>
                  <a:cubicBezTo>
                    <a:pt x="4775" y="3205"/>
                    <a:pt x="5006" y="3012"/>
                    <a:pt x="5037" y="2734"/>
                  </a:cubicBezTo>
                  <a:cubicBezTo>
                    <a:pt x="5171" y="966"/>
                    <a:pt x="4303" y="165"/>
                    <a:pt x="3503" y="32"/>
                  </a:cubicBezTo>
                  <a:cubicBezTo>
                    <a:pt x="3393" y="11"/>
                    <a:pt x="3280" y="0"/>
                    <a:pt x="3165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7" name="Google Shape;3117;p58"/>
            <p:cNvSpPr/>
            <p:nvPr/>
          </p:nvSpPr>
          <p:spPr>
            <a:xfrm>
              <a:off x="5691175" y="4014975"/>
              <a:ext cx="5600" cy="15425"/>
            </a:xfrm>
            <a:custGeom>
              <a:avLst/>
              <a:gdLst/>
              <a:ahLst/>
              <a:cxnLst/>
              <a:rect l="l" t="t" r="r" b="b"/>
              <a:pathLst>
                <a:path w="224" h="617" extrusionOk="0">
                  <a:moveTo>
                    <a:pt x="223" y="1"/>
                  </a:moveTo>
                  <a:lnTo>
                    <a:pt x="223" y="1"/>
                  </a:lnTo>
                  <a:cubicBezTo>
                    <a:pt x="156" y="168"/>
                    <a:pt x="90" y="401"/>
                    <a:pt x="23" y="601"/>
                  </a:cubicBezTo>
                  <a:cubicBezTo>
                    <a:pt x="1" y="601"/>
                    <a:pt x="23" y="616"/>
                    <a:pt x="40" y="616"/>
                  </a:cubicBezTo>
                  <a:cubicBezTo>
                    <a:pt x="49" y="616"/>
                    <a:pt x="56" y="612"/>
                    <a:pt x="56" y="601"/>
                  </a:cubicBezTo>
                  <a:cubicBezTo>
                    <a:pt x="123" y="401"/>
                    <a:pt x="156" y="201"/>
                    <a:pt x="22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3118" name="Google Shape;3118;p58"/>
          <p:cNvCxnSpPr/>
          <p:nvPr/>
        </p:nvCxnSpPr>
        <p:spPr>
          <a:xfrm>
            <a:off x="3012300" y="1017725"/>
            <a:ext cx="3119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5BACC75-9F26-3F0B-7F7F-673D67FF0953}"/>
              </a:ext>
            </a:extLst>
          </p:cNvPr>
          <p:cNvSpPr txBox="1"/>
          <p:nvPr/>
        </p:nvSpPr>
        <p:spPr>
          <a:xfrm>
            <a:off x="3040758" y="2114427"/>
            <a:ext cx="2276654" cy="16759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3302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ts val="1600"/>
              <a:buFont typeface="Source Sans Pro"/>
              <a:buChar char="●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55A64"/>
                </a:solidFill>
                <a:effectLst/>
                <a:uLnTx/>
                <a:uFillTx/>
                <a:latin typeface="Source Sans Pro"/>
                <a:ea typeface="Source Sans Pro"/>
                <a:sym typeface="Source Sans Pro"/>
              </a:rPr>
              <a:t>Tittle</a:t>
            </a:r>
          </a:p>
          <a:p>
            <a:pPr marL="457200" marR="0" lvl="0" indent="-3302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ts val="1600"/>
              <a:buFont typeface="Source Sans Pro"/>
              <a:buChar char="●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55A64"/>
                </a:solidFill>
                <a:effectLst/>
                <a:uLnTx/>
                <a:uFillTx/>
                <a:latin typeface="Source Sans Pro"/>
                <a:ea typeface="Source Sans Pro"/>
                <a:sym typeface="Source Sans Pro"/>
              </a:rPr>
              <a:t>Description</a:t>
            </a:r>
          </a:p>
          <a:p>
            <a:pPr marL="457200" marR="0" lvl="0" indent="-3302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ts val="1600"/>
              <a:buFont typeface="Source Sans Pro"/>
              <a:buChar char="●"/>
              <a:tabLst/>
              <a:defRPr/>
            </a:pPr>
            <a:r>
              <a:rPr lang="en-US" sz="1800" dirty="0">
                <a:solidFill>
                  <a:srgbClr val="455A64"/>
                </a:solidFill>
                <a:latin typeface="Source Sans Pro"/>
                <a:ea typeface="Source Sans Pro"/>
                <a:sym typeface="Source Sans Pro"/>
              </a:rPr>
              <a:t># of participants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455A64"/>
              </a:solidFill>
              <a:effectLst/>
              <a:uLnTx/>
              <a:uFillTx/>
              <a:latin typeface="Source Sans Pro"/>
              <a:ea typeface="Source Sans Pro"/>
              <a:sym typeface="Source Sans Pro"/>
            </a:endParaRPr>
          </a:p>
        </p:txBody>
      </p:sp>
      <p:sp>
        <p:nvSpPr>
          <p:cNvPr id="8" name="Google Shape;2931;p58">
            <a:extLst>
              <a:ext uri="{FF2B5EF4-FFF2-40B4-BE49-F238E27FC236}">
                <a16:creationId xmlns:a16="http://schemas.microsoft.com/office/drawing/2014/main" id="{D8DF32F9-7056-E6F9-6F60-70D7A5556136}"/>
              </a:ext>
            </a:extLst>
          </p:cNvPr>
          <p:cNvSpPr txBox="1">
            <a:spLocks/>
          </p:cNvSpPr>
          <p:nvPr/>
        </p:nvSpPr>
        <p:spPr>
          <a:xfrm>
            <a:off x="720000" y="444989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 b="1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r>
              <a:rPr lang="en-US"/>
              <a:t>Event</a:t>
            </a:r>
            <a:endParaRPr lang="en-US" dirty="0"/>
          </a:p>
        </p:txBody>
      </p:sp>
      <p:cxnSp>
        <p:nvCxnSpPr>
          <p:cNvPr id="9" name="Google Shape;3118;p58">
            <a:extLst>
              <a:ext uri="{FF2B5EF4-FFF2-40B4-BE49-F238E27FC236}">
                <a16:creationId xmlns:a16="http://schemas.microsoft.com/office/drawing/2014/main" id="{A5364A8A-16C3-D116-4543-75A4F0DACBF2}"/>
              </a:ext>
            </a:extLst>
          </p:cNvPr>
          <p:cNvCxnSpPr/>
          <p:nvPr/>
        </p:nvCxnSpPr>
        <p:spPr>
          <a:xfrm>
            <a:off x="3012300" y="1017689"/>
            <a:ext cx="3119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A2598ED-8AFB-B4A9-540A-DD0DDD333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6639" y="0"/>
            <a:ext cx="2443961" cy="5143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0309D9-90A0-6B42-2BFA-E39AA253BF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1332" y="0"/>
            <a:ext cx="2452318" cy="51435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B305CD3-F28A-7517-C642-DC941F6D41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767" y="0"/>
            <a:ext cx="247590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396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3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634" name="Google Shape;634;p36"/>
          <p:cNvSpPr txBox="1">
            <a:spLocks noGrp="1"/>
          </p:cNvSpPr>
          <p:nvPr>
            <p:ph type="title" idx="2"/>
          </p:nvPr>
        </p:nvSpPr>
        <p:spPr>
          <a:xfrm>
            <a:off x="720000" y="1512550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635" name="Google Shape;635;p36"/>
          <p:cNvSpPr txBox="1">
            <a:spLocks noGrp="1"/>
          </p:cNvSpPr>
          <p:nvPr>
            <p:ph type="subTitle" idx="1"/>
          </p:nvPr>
        </p:nvSpPr>
        <p:spPr>
          <a:xfrm>
            <a:off x="1788900" y="1627715"/>
            <a:ext cx="2428500" cy="5184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400" dirty="0"/>
              <a:t>Motivations</a:t>
            </a:r>
          </a:p>
        </p:txBody>
      </p:sp>
      <p:sp>
        <p:nvSpPr>
          <p:cNvPr id="637" name="Google Shape;637;p36"/>
          <p:cNvSpPr txBox="1">
            <a:spLocks noGrp="1"/>
          </p:cNvSpPr>
          <p:nvPr>
            <p:ph type="title" idx="4"/>
          </p:nvPr>
        </p:nvSpPr>
        <p:spPr>
          <a:xfrm>
            <a:off x="720000" y="2675475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640" name="Google Shape;640;p36"/>
          <p:cNvSpPr txBox="1">
            <a:spLocks noGrp="1"/>
          </p:cNvSpPr>
          <p:nvPr>
            <p:ph type="title" idx="7"/>
          </p:nvPr>
        </p:nvSpPr>
        <p:spPr>
          <a:xfrm>
            <a:off x="720000" y="3838400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643" name="Google Shape;643;p36"/>
          <p:cNvSpPr txBox="1">
            <a:spLocks noGrp="1"/>
          </p:cNvSpPr>
          <p:nvPr>
            <p:ph type="title" idx="13"/>
          </p:nvPr>
        </p:nvSpPr>
        <p:spPr>
          <a:xfrm>
            <a:off x="4907475" y="1512550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646" name="Google Shape;646;p36"/>
          <p:cNvSpPr txBox="1">
            <a:spLocks noGrp="1"/>
          </p:cNvSpPr>
          <p:nvPr>
            <p:ph type="title" idx="16"/>
          </p:nvPr>
        </p:nvSpPr>
        <p:spPr>
          <a:xfrm>
            <a:off x="4907475" y="2675475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649" name="Google Shape;649;p36"/>
          <p:cNvSpPr txBox="1">
            <a:spLocks noGrp="1"/>
          </p:cNvSpPr>
          <p:nvPr>
            <p:ph type="title" idx="19"/>
          </p:nvPr>
        </p:nvSpPr>
        <p:spPr>
          <a:xfrm>
            <a:off x="4907475" y="3838400"/>
            <a:ext cx="1068900" cy="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  <p:cxnSp>
        <p:nvCxnSpPr>
          <p:cNvPr id="652" name="Google Shape;652;p36"/>
          <p:cNvCxnSpPr/>
          <p:nvPr/>
        </p:nvCxnSpPr>
        <p:spPr>
          <a:xfrm>
            <a:off x="2809950" y="1048500"/>
            <a:ext cx="35241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Google Shape;635;p36">
            <a:extLst>
              <a:ext uri="{FF2B5EF4-FFF2-40B4-BE49-F238E27FC236}">
                <a16:creationId xmlns:a16="http://schemas.microsoft.com/office/drawing/2014/main" id="{F291D994-FFF3-8B1D-EF8C-5CFC2CA89B92}"/>
              </a:ext>
            </a:extLst>
          </p:cNvPr>
          <p:cNvSpPr txBox="1">
            <a:spLocks/>
          </p:cNvSpPr>
          <p:nvPr/>
        </p:nvSpPr>
        <p:spPr>
          <a:xfrm>
            <a:off x="1808026" y="2777485"/>
            <a:ext cx="2428500" cy="5184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 b="0" i="0" u="none" strike="noStrike" cap="none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>
              <a:spcAft>
                <a:spcPts val="1600"/>
              </a:spcAft>
            </a:pPr>
            <a:r>
              <a:rPr lang="en-US" sz="2400" dirty="0"/>
              <a:t>The Idea</a:t>
            </a:r>
          </a:p>
        </p:txBody>
      </p:sp>
      <p:sp>
        <p:nvSpPr>
          <p:cNvPr id="13" name="Google Shape;635;p36">
            <a:extLst>
              <a:ext uri="{FF2B5EF4-FFF2-40B4-BE49-F238E27FC236}">
                <a16:creationId xmlns:a16="http://schemas.microsoft.com/office/drawing/2014/main" id="{8E26B769-367A-6741-1EAA-C8DECD167D07}"/>
              </a:ext>
            </a:extLst>
          </p:cNvPr>
          <p:cNvSpPr txBox="1">
            <a:spLocks/>
          </p:cNvSpPr>
          <p:nvPr/>
        </p:nvSpPr>
        <p:spPr>
          <a:xfrm>
            <a:off x="1788900" y="3961511"/>
            <a:ext cx="2428500" cy="5184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 b="0" i="0" u="none" strike="noStrike" cap="none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>
              <a:spcAft>
                <a:spcPts val="1600"/>
              </a:spcAft>
            </a:pPr>
            <a:r>
              <a:rPr lang="en-US" sz="2400" dirty="0"/>
              <a:t>Features</a:t>
            </a:r>
          </a:p>
        </p:txBody>
      </p:sp>
      <p:sp>
        <p:nvSpPr>
          <p:cNvPr id="18" name="Google Shape;635;p36">
            <a:extLst>
              <a:ext uri="{FF2B5EF4-FFF2-40B4-BE49-F238E27FC236}">
                <a16:creationId xmlns:a16="http://schemas.microsoft.com/office/drawing/2014/main" id="{3AC29202-D550-BA55-17D6-1BB22F0A98CD}"/>
              </a:ext>
            </a:extLst>
          </p:cNvPr>
          <p:cNvSpPr txBox="1">
            <a:spLocks/>
          </p:cNvSpPr>
          <p:nvPr/>
        </p:nvSpPr>
        <p:spPr>
          <a:xfrm>
            <a:off x="5976375" y="1591440"/>
            <a:ext cx="2428500" cy="5184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 b="0" i="0" u="none" strike="noStrike" cap="none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>
              <a:spcAft>
                <a:spcPts val="1600"/>
              </a:spcAft>
            </a:pPr>
            <a:r>
              <a:rPr lang="en-US" sz="2400" dirty="0"/>
              <a:t>Challenges</a:t>
            </a:r>
          </a:p>
        </p:txBody>
      </p:sp>
      <p:sp>
        <p:nvSpPr>
          <p:cNvPr id="23" name="Google Shape;635;p36">
            <a:extLst>
              <a:ext uri="{FF2B5EF4-FFF2-40B4-BE49-F238E27FC236}">
                <a16:creationId xmlns:a16="http://schemas.microsoft.com/office/drawing/2014/main" id="{7D48978C-438E-A1C6-6BCA-2B7333F573CC}"/>
              </a:ext>
            </a:extLst>
          </p:cNvPr>
          <p:cNvSpPr txBox="1">
            <a:spLocks/>
          </p:cNvSpPr>
          <p:nvPr/>
        </p:nvSpPr>
        <p:spPr>
          <a:xfrm>
            <a:off x="5995500" y="2774380"/>
            <a:ext cx="2428500" cy="5184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 b="0" i="0" u="none" strike="noStrike" cap="none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>
              <a:spcAft>
                <a:spcPts val="1600"/>
              </a:spcAft>
            </a:pPr>
            <a:r>
              <a:rPr lang="en-US" sz="2400" dirty="0"/>
              <a:t>Demo</a:t>
            </a:r>
          </a:p>
        </p:txBody>
      </p:sp>
      <p:sp>
        <p:nvSpPr>
          <p:cNvPr id="28" name="Google Shape;635;p36">
            <a:extLst>
              <a:ext uri="{FF2B5EF4-FFF2-40B4-BE49-F238E27FC236}">
                <a16:creationId xmlns:a16="http://schemas.microsoft.com/office/drawing/2014/main" id="{6B7A308B-6277-FA24-BDD5-63DBB0320EEF}"/>
              </a:ext>
            </a:extLst>
          </p:cNvPr>
          <p:cNvSpPr txBox="1">
            <a:spLocks/>
          </p:cNvSpPr>
          <p:nvPr/>
        </p:nvSpPr>
        <p:spPr>
          <a:xfrm>
            <a:off x="5976375" y="3951323"/>
            <a:ext cx="2428500" cy="5184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 b="0" i="0" u="none" strike="noStrike" cap="none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>
              <a:spcAft>
                <a:spcPts val="1600"/>
              </a:spcAft>
            </a:pPr>
            <a:r>
              <a:rPr lang="en-US" sz="2400" dirty="0"/>
              <a:t>Conclusion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7A0BAC-9614-7890-200D-329FFEC6A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2410" y="0"/>
            <a:ext cx="2425133" cy="5143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4FBC3C9-2A79-2AA1-4439-E053F7EB0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457" y="0"/>
            <a:ext cx="249986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7697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oogle Shape;2933;p58">
            <a:extLst>
              <a:ext uri="{FF2B5EF4-FFF2-40B4-BE49-F238E27FC236}">
                <a16:creationId xmlns:a16="http://schemas.microsoft.com/office/drawing/2014/main" id="{3F36A1E8-4161-00FC-A7E4-0FABEFCA570B}"/>
              </a:ext>
            </a:extLst>
          </p:cNvPr>
          <p:cNvGrpSpPr/>
          <p:nvPr/>
        </p:nvGrpSpPr>
        <p:grpSpPr>
          <a:xfrm>
            <a:off x="5103010" y="1472174"/>
            <a:ext cx="3594671" cy="3139279"/>
            <a:chOff x="1341125" y="1165225"/>
            <a:chExt cx="4507425" cy="3936400"/>
          </a:xfrm>
        </p:grpSpPr>
        <p:sp>
          <p:nvSpPr>
            <p:cNvPr id="25" name="Google Shape;2934;p58">
              <a:extLst>
                <a:ext uri="{FF2B5EF4-FFF2-40B4-BE49-F238E27FC236}">
                  <a16:creationId xmlns:a16="http://schemas.microsoft.com/office/drawing/2014/main" id="{CE0359F3-A089-C719-35D1-50AC8C62C082}"/>
                </a:ext>
              </a:extLst>
            </p:cNvPr>
            <p:cNvSpPr/>
            <p:nvPr/>
          </p:nvSpPr>
          <p:spPr>
            <a:xfrm>
              <a:off x="5389850" y="1350575"/>
              <a:ext cx="458700" cy="462025"/>
            </a:xfrm>
            <a:custGeom>
              <a:avLst/>
              <a:gdLst/>
              <a:ahLst/>
              <a:cxnLst/>
              <a:rect l="l" t="t" r="r" b="b"/>
              <a:pathLst>
                <a:path w="18348" h="18481" extrusionOk="0">
                  <a:moveTo>
                    <a:pt x="9137" y="5011"/>
                  </a:moveTo>
                  <a:cubicBezTo>
                    <a:pt x="9549" y="5011"/>
                    <a:pt x="9975" y="5072"/>
                    <a:pt x="10408" y="5204"/>
                  </a:cubicBezTo>
                  <a:cubicBezTo>
                    <a:pt x="14011" y="6272"/>
                    <a:pt x="14511" y="11209"/>
                    <a:pt x="11175" y="12976"/>
                  </a:cubicBezTo>
                  <a:cubicBezTo>
                    <a:pt x="10536" y="13317"/>
                    <a:pt x="9849" y="13479"/>
                    <a:pt x="9172" y="13479"/>
                  </a:cubicBezTo>
                  <a:cubicBezTo>
                    <a:pt x="7659" y="13479"/>
                    <a:pt x="6198" y="12671"/>
                    <a:pt x="5438" y="11242"/>
                  </a:cubicBezTo>
                  <a:cubicBezTo>
                    <a:pt x="3882" y="8307"/>
                    <a:pt x="6123" y="5011"/>
                    <a:pt x="9137" y="5011"/>
                  </a:cubicBezTo>
                  <a:close/>
                  <a:moveTo>
                    <a:pt x="7172" y="1"/>
                  </a:moveTo>
                  <a:lnTo>
                    <a:pt x="2602" y="2436"/>
                  </a:lnTo>
                  <a:lnTo>
                    <a:pt x="3370" y="3837"/>
                  </a:lnTo>
                  <a:cubicBezTo>
                    <a:pt x="3570" y="4237"/>
                    <a:pt x="3536" y="4737"/>
                    <a:pt x="3270" y="5104"/>
                  </a:cubicBezTo>
                  <a:cubicBezTo>
                    <a:pt x="3136" y="5338"/>
                    <a:pt x="2969" y="5538"/>
                    <a:pt x="2869" y="5771"/>
                  </a:cubicBezTo>
                  <a:cubicBezTo>
                    <a:pt x="2649" y="6149"/>
                    <a:pt x="2251" y="6408"/>
                    <a:pt x="1814" y="6408"/>
                  </a:cubicBezTo>
                  <a:cubicBezTo>
                    <a:pt x="1788" y="6408"/>
                    <a:pt x="1762" y="6407"/>
                    <a:pt x="1735" y="6405"/>
                  </a:cubicBezTo>
                  <a:lnTo>
                    <a:pt x="167" y="6372"/>
                  </a:lnTo>
                  <a:lnTo>
                    <a:pt x="1" y="11542"/>
                  </a:lnTo>
                  <a:lnTo>
                    <a:pt x="1568" y="11575"/>
                  </a:lnTo>
                  <a:cubicBezTo>
                    <a:pt x="2035" y="11609"/>
                    <a:pt x="2436" y="11876"/>
                    <a:pt x="2636" y="12309"/>
                  </a:cubicBezTo>
                  <a:cubicBezTo>
                    <a:pt x="2703" y="12409"/>
                    <a:pt x="2769" y="12543"/>
                    <a:pt x="2836" y="12643"/>
                  </a:cubicBezTo>
                  <a:cubicBezTo>
                    <a:pt x="2869" y="12776"/>
                    <a:pt x="2936" y="12876"/>
                    <a:pt x="3003" y="12976"/>
                  </a:cubicBezTo>
                  <a:cubicBezTo>
                    <a:pt x="3236" y="13377"/>
                    <a:pt x="3236" y="13877"/>
                    <a:pt x="3003" y="14277"/>
                  </a:cubicBezTo>
                  <a:lnTo>
                    <a:pt x="2169" y="15612"/>
                  </a:lnTo>
                  <a:lnTo>
                    <a:pt x="6572" y="18347"/>
                  </a:lnTo>
                  <a:lnTo>
                    <a:pt x="7406" y="16979"/>
                  </a:lnTo>
                  <a:cubicBezTo>
                    <a:pt x="7625" y="16636"/>
                    <a:pt x="8048" y="16409"/>
                    <a:pt x="8485" y="16409"/>
                  </a:cubicBezTo>
                  <a:cubicBezTo>
                    <a:pt x="8514" y="16409"/>
                    <a:pt x="8544" y="16410"/>
                    <a:pt x="8573" y="16412"/>
                  </a:cubicBezTo>
                  <a:cubicBezTo>
                    <a:pt x="8807" y="16446"/>
                    <a:pt x="9074" y="16446"/>
                    <a:pt x="9341" y="16446"/>
                  </a:cubicBezTo>
                  <a:cubicBezTo>
                    <a:pt x="9808" y="16446"/>
                    <a:pt x="10241" y="16679"/>
                    <a:pt x="10441" y="17079"/>
                  </a:cubicBezTo>
                  <a:lnTo>
                    <a:pt x="11209" y="18480"/>
                  </a:lnTo>
                  <a:lnTo>
                    <a:pt x="15745" y="16045"/>
                  </a:lnTo>
                  <a:lnTo>
                    <a:pt x="15011" y="14644"/>
                  </a:lnTo>
                  <a:cubicBezTo>
                    <a:pt x="14778" y="14244"/>
                    <a:pt x="14811" y="13744"/>
                    <a:pt x="15078" y="13343"/>
                  </a:cubicBezTo>
                  <a:cubicBezTo>
                    <a:pt x="15245" y="13143"/>
                    <a:pt x="15378" y="12943"/>
                    <a:pt x="15512" y="12710"/>
                  </a:cubicBezTo>
                  <a:cubicBezTo>
                    <a:pt x="15712" y="12276"/>
                    <a:pt x="16145" y="12042"/>
                    <a:pt x="16612" y="12042"/>
                  </a:cubicBezTo>
                  <a:lnTo>
                    <a:pt x="18214" y="12109"/>
                  </a:lnTo>
                  <a:lnTo>
                    <a:pt x="18347" y="6939"/>
                  </a:lnTo>
                  <a:lnTo>
                    <a:pt x="16779" y="6905"/>
                  </a:lnTo>
                  <a:cubicBezTo>
                    <a:pt x="16312" y="6872"/>
                    <a:pt x="15879" y="6605"/>
                    <a:pt x="15712" y="6172"/>
                  </a:cubicBezTo>
                  <a:cubicBezTo>
                    <a:pt x="15645" y="6072"/>
                    <a:pt x="15578" y="5938"/>
                    <a:pt x="15545" y="5838"/>
                  </a:cubicBezTo>
                  <a:cubicBezTo>
                    <a:pt x="15478" y="5705"/>
                    <a:pt x="15412" y="5605"/>
                    <a:pt x="15345" y="5504"/>
                  </a:cubicBezTo>
                  <a:cubicBezTo>
                    <a:pt x="15111" y="5104"/>
                    <a:pt x="15111" y="4604"/>
                    <a:pt x="15345" y="4204"/>
                  </a:cubicBezTo>
                  <a:lnTo>
                    <a:pt x="16179" y="2869"/>
                  </a:lnTo>
                  <a:lnTo>
                    <a:pt x="11776" y="134"/>
                  </a:lnTo>
                  <a:lnTo>
                    <a:pt x="10942" y="1502"/>
                  </a:lnTo>
                  <a:cubicBezTo>
                    <a:pt x="10723" y="1845"/>
                    <a:pt x="10300" y="2072"/>
                    <a:pt x="9891" y="2072"/>
                  </a:cubicBezTo>
                  <a:cubicBezTo>
                    <a:pt x="9863" y="2072"/>
                    <a:pt x="9835" y="2071"/>
                    <a:pt x="9808" y="2069"/>
                  </a:cubicBezTo>
                  <a:cubicBezTo>
                    <a:pt x="9541" y="2035"/>
                    <a:pt x="9274" y="2035"/>
                    <a:pt x="9040" y="2035"/>
                  </a:cubicBezTo>
                  <a:cubicBezTo>
                    <a:pt x="8573" y="2035"/>
                    <a:pt x="8140" y="1802"/>
                    <a:pt x="7906" y="1402"/>
                  </a:cubicBezTo>
                  <a:lnTo>
                    <a:pt x="717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935;p58">
              <a:extLst>
                <a:ext uri="{FF2B5EF4-FFF2-40B4-BE49-F238E27FC236}">
                  <a16:creationId xmlns:a16="http://schemas.microsoft.com/office/drawing/2014/main" id="{E1175D69-037D-E9A1-D7D2-E0C51BDB419C}"/>
                </a:ext>
              </a:extLst>
            </p:cNvPr>
            <p:cNvSpPr/>
            <p:nvPr/>
          </p:nvSpPr>
          <p:spPr>
            <a:xfrm>
              <a:off x="5337325" y="2056925"/>
              <a:ext cx="321075" cy="318575"/>
            </a:xfrm>
            <a:custGeom>
              <a:avLst/>
              <a:gdLst/>
              <a:ahLst/>
              <a:cxnLst/>
              <a:rect l="l" t="t" r="r" b="b"/>
              <a:pathLst>
                <a:path w="12843" h="12743" extrusionOk="0">
                  <a:moveTo>
                    <a:pt x="6434" y="3398"/>
                  </a:moveTo>
                  <a:cubicBezTo>
                    <a:pt x="7162" y="3398"/>
                    <a:pt x="7904" y="3667"/>
                    <a:pt x="8506" y="4270"/>
                  </a:cubicBezTo>
                  <a:cubicBezTo>
                    <a:pt x="10374" y="6138"/>
                    <a:pt x="9073" y="9340"/>
                    <a:pt x="6405" y="9340"/>
                  </a:cubicBezTo>
                  <a:cubicBezTo>
                    <a:pt x="4770" y="9340"/>
                    <a:pt x="3436" y="8006"/>
                    <a:pt x="3436" y="6371"/>
                  </a:cubicBezTo>
                  <a:cubicBezTo>
                    <a:pt x="3436" y="4586"/>
                    <a:pt x="4906" y="3398"/>
                    <a:pt x="6434" y="3398"/>
                  </a:cubicBezTo>
                  <a:close/>
                  <a:moveTo>
                    <a:pt x="4603" y="0"/>
                  </a:moveTo>
                  <a:lnTo>
                    <a:pt x="4603" y="1101"/>
                  </a:lnTo>
                  <a:cubicBezTo>
                    <a:pt x="4603" y="1434"/>
                    <a:pt x="4437" y="1735"/>
                    <a:pt x="4136" y="1868"/>
                  </a:cubicBezTo>
                  <a:cubicBezTo>
                    <a:pt x="3970" y="1935"/>
                    <a:pt x="3836" y="2035"/>
                    <a:pt x="3669" y="2135"/>
                  </a:cubicBezTo>
                  <a:cubicBezTo>
                    <a:pt x="3530" y="2240"/>
                    <a:pt x="3363" y="2290"/>
                    <a:pt x="3197" y="2290"/>
                  </a:cubicBezTo>
                  <a:cubicBezTo>
                    <a:pt x="3046" y="2290"/>
                    <a:pt x="2896" y="2248"/>
                    <a:pt x="2769" y="2168"/>
                  </a:cubicBezTo>
                  <a:lnTo>
                    <a:pt x="1801" y="1635"/>
                  </a:lnTo>
                  <a:lnTo>
                    <a:pt x="0" y="4770"/>
                  </a:lnTo>
                  <a:lnTo>
                    <a:pt x="967" y="5304"/>
                  </a:lnTo>
                  <a:cubicBezTo>
                    <a:pt x="1234" y="5471"/>
                    <a:pt x="1401" y="5771"/>
                    <a:pt x="1368" y="6104"/>
                  </a:cubicBezTo>
                  <a:lnTo>
                    <a:pt x="1368" y="6371"/>
                  </a:lnTo>
                  <a:lnTo>
                    <a:pt x="1368" y="6638"/>
                  </a:lnTo>
                  <a:cubicBezTo>
                    <a:pt x="1401" y="6972"/>
                    <a:pt x="1234" y="7272"/>
                    <a:pt x="967" y="7439"/>
                  </a:cubicBezTo>
                  <a:lnTo>
                    <a:pt x="0" y="8006"/>
                  </a:lnTo>
                  <a:lnTo>
                    <a:pt x="1801" y="11141"/>
                  </a:lnTo>
                  <a:lnTo>
                    <a:pt x="2769" y="10574"/>
                  </a:lnTo>
                  <a:cubicBezTo>
                    <a:pt x="2896" y="10495"/>
                    <a:pt x="3046" y="10453"/>
                    <a:pt x="3197" y="10453"/>
                  </a:cubicBezTo>
                  <a:cubicBezTo>
                    <a:pt x="3363" y="10453"/>
                    <a:pt x="3530" y="10503"/>
                    <a:pt x="3669" y="10608"/>
                  </a:cubicBezTo>
                  <a:cubicBezTo>
                    <a:pt x="3803" y="10708"/>
                    <a:pt x="3970" y="10808"/>
                    <a:pt x="4136" y="10875"/>
                  </a:cubicBezTo>
                  <a:cubicBezTo>
                    <a:pt x="4437" y="11008"/>
                    <a:pt x="4603" y="11308"/>
                    <a:pt x="4603" y="11642"/>
                  </a:cubicBezTo>
                  <a:lnTo>
                    <a:pt x="4603" y="12743"/>
                  </a:lnTo>
                  <a:lnTo>
                    <a:pt x="8239" y="12743"/>
                  </a:lnTo>
                  <a:lnTo>
                    <a:pt x="8239" y="11642"/>
                  </a:lnTo>
                  <a:cubicBezTo>
                    <a:pt x="8239" y="11308"/>
                    <a:pt x="8406" y="11008"/>
                    <a:pt x="8706" y="10875"/>
                  </a:cubicBezTo>
                  <a:cubicBezTo>
                    <a:pt x="8873" y="10808"/>
                    <a:pt x="9007" y="10708"/>
                    <a:pt x="9173" y="10608"/>
                  </a:cubicBezTo>
                  <a:cubicBezTo>
                    <a:pt x="9313" y="10503"/>
                    <a:pt x="9480" y="10453"/>
                    <a:pt x="9645" y="10453"/>
                  </a:cubicBezTo>
                  <a:cubicBezTo>
                    <a:pt x="9797" y="10453"/>
                    <a:pt x="9947" y="10495"/>
                    <a:pt x="10074" y="10574"/>
                  </a:cubicBezTo>
                  <a:lnTo>
                    <a:pt x="11041" y="11141"/>
                  </a:lnTo>
                  <a:lnTo>
                    <a:pt x="12843" y="8006"/>
                  </a:lnTo>
                  <a:lnTo>
                    <a:pt x="11875" y="7439"/>
                  </a:lnTo>
                  <a:cubicBezTo>
                    <a:pt x="11608" y="7272"/>
                    <a:pt x="11442" y="6972"/>
                    <a:pt x="11475" y="6638"/>
                  </a:cubicBezTo>
                  <a:lnTo>
                    <a:pt x="11475" y="6371"/>
                  </a:lnTo>
                  <a:lnTo>
                    <a:pt x="11475" y="6104"/>
                  </a:lnTo>
                  <a:cubicBezTo>
                    <a:pt x="11442" y="5771"/>
                    <a:pt x="11608" y="5471"/>
                    <a:pt x="11875" y="5304"/>
                  </a:cubicBezTo>
                  <a:lnTo>
                    <a:pt x="12843" y="4770"/>
                  </a:lnTo>
                  <a:lnTo>
                    <a:pt x="11041" y="1635"/>
                  </a:lnTo>
                  <a:lnTo>
                    <a:pt x="10074" y="2168"/>
                  </a:lnTo>
                  <a:cubicBezTo>
                    <a:pt x="9947" y="2248"/>
                    <a:pt x="9797" y="2290"/>
                    <a:pt x="9645" y="2290"/>
                  </a:cubicBezTo>
                  <a:cubicBezTo>
                    <a:pt x="9480" y="2290"/>
                    <a:pt x="9313" y="2240"/>
                    <a:pt x="9173" y="2135"/>
                  </a:cubicBezTo>
                  <a:cubicBezTo>
                    <a:pt x="9007" y="2035"/>
                    <a:pt x="8873" y="1968"/>
                    <a:pt x="8706" y="1868"/>
                  </a:cubicBezTo>
                  <a:cubicBezTo>
                    <a:pt x="8406" y="1735"/>
                    <a:pt x="8239" y="1434"/>
                    <a:pt x="8239" y="1101"/>
                  </a:cubicBezTo>
                  <a:lnTo>
                    <a:pt x="82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936;p58">
              <a:extLst>
                <a:ext uri="{FF2B5EF4-FFF2-40B4-BE49-F238E27FC236}">
                  <a16:creationId xmlns:a16="http://schemas.microsoft.com/office/drawing/2014/main" id="{50C8EB52-5557-8360-F580-0E698A578C36}"/>
                </a:ext>
              </a:extLst>
            </p:cNvPr>
            <p:cNvSpPr/>
            <p:nvPr/>
          </p:nvSpPr>
          <p:spPr>
            <a:xfrm>
              <a:off x="1724725" y="2953400"/>
              <a:ext cx="321100" cy="318575"/>
            </a:xfrm>
            <a:custGeom>
              <a:avLst/>
              <a:gdLst/>
              <a:ahLst/>
              <a:cxnLst/>
              <a:rect l="l" t="t" r="r" b="b"/>
              <a:pathLst>
                <a:path w="12844" h="12743" extrusionOk="0">
                  <a:moveTo>
                    <a:pt x="6443" y="3398"/>
                  </a:moveTo>
                  <a:cubicBezTo>
                    <a:pt x="7167" y="3398"/>
                    <a:pt x="7904" y="3667"/>
                    <a:pt x="8507" y="4270"/>
                  </a:cubicBezTo>
                  <a:cubicBezTo>
                    <a:pt x="10375" y="6138"/>
                    <a:pt x="9074" y="9340"/>
                    <a:pt x="6439" y="9340"/>
                  </a:cubicBezTo>
                  <a:cubicBezTo>
                    <a:pt x="4771" y="9340"/>
                    <a:pt x="3470" y="8006"/>
                    <a:pt x="3470" y="6371"/>
                  </a:cubicBezTo>
                  <a:cubicBezTo>
                    <a:pt x="3470" y="4586"/>
                    <a:pt x="4924" y="3398"/>
                    <a:pt x="6443" y="3398"/>
                  </a:cubicBezTo>
                  <a:close/>
                  <a:moveTo>
                    <a:pt x="4604" y="0"/>
                  </a:moveTo>
                  <a:lnTo>
                    <a:pt x="4604" y="1101"/>
                  </a:lnTo>
                  <a:cubicBezTo>
                    <a:pt x="4604" y="1434"/>
                    <a:pt x="4437" y="1701"/>
                    <a:pt x="4137" y="1868"/>
                  </a:cubicBezTo>
                  <a:cubicBezTo>
                    <a:pt x="3970" y="1935"/>
                    <a:pt x="3837" y="2035"/>
                    <a:pt x="3670" y="2135"/>
                  </a:cubicBezTo>
                  <a:cubicBezTo>
                    <a:pt x="3524" y="2227"/>
                    <a:pt x="3347" y="2278"/>
                    <a:pt x="3173" y="2278"/>
                  </a:cubicBezTo>
                  <a:cubicBezTo>
                    <a:pt x="3030" y="2278"/>
                    <a:pt x="2890" y="2243"/>
                    <a:pt x="2770" y="2168"/>
                  </a:cubicBezTo>
                  <a:lnTo>
                    <a:pt x="1802" y="1601"/>
                  </a:lnTo>
                  <a:lnTo>
                    <a:pt x="1" y="4737"/>
                  </a:lnTo>
                  <a:lnTo>
                    <a:pt x="968" y="5304"/>
                  </a:lnTo>
                  <a:cubicBezTo>
                    <a:pt x="1235" y="5471"/>
                    <a:pt x="1402" y="5771"/>
                    <a:pt x="1369" y="6104"/>
                  </a:cubicBezTo>
                  <a:lnTo>
                    <a:pt x="1369" y="6371"/>
                  </a:lnTo>
                  <a:lnTo>
                    <a:pt x="1369" y="6638"/>
                  </a:lnTo>
                  <a:cubicBezTo>
                    <a:pt x="1402" y="6938"/>
                    <a:pt x="1235" y="7272"/>
                    <a:pt x="968" y="7439"/>
                  </a:cubicBezTo>
                  <a:lnTo>
                    <a:pt x="1" y="7972"/>
                  </a:lnTo>
                  <a:lnTo>
                    <a:pt x="1802" y="11108"/>
                  </a:lnTo>
                  <a:lnTo>
                    <a:pt x="2770" y="10574"/>
                  </a:lnTo>
                  <a:cubicBezTo>
                    <a:pt x="2897" y="10495"/>
                    <a:pt x="3047" y="10453"/>
                    <a:pt x="3198" y="10453"/>
                  </a:cubicBezTo>
                  <a:cubicBezTo>
                    <a:pt x="3364" y="10453"/>
                    <a:pt x="3531" y="10503"/>
                    <a:pt x="3670" y="10608"/>
                  </a:cubicBezTo>
                  <a:cubicBezTo>
                    <a:pt x="3804" y="10708"/>
                    <a:pt x="3970" y="10774"/>
                    <a:pt x="4137" y="10875"/>
                  </a:cubicBezTo>
                  <a:cubicBezTo>
                    <a:pt x="4437" y="11008"/>
                    <a:pt x="4604" y="11308"/>
                    <a:pt x="4604" y="11642"/>
                  </a:cubicBezTo>
                  <a:lnTo>
                    <a:pt x="4604" y="12743"/>
                  </a:lnTo>
                  <a:lnTo>
                    <a:pt x="8240" y="12743"/>
                  </a:lnTo>
                  <a:lnTo>
                    <a:pt x="8240" y="11608"/>
                  </a:lnTo>
                  <a:cubicBezTo>
                    <a:pt x="8207" y="11275"/>
                    <a:pt x="8407" y="11008"/>
                    <a:pt x="8707" y="10841"/>
                  </a:cubicBezTo>
                  <a:cubicBezTo>
                    <a:pt x="8874" y="10774"/>
                    <a:pt x="9007" y="10674"/>
                    <a:pt x="9174" y="10574"/>
                  </a:cubicBezTo>
                  <a:cubicBezTo>
                    <a:pt x="9321" y="10483"/>
                    <a:pt x="9488" y="10431"/>
                    <a:pt x="9658" y="10431"/>
                  </a:cubicBezTo>
                  <a:cubicBezTo>
                    <a:pt x="9798" y="10431"/>
                    <a:pt x="9940" y="10466"/>
                    <a:pt x="10075" y="10541"/>
                  </a:cubicBezTo>
                  <a:lnTo>
                    <a:pt x="11042" y="11108"/>
                  </a:lnTo>
                  <a:lnTo>
                    <a:pt x="12843" y="7972"/>
                  </a:lnTo>
                  <a:lnTo>
                    <a:pt x="11876" y="7405"/>
                  </a:lnTo>
                  <a:cubicBezTo>
                    <a:pt x="11609" y="7239"/>
                    <a:pt x="11442" y="6938"/>
                    <a:pt x="11476" y="6605"/>
                  </a:cubicBezTo>
                  <a:lnTo>
                    <a:pt x="11476" y="6338"/>
                  </a:lnTo>
                  <a:lnTo>
                    <a:pt x="11476" y="6071"/>
                  </a:lnTo>
                  <a:cubicBezTo>
                    <a:pt x="11442" y="5771"/>
                    <a:pt x="11609" y="5437"/>
                    <a:pt x="11876" y="5304"/>
                  </a:cubicBezTo>
                  <a:lnTo>
                    <a:pt x="12843" y="4737"/>
                  </a:lnTo>
                  <a:lnTo>
                    <a:pt x="11042" y="1601"/>
                  </a:lnTo>
                  <a:lnTo>
                    <a:pt x="10075" y="2135"/>
                  </a:lnTo>
                  <a:cubicBezTo>
                    <a:pt x="9925" y="2218"/>
                    <a:pt x="9766" y="2260"/>
                    <a:pt x="9612" y="2260"/>
                  </a:cubicBezTo>
                  <a:cubicBezTo>
                    <a:pt x="9458" y="2260"/>
                    <a:pt x="9308" y="2218"/>
                    <a:pt x="9174" y="2135"/>
                  </a:cubicBezTo>
                  <a:cubicBezTo>
                    <a:pt x="9007" y="2035"/>
                    <a:pt x="8874" y="1935"/>
                    <a:pt x="8707" y="1835"/>
                  </a:cubicBezTo>
                  <a:cubicBezTo>
                    <a:pt x="8407" y="1701"/>
                    <a:pt x="8240" y="1401"/>
                    <a:pt x="8240" y="1101"/>
                  </a:cubicBezTo>
                  <a:lnTo>
                    <a:pt x="82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937;p58">
              <a:extLst>
                <a:ext uri="{FF2B5EF4-FFF2-40B4-BE49-F238E27FC236}">
                  <a16:creationId xmlns:a16="http://schemas.microsoft.com/office/drawing/2014/main" id="{A79D27CE-47D2-CE83-D2DD-25C14ADA9B14}"/>
                </a:ext>
              </a:extLst>
            </p:cNvPr>
            <p:cNvSpPr/>
            <p:nvPr/>
          </p:nvSpPr>
          <p:spPr>
            <a:xfrm>
              <a:off x="2404400" y="1795050"/>
              <a:ext cx="579600" cy="936550"/>
            </a:xfrm>
            <a:custGeom>
              <a:avLst/>
              <a:gdLst/>
              <a:ahLst/>
              <a:cxnLst/>
              <a:rect l="l" t="t" r="r" b="b"/>
              <a:pathLst>
                <a:path w="23184" h="37462" extrusionOk="0">
                  <a:moveTo>
                    <a:pt x="0" y="1"/>
                  </a:moveTo>
                  <a:lnTo>
                    <a:pt x="0" y="37461"/>
                  </a:lnTo>
                  <a:lnTo>
                    <a:pt x="23183" y="37461"/>
                  </a:lnTo>
                  <a:lnTo>
                    <a:pt x="231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38;p58">
              <a:extLst>
                <a:ext uri="{FF2B5EF4-FFF2-40B4-BE49-F238E27FC236}">
                  <a16:creationId xmlns:a16="http://schemas.microsoft.com/office/drawing/2014/main" id="{4CA0C553-EDD0-76C3-8717-950538864F39}"/>
                </a:ext>
              </a:extLst>
            </p:cNvPr>
            <p:cNvSpPr/>
            <p:nvPr/>
          </p:nvSpPr>
          <p:spPr>
            <a:xfrm>
              <a:off x="2404400" y="1795050"/>
              <a:ext cx="465350" cy="465375"/>
            </a:xfrm>
            <a:custGeom>
              <a:avLst/>
              <a:gdLst/>
              <a:ahLst/>
              <a:cxnLst/>
              <a:rect l="l" t="t" r="r" b="b"/>
              <a:pathLst>
                <a:path w="18614" h="18615" extrusionOk="0">
                  <a:moveTo>
                    <a:pt x="10341" y="1"/>
                  </a:moveTo>
                  <a:lnTo>
                    <a:pt x="0" y="10342"/>
                  </a:lnTo>
                  <a:lnTo>
                    <a:pt x="0" y="18614"/>
                  </a:lnTo>
                  <a:lnTo>
                    <a:pt x="18613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939;p58">
              <a:extLst>
                <a:ext uri="{FF2B5EF4-FFF2-40B4-BE49-F238E27FC236}">
                  <a16:creationId xmlns:a16="http://schemas.microsoft.com/office/drawing/2014/main" id="{78F1F2E1-8FBD-A11C-961C-E155D34B56B6}"/>
                </a:ext>
              </a:extLst>
            </p:cNvPr>
            <p:cNvSpPr/>
            <p:nvPr/>
          </p:nvSpPr>
          <p:spPr>
            <a:xfrm>
              <a:off x="2726275" y="1474000"/>
              <a:ext cx="258550" cy="257700"/>
            </a:xfrm>
            <a:custGeom>
              <a:avLst/>
              <a:gdLst/>
              <a:ahLst/>
              <a:cxnLst/>
              <a:rect l="l" t="t" r="r" b="b"/>
              <a:pathLst>
                <a:path w="10342" h="10308" extrusionOk="0">
                  <a:moveTo>
                    <a:pt x="10342" y="0"/>
                  </a:moveTo>
                  <a:lnTo>
                    <a:pt x="1" y="10308"/>
                  </a:lnTo>
                  <a:lnTo>
                    <a:pt x="8307" y="10308"/>
                  </a:lnTo>
                  <a:lnTo>
                    <a:pt x="10342" y="8273"/>
                  </a:lnTo>
                  <a:lnTo>
                    <a:pt x="10342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940;p58">
              <a:extLst>
                <a:ext uri="{FF2B5EF4-FFF2-40B4-BE49-F238E27FC236}">
                  <a16:creationId xmlns:a16="http://schemas.microsoft.com/office/drawing/2014/main" id="{DD2C4C0C-FB11-BFC2-AAA7-5D08820FA48F}"/>
                </a:ext>
              </a:extLst>
            </p:cNvPr>
            <p:cNvSpPr/>
            <p:nvPr/>
          </p:nvSpPr>
          <p:spPr>
            <a:xfrm>
              <a:off x="2767150" y="2514750"/>
              <a:ext cx="217675" cy="216850"/>
            </a:xfrm>
            <a:custGeom>
              <a:avLst/>
              <a:gdLst/>
              <a:ahLst/>
              <a:cxnLst/>
              <a:rect l="l" t="t" r="r" b="b"/>
              <a:pathLst>
                <a:path w="8707" h="8674" extrusionOk="0">
                  <a:moveTo>
                    <a:pt x="8707" y="0"/>
                  </a:moveTo>
                  <a:lnTo>
                    <a:pt x="0" y="8673"/>
                  </a:lnTo>
                  <a:lnTo>
                    <a:pt x="8306" y="8673"/>
                  </a:lnTo>
                  <a:lnTo>
                    <a:pt x="8707" y="8306"/>
                  </a:lnTo>
                  <a:lnTo>
                    <a:pt x="8707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2941;p58">
              <a:extLst>
                <a:ext uri="{FF2B5EF4-FFF2-40B4-BE49-F238E27FC236}">
                  <a16:creationId xmlns:a16="http://schemas.microsoft.com/office/drawing/2014/main" id="{8FB36A26-7CB9-92CA-6C8B-849554661500}"/>
                </a:ext>
              </a:extLst>
            </p:cNvPr>
            <p:cNvSpPr/>
            <p:nvPr/>
          </p:nvSpPr>
          <p:spPr>
            <a:xfrm>
              <a:off x="2085000" y="2476375"/>
              <a:ext cx="256025" cy="255225"/>
            </a:xfrm>
            <a:custGeom>
              <a:avLst/>
              <a:gdLst/>
              <a:ahLst/>
              <a:cxnLst/>
              <a:rect l="l" t="t" r="r" b="b"/>
              <a:pathLst>
                <a:path w="10241" h="10209" extrusionOk="0">
                  <a:moveTo>
                    <a:pt x="10241" y="1"/>
                  </a:moveTo>
                  <a:lnTo>
                    <a:pt x="0" y="10208"/>
                  </a:lnTo>
                  <a:lnTo>
                    <a:pt x="1034" y="10208"/>
                  </a:lnTo>
                  <a:lnTo>
                    <a:pt x="10241" y="1035"/>
                  </a:lnTo>
                  <a:lnTo>
                    <a:pt x="10241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2942;p58">
              <a:extLst>
                <a:ext uri="{FF2B5EF4-FFF2-40B4-BE49-F238E27FC236}">
                  <a16:creationId xmlns:a16="http://schemas.microsoft.com/office/drawing/2014/main" id="{D1B9D25B-040D-B191-B4BC-8289CC9E6A65}"/>
                </a:ext>
              </a:extLst>
            </p:cNvPr>
            <p:cNvSpPr/>
            <p:nvPr/>
          </p:nvSpPr>
          <p:spPr>
            <a:xfrm>
              <a:off x="2404400" y="1832575"/>
              <a:ext cx="580425" cy="605475"/>
            </a:xfrm>
            <a:custGeom>
              <a:avLst/>
              <a:gdLst/>
              <a:ahLst/>
              <a:cxnLst/>
              <a:rect l="l" t="t" r="r" b="b"/>
              <a:pathLst>
                <a:path w="23217" h="24219" extrusionOk="0">
                  <a:moveTo>
                    <a:pt x="23217" y="1"/>
                  </a:moveTo>
                  <a:lnTo>
                    <a:pt x="0" y="23184"/>
                  </a:lnTo>
                  <a:lnTo>
                    <a:pt x="0" y="24218"/>
                  </a:lnTo>
                  <a:lnTo>
                    <a:pt x="23217" y="1035"/>
                  </a:lnTo>
                  <a:lnTo>
                    <a:pt x="23217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2943;p58">
              <a:extLst>
                <a:ext uri="{FF2B5EF4-FFF2-40B4-BE49-F238E27FC236}">
                  <a16:creationId xmlns:a16="http://schemas.microsoft.com/office/drawing/2014/main" id="{2156D39C-4198-64CE-59B4-A2918E1B87FB}"/>
                </a:ext>
              </a:extLst>
            </p:cNvPr>
            <p:cNvSpPr/>
            <p:nvPr/>
          </p:nvSpPr>
          <p:spPr>
            <a:xfrm>
              <a:off x="3442625" y="1795050"/>
              <a:ext cx="579600" cy="936550"/>
            </a:xfrm>
            <a:custGeom>
              <a:avLst/>
              <a:gdLst/>
              <a:ahLst/>
              <a:cxnLst/>
              <a:rect l="l" t="t" r="r" b="b"/>
              <a:pathLst>
                <a:path w="23184" h="37462" extrusionOk="0">
                  <a:moveTo>
                    <a:pt x="1" y="1"/>
                  </a:moveTo>
                  <a:lnTo>
                    <a:pt x="1" y="37461"/>
                  </a:lnTo>
                  <a:lnTo>
                    <a:pt x="23184" y="37461"/>
                  </a:lnTo>
                  <a:lnTo>
                    <a:pt x="2318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2944;p58">
              <a:extLst>
                <a:ext uri="{FF2B5EF4-FFF2-40B4-BE49-F238E27FC236}">
                  <a16:creationId xmlns:a16="http://schemas.microsoft.com/office/drawing/2014/main" id="{8F64DB77-4A17-A2D6-F4FC-A617A8C8341B}"/>
                </a:ext>
              </a:extLst>
            </p:cNvPr>
            <p:cNvSpPr/>
            <p:nvPr/>
          </p:nvSpPr>
          <p:spPr>
            <a:xfrm>
              <a:off x="4086425" y="1795050"/>
              <a:ext cx="579600" cy="936550"/>
            </a:xfrm>
            <a:custGeom>
              <a:avLst/>
              <a:gdLst/>
              <a:ahLst/>
              <a:cxnLst/>
              <a:rect l="l" t="t" r="r" b="b"/>
              <a:pathLst>
                <a:path w="23184" h="37462" extrusionOk="0">
                  <a:moveTo>
                    <a:pt x="0" y="1"/>
                  </a:moveTo>
                  <a:lnTo>
                    <a:pt x="0" y="37461"/>
                  </a:lnTo>
                  <a:lnTo>
                    <a:pt x="23184" y="37461"/>
                  </a:lnTo>
                  <a:lnTo>
                    <a:pt x="2318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2945;p58">
              <a:extLst>
                <a:ext uri="{FF2B5EF4-FFF2-40B4-BE49-F238E27FC236}">
                  <a16:creationId xmlns:a16="http://schemas.microsoft.com/office/drawing/2014/main" id="{42D2DDF3-7D84-15A7-7399-9D6490291420}"/>
                </a:ext>
              </a:extLst>
            </p:cNvPr>
            <p:cNvSpPr/>
            <p:nvPr/>
          </p:nvSpPr>
          <p:spPr>
            <a:xfrm>
              <a:off x="3442625" y="1795050"/>
              <a:ext cx="54225" cy="55075"/>
            </a:xfrm>
            <a:custGeom>
              <a:avLst/>
              <a:gdLst/>
              <a:ahLst/>
              <a:cxnLst/>
              <a:rect l="l" t="t" r="r" b="b"/>
              <a:pathLst>
                <a:path w="2169" h="2203" extrusionOk="0">
                  <a:moveTo>
                    <a:pt x="1" y="1"/>
                  </a:moveTo>
                  <a:lnTo>
                    <a:pt x="1" y="2202"/>
                  </a:lnTo>
                  <a:lnTo>
                    <a:pt x="2169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" name="Google Shape;2946;p58">
              <a:extLst>
                <a:ext uri="{FF2B5EF4-FFF2-40B4-BE49-F238E27FC236}">
                  <a16:creationId xmlns:a16="http://schemas.microsoft.com/office/drawing/2014/main" id="{843674FD-25CB-FDF5-5529-5592DEE00FFA}"/>
                </a:ext>
              </a:extLst>
            </p:cNvPr>
            <p:cNvSpPr/>
            <p:nvPr/>
          </p:nvSpPr>
          <p:spPr>
            <a:xfrm>
              <a:off x="4086425" y="2099450"/>
              <a:ext cx="579600" cy="632150"/>
            </a:xfrm>
            <a:custGeom>
              <a:avLst/>
              <a:gdLst/>
              <a:ahLst/>
              <a:cxnLst/>
              <a:rect l="l" t="t" r="r" b="b"/>
              <a:pathLst>
                <a:path w="23184" h="25286" extrusionOk="0">
                  <a:moveTo>
                    <a:pt x="23184" y="0"/>
                  </a:moveTo>
                  <a:lnTo>
                    <a:pt x="0" y="23184"/>
                  </a:lnTo>
                  <a:lnTo>
                    <a:pt x="0" y="25285"/>
                  </a:lnTo>
                  <a:lnTo>
                    <a:pt x="6171" y="25285"/>
                  </a:lnTo>
                  <a:lnTo>
                    <a:pt x="23184" y="8273"/>
                  </a:lnTo>
                  <a:lnTo>
                    <a:pt x="23184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" name="Google Shape;2947;p58">
              <a:extLst>
                <a:ext uri="{FF2B5EF4-FFF2-40B4-BE49-F238E27FC236}">
                  <a16:creationId xmlns:a16="http://schemas.microsoft.com/office/drawing/2014/main" id="{09B7A89E-6D12-B377-0300-8E034F2E369B}"/>
                </a:ext>
              </a:extLst>
            </p:cNvPr>
            <p:cNvSpPr/>
            <p:nvPr/>
          </p:nvSpPr>
          <p:spPr>
            <a:xfrm>
              <a:off x="3792050" y="2501400"/>
              <a:ext cx="230175" cy="230200"/>
            </a:xfrm>
            <a:custGeom>
              <a:avLst/>
              <a:gdLst/>
              <a:ahLst/>
              <a:cxnLst/>
              <a:rect l="l" t="t" r="r" b="b"/>
              <a:pathLst>
                <a:path w="9207" h="9208" extrusionOk="0">
                  <a:moveTo>
                    <a:pt x="9207" y="0"/>
                  </a:moveTo>
                  <a:lnTo>
                    <a:pt x="0" y="9207"/>
                  </a:lnTo>
                  <a:lnTo>
                    <a:pt x="4170" y="9207"/>
                  </a:lnTo>
                  <a:lnTo>
                    <a:pt x="9207" y="4170"/>
                  </a:lnTo>
                  <a:lnTo>
                    <a:pt x="9207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2948;p58">
              <a:extLst>
                <a:ext uri="{FF2B5EF4-FFF2-40B4-BE49-F238E27FC236}">
                  <a16:creationId xmlns:a16="http://schemas.microsoft.com/office/drawing/2014/main" id="{D635FCE8-6096-CDD6-8F8F-B7E5D14BF046}"/>
                </a:ext>
              </a:extLst>
            </p:cNvPr>
            <p:cNvSpPr/>
            <p:nvPr/>
          </p:nvSpPr>
          <p:spPr>
            <a:xfrm>
              <a:off x="4086425" y="1857600"/>
              <a:ext cx="579600" cy="683850"/>
            </a:xfrm>
            <a:custGeom>
              <a:avLst/>
              <a:gdLst/>
              <a:ahLst/>
              <a:cxnLst/>
              <a:rect l="l" t="t" r="r" b="b"/>
              <a:pathLst>
                <a:path w="23184" h="27354" extrusionOk="0">
                  <a:moveTo>
                    <a:pt x="23184" y="1"/>
                  </a:moveTo>
                  <a:lnTo>
                    <a:pt x="0" y="23217"/>
                  </a:lnTo>
                  <a:lnTo>
                    <a:pt x="0" y="27354"/>
                  </a:lnTo>
                  <a:lnTo>
                    <a:pt x="23184" y="4170"/>
                  </a:lnTo>
                  <a:lnTo>
                    <a:pt x="23184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2949;p58">
              <a:extLst>
                <a:ext uri="{FF2B5EF4-FFF2-40B4-BE49-F238E27FC236}">
                  <a16:creationId xmlns:a16="http://schemas.microsoft.com/office/drawing/2014/main" id="{1723744F-5BFC-2D9B-3481-E8371CE795A1}"/>
                </a:ext>
              </a:extLst>
            </p:cNvPr>
            <p:cNvSpPr/>
            <p:nvPr/>
          </p:nvSpPr>
          <p:spPr>
            <a:xfrm>
              <a:off x="3442625" y="1795050"/>
              <a:ext cx="150975" cy="150975"/>
            </a:xfrm>
            <a:custGeom>
              <a:avLst/>
              <a:gdLst/>
              <a:ahLst/>
              <a:cxnLst/>
              <a:rect l="l" t="t" r="r" b="b"/>
              <a:pathLst>
                <a:path w="6039" h="6039" extrusionOk="0">
                  <a:moveTo>
                    <a:pt x="5004" y="1"/>
                  </a:moveTo>
                  <a:lnTo>
                    <a:pt x="1" y="5004"/>
                  </a:lnTo>
                  <a:lnTo>
                    <a:pt x="1" y="6039"/>
                  </a:lnTo>
                  <a:lnTo>
                    <a:pt x="6038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2950;p58">
              <a:extLst>
                <a:ext uri="{FF2B5EF4-FFF2-40B4-BE49-F238E27FC236}">
                  <a16:creationId xmlns:a16="http://schemas.microsoft.com/office/drawing/2014/main" id="{88115783-EF1B-4487-08FB-27E9C8715D7E}"/>
                </a:ext>
              </a:extLst>
            </p:cNvPr>
            <p:cNvSpPr/>
            <p:nvPr/>
          </p:nvSpPr>
          <p:spPr>
            <a:xfrm>
              <a:off x="3631100" y="1340575"/>
              <a:ext cx="391125" cy="391125"/>
            </a:xfrm>
            <a:custGeom>
              <a:avLst/>
              <a:gdLst/>
              <a:ahLst/>
              <a:cxnLst/>
              <a:rect l="l" t="t" r="r" b="b"/>
              <a:pathLst>
                <a:path w="15645" h="15645" extrusionOk="0">
                  <a:moveTo>
                    <a:pt x="15645" y="0"/>
                  </a:moveTo>
                  <a:lnTo>
                    <a:pt x="0" y="15645"/>
                  </a:lnTo>
                  <a:lnTo>
                    <a:pt x="1068" y="15645"/>
                  </a:lnTo>
                  <a:lnTo>
                    <a:pt x="15645" y="1034"/>
                  </a:lnTo>
                  <a:lnTo>
                    <a:pt x="15645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Google Shape;2951;p58">
              <a:extLst>
                <a:ext uri="{FF2B5EF4-FFF2-40B4-BE49-F238E27FC236}">
                  <a16:creationId xmlns:a16="http://schemas.microsoft.com/office/drawing/2014/main" id="{08C2F426-1FB2-8524-DBF8-6C4CA9C042A9}"/>
                </a:ext>
              </a:extLst>
            </p:cNvPr>
            <p:cNvSpPr/>
            <p:nvPr/>
          </p:nvSpPr>
          <p:spPr>
            <a:xfrm>
              <a:off x="3442625" y="2132800"/>
              <a:ext cx="579600" cy="598800"/>
            </a:xfrm>
            <a:custGeom>
              <a:avLst/>
              <a:gdLst/>
              <a:ahLst/>
              <a:cxnLst/>
              <a:rect l="l" t="t" r="r" b="b"/>
              <a:pathLst>
                <a:path w="23184" h="23952" extrusionOk="0">
                  <a:moveTo>
                    <a:pt x="23184" y="1"/>
                  </a:moveTo>
                  <a:lnTo>
                    <a:pt x="1" y="23184"/>
                  </a:lnTo>
                  <a:lnTo>
                    <a:pt x="1" y="23951"/>
                  </a:lnTo>
                  <a:lnTo>
                    <a:pt x="268" y="23951"/>
                  </a:lnTo>
                  <a:lnTo>
                    <a:pt x="23184" y="1035"/>
                  </a:lnTo>
                  <a:lnTo>
                    <a:pt x="23184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2952;p58">
              <a:extLst>
                <a:ext uri="{FF2B5EF4-FFF2-40B4-BE49-F238E27FC236}">
                  <a16:creationId xmlns:a16="http://schemas.microsoft.com/office/drawing/2014/main" id="{EAA6C963-ABBF-EF84-CDB3-106C1A83E983}"/>
                </a:ext>
              </a:extLst>
            </p:cNvPr>
            <p:cNvSpPr/>
            <p:nvPr/>
          </p:nvSpPr>
          <p:spPr>
            <a:xfrm>
              <a:off x="4086425" y="1795050"/>
              <a:ext cx="299400" cy="299425"/>
            </a:xfrm>
            <a:custGeom>
              <a:avLst/>
              <a:gdLst/>
              <a:ahLst/>
              <a:cxnLst/>
              <a:rect l="l" t="t" r="r" b="b"/>
              <a:pathLst>
                <a:path w="11976" h="11977" extrusionOk="0">
                  <a:moveTo>
                    <a:pt x="10942" y="1"/>
                  </a:moveTo>
                  <a:lnTo>
                    <a:pt x="0" y="10942"/>
                  </a:lnTo>
                  <a:lnTo>
                    <a:pt x="0" y="11976"/>
                  </a:lnTo>
                  <a:lnTo>
                    <a:pt x="11976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2953;p58">
              <a:extLst>
                <a:ext uri="{FF2B5EF4-FFF2-40B4-BE49-F238E27FC236}">
                  <a16:creationId xmlns:a16="http://schemas.microsoft.com/office/drawing/2014/main" id="{DF740C75-4CC3-EE97-2C40-BBB549EB4CD7}"/>
                </a:ext>
              </a:extLst>
            </p:cNvPr>
            <p:cNvSpPr/>
            <p:nvPr/>
          </p:nvSpPr>
          <p:spPr>
            <a:xfrm>
              <a:off x="4423325" y="1489000"/>
              <a:ext cx="242700" cy="242700"/>
            </a:xfrm>
            <a:custGeom>
              <a:avLst/>
              <a:gdLst/>
              <a:ahLst/>
              <a:cxnLst/>
              <a:rect l="l" t="t" r="r" b="b"/>
              <a:pathLst>
                <a:path w="9708" h="9708" extrusionOk="0">
                  <a:moveTo>
                    <a:pt x="9708" y="1"/>
                  </a:moveTo>
                  <a:lnTo>
                    <a:pt x="1" y="9708"/>
                  </a:lnTo>
                  <a:lnTo>
                    <a:pt x="1035" y="9708"/>
                  </a:lnTo>
                  <a:lnTo>
                    <a:pt x="9708" y="1035"/>
                  </a:lnTo>
                  <a:lnTo>
                    <a:pt x="9708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Google Shape;2954;p58">
              <a:extLst>
                <a:ext uri="{FF2B5EF4-FFF2-40B4-BE49-F238E27FC236}">
                  <a16:creationId xmlns:a16="http://schemas.microsoft.com/office/drawing/2014/main" id="{8CF3AE5B-AB3E-351E-A07F-C9DC2AEA8F71}"/>
                </a:ext>
              </a:extLst>
            </p:cNvPr>
            <p:cNvSpPr/>
            <p:nvPr/>
          </p:nvSpPr>
          <p:spPr>
            <a:xfrm>
              <a:off x="2264300" y="4490325"/>
              <a:ext cx="3063875" cy="412825"/>
            </a:xfrm>
            <a:custGeom>
              <a:avLst/>
              <a:gdLst/>
              <a:ahLst/>
              <a:cxnLst/>
              <a:rect l="l" t="t" r="r" b="b"/>
              <a:pathLst>
                <a:path w="122555" h="16513" extrusionOk="0">
                  <a:moveTo>
                    <a:pt x="61277" y="0"/>
                  </a:moveTo>
                  <a:cubicBezTo>
                    <a:pt x="27420" y="0"/>
                    <a:pt x="0" y="3670"/>
                    <a:pt x="0" y="8240"/>
                  </a:cubicBezTo>
                  <a:cubicBezTo>
                    <a:pt x="0" y="12810"/>
                    <a:pt x="27420" y="16512"/>
                    <a:pt x="61277" y="16512"/>
                  </a:cubicBezTo>
                  <a:cubicBezTo>
                    <a:pt x="95135" y="16512"/>
                    <a:pt x="122554" y="12810"/>
                    <a:pt x="122554" y="8240"/>
                  </a:cubicBezTo>
                  <a:cubicBezTo>
                    <a:pt x="122554" y="3670"/>
                    <a:pt x="95135" y="0"/>
                    <a:pt x="612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2955;p58">
              <a:extLst>
                <a:ext uri="{FF2B5EF4-FFF2-40B4-BE49-F238E27FC236}">
                  <a16:creationId xmlns:a16="http://schemas.microsoft.com/office/drawing/2014/main" id="{C7B0DE11-7DA8-E4A7-8B86-7059467C7CBE}"/>
                </a:ext>
              </a:extLst>
            </p:cNvPr>
            <p:cNvSpPr/>
            <p:nvPr/>
          </p:nvSpPr>
          <p:spPr>
            <a:xfrm>
              <a:off x="1341125" y="4725500"/>
              <a:ext cx="3210650" cy="376125"/>
            </a:xfrm>
            <a:custGeom>
              <a:avLst/>
              <a:gdLst/>
              <a:ahLst/>
              <a:cxnLst/>
              <a:rect l="l" t="t" r="r" b="b"/>
              <a:pathLst>
                <a:path w="128426" h="15045" extrusionOk="0">
                  <a:moveTo>
                    <a:pt x="64213" y="0"/>
                  </a:moveTo>
                  <a:cubicBezTo>
                    <a:pt x="28755" y="0"/>
                    <a:pt x="1" y="3369"/>
                    <a:pt x="1" y="7506"/>
                  </a:cubicBezTo>
                  <a:cubicBezTo>
                    <a:pt x="1" y="11675"/>
                    <a:pt x="28755" y="15044"/>
                    <a:pt x="64213" y="15044"/>
                  </a:cubicBezTo>
                  <a:cubicBezTo>
                    <a:pt x="99672" y="15044"/>
                    <a:pt x="128426" y="11675"/>
                    <a:pt x="128426" y="7506"/>
                  </a:cubicBezTo>
                  <a:cubicBezTo>
                    <a:pt x="128426" y="3369"/>
                    <a:pt x="99672" y="0"/>
                    <a:pt x="6421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2956;p58">
              <a:extLst>
                <a:ext uri="{FF2B5EF4-FFF2-40B4-BE49-F238E27FC236}">
                  <a16:creationId xmlns:a16="http://schemas.microsoft.com/office/drawing/2014/main" id="{2A75AA3D-3E4B-133B-8CE7-21DBCDC85BCB}"/>
                </a:ext>
              </a:extLst>
            </p:cNvPr>
            <p:cNvSpPr/>
            <p:nvPr/>
          </p:nvSpPr>
          <p:spPr>
            <a:xfrm>
              <a:off x="1538773" y="4438643"/>
              <a:ext cx="4087657" cy="13998"/>
            </a:xfrm>
            <a:custGeom>
              <a:avLst/>
              <a:gdLst/>
              <a:ahLst/>
              <a:cxnLst/>
              <a:rect l="l" t="t" r="r" b="b"/>
              <a:pathLst>
                <a:path w="180630" h="434" extrusionOk="0">
                  <a:moveTo>
                    <a:pt x="90298" y="0"/>
                  </a:moveTo>
                  <a:lnTo>
                    <a:pt x="45133" y="100"/>
                  </a:lnTo>
                  <a:lnTo>
                    <a:pt x="22550" y="134"/>
                  </a:lnTo>
                  <a:lnTo>
                    <a:pt x="0" y="234"/>
                  </a:lnTo>
                  <a:lnTo>
                    <a:pt x="22550" y="334"/>
                  </a:lnTo>
                  <a:lnTo>
                    <a:pt x="45133" y="367"/>
                  </a:lnTo>
                  <a:lnTo>
                    <a:pt x="90298" y="434"/>
                  </a:lnTo>
                  <a:lnTo>
                    <a:pt x="135464" y="367"/>
                  </a:lnTo>
                  <a:lnTo>
                    <a:pt x="158046" y="334"/>
                  </a:lnTo>
                  <a:lnTo>
                    <a:pt x="180629" y="234"/>
                  </a:lnTo>
                  <a:lnTo>
                    <a:pt x="158046" y="134"/>
                  </a:lnTo>
                  <a:lnTo>
                    <a:pt x="135464" y="100"/>
                  </a:lnTo>
                  <a:lnTo>
                    <a:pt x="90298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2957;p58">
              <a:extLst>
                <a:ext uri="{FF2B5EF4-FFF2-40B4-BE49-F238E27FC236}">
                  <a16:creationId xmlns:a16="http://schemas.microsoft.com/office/drawing/2014/main" id="{6E28CEF9-2405-786C-62EC-395B703BA1FD}"/>
                </a:ext>
              </a:extLst>
            </p:cNvPr>
            <p:cNvSpPr/>
            <p:nvPr/>
          </p:nvSpPr>
          <p:spPr>
            <a:xfrm>
              <a:off x="2528650" y="4295175"/>
              <a:ext cx="497875" cy="401150"/>
            </a:xfrm>
            <a:custGeom>
              <a:avLst/>
              <a:gdLst/>
              <a:ahLst/>
              <a:cxnLst/>
              <a:rect l="l" t="t" r="r" b="b"/>
              <a:pathLst>
                <a:path w="19915" h="16046" extrusionOk="0">
                  <a:moveTo>
                    <a:pt x="5938" y="1"/>
                  </a:moveTo>
                  <a:lnTo>
                    <a:pt x="0" y="16046"/>
                  </a:lnTo>
                  <a:lnTo>
                    <a:pt x="6972" y="16046"/>
                  </a:lnTo>
                  <a:lnTo>
                    <a:pt x="19914" y="7239"/>
                  </a:lnTo>
                  <a:lnTo>
                    <a:pt x="5938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2958;p58">
              <a:extLst>
                <a:ext uri="{FF2B5EF4-FFF2-40B4-BE49-F238E27FC236}">
                  <a16:creationId xmlns:a16="http://schemas.microsoft.com/office/drawing/2014/main" id="{A319B637-25E2-E0BE-1429-BEF427F5FBAC}"/>
                </a:ext>
              </a:extLst>
            </p:cNvPr>
            <p:cNvSpPr/>
            <p:nvPr/>
          </p:nvSpPr>
          <p:spPr>
            <a:xfrm>
              <a:off x="2528650" y="4295175"/>
              <a:ext cx="497875" cy="401150"/>
            </a:xfrm>
            <a:custGeom>
              <a:avLst/>
              <a:gdLst/>
              <a:ahLst/>
              <a:cxnLst/>
              <a:rect l="l" t="t" r="r" b="b"/>
              <a:pathLst>
                <a:path w="19915" h="16046" extrusionOk="0">
                  <a:moveTo>
                    <a:pt x="5938" y="1"/>
                  </a:moveTo>
                  <a:lnTo>
                    <a:pt x="0" y="16046"/>
                  </a:lnTo>
                  <a:lnTo>
                    <a:pt x="6972" y="16046"/>
                  </a:lnTo>
                  <a:lnTo>
                    <a:pt x="19914" y="7239"/>
                  </a:lnTo>
                  <a:lnTo>
                    <a:pt x="593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2959;p58">
              <a:extLst>
                <a:ext uri="{FF2B5EF4-FFF2-40B4-BE49-F238E27FC236}">
                  <a16:creationId xmlns:a16="http://schemas.microsoft.com/office/drawing/2014/main" id="{305C197F-7ECD-5AF2-EF29-0C928212D486}"/>
                </a:ext>
              </a:extLst>
            </p:cNvPr>
            <p:cNvSpPr/>
            <p:nvPr/>
          </p:nvSpPr>
          <p:spPr>
            <a:xfrm>
              <a:off x="4565925" y="4295175"/>
              <a:ext cx="497875" cy="401150"/>
            </a:xfrm>
            <a:custGeom>
              <a:avLst/>
              <a:gdLst/>
              <a:ahLst/>
              <a:cxnLst/>
              <a:rect l="l" t="t" r="r" b="b"/>
              <a:pathLst>
                <a:path w="19915" h="16046" extrusionOk="0">
                  <a:moveTo>
                    <a:pt x="13977" y="1"/>
                  </a:moveTo>
                  <a:lnTo>
                    <a:pt x="1" y="7239"/>
                  </a:lnTo>
                  <a:lnTo>
                    <a:pt x="12943" y="16046"/>
                  </a:lnTo>
                  <a:lnTo>
                    <a:pt x="19915" y="16046"/>
                  </a:lnTo>
                  <a:lnTo>
                    <a:pt x="13977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2960;p58">
              <a:extLst>
                <a:ext uri="{FF2B5EF4-FFF2-40B4-BE49-F238E27FC236}">
                  <a16:creationId xmlns:a16="http://schemas.microsoft.com/office/drawing/2014/main" id="{D7F428B1-AA98-ECF5-A5D5-C7B01D0C88C5}"/>
                </a:ext>
              </a:extLst>
            </p:cNvPr>
            <p:cNvSpPr/>
            <p:nvPr/>
          </p:nvSpPr>
          <p:spPr>
            <a:xfrm>
              <a:off x="4565925" y="4295175"/>
              <a:ext cx="497875" cy="401150"/>
            </a:xfrm>
            <a:custGeom>
              <a:avLst/>
              <a:gdLst/>
              <a:ahLst/>
              <a:cxnLst/>
              <a:rect l="l" t="t" r="r" b="b"/>
              <a:pathLst>
                <a:path w="19915" h="16046" extrusionOk="0">
                  <a:moveTo>
                    <a:pt x="13977" y="1"/>
                  </a:moveTo>
                  <a:lnTo>
                    <a:pt x="1" y="7239"/>
                  </a:lnTo>
                  <a:lnTo>
                    <a:pt x="12943" y="16046"/>
                  </a:lnTo>
                  <a:lnTo>
                    <a:pt x="19915" y="16046"/>
                  </a:lnTo>
                  <a:lnTo>
                    <a:pt x="1397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2961;p58">
              <a:extLst>
                <a:ext uri="{FF2B5EF4-FFF2-40B4-BE49-F238E27FC236}">
                  <a16:creationId xmlns:a16="http://schemas.microsoft.com/office/drawing/2014/main" id="{17D5DFC7-5B57-944F-548D-32FA71E00F22}"/>
                </a:ext>
              </a:extLst>
            </p:cNvPr>
            <p:cNvSpPr/>
            <p:nvPr/>
          </p:nvSpPr>
          <p:spPr>
            <a:xfrm>
              <a:off x="1838975" y="1165225"/>
              <a:ext cx="3914500" cy="3566350"/>
            </a:xfrm>
            <a:custGeom>
              <a:avLst/>
              <a:gdLst/>
              <a:ahLst/>
              <a:cxnLst/>
              <a:rect l="l" t="t" r="r" b="b"/>
              <a:pathLst>
                <a:path w="156580" h="142654" extrusionOk="0">
                  <a:moveTo>
                    <a:pt x="78290" y="1"/>
                  </a:moveTo>
                  <a:cubicBezTo>
                    <a:pt x="60035" y="1"/>
                    <a:pt x="41781" y="6964"/>
                    <a:pt x="27854" y="20891"/>
                  </a:cubicBezTo>
                  <a:cubicBezTo>
                    <a:pt x="1" y="48744"/>
                    <a:pt x="1" y="93910"/>
                    <a:pt x="27854" y="121763"/>
                  </a:cubicBezTo>
                  <a:cubicBezTo>
                    <a:pt x="41781" y="135690"/>
                    <a:pt x="60035" y="142653"/>
                    <a:pt x="78290" y="142653"/>
                  </a:cubicBezTo>
                  <a:cubicBezTo>
                    <a:pt x="96545" y="142653"/>
                    <a:pt x="114800" y="135690"/>
                    <a:pt x="128726" y="121763"/>
                  </a:cubicBezTo>
                  <a:cubicBezTo>
                    <a:pt x="156579" y="93910"/>
                    <a:pt x="156579" y="48744"/>
                    <a:pt x="128726" y="20891"/>
                  </a:cubicBezTo>
                  <a:cubicBezTo>
                    <a:pt x="114800" y="6964"/>
                    <a:pt x="96545" y="1"/>
                    <a:pt x="782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2962;p58">
              <a:extLst>
                <a:ext uri="{FF2B5EF4-FFF2-40B4-BE49-F238E27FC236}">
                  <a16:creationId xmlns:a16="http://schemas.microsoft.com/office/drawing/2014/main" id="{22325029-E19F-46DF-F4AA-CA7A9111FF6D}"/>
                </a:ext>
              </a:extLst>
            </p:cNvPr>
            <p:cNvSpPr/>
            <p:nvPr/>
          </p:nvSpPr>
          <p:spPr>
            <a:xfrm>
              <a:off x="2073325" y="1217975"/>
              <a:ext cx="3402450" cy="3402475"/>
            </a:xfrm>
            <a:custGeom>
              <a:avLst/>
              <a:gdLst/>
              <a:ahLst/>
              <a:cxnLst/>
              <a:rect l="l" t="t" r="r" b="b"/>
              <a:pathLst>
                <a:path w="136098" h="136099" extrusionOk="0">
                  <a:moveTo>
                    <a:pt x="68049" y="1"/>
                  </a:moveTo>
                  <a:cubicBezTo>
                    <a:pt x="30455" y="1"/>
                    <a:pt x="0" y="30456"/>
                    <a:pt x="0" y="68049"/>
                  </a:cubicBezTo>
                  <a:cubicBezTo>
                    <a:pt x="0" y="105643"/>
                    <a:pt x="30455" y="136098"/>
                    <a:pt x="68049" y="136098"/>
                  </a:cubicBezTo>
                  <a:cubicBezTo>
                    <a:pt x="105642" y="136098"/>
                    <a:pt x="136097" y="105643"/>
                    <a:pt x="136097" y="68049"/>
                  </a:cubicBezTo>
                  <a:cubicBezTo>
                    <a:pt x="136097" y="30456"/>
                    <a:pt x="105642" y="1"/>
                    <a:pt x="68049" y="1"/>
                  </a:cubicBezTo>
                  <a:close/>
                </a:path>
              </a:pathLst>
            </a:custGeom>
            <a:solidFill>
              <a:srgbClr val="D19D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2963;p58">
              <a:extLst>
                <a:ext uri="{FF2B5EF4-FFF2-40B4-BE49-F238E27FC236}">
                  <a16:creationId xmlns:a16="http://schemas.microsoft.com/office/drawing/2014/main" id="{354CBCC4-3D72-D762-59FA-FB7A80A7F4DE}"/>
                </a:ext>
              </a:extLst>
            </p:cNvPr>
            <p:cNvSpPr/>
            <p:nvPr/>
          </p:nvSpPr>
          <p:spPr>
            <a:xfrm>
              <a:off x="2046625" y="1346825"/>
              <a:ext cx="3499200" cy="3187925"/>
            </a:xfrm>
            <a:custGeom>
              <a:avLst/>
              <a:gdLst/>
              <a:ahLst/>
              <a:cxnLst/>
              <a:rect l="l" t="t" r="r" b="b"/>
              <a:pathLst>
                <a:path w="139968" h="127517" extrusionOk="0">
                  <a:moveTo>
                    <a:pt x="69984" y="0"/>
                  </a:moveTo>
                  <a:cubicBezTo>
                    <a:pt x="53664" y="0"/>
                    <a:pt x="37344" y="6222"/>
                    <a:pt x="24885" y="18664"/>
                  </a:cubicBezTo>
                  <a:cubicBezTo>
                    <a:pt x="1" y="43582"/>
                    <a:pt x="1" y="83944"/>
                    <a:pt x="24885" y="108828"/>
                  </a:cubicBezTo>
                  <a:cubicBezTo>
                    <a:pt x="37344" y="121287"/>
                    <a:pt x="53664" y="127517"/>
                    <a:pt x="69984" y="127517"/>
                  </a:cubicBezTo>
                  <a:cubicBezTo>
                    <a:pt x="86304" y="127517"/>
                    <a:pt x="102624" y="121287"/>
                    <a:pt x="115083" y="108828"/>
                  </a:cubicBezTo>
                  <a:cubicBezTo>
                    <a:pt x="139967" y="83944"/>
                    <a:pt x="139967" y="43582"/>
                    <a:pt x="115083" y="18664"/>
                  </a:cubicBezTo>
                  <a:cubicBezTo>
                    <a:pt x="102624" y="6222"/>
                    <a:pt x="86304" y="0"/>
                    <a:pt x="6998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2964;p58">
              <a:extLst>
                <a:ext uri="{FF2B5EF4-FFF2-40B4-BE49-F238E27FC236}">
                  <a16:creationId xmlns:a16="http://schemas.microsoft.com/office/drawing/2014/main" id="{ED9555DE-ABCC-BB0D-53EF-E84F87908E42}"/>
                </a:ext>
              </a:extLst>
            </p:cNvPr>
            <p:cNvSpPr/>
            <p:nvPr/>
          </p:nvSpPr>
          <p:spPr>
            <a:xfrm>
              <a:off x="2332675" y="1529875"/>
              <a:ext cx="3021350" cy="2629400"/>
            </a:xfrm>
            <a:custGeom>
              <a:avLst/>
              <a:gdLst/>
              <a:ahLst/>
              <a:cxnLst/>
              <a:rect l="l" t="t" r="r" b="b"/>
              <a:pathLst>
                <a:path w="120854" h="105176" extrusionOk="0">
                  <a:moveTo>
                    <a:pt x="88230" y="0"/>
                  </a:moveTo>
                  <a:lnTo>
                    <a:pt x="0" y="81725"/>
                  </a:lnTo>
                  <a:cubicBezTo>
                    <a:pt x="3936" y="90799"/>
                    <a:pt x="9907" y="98804"/>
                    <a:pt x="17446" y="105176"/>
                  </a:cubicBezTo>
                  <a:cubicBezTo>
                    <a:pt x="44098" y="89331"/>
                    <a:pt x="91799" y="60477"/>
                    <a:pt x="120853" y="42898"/>
                  </a:cubicBezTo>
                  <a:cubicBezTo>
                    <a:pt x="116850" y="24485"/>
                    <a:pt x="104909" y="8773"/>
                    <a:pt x="8823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2965;p58">
              <a:extLst>
                <a:ext uri="{FF2B5EF4-FFF2-40B4-BE49-F238E27FC236}">
                  <a16:creationId xmlns:a16="http://schemas.microsoft.com/office/drawing/2014/main" id="{A762428C-21CE-2F81-B66F-A9D032AE242F}"/>
                </a:ext>
              </a:extLst>
            </p:cNvPr>
            <p:cNvSpPr/>
            <p:nvPr/>
          </p:nvSpPr>
          <p:spPr>
            <a:xfrm>
              <a:off x="3044850" y="2995925"/>
              <a:ext cx="2344200" cy="1458575"/>
            </a:xfrm>
            <a:custGeom>
              <a:avLst/>
              <a:gdLst/>
              <a:ahLst/>
              <a:cxnLst/>
              <a:rect l="l" t="t" r="r" b="b"/>
              <a:pathLst>
                <a:path w="93768" h="58343" extrusionOk="0">
                  <a:moveTo>
                    <a:pt x="93767" y="0"/>
                  </a:moveTo>
                  <a:lnTo>
                    <a:pt x="93767" y="0"/>
                  </a:lnTo>
                  <a:cubicBezTo>
                    <a:pt x="67915" y="14878"/>
                    <a:pt x="24017" y="40129"/>
                    <a:pt x="0" y="54006"/>
                  </a:cubicBezTo>
                  <a:cubicBezTo>
                    <a:pt x="3203" y="55740"/>
                    <a:pt x="6572" y="57175"/>
                    <a:pt x="10041" y="58342"/>
                  </a:cubicBezTo>
                  <a:lnTo>
                    <a:pt x="89531" y="20715"/>
                  </a:lnTo>
                  <a:cubicBezTo>
                    <a:pt x="92099" y="14110"/>
                    <a:pt x="93534" y="7105"/>
                    <a:pt x="93767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2966;p58">
              <a:extLst>
                <a:ext uri="{FF2B5EF4-FFF2-40B4-BE49-F238E27FC236}">
                  <a16:creationId xmlns:a16="http://schemas.microsoft.com/office/drawing/2014/main" id="{EB9AE24B-CD6C-6052-0429-B0194D00591A}"/>
                </a:ext>
              </a:extLst>
            </p:cNvPr>
            <p:cNvSpPr/>
            <p:nvPr/>
          </p:nvSpPr>
          <p:spPr>
            <a:xfrm>
              <a:off x="3781200" y="1462325"/>
              <a:ext cx="30050" cy="241850"/>
            </a:xfrm>
            <a:custGeom>
              <a:avLst/>
              <a:gdLst/>
              <a:ahLst/>
              <a:cxnLst/>
              <a:rect l="l" t="t" r="r" b="b"/>
              <a:pathLst>
                <a:path w="1202" h="9674" extrusionOk="0">
                  <a:moveTo>
                    <a:pt x="1" y="0"/>
                  </a:moveTo>
                  <a:lnTo>
                    <a:pt x="1" y="9674"/>
                  </a:lnTo>
                  <a:lnTo>
                    <a:pt x="1202" y="9674"/>
                  </a:lnTo>
                  <a:lnTo>
                    <a:pt x="1202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2967;p58">
              <a:extLst>
                <a:ext uri="{FF2B5EF4-FFF2-40B4-BE49-F238E27FC236}">
                  <a16:creationId xmlns:a16="http://schemas.microsoft.com/office/drawing/2014/main" id="{1815954A-B2A9-8FDD-1B03-6295C57DC3D8}"/>
                </a:ext>
              </a:extLst>
            </p:cNvPr>
            <p:cNvSpPr/>
            <p:nvPr/>
          </p:nvSpPr>
          <p:spPr>
            <a:xfrm>
              <a:off x="3044000" y="1652450"/>
              <a:ext cx="147650" cy="225200"/>
            </a:xfrm>
            <a:custGeom>
              <a:avLst/>
              <a:gdLst/>
              <a:ahLst/>
              <a:cxnLst/>
              <a:rect l="l" t="t" r="r" b="b"/>
              <a:pathLst>
                <a:path w="5906" h="9008" extrusionOk="0">
                  <a:moveTo>
                    <a:pt x="1068" y="1"/>
                  </a:moveTo>
                  <a:lnTo>
                    <a:pt x="1" y="635"/>
                  </a:lnTo>
                  <a:lnTo>
                    <a:pt x="4838" y="9007"/>
                  </a:lnTo>
                  <a:lnTo>
                    <a:pt x="5905" y="8373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2968;p58">
              <a:extLst>
                <a:ext uri="{FF2B5EF4-FFF2-40B4-BE49-F238E27FC236}">
                  <a16:creationId xmlns:a16="http://schemas.microsoft.com/office/drawing/2014/main" id="{CBA207D7-31DC-7858-CB62-3709E1F32CA5}"/>
                </a:ext>
              </a:extLst>
            </p:cNvPr>
            <p:cNvSpPr/>
            <p:nvPr/>
          </p:nvSpPr>
          <p:spPr>
            <a:xfrm>
              <a:off x="2508625" y="2187850"/>
              <a:ext cx="224350" cy="147625"/>
            </a:xfrm>
            <a:custGeom>
              <a:avLst/>
              <a:gdLst/>
              <a:ahLst/>
              <a:cxnLst/>
              <a:rect l="l" t="t" r="r" b="b"/>
              <a:pathLst>
                <a:path w="8974" h="5905" extrusionOk="0">
                  <a:moveTo>
                    <a:pt x="601" y="0"/>
                  </a:moveTo>
                  <a:lnTo>
                    <a:pt x="1" y="1068"/>
                  </a:lnTo>
                  <a:lnTo>
                    <a:pt x="8340" y="5904"/>
                  </a:lnTo>
                  <a:lnTo>
                    <a:pt x="8974" y="4837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2969;p58">
              <a:extLst>
                <a:ext uri="{FF2B5EF4-FFF2-40B4-BE49-F238E27FC236}">
                  <a16:creationId xmlns:a16="http://schemas.microsoft.com/office/drawing/2014/main" id="{87A228FB-6303-137B-8F52-35E22C0485AF}"/>
                </a:ext>
              </a:extLst>
            </p:cNvPr>
            <p:cNvSpPr/>
            <p:nvPr/>
          </p:nvSpPr>
          <p:spPr>
            <a:xfrm>
              <a:off x="2317650" y="2925025"/>
              <a:ext cx="241875" cy="30900"/>
            </a:xfrm>
            <a:custGeom>
              <a:avLst/>
              <a:gdLst/>
              <a:ahLst/>
              <a:cxnLst/>
              <a:rect l="l" t="t" r="r" b="b"/>
              <a:pathLst>
                <a:path w="9675" h="1236" extrusionOk="0">
                  <a:moveTo>
                    <a:pt x="1" y="1"/>
                  </a:moveTo>
                  <a:lnTo>
                    <a:pt x="1" y="1235"/>
                  </a:lnTo>
                  <a:lnTo>
                    <a:pt x="9674" y="1235"/>
                  </a:lnTo>
                  <a:lnTo>
                    <a:pt x="9674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2970;p58">
              <a:extLst>
                <a:ext uri="{FF2B5EF4-FFF2-40B4-BE49-F238E27FC236}">
                  <a16:creationId xmlns:a16="http://schemas.microsoft.com/office/drawing/2014/main" id="{46075344-EF78-1C6C-6A6B-CADEDDFFA06B}"/>
                </a:ext>
              </a:extLst>
            </p:cNvPr>
            <p:cNvSpPr/>
            <p:nvPr/>
          </p:nvSpPr>
          <p:spPr>
            <a:xfrm>
              <a:off x="2507800" y="3545475"/>
              <a:ext cx="225175" cy="147625"/>
            </a:xfrm>
            <a:custGeom>
              <a:avLst/>
              <a:gdLst/>
              <a:ahLst/>
              <a:cxnLst/>
              <a:rect l="l" t="t" r="r" b="b"/>
              <a:pathLst>
                <a:path w="9007" h="5905" extrusionOk="0">
                  <a:moveTo>
                    <a:pt x="8373" y="1"/>
                  </a:moveTo>
                  <a:lnTo>
                    <a:pt x="0" y="4838"/>
                  </a:lnTo>
                  <a:lnTo>
                    <a:pt x="634" y="5905"/>
                  </a:lnTo>
                  <a:lnTo>
                    <a:pt x="9007" y="1068"/>
                  </a:lnTo>
                  <a:lnTo>
                    <a:pt x="8373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2971;p58">
              <a:extLst>
                <a:ext uri="{FF2B5EF4-FFF2-40B4-BE49-F238E27FC236}">
                  <a16:creationId xmlns:a16="http://schemas.microsoft.com/office/drawing/2014/main" id="{1097753B-768F-BB33-3717-7BBBEA9A65FD}"/>
                </a:ext>
              </a:extLst>
            </p:cNvPr>
            <p:cNvSpPr/>
            <p:nvPr/>
          </p:nvSpPr>
          <p:spPr>
            <a:xfrm>
              <a:off x="3044000" y="4004150"/>
              <a:ext cx="147650" cy="225175"/>
            </a:xfrm>
            <a:custGeom>
              <a:avLst/>
              <a:gdLst/>
              <a:ahLst/>
              <a:cxnLst/>
              <a:rect l="l" t="t" r="r" b="b"/>
              <a:pathLst>
                <a:path w="5906" h="9007" extrusionOk="0">
                  <a:moveTo>
                    <a:pt x="4838" y="0"/>
                  </a:moveTo>
                  <a:lnTo>
                    <a:pt x="1" y="8373"/>
                  </a:lnTo>
                  <a:lnTo>
                    <a:pt x="1068" y="9007"/>
                  </a:lnTo>
                  <a:lnTo>
                    <a:pt x="5905" y="634"/>
                  </a:lnTo>
                  <a:lnTo>
                    <a:pt x="4838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2972;p58">
              <a:extLst>
                <a:ext uri="{FF2B5EF4-FFF2-40B4-BE49-F238E27FC236}">
                  <a16:creationId xmlns:a16="http://schemas.microsoft.com/office/drawing/2014/main" id="{AF2C551F-C553-A786-4899-BECEE9D68905}"/>
                </a:ext>
              </a:extLst>
            </p:cNvPr>
            <p:cNvSpPr/>
            <p:nvPr/>
          </p:nvSpPr>
          <p:spPr>
            <a:xfrm>
              <a:off x="3781200" y="4177600"/>
              <a:ext cx="30050" cy="241025"/>
            </a:xfrm>
            <a:custGeom>
              <a:avLst/>
              <a:gdLst/>
              <a:ahLst/>
              <a:cxnLst/>
              <a:rect l="l" t="t" r="r" b="b"/>
              <a:pathLst>
                <a:path w="1202" h="9641" extrusionOk="0">
                  <a:moveTo>
                    <a:pt x="1" y="0"/>
                  </a:moveTo>
                  <a:lnTo>
                    <a:pt x="1" y="9641"/>
                  </a:lnTo>
                  <a:lnTo>
                    <a:pt x="1202" y="9641"/>
                  </a:lnTo>
                  <a:lnTo>
                    <a:pt x="1202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2973;p58">
              <a:extLst>
                <a:ext uri="{FF2B5EF4-FFF2-40B4-BE49-F238E27FC236}">
                  <a16:creationId xmlns:a16="http://schemas.microsoft.com/office/drawing/2014/main" id="{7BEE61CC-855F-1AF4-6D3D-5BA0DF7E04B2}"/>
                </a:ext>
              </a:extLst>
            </p:cNvPr>
            <p:cNvSpPr/>
            <p:nvPr/>
          </p:nvSpPr>
          <p:spPr>
            <a:xfrm>
              <a:off x="4401650" y="4004150"/>
              <a:ext cx="146800" cy="224350"/>
            </a:xfrm>
            <a:custGeom>
              <a:avLst/>
              <a:gdLst/>
              <a:ahLst/>
              <a:cxnLst/>
              <a:rect l="l" t="t" r="r" b="b"/>
              <a:pathLst>
                <a:path w="5872" h="8974" extrusionOk="0">
                  <a:moveTo>
                    <a:pt x="1068" y="0"/>
                  </a:moveTo>
                  <a:lnTo>
                    <a:pt x="0" y="601"/>
                  </a:lnTo>
                  <a:lnTo>
                    <a:pt x="4804" y="8973"/>
                  </a:lnTo>
                  <a:lnTo>
                    <a:pt x="5871" y="8373"/>
                  </a:lnTo>
                  <a:lnTo>
                    <a:pt x="1068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2974;p58">
              <a:extLst>
                <a:ext uri="{FF2B5EF4-FFF2-40B4-BE49-F238E27FC236}">
                  <a16:creationId xmlns:a16="http://schemas.microsoft.com/office/drawing/2014/main" id="{0DF0FAE6-2B65-2CCB-3777-092472C12D60}"/>
                </a:ext>
              </a:extLst>
            </p:cNvPr>
            <p:cNvSpPr/>
            <p:nvPr/>
          </p:nvSpPr>
          <p:spPr>
            <a:xfrm>
              <a:off x="4859475" y="3545475"/>
              <a:ext cx="224350" cy="147625"/>
            </a:xfrm>
            <a:custGeom>
              <a:avLst/>
              <a:gdLst/>
              <a:ahLst/>
              <a:cxnLst/>
              <a:rect l="l" t="t" r="r" b="b"/>
              <a:pathLst>
                <a:path w="8974" h="5905" extrusionOk="0">
                  <a:moveTo>
                    <a:pt x="601" y="1"/>
                  </a:moveTo>
                  <a:lnTo>
                    <a:pt x="0" y="1068"/>
                  </a:lnTo>
                  <a:lnTo>
                    <a:pt x="8373" y="5905"/>
                  </a:lnTo>
                  <a:lnTo>
                    <a:pt x="8974" y="4838"/>
                  </a:lnTo>
                  <a:lnTo>
                    <a:pt x="601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2975;p58">
              <a:extLst>
                <a:ext uri="{FF2B5EF4-FFF2-40B4-BE49-F238E27FC236}">
                  <a16:creationId xmlns:a16="http://schemas.microsoft.com/office/drawing/2014/main" id="{82B63089-C600-9303-C002-21A526445A51}"/>
                </a:ext>
              </a:extLst>
            </p:cNvPr>
            <p:cNvSpPr/>
            <p:nvPr/>
          </p:nvSpPr>
          <p:spPr>
            <a:xfrm>
              <a:off x="5032925" y="2925025"/>
              <a:ext cx="241875" cy="30900"/>
            </a:xfrm>
            <a:custGeom>
              <a:avLst/>
              <a:gdLst/>
              <a:ahLst/>
              <a:cxnLst/>
              <a:rect l="l" t="t" r="r" b="b"/>
              <a:pathLst>
                <a:path w="9675" h="1236" extrusionOk="0">
                  <a:moveTo>
                    <a:pt x="1" y="1"/>
                  </a:moveTo>
                  <a:lnTo>
                    <a:pt x="1" y="1235"/>
                  </a:lnTo>
                  <a:lnTo>
                    <a:pt x="9674" y="1235"/>
                  </a:lnTo>
                  <a:lnTo>
                    <a:pt x="9674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2976;p58">
              <a:extLst>
                <a:ext uri="{FF2B5EF4-FFF2-40B4-BE49-F238E27FC236}">
                  <a16:creationId xmlns:a16="http://schemas.microsoft.com/office/drawing/2014/main" id="{B6AFBC9E-4C91-2D42-71CF-2F4A991F9527}"/>
                </a:ext>
              </a:extLst>
            </p:cNvPr>
            <p:cNvSpPr/>
            <p:nvPr/>
          </p:nvSpPr>
          <p:spPr>
            <a:xfrm>
              <a:off x="4859475" y="2188675"/>
              <a:ext cx="224350" cy="147625"/>
            </a:xfrm>
            <a:custGeom>
              <a:avLst/>
              <a:gdLst/>
              <a:ahLst/>
              <a:cxnLst/>
              <a:rect l="l" t="t" r="r" b="b"/>
              <a:pathLst>
                <a:path w="8974" h="5905" extrusionOk="0">
                  <a:moveTo>
                    <a:pt x="8373" y="1"/>
                  </a:moveTo>
                  <a:lnTo>
                    <a:pt x="0" y="4837"/>
                  </a:lnTo>
                  <a:lnTo>
                    <a:pt x="601" y="5905"/>
                  </a:lnTo>
                  <a:lnTo>
                    <a:pt x="8974" y="1068"/>
                  </a:lnTo>
                  <a:lnTo>
                    <a:pt x="8373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2977;p58">
              <a:extLst>
                <a:ext uri="{FF2B5EF4-FFF2-40B4-BE49-F238E27FC236}">
                  <a16:creationId xmlns:a16="http://schemas.microsoft.com/office/drawing/2014/main" id="{5B4AE04B-03A3-A488-9EAD-2CB0897F9C76}"/>
                </a:ext>
              </a:extLst>
            </p:cNvPr>
            <p:cNvSpPr/>
            <p:nvPr/>
          </p:nvSpPr>
          <p:spPr>
            <a:xfrm>
              <a:off x="4401650" y="1653300"/>
              <a:ext cx="146800" cy="224350"/>
            </a:xfrm>
            <a:custGeom>
              <a:avLst/>
              <a:gdLst/>
              <a:ahLst/>
              <a:cxnLst/>
              <a:rect l="l" t="t" r="r" b="b"/>
              <a:pathLst>
                <a:path w="5872" h="8974" extrusionOk="0">
                  <a:moveTo>
                    <a:pt x="4804" y="0"/>
                  </a:moveTo>
                  <a:lnTo>
                    <a:pt x="0" y="8373"/>
                  </a:lnTo>
                  <a:lnTo>
                    <a:pt x="1068" y="8973"/>
                  </a:lnTo>
                  <a:lnTo>
                    <a:pt x="5871" y="601"/>
                  </a:lnTo>
                  <a:lnTo>
                    <a:pt x="4804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2978;p58">
              <a:extLst>
                <a:ext uri="{FF2B5EF4-FFF2-40B4-BE49-F238E27FC236}">
                  <a16:creationId xmlns:a16="http://schemas.microsoft.com/office/drawing/2014/main" id="{FE2B6815-1E29-6720-1AE1-7053A896BEFD}"/>
                </a:ext>
              </a:extLst>
            </p:cNvPr>
            <p:cNvSpPr/>
            <p:nvPr/>
          </p:nvSpPr>
          <p:spPr>
            <a:xfrm>
              <a:off x="3716150" y="2853325"/>
              <a:ext cx="1546975" cy="150950"/>
            </a:xfrm>
            <a:custGeom>
              <a:avLst/>
              <a:gdLst/>
              <a:ahLst/>
              <a:cxnLst/>
              <a:rect l="l" t="t" r="r" b="b"/>
              <a:pathLst>
                <a:path w="61879" h="6038" extrusionOk="0">
                  <a:moveTo>
                    <a:pt x="101" y="0"/>
                  </a:moveTo>
                  <a:lnTo>
                    <a:pt x="1" y="6038"/>
                  </a:lnTo>
                  <a:lnTo>
                    <a:pt x="61845" y="4337"/>
                  </a:lnTo>
                  <a:lnTo>
                    <a:pt x="61878" y="2669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2979;p58">
              <a:extLst>
                <a:ext uri="{FF2B5EF4-FFF2-40B4-BE49-F238E27FC236}">
                  <a16:creationId xmlns:a16="http://schemas.microsoft.com/office/drawing/2014/main" id="{98A53DBD-4389-C759-C5F5-C4B640CA5575}"/>
                </a:ext>
              </a:extLst>
            </p:cNvPr>
            <p:cNvSpPr/>
            <p:nvPr/>
          </p:nvSpPr>
          <p:spPr>
            <a:xfrm>
              <a:off x="3722825" y="1853425"/>
              <a:ext cx="150975" cy="1176700"/>
            </a:xfrm>
            <a:custGeom>
              <a:avLst/>
              <a:gdLst/>
              <a:ahLst/>
              <a:cxnLst/>
              <a:rect l="l" t="t" r="r" b="b"/>
              <a:pathLst>
                <a:path w="6039" h="47068" extrusionOk="0">
                  <a:moveTo>
                    <a:pt x="1735" y="1"/>
                  </a:moveTo>
                  <a:lnTo>
                    <a:pt x="1" y="47001"/>
                  </a:lnTo>
                  <a:lnTo>
                    <a:pt x="6038" y="47068"/>
                  </a:lnTo>
                  <a:lnTo>
                    <a:pt x="337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2980;p58">
              <a:extLst>
                <a:ext uri="{FF2B5EF4-FFF2-40B4-BE49-F238E27FC236}">
                  <a16:creationId xmlns:a16="http://schemas.microsoft.com/office/drawing/2014/main" id="{1130FF24-5957-AEAA-BBB7-3D398D8CB81B}"/>
                </a:ext>
              </a:extLst>
            </p:cNvPr>
            <p:cNvSpPr/>
            <p:nvPr/>
          </p:nvSpPr>
          <p:spPr>
            <a:xfrm>
              <a:off x="3744500" y="2889175"/>
              <a:ext cx="103450" cy="103425"/>
            </a:xfrm>
            <a:custGeom>
              <a:avLst/>
              <a:gdLst/>
              <a:ahLst/>
              <a:cxnLst/>
              <a:rect l="l" t="t" r="r" b="b"/>
              <a:pathLst>
                <a:path w="4138" h="4137" extrusionOk="0">
                  <a:moveTo>
                    <a:pt x="2069" y="1"/>
                  </a:moveTo>
                  <a:cubicBezTo>
                    <a:pt x="935" y="1"/>
                    <a:pt x="1" y="935"/>
                    <a:pt x="1" y="2069"/>
                  </a:cubicBezTo>
                  <a:cubicBezTo>
                    <a:pt x="1" y="3203"/>
                    <a:pt x="935" y="4137"/>
                    <a:pt x="2069" y="4137"/>
                  </a:cubicBezTo>
                  <a:cubicBezTo>
                    <a:pt x="3203" y="4137"/>
                    <a:pt x="4137" y="3203"/>
                    <a:pt x="4137" y="2069"/>
                  </a:cubicBezTo>
                  <a:cubicBezTo>
                    <a:pt x="4137" y="935"/>
                    <a:pt x="3203" y="1"/>
                    <a:pt x="20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2981;p58">
              <a:extLst>
                <a:ext uri="{FF2B5EF4-FFF2-40B4-BE49-F238E27FC236}">
                  <a16:creationId xmlns:a16="http://schemas.microsoft.com/office/drawing/2014/main" id="{2DEC447C-8017-EC1E-3805-505A9EF7342F}"/>
                </a:ext>
              </a:extLst>
            </p:cNvPr>
            <p:cNvSpPr/>
            <p:nvPr/>
          </p:nvSpPr>
          <p:spPr>
            <a:xfrm>
              <a:off x="4477525" y="2509725"/>
              <a:ext cx="747225" cy="460100"/>
            </a:xfrm>
            <a:custGeom>
              <a:avLst/>
              <a:gdLst/>
              <a:ahLst/>
              <a:cxnLst/>
              <a:rect l="l" t="t" r="r" b="b"/>
              <a:pathLst>
                <a:path w="29889" h="18404" extrusionOk="0">
                  <a:moveTo>
                    <a:pt x="16342" y="0"/>
                  </a:moveTo>
                  <a:cubicBezTo>
                    <a:pt x="16153" y="0"/>
                    <a:pt x="10742" y="3837"/>
                    <a:pt x="10742" y="3837"/>
                  </a:cubicBezTo>
                  <a:cubicBezTo>
                    <a:pt x="10729" y="3856"/>
                    <a:pt x="10675" y="3865"/>
                    <a:pt x="10584" y="3865"/>
                  </a:cubicBezTo>
                  <a:cubicBezTo>
                    <a:pt x="9251" y="3865"/>
                    <a:pt x="101" y="1936"/>
                    <a:pt x="101" y="1936"/>
                  </a:cubicBezTo>
                  <a:lnTo>
                    <a:pt x="1" y="14511"/>
                  </a:lnTo>
                  <a:lnTo>
                    <a:pt x="18981" y="14111"/>
                  </a:lnTo>
                  <a:cubicBezTo>
                    <a:pt x="18981" y="14111"/>
                    <a:pt x="21550" y="15612"/>
                    <a:pt x="23885" y="16846"/>
                  </a:cubicBezTo>
                  <a:cubicBezTo>
                    <a:pt x="24885" y="17414"/>
                    <a:pt x="25919" y="17914"/>
                    <a:pt x="26987" y="18348"/>
                  </a:cubicBezTo>
                  <a:cubicBezTo>
                    <a:pt x="27127" y="18386"/>
                    <a:pt x="27287" y="18404"/>
                    <a:pt x="27459" y="18404"/>
                  </a:cubicBezTo>
                  <a:cubicBezTo>
                    <a:pt x="28477" y="18404"/>
                    <a:pt x="29889" y="17784"/>
                    <a:pt x="29689" y="17213"/>
                  </a:cubicBezTo>
                  <a:cubicBezTo>
                    <a:pt x="29455" y="16513"/>
                    <a:pt x="17180" y="301"/>
                    <a:pt x="16346" y="1"/>
                  </a:cubicBezTo>
                  <a:cubicBezTo>
                    <a:pt x="16345" y="0"/>
                    <a:pt x="16344" y="0"/>
                    <a:pt x="1634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2982;p58">
              <a:extLst>
                <a:ext uri="{FF2B5EF4-FFF2-40B4-BE49-F238E27FC236}">
                  <a16:creationId xmlns:a16="http://schemas.microsoft.com/office/drawing/2014/main" id="{6C06D8DE-8E8E-2DCF-955A-185BCB22321D}"/>
                </a:ext>
              </a:extLst>
            </p:cNvPr>
            <p:cNvSpPr/>
            <p:nvPr/>
          </p:nvSpPr>
          <p:spPr>
            <a:xfrm>
              <a:off x="4681025" y="2509725"/>
              <a:ext cx="543700" cy="460150"/>
            </a:xfrm>
            <a:custGeom>
              <a:avLst/>
              <a:gdLst/>
              <a:ahLst/>
              <a:cxnLst/>
              <a:rect l="l" t="t" r="r" b="b"/>
              <a:pathLst>
                <a:path w="21748" h="18406" extrusionOk="0">
                  <a:moveTo>
                    <a:pt x="8202" y="0"/>
                  </a:moveTo>
                  <a:cubicBezTo>
                    <a:pt x="8014" y="0"/>
                    <a:pt x="2635" y="3837"/>
                    <a:pt x="2635" y="3837"/>
                  </a:cubicBezTo>
                  <a:cubicBezTo>
                    <a:pt x="2613" y="3860"/>
                    <a:pt x="2541" y="3870"/>
                    <a:pt x="2427" y="3870"/>
                  </a:cubicBezTo>
                  <a:cubicBezTo>
                    <a:pt x="2034" y="3870"/>
                    <a:pt x="1137" y="3744"/>
                    <a:pt x="0" y="3537"/>
                  </a:cubicBezTo>
                  <a:lnTo>
                    <a:pt x="0" y="3537"/>
                  </a:lnTo>
                  <a:lnTo>
                    <a:pt x="6638" y="14211"/>
                  </a:lnTo>
                  <a:lnTo>
                    <a:pt x="10874" y="14111"/>
                  </a:lnTo>
                  <a:cubicBezTo>
                    <a:pt x="10874" y="14111"/>
                    <a:pt x="13443" y="15612"/>
                    <a:pt x="15778" y="16846"/>
                  </a:cubicBezTo>
                  <a:cubicBezTo>
                    <a:pt x="16779" y="17414"/>
                    <a:pt x="17813" y="17914"/>
                    <a:pt x="18847" y="18348"/>
                  </a:cubicBezTo>
                  <a:cubicBezTo>
                    <a:pt x="18991" y="18387"/>
                    <a:pt x="19157" y="18406"/>
                    <a:pt x="19335" y="18406"/>
                  </a:cubicBezTo>
                  <a:cubicBezTo>
                    <a:pt x="20352" y="18406"/>
                    <a:pt x="21747" y="17809"/>
                    <a:pt x="21549" y="17213"/>
                  </a:cubicBezTo>
                  <a:cubicBezTo>
                    <a:pt x="21315" y="16513"/>
                    <a:pt x="9040" y="301"/>
                    <a:pt x="8206" y="1"/>
                  </a:cubicBezTo>
                  <a:cubicBezTo>
                    <a:pt x="8205" y="0"/>
                    <a:pt x="8204" y="0"/>
                    <a:pt x="82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2983;p58">
              <a:extLst>
                <a:ext uri="{FF2B5EF4-FFF2-40B4-BE49-F238E27FC236}">
                  <a16:creationId xmlns:a16="http://schemas.microsoft.com/office/drawing/2014/main" id="{260039C3-178E-4257-21C3-57317F991598}"/>
                </a:ext>
              </a:extLst>
            </p:cNvPr>
            <p:cNvSpPr/>
            <p:nvPr/>
          </p:nvSpPr>
          <p:spPr>
            <a:xfrm>
              <a:off x="4746900" y="2509550"/>
              <a:ext cx="480350" cy="461950"/>
            </a:xfrm>
            <a:custGeom>
              <a:avLst/>
              <a:gdLst/>
              <a:ahLst/>
              <a:cxnLst/>
              <a:rect l="l" t="t" r="r" b="b"/>
              <a:pathLst>
                <a:path w="19214" h="18478" extrusionOk="0">
                  <a:moveTo>
                    <a:pt x="5527" y="1"/>
                  </a:moveTo>
                  <a:cubicBezTo>
                    <a:pt x="5068" y="1"/>
                    <a:pt x="2472" y="1629"/>
                    <a:pt x="0" y="3844"/>
                  </a:cubicBezTo>
                  <a:lnTo>
                    <a:pt x="7939" y="14285"/>
                  </a:lnTo>
                  <a:cubicBezTo>
                    <a:pt x="7939" y="14285"/>
                    <a:pt x="15278" y="18188"/>
                    <a:pt x="16279" y="18421"/>
                  </a:cubicBezTo>
                  <a:cubicBezTo>
                    <a:pt x="16422" y="18460"/>
                    <a:pt x="16586" y="18477"/>
                    <a:pt x="16760" y="18477"/>
                  </a:cubicBezTo>
                  <a:cubicBezTo>
                    <a:pt x="17799" y="18477"/>
                    <a:pt x="19214" y="17849"/>
                    <a:pt x="19014" y="17220"/>
                  </a:cubicBezTo>
                  <a:cubicBezTo>
                    <a:pt x="18780" y="16520"/>
                    <a:pt x="6438" y="308"/>
                    <a:pt x="5571" y="8"/>
                  </a:cubicBezTo>
                  <a:cubicBezTo>
                    <a:pt x="5560" y="3"/>
                    <a:pt x="5545" y="1"/>
                    <a:pt x="5527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2984;p58">
              <a:extLst>
                <a:ext uri="{FF2B5EF4-FFF2-40B4-BE49-F238E27FC236}">
                  <a16:creationId xmlns:a16="http://schemas.microsoft.com/office/drawing/2014/main" id="{9147E5BE-80BA-62FF-1884-CFDEB7EF8985}"/>
                </a:ext>
              </a:extLst>
            </p:cNvPr>
            <p:cNvSpPr/>
            <p:nvPr/>
          </p:nvSpPr>
          <p:spPr>
            <a:xfrm>
              <a:off x="4892000" y="2536425"/>
              <a:ext cx="311325" cy="411275"/>
            </a:xfrm>
            <a:custGeom>
              <a:avLst/>
              <a:gdLst/>
              <a:ahLst/>
              <a:cxnLst/>
              <a:rect l="l" t="t" r="r" b="b"/>
              <a:pathLst>
                <a:path w="12453" h="16451" extrusionOk="0">
                  <a:moveTo>
                    <a:pt x="0" y="0"/>
                  </a:moveTo>
                  <a:lnTo>
                    <a:pt x="0" y="0"/>
                  </a:lnTo>
                  <a:cubicBezTo>
                    <a:pt x="1902" y="2802"/>
                    <a:pt x="10241" y="13744"/>
                    <a:pt x="12376" y="16412"/>
                  </a:cubicBezTo>
                  <a:cubicBezTo>
                    <a:pt x="12404" y="16440"/>
                    <a:pt x="12426" y="16451"/>
                    <a:pt x="12438" y="16451"/>
                  </a:cubicBezTo>
                  <a:cubicBezTo>
                    <a:pt x="12453" y="16451"/>
                    <a:pt x="12448" y="16431"/>
                    <a:pt x="12409" y="16412"/>
                  </a:cubicBezTo>
                  <a:cubicBezTo>
                    <a:pt x="10408" y="13610"/>
                    <a:pt x="2169" y="2602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2985;p58">
              <a:extLst>
                <a:ext uri="{FF2B5EF4-FFF2-40B4-BE49-F238E27FC236}">
                  <a16:creationId xmlns:a16="http://schemas.microsoft.com/office/drawing/2014/main" id="{5CF3E7BE-7D70-E112-98CF-73383517DE75}"/>
                </a:ext>
              </a:extLst>
            </p:cNvPr>
            <p:cNvSpPr/>
            <p:nvPr/>
          </p:nvSpPr>
          <p:spPr>
            <a:xfrm>
              <a:off x="5102150" y="2859150"/>
              <a:ext cx="28375" cy="96300"/>
            </a:xfrm>
            <a:custGeom>
              <a:avLst/>
              <a:gdLst/>
              <a:ahLst/>
              <a:cxnLst/>
              <a:rect l="l" t="t" r="r" b="b"/>
              <a:pathLst>
                <a:path w="1135" h="3852" extrusionOk="0">
                  <a:moveTo>
                    <a:pt x="1101" y="1"/>
                  </a:moveTo>
                  <a:cubicBezTo>
                    <a:pt x="567" y="434"/>
                    <a:pt x="201" y="1035"/>
                    <a:pt x="100" y="1735"/>
                  </a:cubicBezTo>
                  <a:cubicBezTo>
                    <a:pt x="0" y="2469"/>
                    <a:pt x="201" y="3236"/>
                    <a:pt x="668" y="3837"/>
                  </a:cubicBezTo>
                  <a:cubicBezTo>
                    <a:pt x="679" y="3848"/>
                    <a:pt x="690" y="3852"/>
                    <a:pt x="698" y="3852"/>
                  </a:cubicBezTo>
                  <a:cubicBezTo>
                    <a:pt x="716" y="3852"/>
                    <a:pt x="723" y="3837"/>
                    <a:pt x="701" y="3837"/>
                  </a:cubicBezTo>
                  <a:cubicBezTo>
                    <a:pt x="0" y="2603"/>
                    <a:pt x="167" y="1068"/>
                    <a:pt x="1135" y="34"/>
                  </a:cubicBezTo>
                  <a:cubicBezTo>
                    <a:pt x="1135" y="1"/>
                    <a:pt x="1101" y="1"/>
                    <a:pt x="11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2986;p58">
              <a:extLst>
                <a:ext uri="{FF2B5EF4-FFF2-40B4-BE49-F238E27FC236}">
                  <a16:creationId xmlns:a16="http://schemas.microsoft.com/office/drawing/2014/main" id="{FD0C6027-3738-6EBE-D555-B61315442BDE}"/>
                </a:ext>
              </a:extLst>
            </p:cNvPr>
            <p:cNvSpPr/>
            <p:nvPr/>
          </p:nvSpPr>
          <p:spPr>
            <a:xfrm>
              <a:off x="4932850" y="2782650"/>
              <a:ext cx="40400" cy="101750"/>
            </a:xfrm>
            <a:custGeom>
              <a:avLst/>
              <a:gdLst/>
              <a:ahLst/>
              <a:cxnLst/>
              <a:rect l="l" t="t" r="r" b="b"/>
              <a:pathLst>
                <a:path w="1616" h="4070" extrusionOk="0">
                  <a:moveTo>
                    <a:pt x="418" y="0"/>
                  </a:moveTo>
                  <a:cubicBezTo>
                    <a:pt x="393" y="0"/>
                    <a:pt x="368" y="9"/>
                    <a:pt x="368" y="25"/>
                  </a:cubicBezTo>
                  <a:cubicBezTo>
                    <a:pt x="1" y="1393"/>
                    <a:pt x="601" y="2927"/>
                    <a:pt x="1435" y="4028"/>
                  </a:cubicBezTo>
                  <a:cubicBezTo>
                    <a:pt x="1455" y="4057"/>
                    <a:pt x="1480" y="4070"/>
                    <a:pt x="1504" y="4070"/>
                  </a:cubicBezTo>
                  <a:cubicBezTo>
                    <a:pt x="1563" y="4070"/>
                    <a:pt x="1616" y="3999"/>
                    <a:pt x="1569" y="3928"/>
                  </a:cubicBezTo>
                  <a:cubicBezTo>
                    <a:pt x="1068" y="2660"/>
                    <a:pt x="701" y="1360"/>
                    <a:pt x="468" y="25"/>
                  </a:cubicBezTo>
                  <a:cubicBezTo>
                    <a:pt x="468" y="9"/>
                    <a:pt x="443" y="0"/>
                    <a:pt x="41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2987;p58">
              <a:extLst>
                <a:ext uri="{FF2B5EF4-FFF2-40B4-BE49-F238E27FC236}">
                  <a16:creationId xmlns:a16="http://schemas.microsoft.com/office/drawing/2014/main" id="{4D340BBE-E0F3-1FC7-E424-3AFE272087AB}"/>
                </a:ext>
              </a:extLst>
            </p:cNvPr>
            <p:cNvSpPr/>
            <p:nvPr/>
          </p:nvSpPr>
          <p:spPr>
            <a:xfrm>
              <a:off x="4957050" y="2797325"/>
              <a:ext cx="40400" cy="101250"/>
            </a:xfrm>
            <a:custGeom>
              <a:avLst/>
              <a:gdLst/>
              <a:ahLst/>
              <a:cxnLst/>
              <a:rect l="l" t="t" r="r" b="b"/>
              <a:pathLst>
                <a:path w="1616" h="4050" extrusionOk="0">
                  <a:moveTo>
                    <a:pt x="406" y="0"/>
                  </a:moveTo>
                  <a:cubicBezTo>
                    <a:pt x="385" y="0"/>
                    <a:pt x="367" y="10"/>
                    <a:pt x="367" y="39"/>
                  </a:cubicBezTo>
                  <a:cubicBezTo>
                    <a:pt x="0" y="1373"/>
                    <a:pt x="601" y="2941"/>
                    <a:pt x="1435" y="4008"/>
                  </a:cubicBezTo>
                  <a:cubicBezTo>
                    <a:pt x="1454" y="4037"/>
                    <a:pt x="1479" y="4050"/>
                    <a:pt x="1504" y="4050"/>
                  </a:cubicBezTo>
                  <a:cubicBezTo>
                    <a:pt x="1562" y="4050"/>
                    <a:pt x="1615" y="3979"/>
                    <a:pt x="1568" y="3908"/>
                  </a:cubicBezTo>
                  <a:cubicBezTo>
                    <a:pt x="1068" y="2674"/>
                    <a:pt x="701" y="1373"/>
                    <a:pt x="467" y="39"/>
                  </a:cubicBezTo>
                  <a:cubicBezTo>
                    <a:pt x="467" y="19"/>
                    <a:pt x="434" y="0"/>
                    <a:pt x="40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2988;p58">
              <a:extLst>
                <a:ext uri="{FF2B5EF4-FFF2-40B4-BE49-F238E27FC236}">
                  <a16:creationId xmlns:a16="http://schemas.microsoft.com/office/drawing/2014/main" id="{74865586-A066-FF84-D36A-11E997DA0B99}"/>
                </a:ext>
              </a:extLst>
            </p:cNvPr>
            <p:cNvSpPr/>
            <p:nvPr/>
          </p:nvSpPr>
          <p:spPr>
            <a:xfrm>
              <a:off x="4981225" y="2812325"/>
              <a:ext cx="40400" cy="101275"/>
            </a:xfrm>
            <a:custGeom>
              <a:avLst/>
              <a:gdLst/>
              <a:ahLst/>
              <a:cxnLst/>
              <a:rect l="l" t="t" r="r" b="b"/>
              <a:pathLst>
                <a:path w="1616" h="4051" extrusionOk="0">
                  <a:moveTo>
                    <a:pt x="406" y="1"/>
                  </a:moveTo>
                  <a:cubicBezTo>
                    <a:pt x="385" y="1"/>
                    <a:pt x="368" y="11"/>
                    <a:pt x="368" y="39"/>
                  </a:cubicBezTo>
                  <a:cubicBezTo>
                    <a:pt x="1" y="1373"/>
                    <a:pt x="601" y="2941"/>
                    <a:pt x="1435" y="4009"/>
                  </a:cubicBezTo>
                  <a:cubicBezTo>
                    <a:pt x="1445" y="4038"/>
                    <a:pt x="1466" y="4050"/>
                    <a:pt x="1489" y="4050"/>
                  </a:cubicBezTo>
                  <a:cubicBezTo>
                    <a:pt x="1546" y="4050"/>
                    <a:pt x="1616" y="3979"/>
                    <a:pt x="1568" y="3909"/>
                  </a:cubicBezTo>
                  <a:cubicBezTo>
                    <a:pt x="1068" y="2674"/>
                    <a:pt x="701" y="1340"/>
                    <a:pt x="468" y="39"/>
                  </a:cubicBezTo>
                  <a:cubicBezTo>
                    <a:pt x="468" y="20"/>
                    <a:pt x="434" y="1"/>
                    <a:pt x="40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2989;p58">
              <a:extLst>
                <a:ext uri="{FF2B5EF4-FFF2-40B4-BE49-F238E27FC236}">
                  <a16:creationId xmlns:a16="http://schemas.microsoft.com/office/drawing/2014/main" id="{EA1A1563-0019-98D3-959F-84273AA3074E}"/>
                </a:ext>
              </a:extLst>
            </p:cNvPr>
            <p:cNvSpPr/>
            <p:nvPr/>
          </p:nvSpPr>
          <p:spPr>
            <a:xfrm>
              <a:off x="5005400" y="2827325"/>
              <a:ext cx="40400" cy="101275"/>
            </a:xfrm>
            <a:custGeom>
              <a:avLst/>
              <a:gdLst/>
              <a:ahLst/>
              <a:cxnLst/>
              <a:rect l="l" t="t" r="r" b="b"/>
              <a:pathLst>
                <a:path w="1616" h="4051" extrusionOk="0">
                  <a:moveTo>
                    <a:pt x="406" y="1"/>
                  </a:moveTo>
                  <a:cubicBezTo>
                    <a:pt x="386" y="1"/>
                    <a:pt x="368" y="11"/>
                    <a:pt x="368" y="40"/>
                  </a:cubicBezTo>
                  <a:cubicBezTo>
                    <a:pt x="1" y="1374"/>
                    <a:pt x="601" y="2942"/>
                    <a:pt x="1435" y="4009"/>
                  </a:cubicBezTo>
                  <a:cubicBezTo>
                    <a:pt x="1445" y="4038"/>
                    <a:pt x="1466" y="4050"/>
                    <a:pt x="1490" y="4050"/>
                  </a:cubicBezTo>
                  <a:cubicBezTo>
                    <a:pt x="1546" y="4050"/>
                    <a:pt x="1616" y="3980"/>
                    <a:pt x="1569" y="3909"/>
                  </a:cubicBezTo>
                  <a:cubicBezTo>
                    <a:pt x="1068" y="2675"/>
                    <a:pt x="701" y="1374"/>
                    <a:pt x="468" y="40"/>
                  </a:cubicBezTo>
                  <a:cubicBezTo>
                    <a:pt x="468" y="20"/>
                    <a:pt x="435" y="1"/>
                    <a:pt x="40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2990;p58">
              <a:extLst>
                <a:ext uri="{FF2B5EF4-FFF2-40B4-BE49-F238E27FC236}">
                  <a16:creationId xmlns:a16="http://schemas.microsoft.com/office/drawing/2014/main" id="{2B8ADDA5-8BAF-A97B-E610-951F1C5C0BB8}"/>
                </a:ext>
              </a:extLst>
            </p:cNvPr>
            <p:cNvSpPr/>
            <p:nvPr/>
          </p:nvSpPr>
          <p:spPr>
            <a:xfrm>
              <a:off x="4823875" y="2555475"/>
              <a:ext cx="81100" cy="59000"/>
            </a:xfrm>
            <a:custGeom>
              <a:avLst/>
              <a:gdLst/>
              <a:ahLst/>
              <a:cxnLst/>
              <a:rect l="l" t="t" r="r" b="b"/>
              <a:pathLst>
                <a:path w="3244" h="2360" extrusionOk="0">
                  <a:moveTo>
                    <a:pt x="1669" y="0"/>
                  </a:moveTo>
                  <a:cubicBezTo>
                    <a:pt x="816" y="0"/>
                    <a:pt x="0" y="1007"/>
                    <a:pt x="657" y="1907"/>
                  </a:cubicBezTo>
                  <a:cubicBezTo>
                    <a:pt x="906" y="2227"/>
                    <a:pt x="1224" y="2360"/>
                    <a:pt x="1538" y="2360"/>
                  </a:cubicBezTo>
                  <a:cubicBezTo>
                    <a:pt x="2403" y="2360"/>
                    <a:pt x="3244" y="1354"/>
                    <a:pt x="2559" y="473"/>
                  </a:cubicBezTo>
                  <a:cubicBezTo>
                    <a:pt x="2306" y="139"/>
                    <a:pt x="1985" y="0"/>
                    <a:pt x="166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2991;p58">
              <a:extLst>
                <a:ext uri="{FF2B5EF4-FFF2-40B4-BE49-F238E27FC236}">
                  <a16:creationId xmlns:a16="http://schemas.microsoft.com/office/drawing/2014/main" id="{81777116-0DF7-50B3-1FBC-CED1834BA431}"/>
                </a:ext>
              </a:extLst>
            </p:cNvPr>
            <p:cNvSpPr/>
            <p:nvPr/>
          </p:nvSpPr>
          <p:spPr>
            <a:xfrm>
              <a:off x="4894500" y="2841425"/>
              <a:ext cx="70075" cy="126925"/>
            </a:xfrm>
            <a:custGeom>
              <a:avLst/>
              <a:gdLst/>
              <a:ahLst/>
              <a:cxnLst/>
              <a:rect l="l" t="t" r="r" b="b"/>
              <a:pathLst>
                <a:path w="2803" h="5077" extrusionOk="0">
                  <a:moveTo>
                    <a:pt x="2202" y="209"/>
                  </a:moveTo>
                  <a:cubicBezTo>
                    <a:pt x="2202" y="810"/>
                    <a:pt x="2235" y="1377"/>
                    <a:pt x="2235" y="1944"/>
                  </a:cubicBezTo>
                  <a:cubicBezTo>
                    <a:pt x="2269" y="2644"/>
                    <a:pt x="2302" y="4045"/>
                    <a:pt x="1602" y="4479"/>
                  </a:cubicBezTo>
                  <a:cubicBezTo>
                    <a:pt x="1379" y="4623"/>
                    <a:pt x="1199" y="4684"/>
                    <a:pt x="1055" y="4684"/>
                  </a:cubicBezTo>
                  <a:cubicBezTo>
                    <a:pt x="396" y="4684"/>
                    <a:pt x="470" y="3422"/>
                    <a:pt x="634" y="3011"/>
                  </a:cubicBezTo>
                  <a:cubicBezTo>
                    <a:pt x="734" y="2678"/>
                    <a:pt x="868" y="2344"/>
                    <a:pt x="1035" y="2044"/>
                  </a:cubicBezTo>
                  <a:cubicBezTo>
                    <a:pt x="1401" y="1410"/>
                    <a:pt x="1768" y="810"/>
                    <a:pt x="2202" y="209"/>
                  </a:cubicBezTo>
                  <a:close/>
                  <a:moveTo>
                    <a:pt x="2355" y="1"/>
                  </a:moveTo>
                  <a:cubicBezTo>
                    <a:pt x="2338" y="1"/>
                    <a:pt x="2320" y="3"/>
                    <a:pt x="2302" y="9"/>
                  </a:cubicBezTo>
                  <a:lnTo>
                    <a:pt x="2235" y="9"/>
                  </a:lnTo>
                  <a:cubicBezTo>
                    <a:pt x="1301" y="843"/>
                    <a:pt x="601" y="1911"/>
                    <a:pt x="201" y="3111"/>
                  </a:cubicBezTo>
                  <a:cubicBezTo>
                    <a:pt x="0" y="3812"/>
                    <a:pt x="67" y="4846"/>
                    <a:pt x="968" y="5046"/>
                  </a:cubicBezTo>
                  <a:cubicBezTo>
                    <a:pt x="1057" y="5067"/>
                    <a:pt x="1142" y="5076"/>
                    <a:pt x="1223" y="5076"/>
                  </a:cubicBezTo>
                  <a:cubicBezTo>
                    <a:pt x="1928" y="5076"/>
                    <a:pt x="2319" y="4344"/>
                    <a:pt x="2469" y="3745"/>
                  </a:cubicBezTo>
                  <a:cubicBezTo>
                    <a:pt x="2802" y="2578"/>
                    <a:pt x="2602" y="1344"/>
                    <a:pt x="2536" y="143"/>
                  </a:cubicBezTo>
                  <a:cubicBezTo>
                    <a:pt x="2508" y="60"/>
                    <a:pt x="2436" y="1"/>
                    <a:pt x="235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2992;p58">
              <a:extLst>
                <a:ext uri="{FF2B5EF4-FFF2-40B4-BE49-F238E27FC236}">
                  <a16:creationId xmlns:a16="http://schemas.microsoft.com/office/drawing/2014/main" id="{8056435B-F05B-5769-45B4-F26222C505A5}"/>
                </a:ext>
              </a:extLst>
            </p:cNvPr>
            <p:cNvSpPr/>
            <p:nvPr/>
          </p:nvSpPr>
          <p:spPr>
            <a:xfrm>
              <a:off x="4843625" y="2750950"/>
              <a:ext cx="114275" cy="99050"/>
            </a:xfrm>
            <a:custGeom>
              <a:avLst/>
              <a:gdLst/>
              <a:ahLst/>
              <a:cxnLst/>
              <a:rect l="l" t="t" r="r" b="b"/>
              <a:pathLst>
                <a:path w="4571" h="3962" extrusionOk="0">
                  <a:moveTo>
                    <a:pt x="1452" y="425"/>
                  </a:moveTo>
                  <a:cubicBezTo>
                    <a:pt x="1468" y="425"/>
                    <a:pt x="1485" y="426"/>
                    <a:pt x="1502" y="426"/>
                  </a:cubicBezTo>
                  <a:cubicBezTo>
                    <a:pt x="2336" y="459"/>
                    <a:pt x="3003" y="1660"/>
                    <a:pt x="3336" y="2261"/>
                  </a:cubicBezTo>
                  <a:cubicBezTo>
                    <a:pt x="3637" y="2794"/>
                    <a:pt x="3903" y="3295"/>
                    <a:pt x="4204" y="3795"/>
                  </a:cubicBezTo>
                  <a:cubicBezTo>
                    <a:pt x="3537" y="3495"/>
                    <a:pt x="2903" y="3161"/>
                    <a:pt x="2269" y="2794"/>
                  </a:cubicBezTo>
                  <a:cubicBezTo>
                    <a:pt x="1969" y="2628"/>
                    <a:pt x="1669" y="2427"/>
                    <a:pt x="1402" y="2194"/>
                  </a:cubicBezTo>
                  <a:cubicBezTo>
                    <a:pt x="1006" y="1864"/>
                    <a:pt x="23" y="425"/>
                    <a:pt x="1452" y="425"/>
                  </a:cubicBezTo>
                  <a:close/>
                  <a:moveTo>
                    <a:pt x="1343" y="1"/>
                  </a:moveTo>
                  <a:cubicBezTo>
                    <a:pt x="1098" y="1"/>
                    <a:pt x="854" y="84"/>
                    <a:pt x="634" y="292"/>
                  </a:cubicBezTo>
                  <a:cubicBezTo>
                    <a:pt x="1" y="926"/>
                    <a:pt x="468" y="1860"/>
                    <a:pt x="1001" y="2327"/>
                  </a:cubicBezTo>
                  <a:cubicBezTo>
                    <a:pt x="1935" y="3161"/>
                    <a:pt x="3103" y="3695"/>
                    <a:pt x="4337" y="3962"/>
                  </a:cubicBezTo>
                  <a:cubicBezTo>
                    <a:pt x="4370" y="3962"/>
                    <a:pt x="4370" y="3928"/>
                    <a:pt x="4370" y="3895"/>
                  </a:cubicBezTo>
                  <a:cubicBezTo>
                    <a:pt x="4471" y="3895"/>
                    <a:pt x="4571" y="3762"/>
                    <a:pt x="4504" y="3662"/>
                  </a:cubicBezTo>
                  <a:cubicBezTo>
                    <a:pt x="3937" y="2628"/>
                    <a:pt x="3470" y="1460"/>
                    <a:pt x="2603" y="626"/>
                  </a:cubicBezTo>
                  <a:cubicBezTo>
                    <a:pt x="2276" y="299"/>
                    <a:pt x="1806" y="1"/>
                    <a:pt x="134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2993;p58">
              <a:extLst>
                <a:ext uri="{FF2B5EF4-FFF2-40B4-BE49-F238E27FC236}">
                  <a16:creationId xmlns:a16="http://schemas.microsoft.com/office/drawing/2014/main" id="{B13A6E31-DAB5-C3FC-5639-4ADDF92914EB}"/>
                </a:ext>
              </a:extLst>
            </p:cNvPr>
            <p:cNvSpPr/>
            <p:nvPr/>
          </p:nvSpPr>
          <p:spPr>
            <a:xfrm>
              <a:off x="3617750" y="2387700"/>
              <a:ext cx="1216725" cy="505600"/>
            </a:xfrm>
            <a:custGeom>
              <a:avLst/>
              <a:gdLst/>
              <a:ahLst/>
              <a:cxnLst/>
              <a:rect l="l" t="t" r="r" b="b"/>
              <a:pathLst>
                <a:path w="48669" h="20224" extrusionOk="0">
                  <a:moveTo>
                    <a:pt x="13013" y="0"/>
                  </a:moveTo>
                  <a:cubicBezTo>
                    <a:pt x="11762" y="0"/>
                    <a:pt x="10510" y="121"/>
                    <a:pt x="9307" y="412"/>
                  </a:cubicBezTo>
                  <a:cubicBezTo>
                    <a:pt x="1068" y="2380"/>
                    <a:pt x="1" y="12721"/>
                    <a:pt x="6172" y="16390"/>
                  </a:cubicBezTo>
                  <a:cubicBezTo>
                    <a:pt x="11852" y="19765"/>
                    <a:pt x="31772" y="20224"/>
                    <a:pt x="42197" y="20224"/>
                  </a:cubicBezTo>
                  <a:cubicBezTo>
                    <a:pt x="46097" y="20224"/>
                    <a:pt x="48669" y="20160"/>
                    <a:pt x="48669" y="20160"/>
                  </a:cubicBezTo>
                  <a:lnTo>
                    <a:pt x="41163" y="7417"/>
                  </a:lnTo>
                  <a:cubicBezTo>
                    <a:pt x="41163" y="7417"/>
                    <a:pt x="38205" y="6793"/>
                    <a:pt x="33925" y="6224"/>
                  </a:cubicBezTo>
                  <a:lnTo>
                    <a:pt x="33925" y="6224"/>
                  </a:lnTo>
                  <a:lnTo>
                    <a:pt x="33925" y="2981"/>
                  </a:lnTo>
                  <a:lnTo>
                    <a:pt x="25385" y="2981"/>
                  </a:lnTo>
                  <a:cubicBezTo>
                    <a:pt x="25385" y="2981"/>
                    <a:pt x="19216" y="0"/>
                    <a:pt x="13013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2994;p58">
              <a:extLst>
                <a:ext uri="{FF2B5EF4-FFF2-40B4-BE49-F238E27FC236}">
                  <a16:creationId xmlns:a16="http://schemas.microsoft.com/office/drawing/2014/main" id="{48A81983-D0FA-7738-9D22-E8F04BE9B4BD}"/>
                </a:ext>
              </a:extLst>
            </p:cNvPr>
            <p:cNvSpPr/>
            <p:nvPr/>
          </p:nvSpPr>
          <p:spPr>
            <a:xfrm>
              <a:off x="3967175" y="2501400"/>
              <a:ext cx="693025" cy="93650"/>
            </a:xfrm>
            <a:custGeom>
              <a:avLst/>
              <a:gdLst/>
              <a:ahLst/>
              <a:cxnLst/>
              <a:rect l="l" t="t" r="r" b="b"/>
              <a:pathLst>
                <a:path w="27721" h="3746" extrusionOk="0">
                  <a:moveTo>
                    <a:pt x="1001" y="0"/>
                  </a:moveTo>
                  <a:cubicBezTo>
                    <a:pt x="1001" y="0"/>
                    <a:pt x="968" y="67"/>
                    <a:pt x="1001" y="67"/>
                  </a:cubicBezTo>
                  <a:cubicBezTo>
                    <a:pt x="1501" y="167"/>
                    <a:pt x="2002" y="301"/>
                    <a:pt x="2469" y="434"/>
                  </a:cubicBezTo>
                  <a:lnTo>
                    <a:pt x="2902" y="501"/>
                  </a:lnTo>
                  <a:cubicBezTo>
                    <a:pt x="1935" y="568"/>
                    <a:pt x="1001" y="634"/>
                    <a:pt x="34" y="734"/>
                  </a:cubicBezTo>
                  <a:cubicBezTo>
                    <a:pt x="0" y="734"/>
                    <a:pt x="0" y="768"/>
                    <a:pt x="34" y="768"/>
                  </a:cubicBezTo>
                  <a:cubicBezTo>
                    <a:pt x="986" y="719"/>
                    <a:pt x="1938" y="688"/>
                    <a:pt x="2891" y="688"/>
                  </a:cubicBezTo>
                  <a:cubicBezTo>
                    <a:pt x="3239" y="688"/>
                    <a:pt x="3588" y="692"/>
                    <a:pt x="3936" y="701"/>
                  </a:cubicBezTo>
                  <a:cubicBezTo>
                    <a:pt x="5237" y="734"/>
                    <a:pt x="6505" y="768"/>
                    <a:pt x="7773" y="834"/>
                  </a:cubicBezTo>
                  <a:cubicBezTo>
                    <a:pt x="10374" y="968"/>
                    <a:pt x="12976" y="1201"/>
                    <a:pt x="15578" y="1468"/>
                  </a:cubicBezTo>
                  <a:cubicBezTo>
                    <a:pt x="17012" y="1635"/>
                    <a:pt x="25819" y="2903"/>
                    <a:pt x="27253" y="2969"/>
                  </a:cubicBezTo>
                  <a:lnTo>
                    <a:pt x="27286" y="2969"/>
                  </a:lnTo>
                  <a:cubicBezTo>
                    <a:pt x="27286" y="3003"/>
                    <a:pt x="27320" y="3036"/>
                    <a:pt x="27320" y="3069"/>
                  </a:cubicBezTo>
                  <a:lnTo>
                    <a:pt x="27453" y="3303"/>
                  </a:lnTo>
                  <a:cubicBezTo>
                    <a:pt x="27487" y="3403"/>
                    <a:pt x="27520" y="3470"/>
                    <a:pt x="27587" y="3536"/>
                  </a:cubicBezTo>
                  <a:lnTo>
                    <a:pt x="27653" y="3636"/>
                  </a:lnTo>
                  <a:lnTo>
                    <a:pt x="27687" y="3703"/>
                  </a:lnTo>
                  <a:cubicBezTo>
                    <a:pt x="27687" y="3670"/>
                    <a:pt x="27687" y="3670"/>
                    <a:pt x="27687" y="3636"/>
                  </a:cubicBezTo>
                  <a:lnTo>
                    <a:pt x="27687" y="3570"/>
                  </a:lnTo>
                  <a:cubicBezTo>
                    <a:pt x="27687" y="3536"/>
                    <a:pt x="27653" y="3503"/>
                    <a:pt x="27653" y="3470"/>
                  </a:cubicBezTo>
                  <a:cubicBezTo>
                    <a:pt x="27653" y="3436"/>
                    <a:pt x="27587" y="3303"/>
                    <a:pt x="27553" y="3203"/>
                  </a:cubicBezTo>
                  <a:cubicBezTo>
                    <a:pt x="27553" y="3136"/>
                    <a:pt x="27487" y="3036"/>
                    <a:pt x="27453" y="2969"/>
                  </a:cubicBezTo>
                  <a:cubicBezTo>
                    <a:pt x="27420" y="2903"/>
                    <a:pt x="27387" y="2802"/>
                    <a:pt x="27320" y="2736"/>
                  </a:cubicBezTo>
                  <a:lnTo>
                    <a:pt x="27286" y="2736"/>
                  </a:lnTo>
                  <a:cubicBezTo>
                    <a:pt x="26019" y="2502"/>
                    <a:pt x="17413" y="1268"/>
                    <a:pt x="16112" y="1135"/>
                  </a:cubicBezTo>
                  <a:cubicBezTo>
                    <a:pt x="14844" y="968"/>
                    <a:pt x="13543" y="868"/>
                    <a:pt x="12242" y="768"/>
                  </a:cubicBezTo>
                  <a:cubicBezTo>
                    <a:pt x="9966" y="563"/>
                    <a:pt x="7689" y="461"/>
                    <a:pt x="5435" y="461"/>
                  </a:cubicBezTo>
                  <a:cubicBezTo>
                    <a:pt x="5113" y="461"/>
                    <a:pt x="4791" y="463"/>
                    <a:pt x="4470" y="467"/>
                  </a:cubicBezTo>
                  <a:lnTo>
                    <a:pt x="3736" y="467"/>
                  </a:lnTo>
                  <a:cubicBezTo>
                    <a:pt x="3670" y="467"/>
                    <a:pt x="3636" y="434"/>
                    <a:pt x="3570" y="434"/>
                  </a:cubicBezTo>
                  <a:lnTo>
                    <a:pt x="3203" y="334"/>
                  </a:lnTo>
                  <a:cubicBezTo>
                    <a:pt x="2969" y="301"/>
                    <a:pt x="2736" y="267"/>
                    <a:pt x="2502" y="234"/>
                  </a:cubicBezTo>
                  <a:cubicBezTo>
                    <a:pt x="2002" y="167"/>
                    <a:pt x="1501" y="101"/>
                    <a:pt x="1001" y="0"/>
                  </a:cubicBezTo>
                  <a:close/>
                  <a:moveTo>
                    <a:pt x="27687" y="3703"/>
                  </a:moveTo>
                  <a:cubicBezTo>
                    <a:pt x="27687" y="3703"/>
                    <a:pt x="27707" y="3723"/>
                    <a:pt x="27716" y="3732"/>
                  </a:cubicBezTo>
                  <a:lnTo>
                    <a:pt x="27716" y="3732"/>
                  </a:lnTo>
                  <a:cubicBezTo>
                    <a:pt x="27712" y="3720"/>
                    <a:pt x="27703" y="3703"/>
                    <a:pt x="27687" y="3703"/>
                  </a:cubicBezTo>
                  <a:close/>
                  <a:moveTo>
                    <a:pt x="27716" y="3732"/>
                  </a:moveTo>
                  <a:cubicBezTo>
                    <a:pt x="27718" y="3740"/>
                    <a:pt x="27719" y="3746"/>
                    <a:pt x="27720" y="3746"/>
                  </a:cubicBezTo>
                  <a:cubicBezTo>
                    <a:pt x="27720" y="3746"/>
                    <a:pt x="27720" y="3743"/>
                    <a:pt x="27720" y="3736"/>
                  </a:cubicBezTo>
                  <a:cubicBezTo>
                    <a:pt x="27720" y="3736"/>
                    <a:pt x="27718" y="3735"/>
                    <a:pt x="27716" y="3732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2995;p58">
              <a:extLst>
                <a:ext uri="{FF2B5EF4-FFF2-40B4-BE49-F238E27FC236}">
                  <a16:creationId xmlns:a16="http://schemas.microsoft.com/office/drawing/2014/main" id="{E176CA3F-D342-7209-2824-B1ED2206BDF5}"/>
                </a:ext>
              </a:extLst>
            </p:cNvPr>
            <p:cNvSpPr/>
            <p:nvPr/>
          </p:nvSpPr>
          <p:spPr>
            <a:xfrm>
              <a:off x="4595375" y="2580275"/>
              <a:ext cx="171550" cy="292250"/>
            </a:xfrm>
            <a:custGeom>
              <a:avLst/>
              <a:gdLst/>
              <a:ahLst/>
              <a:cxnLst/>
              <a:rect l="l" t="t" r="r" b="b"/>
              <a:pathLst>
                <a:path w="6862" h="11690" extrusionOk="0">
                  <a:moveTo>
                    <a:pt x="44" y="1"/>
                  </a:moveTo>
                  <a:cubicBezTo>
                    <a:pt x="26" y="1"/>
                    <a:pt x="0" y="24"/>
                    <a:pt x="24" y="48"/>
                  </a:cubicBezTo>
                  <a:cubicBezTo>
                    <a:pt x="157" y="448"/>
                    <a:pt x="2058" y="3850"/>
                    <a:pt x="2525" y="4618"/>
                  </a:cubicBezTo>
                  <a:cubicBezTo>
                    <a:pt x="3393" y="6152"/>
                    <a:pt x="4327" y="7620"/>
                    <a:pt x="5227" y="9121"/>
                  </a:cubicBezTo>
                  <a:cubicBezTo>
                    <a:pt x="5494" y="9555"/>
                    <a:pt x="5761" y="9955"/>
                    <a:pt x="6028" y="10422"/>
                  </a:cubicBezTo>
                  <a:cubicBezTo>
                    <a:pt x="6295" y="10856"/>
                    <a:pt x="6562" y="11256"/>
                    <a:pt x="6795" y="11689"/>
                  </a:cubicBezTo>
                  <a:cubicBezTo>
                    <a:pt x="6828" y="11689"/>
                    <a:pt x="6862" y="11689"/>
                    <a:pt x="6862" y="11656"/>
                  </a:cubicBezTo>
                  <a:cubicBezTo>
                    <a:pt x="6395" y="10922"/>
                    <a:pt x="5995" y="10155"/>
                    <a:pt x="5561" y="9354"/>
                  </a:cubicBezTo>
                  <a:cubicBezTo>
                    <a:pt x="5161" y="8554"/>
                    <a:pt x="4727" y="7820"/>
                    <a:pt x="4293" y="7053"/>
                  </a:cubicBezTo>
                  <a:cubicBezTo>
                    <a:pt x="3426" y="5518"/>
                    <a:pt x="357" y="381"/>
                    <a:pt x="57" y="14"/>
                  </a:cubicBezTo>
                  <a:cubicBezTo>
                    <a:pt x="57" y="5"/>
                    <a:pt x="51" y="1"/>
                    <a:pt x="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2996;p58">
              <a:extLst>
                <a:ext uri="{FF2B5EF4-FFF2-40B4-BE49-F238E27FC236}">
                  <a16:creationId xmlns:a16="http://schemas.microsoft.com/office/drawing/2014/main" id="{EE70681A-50E3-4191-8741-9BF505CA1624}"/>
                </a:ext>
              </a:extLst>
            </p:cNvPr>
            <p:cNvSpPr/>
            <p:nvPr/>
          </p:nvSpPr>
          <p:spPr>
            <a:xfrm>
              <a:off x="3993850" y="2528075"/>
              <a:ext cx="601950" cy="85325"/>
            </a:xfrm>
            <a:custGeom>
              <a:avLst/>
              <a:gdLst/>
              <a:ahLst/>
              <a:cxnLst/>
              <a:rect l="l" t="t" r="r" b="b"/>
              <a:pathLst>
                <a:path w="24078" h="3413" extrusionOk="0">
                  <a:moveTo>
                    <a:pt x="67" y="1"/>
                  </a:moveTo>
                  <a:cubicBezTo>
                    <a:pt x="1" y="1"/>
                    <a:pt x="34" y="34"/>
                    <a:pt x="67" y="34"/>
                  </a:cubicBezTo>
                  <a:cubicBezTo>
                    <a:pt x="3203" y="168"/>
                    <a:pt x="6372" y="601"/>
                    <a:pt x="9474" y="1068"/>
                  </a:cubicBezTo>
                  <a:cubicBezTo>
                    <a:pt x="12610" y="1502"/>
                    <a:pt x="15679" y="2002"/>
                    <a:pt x="18747" y="2503"/>
                  </a:cubicBezTo>
                  <a:lnTo>
                    <a:pt x="21383" y="2970"/>
                  </a:lnTo>
                  <a:cubicBezTo>
                    <a:pt x="22250" y="3103"/>
                    <a:pt x="23151" y="3303"/>
                    <a:pt x="24018" y="3403"/>
                  </a:cubicBezTo>
                  <a:cubicBezTo>
                    <a:pt x="24025" y="3410"/>
                    <a:pt x="24031" y="3413"/>
                    <a:pt x="24037" y="3413"/>
                  </a:cubicBezTo>
                  <a:cubicBezTo>
                    <a:pt x="24062" y="3413"/>
                    <a:pt x="24078" y="3370"/>
                    <a:pt x="24051" y="3370"/>
                  </a:cubicBezTo>
                  <a:cubicBezTo>
                    <a:pt x="23284" y="3203"/>
                    <a:pt x="22483" y="3070"/>
                    <a:pt x="21716" y="2936"/>
                  </a:cubicBezTo>
                  <a:lnTo>
                    <a:pt x="19381" y="2503"/>
                  </a:lnTo>
                  <a:cubicBezTo>
                    <a:pt x="17847" y="2202"/>
                    <a:pt x="16279" y="1936"/>
                    <a:pt x="14745" y="1669"/>
                  </a:cubicBezTo>
                  <a:cubicBezTo>
                    <a:pt x="11609" y="1135"/>
                    <a:pt x="8507" y="701"/>
                    <a:pt x="5371" y="401"/>
                  </a:cubicBezTo>
                  <a:cubicBezTo>
                    <a:pt x="3603" y="234"/>
                    <a:pt x="1835" y="134"/>
                    <a:pt x="6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2997;p58">
              <a:extLst>
                <a:ext uri="{FF2B5EF4-FFF2-40B4-BE49-F238E27FC236}">
                  <a16:creationId xmlns:a16="http://schemas.microsoft.com/office/drawing/2014/main" id="{2BA3E7F6-2AD8-4DBE-0FF5-BE242D5717B3}"/>
                </a:ext>
              </a:extLst>
            </p:cNvPr>
            <p:cNvSpPr/>
            <p:nvPr/>
          </p:nvSpPr>
          <p:spPr>
            <a:xfrm>
              <a:off x="4314075" y="3280300"/>
              <a:ext cx="526900" cy="693875"/>
            </a:xfrm>
            <a:custGeom>
              <a:avLst/>
              <a:gdLst/>
              <a:ahLst/>
              <a:cxnLst/>
              <a:rect l="l" t="t" r="r" b="b"/>
              <a:pathLst>
                <a:path w="21076" h="27755" extrusionOk="0">
                  <a:moveTo>
                    <a:pt x="7740" y="0"/>
                  </a:moveTo>
                  <a:cubicBezTo>
                    <a:pt x="7740" y="0"/>
                    <a:pt x="5471" y="5104"/>
                    <a:pt x="3370" y="9974"/>
                  </a:cubicBezTo>
                  <a:cubicBezTo>
                    <a:pt x="3036" y="10708"/>
                    <a:pt x="2736" y="11442"/>
                    <a:pt x="2436" y="12175"/>
                  </a:cubicBezTo>
                  <a:cubicBezTo>
                    <a:pt x="1068" y="15478"/>
                    <a:pt x="1" y="18280"/>
                    <a:pt x="201" y="18547"/>
                  </a:cubicBezTo>
                  <a:cubicBezTo>
                    <a:pt x="701" y="19314"/>
                    <a:pt x="19315" y="27687"/>
                    <a:pt x="20049" y="27753"/>
                  </a:cubicBezTo>
                  <a:cubicBezTo>
                    <a:pt x="20060" y="27754"/>
                    <a:pt x="20072" y="27755"/>
                    <a:pt x="20084" y="27755"/>
                  </a:cubicBezTo>
                  <a:cubicBezTo>
                    <a:pt x="20824" y="27755"/>
                    <a:pt x="21075" y="25672"/>
                    <a:pt x="20616" y="24818"/>
                  </a:cubicBezTo>
                  <a:cubicBezTo>
                    <a:pt x="20149" y="23917"/>
                    <a:pt x="14445" y="17513"/>
                    <a:pt x="14445" y="17513"/>
                  </a:cubicBezTo>
                  <a:lnTo>
                    <a:pt x="15479" y="15378"/>
                  </a:lnTo>
                  <a:lnTo>
                    <a:pt x="20215" y="5537"/>
                  </a:lnTo>
                  <a:lnTo>
                    <a:pt x="774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2998;p58">
              <a:extLst>
                <a:ext uri="{FF2B5EF4-FFF2-40B4-BE49-F238E27FC236}">
                  <a16:creationId xmlns:a16="http://schemas.microsoft.com/office/drawing/2014/main" id="{60A29F38-E93C-6199-3D9E-B63CDCAE3D5D}"/>
                </a:ext>
              </a:extLst>
            </p:cNvPr>
            <p:cNvSpPr/>
            <p:nvPr/>
          </p:nvSpPr>
          <p:spPr>
            <a:xfrm>
              <a:off x="4313250" y="3529625"/>
              <a:ext cx="526900" cy="444550"/>
            </a:xfrm>
            <a:custGeom>
              <a:avLst/>
              <a:gdLst/>
              <a:ahLst/>
              <a:cxnLst/>
              <a:rect l="l" t="t" r="r" b="b"/>
              <a:pathLst>
                <a:path w="21076" h="17782" extrusionOk="0">
                  <a:moveTo>
                    <a:pt x="3403" y="1"/>
                  </a:moveTo>
                  <a:cubicBezTo>
                    <a:pt x="1602" y="4204"/>
                    <a:pt x="1" y="8240"/>
                    <a:pt x="234" y="8574"/>
                  </a:cubicBezTo>
                  <a:cubicBezTo>
                    <a:pt x="734" y="9341"/>
                    <a:pt x="19348" y="17714"/>
                    <a:pt x="20082" y="17780"/>
                  </a:cubicBezTo>
                  <a:cubicBezTo>
                    <a:pt x="20093" y="17781"/>
                    <a:pt x="20105" y="17782"/>
                    <a:pt x="20116" y="17782"/>
                  </a:cubicBezTo>
                  <a:cubicBezTo>
                    <a:pt x="20856" y="17782"/>
                    <a:pt x="21075" y="15698"/>
                    <a:pt x="20615" y="14812"/>
                  </a:cubicBezTo>
                  <a:cubicBezTo>
                    <a:pt x="20148" y="13944"/>
                    <a:pt x="14478" y="7540"/>
                    <a:pt x="14478" y="7540"/>
                  </a:cubicBezTo>
                  <a:lnTo>
                    <a:pt x="15512" y="5405"/>
                  </a:lnTo>
                  <a:lnTo>
                    <a:pt x="34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2999;p58">
              <a:extLst>
                <a:ext uri="{FF2B5EF4-FFF2-40B4-BE49-F238E27FC236}">
                  <a16:creationId xmlns:a16="http://schemas.microsoft.com/office/drawing/2014/main" id="{AA38FD6F-45F0-C237-0EA5-337741A98737}"/>
                </a:ext>
              </a:extLst>
            </p:cNvPr>
            <p:cNvSpPr/>
            <p:nvPr/>
          </p:nvSpPr>
          <p:spPr>
            <a:xfrm>
              <a:off x="4314075" y="3584675"/>
              <a:ext cx="526900" cy="389500"/>
            </a:xfrm>
            <a:custGeom>
              <a:avLst/>
              <a:gdLst/>
              <a:ahLst/>
              <a:cxnLst/>
              <a:rect l="l" t="t" r="r" b="b"/>
              <a:pathLst>
                <a:path w="21076" h="15580" extrusionOk="0">
                  <a:moveTo>
                    <a:pt x="2436" y="0"/>
                  </a:moveTo>
                  <a:cubicBezTo>
                    <a:pt x="1068" y="3303"/>
                    <a:pt x="1" y="6105"/>
                    <a:pt x="201" y="6372"/>
                  </a:cubicBezTo>
                  <a:cubicBezTo>
                    <a:pt x="701" y="7139"/>
                    <a:pt x="19315" y="15512"/>
                    <a:pt x="20049" y="15578"/>
                  </a:cubicBezTo>
                  <a:cubicBezTo>
                    <a:pt x="20060" y="15579"/>
                    <a:pt x="20072" y="15580"/>
                    <a:pt x="20083" y="15580"/>
                  </a:cubicBezTo>
                  <a:cubicBezTo>
                    <a:pt x="20824" y="15580"/>
                    <a:pt x="21075" y="13496"/>
                    <a:pt x="20616" y="12610"/>
                  </a:cubicBezTo>
                  <a:cubicBezTo>
                    <a:pt x="20149" y="11742"/>
                    <a:pt x="14445" y="5338"/>
                    <a:pt x="14445" y="5338"/>
                  </a:cubicBezTo>
                  <a:lnTo>
                    <a:pt x="2436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3000;p58">
              <a:extLst>
                <a:ext uri="{FF2B5EF4-FFF2-40B4-BE49-F238E27FC236}">
                  <a16:creationId xmlns:a16="http://schemas.microsoft.com/office/drawing/2014/main" id="{C5862740-0DC0-86C3-3993-D0C002F2E5CD}"/>
                </a:ext>
              </a:extLst>
            </p:cNvPr>
            <p:cNvSpPr/>
            <p:nvPr/>
          </p:nvSpPr>
          <p:spPr>
            <a:xfrm>
              <a:off x="4346600" y="3743125"/>
              <a:ext cx="471525" cy="210875"/>
            </a:xfrm>
            <a:custGeom>
              <a:avLst/>
              <a:gdLst/>
              <a:ahLst/>
              <a:cxnLst/>
              <a:rect l="l" t="t" r="r" b="b"/>
              <a:pathLst>
                <a:path w="18861" h="8435" extrusionOk="0">
                  <a:moveTo>
                    <a:pt x="1" y="0"/>
                  </a:moveTo>
                  <a:cubicBezTo>
                    <a:pt x="3036" y="1535"/>
                    <a:pt x="15645" y="7105"/>
                    <a:pt x="18814" y="8406"/>
                  </a:cubicBezTo>
                  <a:cubicBezTo>
                    <a:pt x="18825" y="8427"/>
                    <a:pt x="18835" y="8435"/>
                    <a:pt x="18842" y="8435"/>
                  </a:cubicBezTo>
                  <a:cubicBezTo>
                    <a:pt x="18859" y="8435"/>
                    <a:pt x="18860" y="8396"/>
                    <a:pt x="18814" y="8373"/>
                  </a:cubicBezTo>
                  <a:cubicBezTo>
                    <a:pt x="15745" y="6905"/>
                    <a:pt x="3170" y="1235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3001;p58">
              <a:extLst>
                <a:ext uri="{FF2B5EF4-FFF2-40B4-BE49-F238E27FC236}">
                  <a16:creationId xmlns:a16="http://schemas.microsoft.com/office/drawing/2014/main" id="{9634869C-74C6-3E23-8882-4AC0906F4B14}"/>
                </a:ext>
              </a:extLst>
            </p:cNvPr>
            <p:cNvSpPr/>
            <p:nvPr/>
          </p:nvSpPr>
          <p:spPr>
            <a:xfrm>
              <a:off x="4715200" y="3863400"/>
              <a:ext cx="91750" cy="39400"/>
            </a:xfrm>
            <a:custGeom>
              <a:avLst/>
              <a:gdLst/>
              <a:ahLst/>
              <a:cxnLst/>
              <a:rect l="l" t="t" r="r" b="b"/>
              <a:pathLst>
                <a:path w="3670" h="1576" extrusionOk="0">
                  <a:moveTo>
                    <a:pt x="2506" y="0"/>
                  </a:moveTo>
                  <a:cubicBezTo>
                    <a:pt x="2152" y="0"/>
                    <a:pt x="1799" y="67"/>
                    <a:pt x="1468" y="193"/>
                  </a:cubicBezTo>
                  <a:cubicBezTo>
                    <a:pt x="801" y="460"/>
                    <a:pt x="301" y="927"/>
                    <a:pt x="1" y="1561"/>
                  </a:cubicBezTo>
                  <a:cubicBezTo>
                    <a:pt x="1" y="1561"/>
                    <a:pt x="16" y="1575"/>
                    <a:pt x="25" y="1575"/>
                  </a:cubicBezTo>
                  <a:cubicBezTo>
                    <a:pt x="30" y="1575"/>
                    <a:pt x="34" y="1572"/>
                    <a:pt x="34" y="1561"/>
                  </a:cubicBezTo>
                  <a:cubicBezTo>
                    <a:pt x="648" y="666"/>
                    <a:pt x="1653" y="143"/>
                    <a:pt x="2690" y="143"/>
                  </a:cubicBezTo>
                  <a:cubicBezTo>
                    <a:pt x="3006" y="143"/>
                    <a:pt x="3325" y="192"/>
                    <a:pt x="3637" y="293"/>
                  </a:cubicBezTo>
                  <a:cubicBezTo>
                    <a:pt x="3637" y="293"/>
                    <a:pt x="3670" y="293"/>
                    <a:pt x="3670" y="260"/>
                  </a:cubicBezTo>
                  <a:cubicBezTo>
                    <a:pt x="3300" y="84"/>
                    <a:pt x="2903" y="0"/>
                    <a:pt x="25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3002;p58">
              <a:extLst>
                <a:ext uri="{FF2B5EF4-FFF2-40B4-BE49-F238E27FC236}">
                  <a16:creationId xmlns:a16="http://schemas.microsoft.com/office/drawing/2014/main" id="{E8C93138-1C92-C961-B93D-36710716D5CF}"/>
                </a:ext>
              </a:extLst>
            </p:cNvPr>
            <p:cNvSpPr/>
            <p:nvPr/>
          </p:nvSpPr>
          <p:spPr>
            <a:xfrm>
              <a:off x="4597625" y="3726300"/>
              <a:ext cx="106775" cy="17675"/>
            </a:xfrm>
            <a:custGeom>
              <a:avLst/>
              <a:gdLst/>
              <a:ahLst/>
              <a:cxnLst/>
              <a:rect l="l" t="t" r="r" b="b"/>
              <a:pathLst>
                <a:path w="4271" h="707" extrusionOk="0">
                  <a:moveTo>
                    <a:pt x="1809" y="0"/>
                  </a:moveTo>
                  <a:cubicBezTo>
                    <a:pt x="1197" y="0"/>
                    <a:pt x="595" y="121"/>
                    <a:pt x="67" y="407"/>
                  </a:cubicBezTo>
                  <a:cubicBezTo>
                    <a:pt x="0" y="440"/>
                    <a:pt x="67" y="507"/>
                    <a:pt x="100" y="507"/>
                  </a:cubicBezTo>
                  <a:cubicBezTo>
                    <a:pt x="434" y="490"/>
                    <a:pt x="770" y="482"/>
                    <a:pt x="1106" y="482"/>
                  </a:cubicBezTo>
                  <a:cubicBezTo>
                    <a:pt x="2116" y="482"/>
                    <a:pt x="3136" y="557"/>
                    <a:pt x="4137" y="707"/>
                  </a:cubicBezTo>
                  <a:cubicBezTo>
                    <a:pt x="4237" y="707"/>
                    <a:pt x="4270" y="573"/>
                    <a:pt x="4170" y="540"/>
                  </a:cubicBezTo>
                  <a:cubicBezTo>
                    <a:pt x="3464" y="216"/>
                    <a:pt x="2627" y="0"/>
                    <a:pt x="18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3003;p58">
              <a:extLst>
                <a:ext uri="{FF2B5EF4-FFF2-40B4-BE49-F238E27FC236}">
                  <a16:creationId xmlns:a16="http://schemas.microsoft.com/office/drawing/2014/main" id="{B2BD7906-9E48-167D-00CD-B668358CB207}"/>
                </a:ext>
              </a:extLst>
            </p:cNvPr>
            <p:cNvSpPr/>
            <p:nvPr/>
          </p:nvSpPr>
          <p:spPr>
            <a:xfrm>
              <a:off x="4617625" y="3746475"/>
              <a:ext cx="106550" cy="17625"/>
            </a:xfrm>
            <a:custGeom>
              <a:avLst/>
              <a:gdLst/>
              <a:ahLst/>
              <a:cxnLst/>
              <a:rect l="l" t="t" r="r" b="b"/>
              <a:pathLst>
                <a:path w="4262" h="705" extrusionOk="0">
                  <a:moveTo>
                    <a:pt x="1834" y="0"/>
                  </a:moveTo>
                  <a:cubicBezTo>
                    <a:pt x="1214" y="0"/>
                    <a:pt x="606" y="128"/>
                    <a:pt x="68" y="433"/>
                  </a:cubicBezTo>
                  <a:cubicBezTo>
                    <a:pt x="1" y="433"/>
                    <a:pt x="68" y="500"/>
                    <a:pt x="101" y="500"/>
                  </a:cubicBezTo>
                  <a:cubicBezTo>
                    <a:pt x="435" y="483"/>
                    <a:pt x="770" y="475"/>
                    <a:pt x="1107" y="475"/>
                  </a:cubicBezTo>
                  <a:cubicBezTo>
                    <a:pt x="2117" y="475"/>
                    <a:pt x="3136" y="550"/>
                    <a:pt x="4137" y="700"/>
                  </a:cubicBezTo>
                  <a:cubicBezTo>
                    <a:pt x="4146" y="703"/>
                    <a:pt x="4155" y="705"/>
                    <a:pt x="4163" y="705"/>
                  </a:cubicBezTo>
                  <a:cubicBezTo>
                    <a:pt x="4242" y="705"/>
                    <a:pt x="4262" y="564"/>
                    <a:pt x="4171" y="534"/>
                  </a:cubicBezTo>
                  <a:cubicBezTo>
                    <a:pt x="3456" y="214"/>
                    <a:pt x="2635" y="0"/>
                    <a:pt x="18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3004;p58">
              <a:extLst>
                <a:ext uri="{FF2B5EF4-FFF2-40B4-BE49-F238E27FC236}">
                  <a16:creationId xmlns:a16="http://schemas.microsoft.com/office/drawing/2014/main" id="{B78DE790-E78F-40F1-784F-E6D82D26C716}"/>
                </a:ext>
              </a:extLst>
            </p:cNvPr>
            <p:cNvSpPr/>
            <p:nvPr/>
          </p:nvSpPr>
          <p:spPr>
            <a:xfrm>
              <a:off x="4637650" y="3766825"/>
              <a:ext cx="105925" cy="17175"/>
            </a:xfrm>
            <a:custGeom>
              <a:avLst/>
              <a:gdLst/>
              <a:ahLst/>
              <a:cxnLst/>
              <a:rect l="l" t="t" r="r" b="b"/>
              <a:pathLst>
                <a:path w="4237" h="687" extrusionOk="0">
                  <a:moveTo>
                    <a:pt x="1833" y="0"/>
                  </a:moveTo>
                  <a:cubicBezTo>
                    <a:pt x="1199" y="0"/>
                    <a:pt x="578" y="126"/>
                    <a:pt x="34" y="420"/>
                  </a:cubicBezTo>
                  <a:cubicBezTo>
                    <a:pt x="0" y="453"/>
                    <a:pt x="34" y="520"/>
                    <a:pt x="67" y="520"/>
                  </a:cubicBezTo>
                  <a:cubicBezTo>
                    <a:pt x="491" y="489"/>
                    <a:pt x="911" y="474"/>
                    <a:pt x="1329" y="474"/>
                  </a:cubicBezTo>
                  <a:cubicBezTo>
                    <a:pt x="2261" y="474"/>
                    <a:pt x="3182" y="549"/>
                    <a:pt x="4103" y="687"/>
                  </a:cubicBezTo>
                  <a:cubicBezTo>
                    <a:pt x="4203" y="687"/>
                    <a:pt x="4237" y="587"/>
                    <a:pt x="4170" y="520"/>
                  </a:cubicBezTo>
                  <a:cubicBezTo>
                    <a:pt x="3461" y="203"/>
                    <a:pt x="2637" y="0"/>
                    <a:pt x="18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3005;p58">
              <a:extLst>
                <a:ext uri="{FF2B5EF4-FFF2-40B4-BE49-F238E27FC236}">
                  <a16:creationId xmlns:a16="http://schemas.microsoft.com/office/drawing/2014/main" id="{53AEC658-42FF-F8CF-FE40-ECB4F22BB4E6}"/>
                </a:ext>
              </a:extLst>
            </p:cNvPr>
            <p:cNvSpPr/>
            <p:nvPr/>
          </p:nvSpPr>
          <p:spPr>
            <a:xfrm>
              <a:off x="4657675" y="3786900"/>
              <a:ext cx="106525" cy="17225"/>
            </a:xfrm>
            <a:custGeom>
              <a:avLst/>
              <a:gdLst/>
              <a:ahLst/>
              <a:cxnLst/>
              <a:rect l="l" t="t" r="r" b="b"/>
              <a:pathLst>
                <a:path w="4261" h="689" extrusionOk="0">
                  <a:moveTo>
                    <a:pt x="1811" y="1"/>
                  </a:moveTo>
                  <a:cubicBezTo>
                    <a:pt x="1185" y="1"/>
                    <a:pt x="571" y="127"/>
                    <a:pt x="33" y="418"/>
                  </a:cubicBezTo>
                  <a:cubicBezTo>
                    <a:pt x="0" y="451"/>
                    <a:pt x="33" y="518"/>
                    <a:pt x="67" y="518"/>
                  </a:cubicBezTo>
                  <a:cubicBezTo>
                    <a:pt x="490" y="487"/>
                    <a:pt x="910" y="472"/>
                    <a:pt x="1328" y="472"/>
                  </a:cubicBezTo>
                  <a:cubicBezTo>
                    <a:pt x="2261" y="472"/>
                    <a:pt x="3182" y="546"/>
                    <a:pt x="4103" y="684"/>
                  </a:cubicBezTo>
                  <a:cubicBezTo>
                    <a:pt x="4112" y="687"/>
                    <a:pt x="4121" y="689"/>
                    <a:pt x="4129" y="689"/>
                  </a:cubicBezTo>
                  <a:cubicBezTo>
                    <a:pt x="4214" y="689"/>
                    <a:pt x="4261" y="551"/>
                    <a:pt x="4170" y="551"/>
                  </a:cubicBezTo>
                  <a:cubicBezTo>
                    <a:pt x="3454" y="212"/>
                    <a:pt x="2622" y="1"/>
                    <a:pt x="18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3006;p58">
              <a:extLst>
                <a:ext uri="{FF2B5EF4-FFF2-40B4-BE49-F238E27FC236}">
                  <a16:creationId xmlns:a16="http://schemas.microsoft.com/office/drawing/2014/main" id="{76E434C5-8846-AF05-B964-1492532F7B1D}"/>
                </a:ext>
              </a:extLst>
            </p:cNvPr>
            <p:cNvSpPr/>
            <p:nvPr/>
          </p:nvSpPr>
          <p:spPr>
            <a:xfrm>
              <a:off x="4345100" y="3675250"/>
              <a:ext cx="85550" cy="59925"/>
            </a:xfrm>
            <a:custGeom>
              <a:avLst/>
              <a:gdLst/>
              <a:ahLst/>
              <a:cxnLst/>
              <a:rect l="l" t="t" r="r" b="b"/>
              <a:pathLst>
                <a:path w="3422" h="2397" extrusionOk="0">
                  <a:moveTo>
                    <a:pt x="1699" y="0"/>
                  </a:moveTo>
                  <a:cubicBezTo>
                    <a:pt x="592" y="0"/>
                    <a:pt x="1" y="1756"/>
                    <a:pt x="1228" y="2282"/>
                  </a:cubicBezTo>
                  <a:cubicBezTo>
                    <a:pt x="1404" y="2361"/>
                    <a:pt x="1572" y="2397"/>
                    <a:pt x="1730" y="2397"/>
                  </a:cubicBezTo>
                  <a:cubicBezTo>
                    <a:pt x="2834" y="2397"/>
                    <a:pt x="3421" y="668"/>
                    <a:pt x="2196" y="114"/>
                  </a:cubicBezTo>
                  <a:cubicBezTo>
                    <a:pt x="2022" y="35"/>
                    <a:pt x="1856" y="0"/>
                    <a:pt x="16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3007;p58">
              <a:extLst>
                <a:ext uri="{FF2B5EF4-FFF2-40B4-BE49-F238E27FC236}">
                  <a16:creationId xmlns:a16="http://schemas.microsoft.com/office/drawing/2014/main" id="{FCC5E536-3883-D9BF-B1B7-7D889C604A81}"/>
                </a:ext>
              </a:extLst>
            </p:cNvPr>
            <p:cNvSpPr/>
            <p:nvPr/>
          </p:nvSpPr>
          <p:spPr>
            <a:xfrm>
              <a:off x="4656825" y="3657100"/>
              <a:ext cx="125950" cy="81050"/>
            </a:xfrm>
            <a:custGeom>
              <a:avLst/>
              <a:gdLst/>
              <a:ahLst/>
              <a:cxnLst/>
              <a:rect l="l" t="t" r="r" b="b"/>
              <a:pathLst>
                <a:path w="5038" h="3242" extrusionOk="0">
                  <a:moveTo>
                    <a:pt x="3724" y="405"/>
                  </a:moveTo>
                  <a:cubicBezTo>
                    <a:pt x="4170" y="405"/>
                    <a:pt x="4513" y="628"/>
                    <a:pt x="4270" y="1373"/>
                  </a:cubicBezTo>
                  <a:cubicBezTo>
                    <a:pt x="3970" y="2140"/>
                    <a:pt x="2603" y="2407"/>
                    <a:pt x="1935" y="2541"/>
                  </a:cubicBezTo>
                  <a:cubicBezTo>
                    <a:pt x="1368" y="2674"/>
                    <a:pt x="801" y="2741"/>
                    <a:pt x="234" y="2908"/>
                  </a:cubicBezTo>
                  <a:cubicBezTo>
                    <a:pt x="735" y="2374"/>
                    <a:pt x="1202" y="1840"/>
                    <a:pt x="1769" y="1373"/>
                  </a:cubicBezTo>
                  <a:cubicBezTo>
                    <a:pt x="2002" y="1140"/>
                    <a:pt x="2302" y="906"/>
                    <a:pt x="2603" y="739"/>
                  </a:cubicBezTo>
                  <a:cubicBezTo>
                    <a:pt x="2811" y="595"/>
                    <a:pt x="3312" y="405"/>
                    <a:pt x="3724" y="405"/>
                  </a:cubicBezTo>
                  <a:close/>
                  <a:moveTo>
                    <a:pt x="3670" y="1"/>
                  </a:moveTo>
                  <a:cubicBezTo>
                    <a:pt x="3300" y="1"/>
                    <a:pt x="2906" y="130"/>
                    <a:pt x="2603" y="306"/>
                  </a:cubicBezTo>
                  <a:cubicBezTo>
                    <a:pt x="1535" y="940"/>
                    <a:pt x="634" y="1874"/>
                    <a:pt x="34" y="2974"/>
                  </a:cubicBezTo>
                  <a:cubicBezTo>
                    <a:pt x="1" y="3008"/>
                    <a:pt x="34" y="3041"/>
                    <a:pt x="67" y="3041"/>
                  </a:cubicBezTo>
                  <a:cubicBezTo>
                    <a:pt x="34" y="3141"/>
                    <a:pt x="134" y="3241"/>
                    <a:pt x="234" y="3241"/>
                  </a:cubicBezTo>
                  <a:cubicBezTo>
                    <a:pt x="1402" y="3008"/>
                    <a:pt x="2669" y="2941"/>
                    <a:pt x="3737" y="2374"/>
                  </a:cubicBezTo>
                  <a:cubicBezTo>
                    <a:pt x="4370" y="2040"/>
                    <a:pt x="5038" y="1340"/>
                    <a:pt x="4637" y="573"/>
                  </a:cubicBezTo>
                  <a:cubicBezTo>
                    <a:pt x="4446" y="155"/>
                    <a:pt x="4073" y="1"/>
                    <a:pt x="36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3008;p58">
              <a:extLst>
                <a:ext uri="{FF2B5EF4-FFF2-40B4-BE49-F238E27FC236}">
                  <a16:creationId xmlns:a16="http://schemas.microsoft.com/office/drawing/2014/main" id="{F6E60A8C-D2D0-DE1A-F822-0553CC6D4556}"/>
                </a:ext>
              </a:extLst>
            </p:cNvPr>
            <p:cNvSpPr/>
            <p:nvPr/>
          </p:nvSpPr>
          <p:spPr>
            <a:xfrm>
              <a:off x="4543425" y="3649275"/>
              <a:ext cx="122600" cy="88200"/>
            </a:xfrm>
            <a:custGeom>
              <a:avLst/>
              <a:gdLst/>
              <a:ahLst/>
              <a:cxnLst/>
              <a:rect l="l" t="t" r="r" b="b"/>
              <a:pathLst>
                <a:path w="4904" h="3528" extrusionOk="0">
                  <a:moveTo>
                    <a:pt x="1340" y="393"/>
                  </a:moveTo>
                  <a:cubicBezTo>
                    <a:pt x="1764" y="393"/>
                    <a:pt x="2311" y="646"/>
                    <a:pt x="2535" y="819"/>
                  </a:cubicBezTo>
                  <a:cubicBezTo>
                    <a:pt x="2802" y="1052"/>
                    <a:pt x="3069" y="1286"/>
                    <a:pt x="3302" y="1519"/>
                  </a:cubicBezTo>
                  <a:cubicBezTo>
                    <a:pt x="3803" y="2053"/>
                    <a:pt x="4270" y="2620"/>
                    <a:pt x="4703" y="3187"/>
                  </a:cubicBezTo>
                  <a:cubicBezTo>
                    <a:pt x="4170" y="3021"/>
                    <a:pt x="3603" y="2854"/>
                    <a:pt x="3036" y="2687"/>
                  </a:cubicBezTo>
                  <a:cubicBezTo>
                    <a:pt x="2368" y="2487"/>
                    <a:pt x="1034" y="2120"/>
                    <a:pt x="834" y="1319"/>
                  </a:cubicBezTo>
                  <a:cubicBezTo>
                    <a:pt x="657" y="612"/>
                    <a:pt x="945" y="393"/>
                    <a:pt x="1340" y="393"/>
                  </a:cubicBezTo>
                  <a:close/>
                  <a:moveTo>
                    <a:pt x="1417" y="0"/>
                  </a:moveTo>
                  <a:cubicBezTo>
                    <a:pt x="1052" y="0"/>
                    <a:pt x="704" y="140"/>
                    <a:pt x="467" y="519"/>
                  </a:cubicBezTo>
                  <a:cubicBezTo>
                    <a:pt x="0" y="1286"/>
                    <a:pt x="667" y="1986"/>
                    <a:pt x="1268" y="2353"/>
                  </a:cubicBezTo>
                  <a:cubicBezTo>
                    <a:pt x="2268" y="3021"/>
                    <a:pt x="3536" y="3187"/>
                    <a:pt x="4670" y="3521"/>
                  </a:cubicBezTo>
                  <a:cubicBezTo>
                    <a:pt x="4688" y="3525"/>
                    <a:pt x="4704" y="3527"/>
                    <a:pt x="4719" y="3527"/>
                  </a:cubicBezTo>
                  <a:cubicBezTo>
                    <a:pt x="4820" y="3527"/>
                    <a:pt x="4870" y="3437"/>
                    <a:pt x="4870" y="3321"/>
                  </a:cubicBezTo>
                  <a:cubicBezTo>
                    <a:pt x="4904" y="3321"/>
                    <a:pt x="4904" y="3287"/>
                    <a:pt x="4904" y="3287"/>
                  </a:cubicBezTo>
                  <a:cubicBezTo>
                    <a:pt x="4370" y="2120"/>
                    <a:pt x="3569" y="1119"/>
                    <a:pt x="2569" y="385"/>
                  </a:cubicBezTo>
                  <a:cubicBezTo>
                    <a:pt x="2252" y="174"/>
                    <a:pt x="1824" y="0"/>
                    <a:pt x="14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3009;p58">
              <a:extLst>
                <a:ext uri="{FF2B5EF4-FFF2-40B4-BE49-F238E27FC236}">
                  <a16:creationId xmlns:a16="http://schemas.microsoft.com/office/drawing/2014/main" id="{5606C586-8FD3-5D90-55B6-5865B0B921F0}"/>
                </a:ext>
              </a:extLst>
            </p:cNvPr>
            <p:cNvSpPr/>
            <p:nvPr/>
          </p:nvSpPr>
          <p:spPr>
            <a:xfrm>
              <a:off x="4405825" y="2394150"/>
              <a:ext cx="783325" cy="1264775"/>
            </a:xfrm>
            <a:custGeom>
              <a:avLst/>
              <a:gdLst/>
              <a:ahLst/>
              <a:cxnLst/>
              <a:rect l="l" t="t" r="r" b="b"/>
              <a:pathLst>
                <a:path w="31333" h="50591" extrusionOk="0">
                  <a:moveTo>
                    <a:pt x="21669" y="1"/>
                  </a:moveTo>
                  <a:cubicBezTo>
                    <a:pt x="18037" y="1"/>
                    <a:pt x="13201" y="841"/>
                    <a:pt x="6905" y="2656"/>
                  </a:cubicBezTo>
                  <a:lnTo>
                    <a:pt x="2302" y="2723"/>
                  </a:lnTo>
                  <a:lnTo>
                    <a:pt x="2302" y="5892"/>
                  </a:lnTo>
                  <a:cubicBezTo>
                    <a:pt x="4303" y="6158"/>
                    <a:pt x="9707" y="6992"/>
                    <a:pt x="9707" y="6992"/>
                  </a:cubicBezTo>
                  <a:cubicBezTo>
                    <a:pt x="13610" y="8460"/>
                    <a:pt x="14877" y="9094"/>
                    <a:pt x="14811" y="9227"/>
                  </a:cubicBezTo>
                  <a:cubicBezTo>
                    <a:pt x="5070" y="28941"/>
                    <a:pt x="0" y="44286"/>
                    <a:pt x="0" y="44286"/>
                  </a:cubicBezTo>
                  <a:lnTo>
                    <a:pt x="13977" y="50590"/>
                  </a:lnTo>
                  <a:cubicBezTo>
                    <a:pt x="13977" y="50590"/>
                    <a:pt x="30655" y="18601"/>
                    <a:pt x="31089" y="8827"/>
                  </a:cubicBezTo>
                  <a:cubicBezTo>
                    <a:pt x="31333" y="3288"/>
                    <a:pt x="28854" y="1"/>
                    <a:pt x="21669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3010;p58">
              <a:extLst>
                <a:ext uri="{FF2B5EF4-FFF2-40B4-BE49-F238E27FC236}">
                  <a16:creationId xmlns:a16="http://schemas.microsoft.com/office/drawing/2014/main" id="{FA2F63DB-0C66-6507-8D66-1FAF17E06F24}"/>
                </a:ext>
              </a:extLst>
            </p:cNvPr>
            <p:cNvSpPr/>
            <p:nvPr/>
          </p:nvSpPr>
          <p:spPr>
            <a:xfrm>
              <a:off x="4485050" y="2526425"/>
              <a:ext cx="350275" cy="368400"/>
            </a:xfrm>
            <a:custGeom>
              <a:avLst/>
              <a:gdLst/>
              <a:ahLst/>
              <a:cxnLst/>
              <a:rect l="l" t="t" r="r" b="b"/>
              <a:pathLst>
                <a:path w="14011" h="14736" extrusionOk="0">
                  <a:moveTo>
                    <a:pt x="33" y="0"/>
                  </a:moveTo>
                  <a:cubicBezTo>
                    <a:pt x="0" y="0"/>
                    <a:pt x="0" y="34"/>
                    <a:pt x="33" y="67"/>
                  </a:cubicBezTo>
                  <a:cubicBezTo>
                    <a:pt x="3336" y="267"/>
                    <a:pt x="6605" y="867"/>
                    <a:pt x="9740" y="1868"/>
                  </a:cubicBezTo>
                  <a:cubicBezTo>
                    <a:pt x="10641" y="2135"/>
                    <a:pt x="11475" y="2435"/>
                    <a:pt x="12342" y="2769"/>
                  </a:cubicBezTo>
                  <a:cubicBezTo>
                    <a:pt x="11742" y="3736"/>
                    <a:pt x="11175" y="4704"/>
                    <a:pt x="10641" y="5704"/>
                  </a:cubicBezTo>
                  <a:cubicBezTo>
                    <a:pt x="9607" y="7572"/>
                    <a:pt x="8706" y="9474"/>
                    <a:pt x="7906" y="11442"/>
                  </a:cubicBezTo>
                  <a:cubicBezTo>
                    <a:pt x="7439" y="12509"/>
                    <a:pt x="7005" y="13610"/>
                    <a:pt x="6605" y="14711"/>
                  </a:cubicBezTo>
                  <a:cubicBezTo>
                    <a:pt x="6605" y="14727"/>
                    <a:pt x="6622" y="14736"/>
                    <a:pt x="6638" y="14736"/>
                  </a:cubicBezTo>
                  <a:cubicBezTo>
                    <a:pt x="6655" y="14736"/>
                    <a:pt x="6672" y="14727"/>
                    <a:pt x="6672" y="14711"/>
                  </a:cubicBezTo>
                  <a:cubicBezTo>
                    <a:pt x="8373" y="10908"/>
                    <a:pt x="10241" y="7172"/>
                    <a:pt x="12276" y="3536"/>
                  </a:cubicBezTo>
                  <a:cubicBezTo>
                    <a:pt x="12843" y="2502"/>
                    <a:pt x="13443" y="1468"/>
                    <a:pt x="14010" y="434"/>
                  </a:cubicBezTo>
                  <a:cubicBezTo>
                    <a:pt x="14010" y="410"/>
                    <a:pt x="13993" y="387"/>
                    <a:pt x="13972" y="387"/>
                  </a:cubicBezTo>
                  <a:cubicBezTo>
                    <a:pt x="13963" y="387"/>
                    <a:pt x="13953" y="391"/>
                    <a:pt x="13943" y="400"/>
                  </a:cubicBezTo>
                  <a:cubicBezTo>
                    <a:pt x="13376" y="1168"/>
                    <a:pt x="12843" y="1935"/>
                    <a:pt x="12376" y="2735"/>
                  </a:cubicBezTo>
                  <a:cubicBezTo>
                    <a:pt x="9307" y="1435"/>
                    <a:pt x="6104" y="601"/>
                    <a:pt x="2802" y="234"/>
                  </a:cubicBezTo>
                  <a:cubicBezTo>
                    <a:pt x="1901" y="134"/>
                    <a:pt x="967" y="34"/>
                    <a:pt x="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3011;p58">
              <a:extLst>
                <a:ext uri="{FF2B5EF4-FFF2-40B4-BE49-F238E27FC236}">
                  <a16:creationId xmlns:a16="http://schemas.microsoft.com/office/drawing/2014/main" id="{77F247EA-EA5C-1E93-30A8-B7B0E229E598}"/>
                </a:ext>
              </a:extLst>
            </p:cNvPr>
            <p:cNvSpPr/>
            <p:nvPr/>
          </p:nvSpPr>
          <p:spPr>
            <a:xfrm>
              <a:off x="4451675" y="3442900"/>
              <a:ext cx="311925" cy="132850"/>
            </a:xfrm>
            <a:custGeom>
              <a:avLst/>
              <a:gdLst/>
              <a:ahLst/>
              <a:cxnLst/>
              <a:rect l="l" t="t" r="r" b="b"/>
              <a:pathLst>
                <a:path w="12477" h="5314" extrusionOk="0">
                  <a:moveTo>
                    <a:pt x="68" y="1"/>
                  </a:moveTo>
                  <a:cubicBezTo>
                    <a:pt x="34" y="1"/>
                    <a:pt x="1" y="34"/>
                    <a:pt x="34" y="34"/>
                  </a:cubicBezTo>
                  <a:cubicBezTo>
                    <a:pt x="401" y="268"/>
                    <a:pt x="3970" y="1869"/>
                    <a:pt x="4771" y="2202"/>
                  </a:cubicBezTo>
                  <a:cubicBezTo>
                    <a:pt x="6372" y="2903"/>
                    <a:pt x="8007" y="3537"/>
                    <a:pt x="9641" y="4204"/>
                  </a:cubicBezTo>
                  <a:cubicBezTo>
                    <a:pt x="10108" y="4404"/>
                    <a:pt x="10575" y="4571"/>
                    <a:pt x="11042" y="4737"/>
                  </a:cubicBezTo>
                  <a:cubicBezTo>
                    <a:pt x="11509" y="4938"/>
                    <a:pt x="11976" y="5104"/>
                    <a:pt x="12443" y="5305"/>
                  </a:cubicBezTo>
                  <a:cubicBezTo>
                    <a:pt x="12450" y="5311"/>
                    <a:pt x="12455" y="5314"/>
                    <a:pt x="12459" y="5314"/>
                  </a:cubicBezTo>
                  <a:cubicBezTo>
                    <a:pt x="12476" y="5314"/>
                    <a:pt x="12476" y="5271"/>
                    <a:pt x="12476" y="5271"/>
                  </a:cubicBezTo>
                  <a:cubicBezTo>
                    <a:pt x="11642" y="4938"/>
                    <a:pt x="10842" y="4537"/>
                    <a:pt x="10041" y="4204"/>
                  </a:cubicBezTo>
                  <a:lnTo>
                    <a:pt x="7640" y="3103"/>
                  </a:lnTo>
                  <a:cubicBezTo>
                    <a:pt x="6038" y="2402"/>
                    <a:pt x="501" y="101"/>
                    <a:pt x="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3012;p58">
              <a:extLst>
                <a:ext uri="{FF2B5EF4-FFF2-40B4-BE49-F238E27FC236}">
                  <a16:creationId xmlns:a16="http://schemas.microsoft.com/office/drawing/2014/main" id="{C3208B7B-804D-72E7-07AE-DB853D047E42}"/>
                </a:ext>
              </a:extLst>
            </p:cNvPr>
            <p:cNvSpPr/>
            <p:nvPr/>
          </p:nvSpPr>
          <p:spPr>
            <a:xfrm>
              <a:off x="4499225" y="2572200"/>
              <a:ext cx="335250" cy="845850"/>
            </a:xfrm>
            <a:custGeom>
              <a:avLst/>
              <a:gdLst/>
              <a:ahLst/>
              <a:cxnLst/>
              <a:rect l="l" t="t" r="r" b="b"/>
              <a:pathLst>
                <a:path w="13410" h="33834" extrusionOk="0">
                  <a:moveTo>
                    <a:pt x="13357" y="1"/>
                  </a:moveTo>
                  <a:cubicBezTo>
                    <a:pt x="13340" y="1"/>
                    <a:pt x="13322" y="12"/>
                    <a:pt x="13310" y="37"/>
                  </a:cubicBezTo>
                  <a:cubicBezTo>
                    <a:pt x="12209" y="2139"/>
                    <a:pt x="11275" y="4340"/>
                    <a:pt x="10308" y="6508"/>
                  </a:cubicBezTo>
                  <a:cubicBezTo>
                    <a:pt x="9340" y="8677"/>
                    <a:pt x="8440" y="10845"/>
                    <a:pt x="7506" y="13013"/>
                  </a:cubicBezTo>
                  <a:cubicBezTo>
                    <a:pt x="5704" y="17350"/>
                    <a:pt x="4036" y="21753"/>
                    <a:pt x="2502" y="26223"/>
                  </a:cubicBezTo>
                  <a:cubicBezTo>
                    <a:pt x="1635" y="28724"/>
                    <a:pt x="801" y="31260"/>
                    <a:pt x="0" y="33795"/>
                  </a:cubicBezTo>
                  <a:cubicBezTo>
                    <a:pt x="0" y="33814"/>
                    <a:pt x="22" y="33833"/>
                    <a:pt x="41" y="33833"/>
                  </a:cubicBezTo>
                  <a:cubicBezTo>
                    <a:pt x="55" y="33833"/>
                    <a:pt x="67" y="33823"/>
                    <a:pt x="67" y="33795"/>
                  </a:cubicBezTo>
                  <a:cubicBezTo>
                    <a:pt x="1568" y="29291"/>
                    <a:pt x="3169" y="24855"/>
                    <a:pt x="4837" y="20452"/>
                  </a:cubicBezTo>
                  <a:cubicBezTo>
                    <a:pt x="6538" y="16049"/>
                    <a:pt x="8306" y="11679"/>
                    <a:pt x="10174" y="7342"/>
                  </a:cubicBezTo>
                  <a:cubicBezTo>
                    <a:pt x="10708" y="6142"/>
                    <a:pt x="11242" y="4907"/>
                    <a:pt x="11775" y="3706"/>
                  </a:cubicBezTo>
                  <a:cubicBezTo>
                    <a:pt x="12342" y="2506"/>
                    <a:pt x="12909" y="1305"/>
                    <a:pt x="13410" y="71"/>
                  </a:cubicBezTo>
                  <a:cubicBezTo>
                    <a:pt x="13410" y="29"/>
                    <a:pt x="13384" y="1"/>
                    <a:pt x="133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3013;p58">
              <a:extLst>
                <a:ext uri="{FF2B5EF4-FFF2-40B4-BE49-F238E27FC236}">
                  <a16:creationId xmlns:a16="http://schemas.microsoft.com/office/drawing/2014/main" id="{D376466E-505D-6734-8BE1-3736C6F701D4}"/>
                </a:ext>
              </a:extLst>
            </p:cNvPr>
            <p:cNvSpPr/>
            <p:nvPr/>
          </p:nvSpPr>
          <p:spPr>
            <a:xfrm>
              <a:off x="4248200" y="1879600"/>
              <a:ext cx="510400" cy="612200"/>
            </a:xfrm>
            <a:custGeom>
              <a:avLst/>
              <a:gdLst/>
              <a:ahLst/>
              <a:cxnLst/>
              <a:rect l="l" t="t" r="r" b="b"/>
              <a:pathLst>
                <a:path w="20416" h="24488" extrusionOk="0">
                  <a:moveTo>
                    <a:pt x="8262" y="0"/>
                  </a:moveTo>
                  <a:cubicBezTo>
                    <a:pt x="7666" y="0"/>
                    <a:pt x="7074" y="75"/>
                    <a:pt x="6505" y="221"/>
                  </a:cubicBezTo>
                  <a:cubicBezTo>
                    <a:pt x="5938" y="488"/>
                    <a:pt x="3603" y="3257"/>
                    <a:pt x="2969" y="5492"/>
                  </a:cubicBezTo>
                  <a:cubicBezTo>
                    <a:pt x="1635" y="9928"/>
                    <a:pt x="1" y="24039"/>
                    <a:pt x="268" y="24305"/>
                  </a:cubicBezTo>
                  <a:cubicBezTo>
                    <a:pt x="403" y="24440"/>
                    <a:pt x="3666" y="24488"/>
                    <a:pt x="7511" y="24488"/>
                  </a:cubicBezTo>
                  <a:cubicBezTo>
                    <a:pt x="13170" y="24488"/>
                    <a:pt x="20089" y="24385"/>
                    <a:pt x="20148" y="24305"/>
                  </a:cubicBezTo>
                  <a:cubicBezTo>
                    <a:pt x="20415" y="23972"/>
                    <a:pt x="17480" y="11696"/>
                    <a:pt x="15312" y="7060"/>
                  </a:cubicBezTo>
                  <a:cubicBezTo>
                    <a:pt x="12510" y="1089"/>
                    <a:pt x="11009" y="588"/>
                    <a:pt x="10141" y="255"/>
                  </a:cubicBezTo>
                  <a:cubicBezTo>
                    <a:pt x="9525" y="84"/>
                    <a:pt x="8891" y="0"/>
                    <a:pt x="8262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3014;p58">
              <a:extLst>
                <a:ext uri="{FF2B5EF4-FFF2-40B4-BE49-F238E27FC236}">
                  <a16:creationId xmlns:a16="http://schemas.microsoft.com/office/drawing/2014/main" id="{90F0F42C-9F5C-FC48-E183-D2E33D0C8DB8}"/>
                </a:ext>
              </a:extLst>
            </p:cNvPr>
            <p:cNvSpPr/>
            <p:nvPr/>
          </p:nvSpPr>
          <p:spPr>
            <a:xfrm>
              <a:off x="4497175" y="1891550"/>
              <a:ext cx="489925" cy="647500"/>
            </a:xfrm>
            <a:custGeom>
              <a:avLst/>
              <a:gdLst/>
              <a:ahLst/>
              <a:cxnLst/>
              <a:rect l="l" t="t" r="r" b="b"/>
              <a:pathLst>
                <a:path w="19597" h="25900" extrusionOk="0">
                  <a:moveTo>
                    <a:pt x="805" y="1"/>
                  </a:moveTo>
                  <a:cubicBezTo>
                    <a:pt x="98" y="1"/>
                    <a:pt x="0" y="841"/>
                    <a:pt x="1183" y="3279"/>
                  </a:cubicBezTo>
                  <a:cubicBezTo>
                    <a:pt x="3218" y="7582"/>
                    <a:pt x="9389" y="15688"/>
                    <a:pt x="9089" y="16055"/>
                  </a:cubicBezTo>
                  <a:cubicBezTo>
                    <a:pt x="8655" y="16589"/>
                    <a:pt x="4886" y="17790"/>
                    <a:pt x="4052" y="18090"/>
                  </a:cubicBezTo>
                  <a:cubicBezTo>
                    <a:pt x="2998" y="18485"/>
                    <a:pt x="6397" y="25899"/>
                    <a:pt x="7511" y="25899"/>
                  </a:cubicBezTo>
                  <a:cubicBezTo>
                    <a:pt x="7526" y="25899"/>
                    <a:pt x="7540" y="25898"/>
                    <a:pt x="7554" y="25896"/>
                  </a:cubicBezTo>
                  <a:cubicBezTo>
                    <a:pt x="12624" y="25062"/>
                    <a:pt x="18329" y="21592"/>
                    <a:pt x="18962" y="18657"/>
                  </a:cubicBezTo>
                  <a:cubicBezTo>
                    <a:pt x="19596" y="15855"/>
                    <a:pt x="12024" y="7349"/>
                    <a:pt x="3451" y="1311"/>
                  </a:cubicBezTo>
                  <a:cubicBezTo>
                    <a:pt x="2405" y="584"/>
                    <a:pt x="1394" y="1"/>
                    <a:pt x="80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3015;p58">
              <a:extLst>
                <a:ext uri="{FF2B5EF4-FFF2-40B4-BE49-F238E27FC236}">
                  <a16:creationId xmlns:a16="http://schemas.microsoft.com/office/drawing/2014/main" id="{1709F2E6-7003-188D-76A9-C7ADD9BAE6E0}"/>
                </a:ext>
              </a:extLst>
            </p:cNvPr>
            <p:cNvSpPr/>
            <p:nvPr/>
          </p:nvSpPr>
          <p:spPr>
            <a:xfrm>
              <a:off x="4285725" y="2336275"/>
              <a:ext cx="459525" cy="272875"/>
            </a:xfrm>
            <a:custGeom>
              <a:avLst/>
              <a:gdLst/>
              <a:ahLst/>
              <a:cxnLst/>
              <a:rect l="l" t="t" r="r" b="b"/>
              <a:pathLst>
                <a:path w="18381" h="10915" extrusionOk="0">
                  <a:moveTo>
                    <a:pt x="14678" y="1"/>
                  </a:moveTo>
                  <a:cubicBezTo>
                    <a:pt x="14678" y="1"/>
                    <a:pt x="11476" y="434"/>
                    <a:pt x="9407" y="801"/>
                  </a:cubicBezTo>
                  <a:cubicBezTo>
                    <a:pt x="8240" y="1035"/>
                    <a:pt x="6305" y="1569"/>
                    <a:pt x="5538" y="2102"/>
                  </a:cubicBezTo>
                  <a:cubicBezTo>
                    <a:pt x="4371" y="2903"/>
                    <a:pt x="1" y="7072"/>
                    <a:pt x="1001" y="8140"/>
                  </a:cubicBezTo>
                  <a:cubicBezTo>
                    <a:pt x="1200" y="8361"/>
                    <a:pt x="1417" y="8446"/>
                    <a:pt x="1634" y="8446"/>
                  </a:cubicBezTo>
                  <a:cubicBezTo>
                    <a:pt x="2188" y="8446"/>
                    <a:pt x="2743" y="7891"/>
                    <a:pt x="2982" y="7619"/>
                  </a:cubicBezTo>
                  <a:lnTo>
                    <a:pt x="2982" y="7619"/>
                  </a:lnTo>
                  <a:cubicBezTo>
                    <a:pt x="2650" y="8041"/>
                    <a:pt x="1812" y="9267"/>
                    <a:pt x="2769" y="9841"/>
                  </a:cubicBezTo>
                  <a:cubicBezTo>
                    <a:pt x="2921" y="9928"/>
                    <a:pt x="3077" y="9965"/>
                    <a:pt x="3234" y="9965"/>
                  </a:cubicBezTo>
                  <a:cubicBezTo>
                    <a:pt x="3758" y="9965"/>
                    <a:pt x="4290" y="9545"/>
                    <a:pt x="4693" y="9124"/>
                  </a:cubicBezTo>
                  <a:lnTo>
                    <a:pt x="4693" y="9124"/>
                  </a:lnTo>
                  <a:cubicBezTo>
                    <a:pt x="4403" y="9621"/>
                    <a:pt x="4266" y="10215"/>
                    <a:pt x="4938" y="10542"/>
                  </a:cubicBezTo>
                  <a:cubicBezTo>
                    <a:pt x="5052" y="10594"/>
                    <a:pt x="5172" y="10617"/>
                    <a:pt x="5298" y="10617"/>
                  </a:cubicBezTo>
                  <a:cubicBezTo>
                    <a:pt x="5835" y="10617"/>
                    <a:pt x="6456" y="10186"/>
                    <a:pt x="6967" y="9723"/>
                  </a:cubicBezTo>
                  <a:lnTo>
                    <a:pt x="6967" y="9723"/>
                  </a:lnTo>
                  <a:cubicBezTo>
                    <a:pt x="6736" y="10120"/>
                    <a:pt x="6677" y="10537"/>
                    <a:pt x="7139" y="10808"/>
                  </a:cubicBezTo>
                  <a:cubicBezTo>
                    <a:pt x="7263" y="10882"/>
                    <a:pt x="7407" y="10915"/>
                    <a:pt x="7567" y="10915"/>
                  </a:cubicBezTo>
                  <a:cubicBezTo>
                    <a:pt x="9007" y="10915"/>
                    <a:pt x="11709" y="8240"/>
                    <a:pt x="11709" y="8240"/>
                  </a:cubicBezTo>
                  <a:cubicBezTo>
                    <a:pt x="12278" y="8302"/>
                    <a:pt x="12849" y="8334"/>
                    <a:pt x="13420" y="8334"/>
                  </a:cubicBezTo>
                  <a:cubicBezTo>
                    <a:pt x="14990" y="8334"/>
                    <a:pt x="16554" y="8096"/>
                    <a:pt x="18047" y="7606"/>
                  </a:cubicBezTo>
                  <a:cubicBezTo>
                    <a:pt x="18381" y="7506"/>
                    <a:pt x="14678" y="1"/>
                    <a:pt x="1467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3016;p58">
              <a:extLst>
                <a:ext uri="{FF2B5EF4-FFF2-40B4-BE49-F238E27FC236}">
                  <a16:creationId xmlns:a16="http://schemas.microsoft.com/office/drawing/2014/main" id="{C2A94ACB-2766-B8D2-8C0D-25A7FC38BEBD}"/>
                </a:ext>
              </a:extLst>
            </p:cNvPr>
            <p:cNvSpPr/>
            <p:nvPr/>
          </p:nvSpPr>
          <p:spPr>
            <a:xfrm>
              <a:off x="4401650" y="2475200"/>
              <a:ext cx="79250" cy="92950"/>
            </a:xfrm>
            <a:custGeom>
              <a:avLst/>
              <a:gdLst/>
              <a:ahLst/>
              <a:cxnLst/>
              <a:rect l="l" t="t" r="r" b="b"/>
              <a:pathLst>
                <a:path w="3170" h="3718" extrusionOk="0">
                  <a:moveTo>
                    <a:pt x="3143" y="1"/>
                  </a:moveTo>
                  <a:cubicBezTo>
                    <a:pt x="3139" y="1"/>
                    <a:pt x="3136" y="5"/>
                    <a:pt x="3136" y="14"/>
                  </a:cubicBezTo>
                  <a:cubicBezTo>
                    <a:pt x="2836" y="315"/>
                    <a:pt x="2502" y="581"/>
                    <a:pt x="2202" y="882"/>
                  </a:cubicBezTo>
                  <a:cubicBezTo>
                    <a:pt x="1902" y="1149"/>
                    <a:pt x="1635" y="1449"/>
                    <a:pt x="1368" y="1749"/>
                  </a:cubicBezTo>
                  <a:cubicBezTo>
                    <a:pt x="1101" y="2049"/>
                    <a:pt x="868" y="2383"/>
                    <a:pt x="634" y="2750"/>
                  </a:cubicBezTo>
                  <a:lnTo>
                    <a:pt x="267" y="3250"/>
                  </a:lnTo>
                  <a:cubicBezTo>
                    <a:pt x="167" y="3383"/>
                    <a:pt x="67" y="3550"/>
                    <a:pt x="0" y="3717"/>
                  </a:cubicBezTo>
                  <a:cubicBezTo>
                    <a:pt x="134" y="3584"/>
                    <a:pt x="267" y="3450"/>
                    <a:pt x="367" y="3283"/>
                  </a:cubicBezTo>
                  <a:cubicBezTo>
                    <a:pt x="501" y="3150"/>
                    <a:pt x="634" y="2983"/>
                    <a:pt x="768" y="2816"/>
                  </a:cubicBezTo>
                  <a:cubicBezTo>
                    <a:pt x="1001" y="2516"/>
                    <a:pt x="1268" y="2249"/>
                    <a:pt x="1535" y="1916"/>
                  </a:cubicBezTo>
                  <a:lnTo>
                    <a:pt x="2335" y="982"/>
                  </a:lnTo>
                  <a:cubicBezTo>
                    <a:pt x="2569" y="648"/>
                    <a:pt x="2869" y="348"/>
                    <a:pt x="3169" y="48"/>
                  </a:cubicBezTo>
                  <a:cubicBezTo>
                    <a:pt x="3169" y="24"/>
                    <a:pt x="3153" y="1"/>
                    <a:pt x="314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3017;p58">
              <a:extLst>
                <a:ext uri="{FF2B5EF4-FFF2-40B4-BE49-F238E27FC236}">
                  <a16:creationId xmlns:a16="http://schemas.microsoft.com/office/drawing/2014/main" id="{571AA735-EC0E-2828-91D7-EE6E1146CCF0}"/>
                </a:ext>
              </a:extLst>
            </p:cNvPr>
            <p:cNvSpPr/>
            <p:nvPr/>
          </p:nvSpPr>
          <p:spPr>
            <a:xfrm>
              <a:off x="4355775" y="2445525"/>
              <a:ext cx="75075" cy="87925"/>
            </a:xfrm>
            <a:custGeom>
              <a:avLst/>
              <a:gdLst/>
              <a:ahLst/>
              <a:cxnLst/>
              <a:rect l="l" t="t" r="r" b="b"/>
              <a:pathLst>
                <a:path w="3003" h="3517" extrusionOk="0">
                  <a:moveTo>
                    <a:pt x="2970" y="1"/>
                  </a:moveTo>
                  <a:cubicBezTo>
                    <a:pt x="2369" y="501"/>
                    <a:pt x="1802" y="1035"/>
                    <a:pt x="1335" y="1602"/>
                  </a:cubicBezTo>
                  <a:cubicBezTo>
                    <a:pt x="835" y="2202"/>
                    <a:pt x="401" y="2803"/>
                    <a:pt x="1" y="3470"/>
                  </a:cubicBezTo>
                  <a:cubicBezTo>
                    <a:pt x="1" y="3493"/>
                    <a:pt x="17" y="3517"/>
                    <a:pt x="39" y="3517"/>
                  </a:cubicBezTo>
                  <a:cubicBezTo>
                    <a:pt x="48" y="3517"/>
                    <a:pt x="58" y="3513"/>
                    <a:pt x="67" y="3503"/>
                  </a:cubicBezTo>
                  <a:cubicBezTo>
                    <a:pt x="201" y="3403"/>
                    <a:pt x="1268" y="2069"/>
                    <a:pt x="1502" y="1802"/>
                  </a:cubicBezTo>
                  <a:cubicBezTo>
                    <a:pt x="2002" y="1201"/>
                    <a:pt x="2503" y="634"/>
                    <a:pt x="3003" y="34"/>
                  </a:cubicBezTo>
                  <a:cubicBezTo>
                    <a:pt x="3003" y="34"/>
                    <a:pt x="2970" y="1"/>
                    <a:pt x="297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3018;p58">
              <a:extLst>
                <a:ext uri="{FF2B5EF4-FFF2-40B4-BE49-F238E27FC236}">
                  <a16:creationId xmlns:a16="http://schemas.microsoft.com/office/drawing/2014/main" id="{618571BB-E106-ACF9-E285-F9BF1CB71664}"/>
                </a:ext>
              </a:extLst>
            </p:cNvPr>
            <p:cNvSpPr/>
            <p:nvPr/>
          </p:nvSpPr>
          <p:spPr>
            <a:xfrm>
              <a:off x="4456675" y="2501900"/>
              <a:ext cx="75100" cy="79925"/>
            </a:xfrm>
            <a:custGeom>
              <a:avLst/>
              <a:gdLst/>
              <a:ahLst/>
              <a:cxnLst/>
              <a:rect l="l" t="t" r="r" b="b"/>
              <a:pathLst>
                <a:path w="3004" h="3197" extrusionOk="0">
                  <a:moveTo>
                    <a:pt x="2977" y="0"/>
                  </a:moveTo>
                  <a:cubicBezTo>
                    <a:pt x="2973" y="0"/>
                    <a:pt x="2970" y="4"/>
                    <a:pt x="2970" y="14"/>
                  </a:cubicBezTo>
                  <a:cubicBezTo>
                    <a:pt x="2369" y="447"/>
                    <a:pt x="1802" y="914"/>
                    <a:pt x="1302" y="1415"/>
                  </a:cubicBezTo>
                  <a:cubicBezTo>
                    <a:pt x="835" y="1982"/>
                    <a:pt x="401" y="2549"/>
                    <a:pt x="1" y="3149"/>
                  </a:cubicBezTo>
                  <a:cubicBezTo>
                    <a:pt x="1" y="3173"/>
                    <a:pt x="18" y="3197"/>
                    <a:pt x="27" y="3197"/>
                  </a:cubicBezTo>
                  <a:cubicBezTo>
                    <a:pt x="31" y="3197"/>
                    <a:pt x="34" y="3193"/>
                    <a:pt x="34" y="3183"/>
                  </a:cubicBezTo>
                  <a:cubicBezTo>
                    <a:pt x="301" y="2949"/>
                    <a:pt x="1202" y="1848"/>
                    <a:pt x="1435" y="1582"/>
                  </a:cubicBezTo>
                  <a:cubicBezTo>
                    <a:pt x="1936" y="1048"/>
                    <a:pt x="2469" y="548"/>
                    <a:pt x="3003" y="47"/>
                  </a:cubicBezTo>
                  <a:cubicBezTo>
                    <a:pt x="3003" y="24"/>
                    <a:pt x="2986" y="0"/>
                    <a:pt x="297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3019;p58">
              <a:extLst>
                <a:ext uri="{FF2B5EF4-FFF2-40B4-BE49-F238E27FC236}">
                  <a16:creationId xmlns:a16="http://schemas.microsoft.com/office/drawing/2014/main" id="{C30585E8-1B48-396F-81E8-35D99FCAEEE1}"/>
                </a:ext>
              </a:extLst>
            </p:cNvPr>
            <p:cNvSpPr/>
            <p:nvPr/>
          </p:nvSpPr>
          <p:spPr>
            <a:xfrm>
              <a:off x="4490100" y="1885450"/>
              <a:ext cx="332700" cy="334100"/>
            </a:xfrm>
            <a:custGeom>
              <a:avLst/>
              <a:gdLst/>
              <a:ahLst/>
              <a:cxnLst/>
              <a:rect l="l" t="t" r="r" b="b"/>
              <a:pathLst>
                <a:path w="13308" h="13364" extrusionOk="0">
                  <a:moveTo>
                    <a:pt x="909" y="0"/>
                  </a:moveTo>
                  <a:cubicBezTo>
                    <a:pt x="101" y="0"/>
                    <a:pt x="0" y="871"/>
                    <a:pt x="732" y="2756"/>
                  </a:cubicBezTo>
                  <a:cubicBezTo>
                    <a:pt x="2066" y="6192"/>
                    <a:pt x="7070" y="13364"/>
                    <a:pt x="7070" y="13364"/>
                  </a:cubicBezTo>
                  <a:lnTo>
                    <a:pt x="13308" y="9027"/>
                  </a:lnTo>
                  <a:cubicBezTo>
                    <a:pt x="13308" y="9027"/>
                    <a:pt x="7704" y="4090"/>
                    <a:pt x="4268" y="1689"/>
                  </a:cubicBezTo>
                  <a:cubicBezTo>
                    <a:pt x="2717" y="590"/>
                    <a:pt x="1574" y="0"/>
                    <a:pt x="909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3020;p58">
              <a:extLst>
                <a:ext uri="{FF2B5EF4-FFF2-40B4-BE49-F238E27FC236}">
                  <a16:creationId xmlns:a16="http://schemas.microsoft.com/office/drawing/2014/main" id="{41CFDD1B-F185-0BA0-268E-ABEE092FA9DE}"/>
                </a:ext>
              </a:extLst>
            </p:cNvPr>
            <p:cNvSpPr/>
            <p:nvPr/>
          </p:nvSpPr>
          <p:spPr>
            <a:xfrm>
              <a:off x="4654325" y="2088250"/>
              <a:ext cx="132375" cy="95450"/>
            </a:xfrm>
            <a:custGeom>
              <a:avLst/>
              <a:gdLst/>
              <a:ahLst/>
              <a:cxnLst/>
              <a:rect l="l" t="t" r="r" b="b"/>
              <a:pathLst>
                <a:path w="5295" h="3818" extrusionOk="0">
                  <a:moveTo>
                    <a:pt x="5265" y="1"/>
                  </a:moveTo>
                  <a:cubicBezTo>
                    <a:pt x="5257" y="1"/>
                    <a:pt x="5247" y="5"/>
                    <a:pt x="5238" y="15"/>
                  </a:cubicBezTo>
                  <a:cubicBezTo>
                    <a:pt x="3069" y="1449"/>
                    <a:pt x="501" y="3450"/>
                    <a:pt x="34" y="3751"/>
                  </a:cubicBezTo>
                  <a:cubicBezTo>
                    <a:pt x="1" y="3784"/>
                    <a:pt x="34" y="3817"/>
                    <a:pt x="67" y="3817"/>
                  </a:cubicBezTo>
                  <a:cubicBezTo>
                    <a:pt x="1869" y="2650"/>
                    <a:pt x="3603" y="1416"/>
                    <a:pt x="5271" y="48"/>
                  </a:cubicBezTo>
                  <a:cubicBezTo>
                    <a:pt x="5295" y="24"/>
                    <a:pt x="5285" y="1"/>
                    <a:pt x="52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3021;p58">
              <a:extLst>
                <a:ext uri="{FF2B5EF4-FFF2-40B4-BE49-F238E27FC236}">
                  <a16:creationId xmlns:a16="http://schemas.microsoft.com/office/drawing/2014/main" id="{8182A5C1-049D-31F8-2066-A3A17EDDA926}"/>
                </a:ext>
              </a:extLst>
            </p:cNvPr>
            <p:cNvSpPr/>
            <p:nvPr/>
          </p:nvSpPr>
          <p:spPr>
            <a:xfrm>
              <a:off x="4550925" y="2037725"/>
              <a:ext cx="125950" cy="183500"/>
            </a:xfrm>
            <a:custGeom>
              <a:avLst/>
              <a:gdLst/>
              <a:ahLst/>
              <a:cxnLst/>
              <a:rect l="l" t="t" r="r" b="b"/>
              <a:pathLst>
                <a:path w="5038" h="7340" extrusionOk="0">
                  <a:moveTo>
                    <a:pt x="0" y="1"/>
                  </a:moveTo>
                  <a:cubicBezTo>
                    <a:pt x="301" y="568"/>
                    <a:pt x="601" y="1135"/>
                    <a:pt x="934" y="1702"/>
                  </a:cubicBezTo>
                  <a:cubicBezTo>
                    <a:pt x="868" y="1602"/>
                    <a:pt x="801" y="1535"/>
                    <a:pt x="734" y="1435"/>
                  </a:cubicBezTo>
                  <a:cubicBezTo>
                    <a:pt x="567" y="1268"/>
                    <a:pt x="401" y="1068"/>
                    <a:pt x="267" y="902"/>
                  </a:cubicBezTo>
                  <a:cubicBezTo>
                    <a:pt x="256" y="890"/>
                    <a:pt x="245" y="887"/>
                    <a:pt x="235" y="887"/>
                  </a:cubicBezTo>
                  <a:cubicBezTo>
                    <a:pt x="215" y="887"/>
                    <a:pt x="200" y="902"/>
                    <a:pt x="200" y="902"/>
                  </a:cubicBezTo>
                  <a:cubicBezTo>
                    <a:pt x="367" y="1102"/>
                    <a:pt x="467" y="1302"/>
                    <a:pt x="601" y="1502"/>
                  </a:cubicBezTo>
                  <a:cubicBezTo>
                    <a:pt x="734" y="1702"/>
                    <a:pt x="868" y="1869"/>
                    <a:pt x="1034" y="2069"/>
                  </a:cubicBezTo>
                  <a:cubicBezTo>
                    <a:pt x="1168" y="2269"/>
                    <a:pt x="1301" y="2403"/>
                    <a:pt x="1435" y="2569"/>
                  </a:cubicBezTo>
                  <a:lnTo>
                    <a:pt x="1501" y="2636"/>
                  </a:lnTo>
                  <a:cubicBezTo>
                    <a:pt x="1702" y="3003"/>
                    <a:pt x="1902" y="3337"/>
                    <a:pt x="2102" y="3704"/>
                  </a:cubicBezTo>
                  <a:cubicBezTo>
                    <a:pt x="2869" y="4904"/>
                    <a:pt x="4570" y="7339"/>
                    <a:pt x="4604" y="7339"/>
                  </a:cubicBezTo>
                  <a:cubicBezTo>
                    <a:pt x="4737" y="7239"/>
                    <a:pt x="4904" y="7139"/>
                    <a:pt x="5037" y="7006"/>
                  </a:cubicBezTo>
                  <a:cubicBezTo>
                    <a:pt x="4971" y="7006"/>
                    <a:pt x="4704" y="7173"/>
                    <a:pt x="4637" y="7206"/>
                  </a:cubicBezTo>
                  <a:cubicBezTo>
                    <a:pt x="3903" y="6005"/>
                    <a:pt x="3069" y="4771"/>
                    <a:pt x="2335" y="3603"/>
                  </a:cubicBezTo>
                  <a:cubicBezTo>
                    <a:pt x="1968" y="3003"/>
                    <a:pt x="1568" y="2436"/>
                    <a:pt x="1201" y="1836"/>
                  </a:cubicBezTo>
                  <a:cubicBezTo>
                    <a:pt x="834" y="1235"/>
                    <a:pt x="467" y="568"/>
                    <a:pt x="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3022;p58">
              <a:extLst>
                <a:ext uri="{FF2B5EF4-FFF2-40B4-BE49-F238E27FC236}">
                  <a16:creationId xmlns:a16="http://schemas.microsoft.com/office/drawing/2014/main" id="{D0C58D5B-C3BC-FE7C-06CA-77353B63104D}"/>
                </a:ext>
              </a:extLst>
            </p:cNvPr>
            <p:cNvSpPr/>
            <p:nvPr/>
          </p:nvSpPr>
          <p:spPr>
            <a:xfrm>
              <a:off x="3951325" y="1890300"/>
              <a:ext cx="485550" cy="505500"/>
            </a:xfrm>
            <a:custGeom>
              <a:avLst/>
              <a:gdLst/>
              <a:ahLst/>
              <a:cxnLst/>
              <a:rect l="l" t="t" r="r" b="b"/>
              <a:pathLst>
                <a:path w="19422" h="20220" extrusionOk="0">
                  <a:moveTo>
                    <a:pt x="18443" y="0"/>
                  </a:moveTo>
                  <a:cubicBezTo>
                    <a:pt x="17634" y="0"/>
                    <a:pt x="16169" y="668"/>
                    <a:pt x="14744" y="1461"/>
                  </a:cubicBezTo>
                  <a:cubicBezTo>
                    <a:pt x="8073" y="5231"/>
                    <a:pt x="1835" y="9734"/>
                    <a:pt x="701" y="12769"/>
                  </a:cubicBezTo>
                  <a:cubicBezTo>
                    <a:pt x="1" y="14671"/>
                    <a:pt x="1068" y="18040"/>
                    <a:pt x="1869" y="20075"/>
                  </a:cubicBezTo>
                  <a:cubicBezTo>
                    <a:pt x="1913" y="20174"/>
                    <a:pt x="2051" y="20219"/>
                    <a:pt x="2263" y="20219"/>
                  </a:cubicBezTo>
                  <a:cubicBezTo>
                    <a:pt x="4104" y="20219"/>
                    <a:pt x="11493" y="16790"/>
                    <a:pt x="10775" y="16072"/>
                  </a:cubicBezTo>
                  <a:cubicBezTo>
                    <a:pt x="8773" y="14070"/>
                    <a:pt x="8440" y="13270"/>
                    <a:pt x="8640" y="12836"/>
                  </a:cubicBezTo>
                  <a:cubicBezTo>
                    <a:pt x="8740" y="12569"/>
                    <a:pt x="15979" y="5865"/>
                    <a:pt x="17980" y="2896"/>
                  </a:cubicBezTo>
                  <a:cubicBezTo>
                    <a:pt x="19422" y="750"/>
                    <a:pt x="19300" y="0"/>
                    <a:pt x="184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3023;p58">
              <a:extLst>
                <a:ext uri="{FF2B5EF4-FFF2-40B4-BE49-F238E27FC236}">
                  <a16:creationId xmlns:a16="http://schemas.microsoft.com/office/drawing/2014/main" id="{D0D5A4C8-E8CB-E77F-30A1-F1DDA3C27887}"/>
                </a:ext>
              </a:extLst>
            </p:cNvPr>
            <p:cNvSpPr/>
            <p:nvPr/>
          </p:nvSpPr>
          <p:spPr>
            <a:xfrm>
              <a:off x="3984675" y="2231200"/>
              <a:ext cx="366125" cy="318650"/>
            </a:xfrm>
            <a:custGeom>
              <a:avLst/>
              <a:gdLst/>
              <a:ahLst/>
              <a:cxnLst/>
              <a:rect l="l" t="t" r="r" b="b"/>
              <a:pathLst>
                <a:path w="14645" h="12746" extrusionOk="0">
                  <a:moveTo>
                    <a:pt x="6505" y="1"/>
                  </a:moveTo>
                  <a:lnTo>
                    <a:pt x="1" y="4871"/>
                  </a:lnTo>
                  <a:cubicBezTo>
                    <a:pt x="268" y="5538"/>
                    <a:pt x="1435" y="9141"/>
                    <a:pt x="2202" y="10175"/>
                  </a:cubicBezTo>
                  <a:cubicBezTo>
                    <a:pt x="2922" y="11156"/>
                    <a:pt x="4058" y="12745"/>
                    <a:pt x="5327" y="12745"/>
                  </a:cubicBezTo>
                  <a:cubicBezTo>
                    <a:pt x="5353" y="12745"/>
                    <a:pt x="5379" y="12745"/>
                    <a:pt x="5405" y="12743"/>
                  </a:cubicBezTo>
                  <a:cubicBezTo>
                    <a:pt x="5905" y="12676"/>
                    <a:pt x="6372" y="12443"/>
                    <a:pt x="6706" y="12109"/>
                  </a:cubicBezTo>
                  <a:cubicBezTo>
                    <a:pt x="6706" y="12109"/>
                    <a:pt x="7239" y="12317"/>
                    <a:pt x="7763" y="12317"/>
                  </a:cubicBezTo>
                  <a:cubicBezTo>
                    <a:pt x="8025" y="12317"/>
                    <a:pt x="8285" y="12265"/>
                    <a:pt x="8474" y="12109"/>
                  </a:cubicBezTo>
                  <a:cubicBezTo>
                    <a:pt x="8807" y="11776"/>
                    <a:pt x="9074" y="11376"/>
                    <a:pt x="9174" y="10942"/>
                  </a:cubicBezTo>
                  <a:cubicBezTo>
                    <a:pt x="9174" y="10942"/>
                    <a:pt x="9702" y="11230"/>
                    <a:pt x="10214" y="11230"/>
                  </a:cubicBezTo>
                  <a:cubicBezTo>
                    <a:pt x="10442" y="11230"/>
                    <a:pt x="10667" y="11173"/>
                    <a:pt x="10842" y="11009"/>
                  </a:cubicBezTo>
                  <a:cubicBezTo>
                    <a:pt x="11142" y="10675"/>
                    <a:pt x="11309" y="10241"/>
                    <a:pt x="11309" y="9808"/>
                  </a:cubicBezTo>
                  <a:cubicBezTo>
                    <a:pt x="11309" y="9808"/>
                    <a:pt x="12217" y="11624"/>
                    <a:pt x="13029" y="11624"/>
                  </a:cubicBezTo>
                  <a:cubicBezTo>
                    <a:pt x="13125" y="11624"/>
                    <a:pt x="13219" y="11599"/>
                    <a:pt x="13310" y="11542"/>
                  </a:cubicBezTo>
                  <a:cubicBezTo>
                    <a:pt x="14645" y="10775"/>
                    <a:pt x="12476" y="6105"/>
                    <a:pt x="11909" y="4971"/>
                  </a:cubicBezTo>
                  <a:cubicBezTo>
                    <a:pt x="11175" y="3637"/>
                    <a:pt x="6505" y="1"/>
                    <a:pt x="650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3024;p58">
              <a:extLst>
                <a:ext uri="{FF2B5EF4-FFF2-40B4-BE49-F238E27FC236}">
                  <a16:creationId xmlns:a16="http://schemas.microsoft.com/office/drawing/2014/main" id="{77800A15-23C6-45E8-F550-FA3A8D5C63C9}"/>
                </a:ext>
              </a:extLst>
            </p:cNvPr>
            <p:cNvSpPr/>
            <p:nvPr/>
          </p:nvSpPr>
          <p:spPr>
            <a:xfrm>
              <a:off x="4224850" y="2380125"/>
              <a:ext cx="42550" cy="96275"/>
            </a:xfrm>
            <a:custGeom>
              <a:avLst/>
              <a:gdLst/>
              <a:ahLst/>
              <a:cxnLst/>
              <a:rect l="l" t="t" r="r" b="b"/>
              <a:pathLst>
                <a:path w="1702" h="3851" extrusionOk="0">
                  <a:moveTo>
                    <a:pt x="27" y="1"/>
                  </a:moveTo>
                  <a:cubicBezTo>
                    <a:pt x="17" y="1"/>
                    <a:pt x="1" y="24"/>
                    <a:pt x="1" y="48"/>
                  </a:cubicBezTo>
                  <a:cubicBezTo>
                    <a:pt x="668" y="1249"/>
                    <a:pt x="1035" y="2650"/>
                    <a:pt x="1669" y="3851"/>
                  </a:cubicBezTo>
                  <a:cubicBezTo>
                    <a:pt x="1669" y="3851"/>
                    <a:pt x="1702" y="3851"/>
                    <a:pt x="1702" y="3817"/>
                  </a:cubicBezTo>
                  <a:cubicBezTo>
                    <a:pt x="1302" y="2483"/>
                    <a:pt x="735" y="1216"/>
                    <a:pt x="34" y="15"/>
                  </a:cubicBezTo>
                  <a:cubicBezTo>
                    <a:pt x="34" y="5"/>
                    <a:pt x="31" y="1"/>
                    <a:pt x="2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3025;p58">
              <a:extLst>
                <a:ext uri="{FF2B5EF4-FFF2-40B4-BE49-F238E27FC236}">
                  <a16:creationId xmlns:a16="http://schemas.microsoft.com/office/drawing/2014/main" id="{328E0169-68B3-4005-6727-D0B99F9F16F2}"/>
                </a:ext>
              </a:extLst>
            </p:cNvPr>
            <p:cNvSpPr/>
            <p:nvPr/>
          </p:nvSpPr>
          <p:spPr>
            <a:xfrm>
              <a:off x="4160925" y="2418475"/>
              <a:ext cx="54775" cy="84950"/>
            </a:xfrm>
            <a:custGeom>
              <a:avLst/>
              <a:gdLst/>
              <a:ahLst/>
              <a:cxnLst/>
              <a:rect l="l" t="t" r="r" b="b"/>
              <a:pathLst>
                <a:path w="2191" h="3398" extrusionOk="0">
                  <a:moveTo>
                    <a:pt x="40" y="0"/>
                  </a:moveTo>
                  <a:cubicBezTo>
                    <a:pt x="23" y="0"/>
                    <a:pt x="0" y="15"/>
                    <a:pt x="23" y="15"/>
                  </a:cubicBezTo>
                  <a:cubicBezTo>
                    <a:pt x="389" y="582"/>
                    <a:pt x="723" y="1149"/>
                    <a:pt x="1090" y="1716"/>
                  </a:cubicBezTo>
                  <a:cubicBezTo>
                    <a:pt x="1257" y="2017"/>
                    <a:pt x="1424" y="2283"/>
                    <a:pt x="1590" y="2584"/>
                  </a:cubicBezTo>
                  <a:cubicBezTo>
                    <a:pt x="1724" y="2850"/>
                    <a:pt x="1891" y="3117"/>
                    <a:pt x="2091" y="3384"/>
                  </a:cubicBezTo>
                  <a:cubicBezTo>
                    <a:pt x="2100" y="3394"/>
                    <a:pt x="2113" y="3398"/>
                    <a:pt x="2126" y="3398"/>
                  </a:cubicBezTo>
                  <a:cubicBezTo>
                    <a:pt x="2157" y="3398"/>
                    <a:pt x="2191" y="3374"/>
                    <a:pt x="2191" y="3351"/>
                  </a:cubicBezTo>
                  <a:cubicBezTo>
                    <a:pt x="2091" y="3051"/>
                    <a:pt x="1924" y="2784"/>
                    <a:pt x="1757" y="2517"/>
                  </a:cubicBezTo>
                  <a:cubicBezTo>
                    <a:pt x="1557" y="2250"/>
                    <a:pt x="1390" y="1950"/>
                    <a:pt x="1190" y="1683"/>
                  </a:cubicBezTo>
                  <a:cubicBezTo>
                    <a:pt x="823" y="1116"/>
                    <a:pt x="456" y="582"/>
                    <a:pt x="56" y="15"/>
                  </a:cubicBezTo>
                  <a:cubicBezTo>
                    <a:pt x="56" y="4"/>
                    <a:pt x="48" y="0"/>
                    <a:pt x="4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3026;p58">
              <a:extLst>
                <a:ext uri="{FF2B5EF4-FFF2-40B4-BE49-F238E27FC236}">
                  <a16:creationId xmlns:a16="http://schemas.microsoft.com/office/drawing/2014/main" id="{C6CDFDEC-73B1-C007-98F4-1E81A59320FA}"/>
                </a:ext>
              </a:extLst>
            </p:cNvPr>
            <p:cNvSpPr/>
            <p:nvPr/>
          </p:nvSpPr>
          <p:spPr>
            <a:xfrm>
              <a:off x="4100600" y="2457675"/>
              <a:ext cx="50900" cy="76275"/>
            </a:xfrm>
            <a:custGeom>
              <a:avLst/>
              <a:gdLst/>
              <a:ahLst/>
              <a:cxnLst/>
              <a:rect l="l" t="t" r="r" b="b"/>
              <a:pathLst>
                <a:path w="2036" h="3051" extrusionOk="0">
                  <a:moveTo>
                    <a:pt x="50" y="0"/>
                  </a:moveTo>
                  <a:cubicBezTo>
                    <a:pt x="30" y="0"/>
                    <a:pt x="0" y="15"/>
                    <a:pt x="0" y="15"/>
                  </a:cubicBezTo>
                  <a:cubicBezTo>
                    <a:pt x="334" y="549"/>
                    <a:pt x="668" y="1082"/>
                    <a:pt x="1001" y="1616"/>
                  </a:cubicBezTo>
                  <a:cubicBezTo>
                    <a:pt x="1168" y="1883"/>
                    <a:pt x="1335" y="2116"/>
                    <a:pt x="1502" y="2383"/>
                  </a:cubicBezTo>
                  <a:cubicBezTo>
                    <a:pt x="1635" y="2617"/>
                    <a:pt x="1802" y="2850"/>
                    <a:pt x="2002" y="3050"/>
                  </a:cubicBezTo>
                  <a:lnTo>
                    <a:pt x="2035" y="3017"/>
                  </a:lnTo>
                  <a:cubicBezTo>
                    <a:pt x="1935" y="2750"/>
                    <a:pt x="1768" y="2517"/>
                    <a:pt x="1602" y="2283"/>
                  </a:cubicBezTo>
                  <a:lnTo>
                    <a:pt x="1068" y="1516"/>
                  </a:lnTo>
                  <a:cubicBezTo>
                    <a:pt x="734" y="1016"/>
                    <a:pt x="401" y="515"/>
                    <a:pt x="67" y="15"/>
                  </a:cubicBezTo>
                  <a:cubicBezTo>
                    <a:pt x="67" y="4"/>
                    <a:pt x="60" y="0"/>
                    <a:pt x="5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3027;p58">
              <a:extLst>
                <a:ext uri="{FF2B5EF4-FFF2-40B4-BE49-F238E27FC236}">
                  <a16:creationId xmlns:a16="http://schemas.microsoft.com/office/drawing/2014/main" id="{210A1000-C33D-03DB-36E5-B74AF32EEA1C}"/>
                </a:ext>
              </a:extLst>
            </p:cNvPr>
            <p:cNvSpPr/>
            <p:nvPr/>
          </p:nvSpPr>
          <p:spPr>
            <a:xfrm>
              <a:off x="4078925" y="1885250"/>
              <a:ext cx="358675" cy="300125"/>
            </a:xfrm>
            <a:custGeom>
              <a:avLst/>
              <a:gdLst/>
              <a:ahLst/>
              <a:cxnLst/>
              <a:rect l="l" t="t" r="r" b="b"/>
              <a:pathLst>
                <a:path w="14347" h="12005" extrusionOk="0">
                  <a:moveTo>
                    <a:pt x="13324" y="1"/>
                  </a:moveTo>
                  <a:cubicBezTo>
                    <a:pt x="12641" y="1"/>
                    <a:pt x="11504" y="430"/>
                    <a:pt x="9974" y="1230"/>
                  </a:cubicBezTo>
                  <a:cubicBezTo>
                    <a:pt x="6238" y="3131"/>
                    <a:pt x="0" y="7301"/>
                    <a:pt x="0" y="7301"/>
                  </a:cubicBezTo>
                  <a:lnTo>
                    <a:pt x="5137" y="12004"/>
                  </a:lnTo>
                  <a:cubicBezTo>
                    <a:pt x="5137" y="12004"/>
                    <a:pt x="11508" y="6000"/>
                    <a:pt x="13310" y="2764"/>
                  </a:cubicBezTo>
                  <a:cubicBezTo>
                    <a:pt x="14347" y="866"/>
                    <a:pt x="14293" y="1"/>
                    <a:pt x="13324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3028;p58">
              <a:extLst>
                <a:ext uri="{FF2B5EF4-FFF2-40B4-BE49-F238E27FC236}">
                  <a16:creationId xmlns:a16="http://schemas.microsoft.com/office/drawing/2014/main" id="{22C94C5E-60DA-EF34-0D3C-04B714756325}"/>
                </a:ext>
              </a:extLst>
            </p:cNvPr>
            <p:cNvSpPr/>
            <p:nvPr/>
          </p:nvSpPr>
          <p:spPr>
            <a:xfrm>
              <a:off x="4078925" y="1885250"/>
              <a:ext cx="358675" cy="300125"/>
            </a:xfrm>
            <a:custGeom>
              <a:avLst/>
              <a:gdLst/>
              <a:ahLst/>
              <a:cxnLst/>
              <a:rect l="l" t="t" r="r" b="b"/>
              <a:pathLst>
                <a:path w="14347" h="12005" extrusionOk="0">
                  <a:moveTo>
                    <a:pt x="13324" y="1"/>
                  </a:moveTo>
                  <a:cubicBezTo>
                    <a:pt x="12641" y="1"/>
                    <a:pt x="11504" y="430"/>
                    <a:pt x="9974" y="1230"/>
                  </a:cubicBezTo>
                  <a:cubicBezTo>
                    <a:pt x="6238" y="3131"/>
                    <a:pt x="0" y="7301"/>
                    <a:pt x="0" y="7301"/>
                  </a:cubicBezTo>
                  <a:lnTo>
                    <a:pt x="5137" y="12004"/>
                  </a:lnTo>
                  <a:cubicBezTo>
                    <a:pt x="5137" y="12004"/>
                    <a:pt x="11508" y="6000"/>
                    <a:pt x="13310" y="2764"/>
                  </a:cubicBezTo>
                  <a:cubicBezTo>
                    <a:pt x="14347" y="866"/>
                    <a:pt x="14293" y="1"/>
                    <a:pt x="13324" y="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3029;p58">
              <a:extLst>
                <a:ext uri="{FF2B5EF4-FFF2-40B4-BE49-F238E27FC236}">
                  <a16:creationId xmlns:a16="http://schemas.microsoft.com/office/drawing/2014/main" id="{B624A3F4-6FD7-CBB9-6A92-4AD31AF3CF3E}"/>
                </a:ext>
              </a:extLst>
            </p:cNvPr>
            <p:cNvSpPr/>
            <p:nvPr/>
          </p:nvSpPr>
          <p:spPr>
            <a:xfrm>
              <a:off x="4118100" y="2046075"/>
              <a:ext cx="115700" cy="107100"/>
            </a:xfrm>
            <a:custGeom>
              <a:avLst/>
              <a:gdLst/>
              <a:ahLst/>
              <a:cxnLst/>
              <a:rect l="l" t="t" r="r" b="b"/>
              <a:pathLst>
                <a:path w="4628" h="4284" extrusionOk="0">
                  <a:moveTo>
                    <a:pt x="68" y="0"/>
                  </a:moveTo>
                  <a:cubicBezTo>
                    <a:pt x="34" y="0"/>
                    <a:pt x="1" y="34"/>
                    <a:pt x="34" y="34"/>
                  </a:cubicBezTo>
                  <a:cubicBezTo>
                    <a:pt x="1435" y="1535"/>
                    <a:pt x="2970" y="2969"/>
                    <a:pt x="4571" y="4270"/>
                  </a:cubicBezTo>
                  <a:cubicBezTo>
                    <a:pt x="4581" y="4280"/>
                    <a:pt x="4590" y="4284"/>
                    <a:pt x="4599" y="4284"/>
                  </a:cubicBezTo>
                  <a:cubicBezTo>
                    <a:pt x="4618" y="4284"/>
                    <a:pt x="4628" y="4260"/>
                    <a:pt x="4604" y="4237"/>
                  </a:cubicBezTo>
                  <a:cubicBezTo>
                    <a:pt x="2803" y="2436"/>
                    <a:pt x="435" y="401"/>
                    <a:pt x="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3030;p58">
              <a:extLst>
                <a:ext uri="{FF2B5EF4-FFF2-40B4-BE49-F238E27FC236}">
                  <a16:creationId xmlns:a16="http://schemas.microsoft.com/office/drawing/2014/main" id="{E50562FC-3DED-9FF4-CE43-33DACBED0BA1}"/>
                </a:ext>
              </a:extLst>
            </p:cNvPr>
            <p:cNvSpPr/>
            <p:nvPr/>
          </p:nvSpPr>
          <p:spPr>
            <a:xfrm>
              <a:off x="4304075" y="1986500"/>
              <a:ext cx="34225" cy="109225"/>
            </a:xfrm>
            <a:custGeom>
              <a:avLst/>
              <a:gdLst/>
              <a:ahLst/>
              <a:cxnLst/>
              <a:rect l="l" t="t" r="r" b="b"/>
              <a:pathLst>
                <a:path w="1369" h="4369" extrusionOk="0">
                  <a:moveTo>
                    <a:pt x="1344" y="0"/>
                  </a:moveTo>
                  <a:cubicBezTo>
                    <a:pt x="1339" y="0"/>
                    <a:pt x="1335" y="4"/>
                    <a:pt x="1335" y="15"/>
                  </a:cubicBezTo>
                  <a:cubicBezTo>
                    <a:pt x="1101" y="549"/>
                    <a:pt x="868" y="1083"/>
                    <a:pt x="668" y="1650"/>
                  </a:cubicBezTo>
                  <a:cubicBezTo>
                    <a:pt x="668" y="1616"/>
                    <a:pt x="668" y="1583"/>
                    <a:pt x="668" y="1550"/>
                  </a:cubicBezTo>
                  <a:cubicBezTo>
                    <a:pt x="668" y="1216"/>
                    <a:pt x="734" y="849"/>
                    <a:pt x="801" y="549"/>
                  </a:cubicBezTo>
                  <a:cubicBezTo>
                    <a:pt x="801" y="515"/>
                    <a:pt x="785" y="499"/>
                    <a:pt x="768" y="499"/>
                  </a:cubicBezTo>
                  <a:cubicBezTo>
                    <a:pt x="751" y="499"/>
                    <a:pt x="734" y="515"/>
                    <a:pt x="734" y="549"/>
                  </a:cubicBezTo>
                  <a:cubicBezTo>
                    <a:pt x="668" y="882"/>
                    <a:pt x="601" y="1216"/>
                    <a:pt x="568" y="1550"/>
                  </a:cubicBezTo>
                  <a:cubicBezTo>
                    <a:pt x="534" y="1716"/>
                    <a:pt x="534" y="1883"/>
                    <a:pt x="534" y="2050"/>
                  </a:cubicBezTo>
                  <a:lnTo>
                    <a:pt x="534" y="2083"/>
                  </a:lnTo>
                  <a:cubicBezTo>
                    <a:pt x="301" y="2850"/>
                    <a:pt x="167" y="3584"/>
                    <a:pt x="1" y="4318"/>
                  </a:cubicBezTo>
                  <a:cubicBezTo>
                    <a:pt x="1" y="4352"/>
                    <a:pt x="9" y="4368"/>
                    <a:pt x="21" y="4368"/>
                  </a:cubicBezTo>
                  <a:cubicBezTo>
                    <a:pt x="34" y="4368"/>
                    <a:pt x="51" y="4352"/>
                    <a:pt x="67" y="4318"/>
                  </a:cubicBezTo>
                  <a:cubicBezTo>
                    <a:pt x="234" y="3618"/>
                    <a:pt x="501" y="2884"/>
                    <a:pt x="734" y="2183"/>
                  </a:cubicBezTo>
                  <a:cubicBezTo>
                    <a:pt x="968" y="1449"/>
                    <a:pt x="1168" y="716"/>
                    <a:pt x="1368" y="15"/>
                  </a:cubicBezTo>
                  <a:cubicBezTo>
                    <a:pt x="1368" y="15"/>
                    <a:pt x="1353" y="0"/>
                    <a:pt x="13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3031;p58">
              <a:extLst>
                <a:ext uri="{FF2B5EF4-FFF2-40B4-BE49-F238E27FC236}">
                  <a16:creationId xmlns:a16="http://schemas.microsoft.com/office/drawing/2014/main" id="{F7676809-3411-FA27-9B6B-D8CF541EAFA0}"/>
                </a:ext>
              </a:extLst>
            </p:cNvPr>
            <p:cNvSpPr/>
            <p:nvPr/>
          </p:nvSpPr>
          <p:spPr>
            <a:xfrm>
              <a:off x="4392475" y="1784675"/>
              <a:ext cx="126775" cy="185400"/>
            </a:xfrm>
            <a:custGeom>
              <a:avLst/>
              <a:gdLst/>
              <a:ahLst/>
              <a:cxnLst/>
              <a:rect l="l" t="t" r="r" b="b"/>
              <a:pathLst>
                <a:path w="5071" h="7416" extrusionOk="0">
                  <a:moveTo>
                    <a:pt x="4652" y="1"/>
                  </a:moveTo>
                  <a:cubicBezTo>
                    <a:pt x="4141" y="1"/>
                    <a:pt x="0" y="1116"/>
                    <a:pt x="0" y="1116"/>
                  </a:cubicBezTo>
                  <a:cubicBezTo>
                    <a:pt x="267" y="2084"/>
                    <a:pt x="401" y="3051"/>
                    <a:pt x="434" y="4018"/>
                  </a:cubicBezTo>
                  <a:cubicBezTo>
                    <a:pt x="434" y="4119"/>
                    <a:pt x="434" y="4219"/>
                    <a:pt x="401" y="4319"/>
                  </a:cubicBezTo>
                  <a:cubicBezTo>
                    <a:pt x="401" y="4352"/>
                    <a:pt x="401" y="4352"/>
                    <a:pt x="401" y="4385"/>
                  </a:cubicBezTo>
                  <a:cubicBezTo>
                    <a:pt x="301" y="4952"/>
                    <a:pt x="201" y="7121"/>
                    <a:pt x="1268" y="7388"/>
                  </a:cubicBezTo>
                  <a:cubicBezTo>
                    <a:pt x="1347" y="7407"/>
                    <a:pt x="1431" y="7416"/>
                    <a:pt x="1518" y="7416"/>
                  </a:cubicBezTo>
                  <a:cubicBezTo>
                    <a:pt x="2641" y="7416"/>
                    <a:pt x="4356" y="5888"/>
                    <a:pt x="5037" y="4619"/>
                  </a:cubicBezTo>
                  <a:cubicBezTo>
                    <a:pt x="5071" y="4519"/>
                    <a:pt x="4937" y="3518"/>
                    <a:pt x="4837" y="2317"/>
                  </a:cubicBezTo>
                  <a:cubicBezTo>
                    <a:pt x="4771" y="1583"/>
                    <a:pt x="4704" y="749"/>
                    <a:pt x="4704" y="16"/>
                  </a:cubicBezTo>
                  <a:cubicBezTo>
                    <a:pt x="4704" y="5"/>
                    <a:pt x="4686" y="1"/>
                    <a:pt x="465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3032;p58">
              <a:extLst>
                <a:ext uri="{FF2B5EF4-FFF2-40B4-BE49-F238E27FC236}">
                  <a16:creationId xmlns:a16="http://schemas.microsoft.com/office/drawing/2014/main" id="{5C88165A-6BE8-6217-710D-1D501315FCC3}"/>
                </a:ext>
              </a:extLst>
            </p:cNvPr>
            <p:cNvSpPr/>
            <p:nvPr/>
          </p:nvSpPr>
          <p:spPr>
            <a:xfrm>
              <a:off x="4392475" y="1785050"/>
              <a:ext cx="110925" cy="110100"/>
            </a:xfrm>
            <a:custGeom>
              <a:avLst/>
              <a:gdLst/>
              <a:ahLst/>
              <a:cxnLst/>
              <a:rect l="l" t="t" r="r" b="b"/>
              <a:pathLst>
                <a:path w="4437" h="4404" extrusionOk="0">
                  <a:moveTo>
                    <a:pt x="4437" y="1"/>
                  </a:moveTo>
                  <a:cubicBezTo>
                    <a:pt x="3403" y="201"/>
                    <a:pt x="0" y="1101"/>
                    <a:pt x="0" y="1101"/>
                  </a:cubicBezTo>
                  <a:cubicBezTo>
                    <a:pt x="267" y="2069"/>
                    <a:pt x="401" y="3036"/>
                    <a:pt x="434" y="4003"/>
                  </a:cubicBezTo>
                  <a:cubicBezTo>
                    <a:pt x="434" y="4104"/>
                    <a:pt x="434" y="4204"/>
                    <a:pt x="401" y="4304"/>
                  </a:cubicBezTo>
                  <a:lnTo>
                    <a:pt x="401" y="4370"/>
                  </a:lnTo>
                  <a:cubicBezTo>
                    <a:pt x="568" y="4404"/>
                    <a:pt x="734" y="4404"/>
                    <a:pt x="901" y="4404"/>
                  </a:cubicBezTo>
                  <a:cubicBezTo>
                    <a:pt x="3403" y="4337"/>
                    <a:pt x="4203" y="1268"/>
                    <a:pt x="44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3033;p58">
              <a:extLst>
                <a:ext uri="{FF2B5EF4-FFF2-40B4-BE49-F238E27FC236}">
                  <a16:creationId xmlns:a16="http://schemas.microsoft.com/office/drawing/2014/main" id="{74B75B94-FCD0-9928-6445-BD2F94C2C495}"/>
                </a:ext>
              </a:extLst>
            </p:cNvPr>
            <p:cNvSpPr/>
            <p:nvPr/>
          </p:nvSpPr>
          <p:spPr>
            <a:xfrm>
              <a:off x="4314075" y="1580200"/>
              <a:ext cx="212675" cy="287925"/>
            </a:xfrm>
            <a:custGeom>
              <a:avLst/>
              <a:gdLst/>
              <a:ahLst/>
              <a:cxnLst/>
              <a:rect l="l" t="t" r="r" b="b"/>
              <a:pathLst>
                <a:path w="8507" h="11517" extrusionOk="0">
                  <a:moveTo>
                    <a:pt x="4046" y="1"/>
                  </a:moveTo>
                  <a:cubicBezTo>
                    <a:pt x="2968" y="1"/>
                    <a:pt x="1906" y="381"/>
                    <a:pt x="1202" y="1156"/>
                  </a:cubicBezTo>
                  <a:cubicBezTo>
                    <a:pt x="68" y="2357"/>
                    <a:pt x="1" y="8728"/>
                    <a:pt x="1735" y="10496"/>
                  </a:cubicBezTo>
                  <a:cubicBezTo>
                    <a:pt x="2417" y="11204"/>
                    <a:pt x="3263" y="11516"/>
                    <a:pt x="4124" y="11516"/>
                  </a:cubicBezTo>
                  <a:cubicBezTo>
                    <a:pt x="5413" y="11516"/>
                    <a:pt x="6733" y="10816"/>
                    <a:pt x="7573" y="9696"/>
                  </a:cubicBezTo>
                  <a:cubicBezTo>
                    <a:pt x="8507" y="8395"/>
                    <a:pt x="8440" y="3491"/>
                    <a:pt x="7606" y="1957"/>
                  </a:cubicBezTo>
                  <a:cubicBezTo>
                    <a:pt x="6923" y="665"/>
                    <a:pt x="5471" y="1"/>
                    <a:pt x="40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3034;p58">
              <a:extLst>
                <a:ext uri="{FF2B5EF4-FFF2-40B4-BE49-F238E27FC236}">
                  <a16:creationId xmlns:a16="http://schemas.microsoft.com/office/drawing/2014/main" id="{6B8A4989-1CE4-1C19-3D93-5E36CE98E19A}"/>
                </a:ext>
              </a:extLst>
            </p:cNvPr>
            <p:cNvSpPr/>
            <p:nvPr/>
          </p:nvSpPr>
          <p:spPr>
            <a:xfrm>
              <a:off x="4505900" y="18209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w="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3035;p58">
              <a:extLst>
                <a:ext uri="{FF2B5EF4-FFF2-40B4-BE49-F238E27FC236}">
                  <a16:creationId xmlns:a16="http://schemas.microsoft.com/office/drawing/2014/main" id="{882D71A5-2DE4-F695-9C5E-058FF209C9F1}"/>
                </a:ext>
              </a:extLst>
            </p:cNvPr>
            <p:cNvSpPr/>
            <p:nvPr/>
          </p:nvSpPr>
          <p:spPr>
            <a:xfrm>
              <a:off x="4409975" y="1738350"/>
              <a:ext cx="10875" cy="21700"/>
            </a:xfrm>
            <a:custGeom>
              <a:avLst/>
              <a:gdLst/>
              <a:ahLst/>
              <a:cxnLst/>
              <a:rect l="l" t="t" r="r" b="b"/>
              <a:pathLst>
                <a:path w="435" h="868" extrusionOk="0">
                  <a:moveTo>
                    <a:pt x="68" y="1"/>
                  </a:moveTo>
                  <a:cubicBezTo>
                    <a:pt x="1" y="334"/>
                    <a:pt x="68" y="835"/>
                    <a:pt x="435" y="868"/>
                  </a:cubicBezTo>
                  <a:cubicBezTo>
                    <a:pt x="134" y="768"/>
                    <a:pt x="68" y="368"/>
                    <a:pt x="68" y="34"/>
                  </a:cubicBezTo>
                  <a:cubicBezTo>
                    <a:pt x="68" y="1"/>
                    <a:pt x="68" y="1"/>
                    <a:pt x="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3036;p58">
              <a:extLst>
                <a:ext uri="{FF2B5EF4-FFF2-40B4-BE49-F238E27FC236}">
                  <a16:creationId xmlns:a16="http://schemas.microsoft.com/office/drawing/2014/main" id="{2CFFEFB0-A547-4078-BC99-28318AF45679}"/>
                </a:ext>
              </a:extLst>
            </p:cNvPr>
            <p:cNvSpPr/>
            <p:nvPr/>
          </p:nvSpPr>
          <p:spPr>
            <a:xfrm>
              <a:off x="4407650" y="1729950"/>
              <a:ext cx="25325" cy="26800"/>
            </a:xfrm>
            <a:custGeom>
              <a:avLst/>
              <a:gdLst/>
              <a:ahLst/>
              <a:cxnLst/>
              <a:rect l="l" t="t" r="r" b="b"/>
              <a:pathLst>
                <a:path w="1013" h="1072" extrusionOk="0">
                  <a:moveTo>
                    <a:pt x="475" y="0"/>
                  </a:moveTo>
                  <a:cubicBezTo>
                    <a:pt x="459" y="0"/>
                    <a:pt x="444" y="1"/>
                    <a:pt x="428" y="3"/>
                  </a:cubicBezTo>
                  <a:cubicBezTo>
                    <a:pt x="1" y="36"/>
                    <a:pt x="26" y="1071"/>
                    <a:pt x="505" y="1071"/>
                  </a:cubicBezTo>
                  <a:cubicBezTo>
                    <a:pt x="512" y="1071"/>
                    <a:pt x="520" y="1071"/>
                    <a:pt x="528" y="1070"/>
                  </a:cubicBezTo>
                  <a:cubicBezTo>
                    <a:pt x="1013" y="1006"/>
                    <a:pt x="965" y="0"/>
                    <a:pt x="4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3037;p58">
              <a:extLst>
                <a:ext uri="{FF2B5EF4-FFF2-40B4-BE49-F238E27FC236}">
                  <a16:creationId xmlns:a16="http://schemas.microsoft.com/office/drawing/2014/main" id="{D697BB8F-41DA-077B-C6E7-AB89347293D2}"/>
                </a:ext>
              </a:extLst>
            </p:cNvPr>
            <p:cNvSpPr/>
            <p:nvPr/>
          </p:nvSpPr>
          <p:spPr>
            <a:xfrm>
              <a:off x="4357450" y="1741700"/>
              <a:ext cx="9200" cy="21700"/>
            </a:xfrm>
            <a:custGeom>
              <a:avLst/>
              <a:gdLst/>
              <a:ahLst/>
              <a:cxnLst/>
              <a:rect l="l" t="t" r="r" b="b"/>
              <a:pathLst>
                <a:path w="368" h="868" extrusionOk="0">
                  <a:moveTo>
                    <a:pt x="301" y="0"/>
                  </a:moveTo>
                  <a:cubicBezTo>
                    <a:pt x="301" y="0"/>
                    <a:pt x="267" y="0"/>
                    <a:pt x="267" y="33"/>
                  </a:cubicBezTo>
                  <a:cubicBezTo>
                    <a:pt x="301" y="367"/>
                    <a:pt x="267" y="734"/>
                    <a:pt x="0" y="867"/>
                  </a:cubicBezTo>
                  <a:cubicBezTo>
                    <a:pt x="367" y="801"/>
                    <a:pt x="367" y="334"/>
                    <a:pt x="30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3038;p58">
              <a:extLst>
                <a:ext uri="{FF2B5EF4-FFF2-40B4-BE49-F238E27FC236}">
                  <a16:creationId xmlns:a16="http://schemas.microsoft.com/office/drawing/2014/main" id="{191372C1-B832-93FC-4102-97994720D201}"/>
                </a:ext>
              </a:extLst>
            </p:cNvPr>
            <p:cNvSpPr/>
            <p:nvPr/>
          </p:nvSpPr>
          <p:spPr>
            <a:xfrm>
              <a:off x="4343275" y="1733350"/>
              <a:ext cx="26700" cy="26700"/>
            </a:xfrm>
            <a:custGeom>
              <a:avLst/>
              <a:gdLst/>
              <a:ahLst/>
              <a:cxnLst/>
              <a:rect l="l" t="t" r="r" b="b"/>
              <a:pathLst>
                <a:path w="1068" h="1068" extrusionOk="0">
                  <a:moveTo>
                    <a:pt x="534" y="0"/>
                  </a:moveTo>
                  <a:cubicBezTo>
                    <a:pt x="0" y="0"/>
                    <a:pt x="34" y="1068"/>
                    <a:pt x="534" y="1068"/>
                  </a:cubicBezTo>
                  <a:cubicBezTo>
                    <a:pt x="1068" y="1068"/>
                    <a:pt x="1001" y="0"/>
                    <a:pt x="5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3039;p58">
              <a:extLst>
                <a:ext uri="{FF2B5EF4-FFF2-40B4-BE49-F238E27FC236}">
                  <a16:creationId xmlns:a16="http://schemas.microsoft.com/office/drawing/2014/main" id="{80B9BD16-C37C-0973-AE36-94E9C9D4597F}"/>
                </a:ext>
              </a:extLst>
            </p:cNvPr>
            <p:cNvSpPr/>
            <p:nvPr/>
          </p:nvSpPr>
          <p:spPr>
            <a:xfrm>
              <a:off x="4404975" y="1691450"/>
              <a:ext cx="32550" cy="16900"/>
            </a:xfrm>
            <a:custGeom>
              <a:avLst/>
              <a:gdLst/>
              <a:ahLst/>
              <a:cxnLst/>
              <a:rect l="l" t="t" r="r" b="b"/>
              <a:pathLst>
                <a:path w="1302" h="676" extrusionOk="0">
                  <a:moveTo>
                    <a:pt x="502" y="0"/>
                  </a:moveTo>
                  <a:cubicBezTo>
                    <a:pt x="336" y="0"/>
                    <a:pt x="179" y="70"/>
                    <a:pt x="68" y="209"/>
                  </a:cubicBezTo>
                  <a:cubicBezTo>
                    <a:pt x="1" y="309"/>
                    <a:pt x="34" y="409"/>
                    <a:pt x="101" y="476"/>
                  </a:cubicBezTo>
                  <a:cubicBezTo>
                    <a:pt x="234" y="576"/>
                    <a:pt x="368" y="609"/>
                    <a:pt x="535" y="609"/>
                  </a:cubicBezTo>
                  <a:cubicBezTo>
                    <a:pt x="668" y="642"/>
                    <a:pt x="835" y="676"/>
                    <a:pt x="968" y="676"/>
                  </a:cubicBezTo>
                  <a:cubicBezTo>
                    <a:pt x="1168" y="642"/>
                    <a:pt x="1302" y="409"/>
                    <a:pt x="1135" y="242"/>
                  </a:cubicBezTo>
                  <a:cubicBezTo>
                    <a:pt x="1002" y="109"/>
                    <a:pt x="801" y="42"/>
                    <a:pt x="601" y="9"/>
                  </a:cubicBezTo>
                  <a:cubicBezTo>
                    <a:pt x="568" y="3"/>
                    <a:pt x="535" y="0"/>
                    <a:pt x="5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3040;p58">
              <a:extLst>
                <a:ext uri="{FF2B5EF4-FFF2-40B4-BE49-F238E27FC236}">
                  <a16:creationId xmlns:a16="http://schemas.microsoft.com/office/drawing/2014/main" id="{31F93AF6-7476-BE6B-1071-71505EEA02F2}"/>
                </a:ext>
              </a:extLst>
            </p:cNvPr>
            <p:cNvSpPr/>
            <p:nvPr/>
          </p:nvSpPr>
          <p:spPr>
            <a:xfrm>
              <a:off x="4334275" y="1696025"/>
              <a:ext cx="31550" cy="19100"/>
            </a:xfrm>
            <a:custGeom>
              <a:avLst/>
              <a:gdLst/>
              <a:ahLst/>
              <a:cxnLst/>
              <a:rect l="l" t="t" r="r" b="b"/>
              <a:pathLst>
                <a:path w="1262" h="764" extrusionOk="0">
                  <a:moveTo>
                    <a:pt x="814" y="1"/>
                  </a:moveTo>
                  <a:cubicBezTo>
                    <a:pt x="736" y="1"/>
                    <a:pt x="660" y="20"/>
                    <a:pt x="594" y="59"/>
                  </a:cubicBezTo>
                  <a:cubicBezTo>
                    <a:pt x="394" y="126"/>
                    <a:pt x="194" y="226"/>
                    <a:pt x="94" y="393"/>
                  </a:cubicBezTo>
                  <a:cubicBezTo>
                    <a:pt x="1" y="578"/>
                    <a:pt x="137" y="763"/>
                    <a:pt x="317" y="763"/>
                  </a:cubicBezTo>
                  <a:cubicBezTo>
                    <a:pt x="331" y="763"/>
                    <a:pt x="346" y="762"/>
                    <a:pt x="360" y="760"/>
                  </a:cubicBezTo>
                  <a:cubicBezTo>
                    <a:pt x="494" y="726"/>
                    <a:pt x="661" y="660"/>
                    <a:pt x="794" y="626"/>
                  </a:cubicBezTo>
                  <a:cubicBezTo>
                    <a:pt x="961" y="593"/>
                    <a:pt x="1094" y="526"/>
                    <a:pt x="1194" y="393"/>
                  </a:cubicBezTo>
                  <a:cubicBezTo>
                    <a:pt x="1261" y="293"/>
                    <a:pt x="1261" y="193"/>
                    <a:pt x="1161" y="126"/>
                  </a:cubicBezTo>
                  <a:cubicBezTo>
                    <a:pt x="1060" y="45"/>
                    <a:pt x="935" y="1"/>
                    <a:pt x="8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3041;p58">
              <a:extLst>
                <a:ext uri="{FF2B5EF4-FFF2-40B4-BE49-F238E27FC236}">
                  <a16:creationId xmlns:a16="http://schemas.microsoft.com/office/drawing/2014/main" id="{B7E64C19-CDDB-4E34-D8AE-CD6BD4A18F85}"/>
                </a:ext>
              </a:extLst>
            </p:cNvPr>
            <p:cNvSpPr/>
            <p:nvPr/>
          </p:nvSpPr>
          <p:spPr>
            <a:xfrm>
              <a:off x="4414150" y="1814250"/>
              <a:ext cx="15875" cy="7750"/>
            </a:xfrm>
            <a:custGeom>
              <a:avLst/>
              <a:gdLst/>
              <a:ahLst/>
              <a:cxnLst/>
              <a:rect l="l" t="t" r="r" b="b"/>
              <a:pathLst>
                <a:path w="635" h="310" extrusionOk="0">
                  <a:moveTo>
                    <a:pt x="601" y="0"/>
                  </a:moveTo>
                  <a:cubicBezTo>
                    <a:pt x="534" y="100"/>
                    <a:pt x="468" y="200"/>
                    <a:pt x="334" y="234"/>
                  </a:cubicBezTo>
                  <a:cubicBezTo>
                    <a:pt x="234" y="234"/>
                    <a:pt x="101" y="200"/>
                    <a:pt x="1" y="167"/>
                  </a:cubicBezTo>
                  <a:lnTo>
                    <a:pt x="1" y="167"/>
                  </a:lnTo>
                  <a:cubicBezTo>
                    <a:pt x="83" y="249"/>
                    <a:pt x="188" y="309"/>
                    <a:pt x="316" y="309"/>
                  </a:cubicBezTo>
                  <a:cubicBezTo>
                    <a:pt x="343" y="309"/>
                    <a:pt x="372" y="306"/>
                    <a:pt x="401" y="300"/>
                  </a:cubicBezTo>
                  <a:cubicBezTo>
                    <a:pt x="534" y="267"/>
                    <a:pt x="635" y="134"/>
                    <a:pt x="6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3042;p58">
              <a:extLst>
                <a:ext uri="{FF2B5EF4-FFF2-40B4-BE49-F238E27FC236}">
                  <a16:creationId xmlns:a16="http://schemas.microsoft.com/office/drawing/2014/main" id="{A98CEBEE-590C-350F-2DE6-A779E88A5BD0}"/>
                </a:ext>
              </a:extLst>
            </p:cNvPr>
            <p:cNvSpPr/>
            <p:nvPr/>
          </p:nvSpPr>
          <p:spPr>
            <a:xfrm>
              <a:off x="4369950" y="1703525"/>
              <a:ext cx="49800" cy="101575"/>
            </a:xfrm>
            <a:custGeom>
              <a:avLst/>
              <a:gdLst/>
              <a:ahLst/>
              <a:cxnLst/>
              <a:rect l="l" t="t" r="r" b="b"/>
              <a:pathLst>
                <a:path w="1992" h="4063" extrusionOk="0">
                  <a:moveTo>
                    <a:pt x="301" y="1"/>
                  </a:moveTo>
                  <a:cubicBezTo>
                    <a:pt x="284" y="1"/>
                    <a:pt x="268" y="9"/>
                    <a:pt x="268" y="26"/>
                  </a:cubicBezTo>
                  <a:cubicBezTo>
                    <a:pt x="68" y="1160"/>
                    <a:pt x="1" y="2294"/>
                    <a:pt x="34" y="3462"/>
                  </a:cubicBezTo>
                  <a:cubicBezTo>
                    <a:pt x="34" y="3488"/>
                    <a:pt x="52" y="3499"/>
                    <a:pt x="82" y="3499"/>
                  </a:cubicBezTo>
                  <a:cubicBezTo>
                    <a:pt x="204" y="3499"/>
                    <a:pt x="521" y="3322"/>
                    <a:pt x="601" y="3295"/>
                  </a:cubicBezTo>
                  <a:cubicBezTo>
                    <a:pt x="601" y="3295"/>
                    <a:pt x="601" y="3662"/>
                    <a:pt x="601" y="3929"/>
                  </a:cubicBezTo>
                  <a:lnTo>
                    <a:pt x="601" y="3995"/>
                  </a:lnTo>
                  <a:cubicBezTo>
                    <a:pt x="635" y="4029"/>
                    <a:pt x="668" y="4062"/>
                    <a:pt x="701" y="4062"/>
                  </a:cubicBezTo>
                  <a:lnTo>
                    <a:pt x="835" y="4062"/>
                  </a:lnTo>
                  <a:cubicBezTo>
                    <a:pt x="968" y="4062"/>
                    <a:pt x="1135" y="4062"/>
                    <a:pt x="1268" y="4029"/>
                  </a:cubicBezTo>
                  <a:cubicBezTo>
                    <a:pt x="1569" y="3929"/>
                    <a:pt x="1835" y="3729"/>
                    <a:pt x="1969" y="3462"/>
                  </a:cubicBezTo>
                  <a:cubicBezTo>
                    <a:pt x="1991" y="3462"/>
                    <a:pt x="1984" y="3447"/>
                    <a:pt x="1966" y="3447"/>
                  </a:cubicBezTo>
                  <a:cubicBezTo>
                    <a:pt x="1958" y="3447"/>
                    <a:pt x="1947" y="3451"/>
                    <a:pt x="1936" y="3462"/>
                  </a:cubicBezTo>
                  <a:cubicBezTo>
                    <a:pt x="1630" y="3706"/>
                    <a:pt x="1269" y="3866"/>
                    <a:pt x="878" y="3866"/>
                  </a:cubicBezTo>
                  <a:cubicBezTo>
                    <a:pt x="842" y="3866"/>
                    <a:pt x="805" y="3865"/>
                    <a:pt x="768" y="3862"/>
                  </a:cubicBezTo>
                  <a:cubicBezTo>
                    <a:pt x="768" y="3762"/>
                    <a:pt x="801" y="3028"/>
                    <a:pt x="768" y="3028"/>
                  </a:cubicBezTo>
                  <a:cubicBezTo>
                    <a:pt x="601" y="3061"/>
                    <a:pt x="434" y="3128"/>
                    <a:pt x="268" y="3195"/>
                  </a:cubicBezTo>
                  <a:cubicBezTo>
                    <a:pt x="234" y="2127"/>
                    <a:pt x="368" y="1093"/>
                    <a:pt x="334" y="26"/>
                  </a:cubicBezTo>
                  <a:cubicBezTo>
                    <a:pt x="334" y="9"/>
                    <a:pt x="318" y="1"/>
                    <a:pt x="3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3043;p58">
              <a:extLst>
                <a:ext uri="{FF2B5EF4-FFF2-40B4-BE49-F238E27FC236}">
                  <a16:creationId xmlns:a16="http://schemas.microsoft.com/office/drawing/2014/main" id="{FB521F74-7B29-DAD9-CA78-C751F76211D3}"/>
                </a:ext>
              </a:extLst>
            </p:cNvPr>
            <p:cNvSpPr/>
            <p:nvPr/>
          </p:nvSpPr>
          <p:spPr>
            <a:xfrm>
              <a:off x="4394975" y="1790050"/>
              <a:ext cx="29225" cy="22125"/>
            </a:xfrm>
            <a:custGeom>
              <a:avLst/>
              <a:gdLst/>
              <a:ahLst/>
              <a:cxnLst/>
              <a:rect l="l" t="t" r="r" b="b"/>
              <a:pathLst>
                <a:path w="1169" h="885" extrusionOk="0">
                  <a:moveTo>
                    <a:pt x="968" y="1"/>
                  </a:moveTo>
                  <a:cubicBezTo>
                    <a:pt x="701" y="268"/>
                    <a:pt x="367" y="434"/>
                    <a:pt x="1" y="468"/>
                  </a:cubicBezTo>
                  <a:cubicBezTo>
                    <a:pt x="134" y="635"/>
                    <a:pt x="334" y="768"/>
                    <a:pt x="568" y="835"/>
                  </a:cubicBezTo>
                  <a:cubicBezTo>
                    <a:pt x="618" y="868"/>
                    <a:pt x="676" y="885"/>
                    <a:pt x="739" y="885"/>
                  </a:cubicBezTo>
                  <a:cubicBezTo>
                    <a:pt x="801" y="885"/>
                    <a:pt x="868" y="868"/>
                    <a:pt x="935" y="835"/>
                  </a:cubicBezTo>
                  <a:cubicBezTo>
                    <a:pt x="1168" y="768"/>
                    <a:pt x="1168" y="534"/>
                    <a:pt x="1101" y="301"/>
                  </a:cubicBezTo>
                  <a:cubicBezTo>
                    <a:pt x="1068" y="201"/>
                    <a:pt x="1035" y="101"/>
                    <a:pt x="9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3044;p58">
              <a:extLst>
                <a:ext uri="{FF2B5EF4-FFF2-40B4-BE49-F238E27FC236}">
                  <a16:creationId xmlns:a16="http://schemas.microsoft.com/office/drawing/2014/main" id="{092554C4-8626-CEEF-B8C0-C3ABF9D7CA4C}"/>
                </a:ext>
              </a:extLst>
            </p:cNvPr>
            <p:cNvSpPr/>
            <p:nvPr/>
          </p:nvSpPr>
          <p:spPr>
            <a:xfrm>
              <a:off x="4409150" y="1797550"/>
              <a:ext cx="15050" cy="14000"/>
            </a:xfrm>
            <a:custGeom>
              <a:avLst/>
              <a:gdLst/>
              <a:ahLst/>
              <a:cxnLst/>
              <a:rect l="l" t="t" r="r" b="b"/>
              <a:pathLst>
                <a:path w="602" h="560" extrusionOk="0">
                  <a:moveTo>
                    <a:pt x="534" y="1"/>
                  </a:moveTo>
                  <a:lnTo>
                    <a:pt x="534" y="1"/>
                  </a:lnTo>
                  <a:cubicBezTo>
                    <a:pt x="267" y="34"/>
                    <a:pt x="34" y="268"/>
                    <a:pt x="1" y="535"/>
                  </a:cubicBezTo>
                  <a:cubicBezTo>
                    <a:pt x="51" y="551"/>
                    <a:pt x="109" y="560"/>
                    <a:pt x="172" y="560"/>
                  </a:cubicBezTo>
                  <a:cubicBezTo>
                    <a:pt x="234" y="560"/>
                    <a:pt x="301" y="551"/>
                    <a:pt x="368" y="535"/>
                  </a:cubicBezTo>
                  <a:cubicBezTo>
                    <a:pt x="601" y="468"/>
                    <a:pt x="601" y="201"/>
                    <a:pt x="534" y="1"/>
                  </a:cubicBezTo>
                  <a:close/>
                </a:path>
              </a:pathLst>
            </a:custGeom>
            <a:solidFill>
              <a:srgbClr val="FF98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3045;p58">
              <a:extLst>
                <a:ext uri="{FF2B5EF4-FFF2-40B4-BE49-F238E27FC236}">
                  <a16:creationId xmlns:a16="http://schemas.microsoft.com/office/drawing/2014/main" id="{F092AB3B-A745-9553-F614-18181A4053FC}"/>
                </a:ext>
              </a:extLst>
            </p:cNvPr>
            <p:cNvSpPr/>
            <p:nvPr/>
          </p:nvSpPr>
          <p:spPr>
            <a:xfrm>
              <a:off x="4299075" y="1556175"/>
              <a:ext cx="238525" cy="169750"/>
            </a:xfrm>
            <a:custGeom>
              <a:avLst/>
              <a:gdLst/>
              <a:ahLst/>
              <a:cxnLst/>
              <a:rect l="l" t="t" r="r" b="b"/>
              <a:pathLst>
                <a:path w="9541" h="6790" extrusionOk="0">
                  <a:moveTo>
                    <a:pt x="937" y="0"/>
                  </a:moveTo>
                  <a:cubicBezTo>
                    <a:pt x="778" y="0"/>
                    <a:pt x="635" y="49"/>
                    <a:pt x="534" y="149"/>
                  </a:cubicBezTo>
                  <a:cubicBezTo>
                    <a:pt x="0" y="716"/>
                    <a:pt x="0" y="3585"/>
                    <a:pt x="1435" y="4319"/>
                  </a:cubicBezTo>
                  <a:cubicBezTo>
                    <a:pt x="1762" y="4489"/>
                    <a:pt x="2101" y="4558"/>
                    <a:pt x="2434" y="4558"/>
                  </a:cubicBezTo>
                  <a:cubicBezTo>
                    <a:pt x="3865" y="4558"/>
                    <a:pt x="5204" y="3285"/>
                    <a:pt x="5204" y="3285"/>
                  </a:cubicBezTo>
                  <a:cubicBezTo>
                    <a:pt x="5512" y="3872"/>
                    <a:pt x="6102" y="4225"/>
                    <a:pt x="6736" y="4225"/>
                  </a:cubicBezTo>
                  <a:cubicBezTo>
                    <a:pt x="6858" y="4225"/>
                    <a:pt x="6982" y="4212"/>
                    <a:pt x="7106" y="4185"/>
                  </a:cubicBezTo>
                  <a:cubicBezTo>
                    <a:pt x="7106" y="4185"/>
                    <a:pt x="7717" y="6790"/>
                    <a:pt x="8402" y="6790"/>
                  </a:cubicBezTo>
                  <a:cubicBezTo>
                    <a:pt x="8414" y="6790"/>
                    <a:pt x="8427" y="6789"/>
                    <a:pt x="8440" y="6787"/>
                  </a:cubicBezTo>
                  <a:cubicBezTo>
                    <a:pt x="9541" y="6654"/>
                    <a:pt x="9441" y="2884"/>
                    <a:pt x="9007" y="2184"/>
                  </a:cubicBezTo>
                  <a:cubicBezTo>
                    <a:pt x="8673" y="1750"/>
                    <a:pt x="8173" y="1483"/>
                    <a:pt x="7639" y="1417"/>
                  </a:cubicBezTo>
                  <a:cubicBezTo>
                    <a:pt x="7472" y="983"/>
                    <a:pt x="7172" y="650"/>
                    <a:pt x="6772" y="449"/>
                  </a:cubicBezTo>
                  <a:cubicBezTo>
                    <a:pt x="6614" y="354"/>
                    <a:pt x="6396" y="316"/>
                    <a:pt x="6148" y="316"/>
                  </a:cubicBezTo>
                  <a:cubicBezTo>
                    <a:pt x="5090" y="316"/>
                    <a:pt x="3470" y="1016"/>
                    <a:pt x="3470" y="1016"/>
                  </a:cubicBezTo>
                  <a:cubicBezTo>
                    <a:pt x="3269" y="683"/>
                    <a:pt x="3003" y="416"/>
                    <a:pt x="2702" y="183"/>
                  </a:cubicBezTo>
                  <a:cubicBezTo>
                    <a:pt x="2584" y="112"/>
                    <a:pt x="2454" y="78"/>
                    <a:pt x="2325" y="78"/>
                  </a:cubicBezTo>
                  <a:cubicBezTo>
                    <a:pt x="2091" y="78"/>
                    <a:pt x="1864" y="189"/>
                    <a:pt x="1735" y="383"/>
                  </a:cubicBezTo>
                  <a:cubicBezTo>
                    <a:pt x="1902" y="583"/>
                    <a:pt x="2002" y="783"/>
                    <a:pt x="2069" y="1050"/>
                  </a:cubicBezTo>
                  <a:cubicBezTo>
                    <a:pt x="2193" y="1460"/>
                    <a:pt x="2071" y="1669"/>
                    <a:pt x="1914" y="1669"/>
                  </a:cubicBezTo>
                  <a:cubicBezTo>
                    <a:pt x="1777" y="1669"/>
                    <a:pt x="1615" y="1510"/>
                    <a:pt x="1568" y="1183"/>
                  </a:cubicBezTo>
                  <a:cubicBezTo>
                    <a:pt x="1535" y="916"/>
                    <a:pt x="1568" y="616"/>
                    <a:pt x="1735" y="383"/>
                  </a:cubicBezTo>
                  <a:cubicBezTo>
                    <a:pt x="1506" y="133"/>
                    <a:pt x="1200" y="0"/>
                    <a:pt x="9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3046;p58">
              <a:extLst>
                <a:ext uri="{FF2B5EF4-FFF2-40B4-BE49-F238E27FC236}">
                  <a16:creationId xmlns:a16="http://schemas.microsoft.com/office/drawing/2014/main" id="{101F5C51-B3F6-4AD8-2506-E35FEB1C291A}"/>
                </a:ext>
              </a:extLst>
            </p:cNvPr>
            <p:cNvSpPr/>
            <p:nvPr/>
          </p:nvSpPr>
          <p:spPr>
            <a:xfrm>
              <a:off x="4324925" y="1710800"/>
              <a:ext cx="47550" cy="67650"/>
            </a:xfrm>
            <a:custGeom>
              <a:avLst/>
              <a:gdLst/>
              <a:ahLst/>
              <a:cxnLst/>
              <a:rect l="l" t="t" r="r" b="b"/>
              <a:pathLst>
                <a:path w="1902" h="2706" extrusionOk="0">
                  <a:moveTo>
                    <a:pt x="906" y="167"/>
                  </a:moveTo>
                  <a:cubicBezTo>
                    <a:pt x="1289" y="167"/>
                    <a:pt x="1604" y="657"/>
                    <a:pt x="1668" y="1303"/>
                  </a:cubicBezTo>
                  <a:cubicBezTo>
                    <a:pt x="1702" y="1937"/>
                    <a:pt x="1402" y="2504"/>
                    <a:pt x="1035" y="2504"/>
                  </a:cubicBezTo>
                  <a:cubicBezTo>
                    <a:pt x="1022" y="2505"/>
                    <a:pt x="1009" y="2505"/>
                    <a:pt x="997" y="2505"/>
                  </a:cubicBezTo>
                  <a:cubicBezTo>
                    <a:pt x="611" y="2505"/>
                    <a:pt x="266" y="2017"/>
                    <a:pt x="234" y="1403"/>
                  </a:cubicBezTo>
                  <a:cubicBezTo>
                    <a:pt x="167" y="736"/>
                    <a:pt x="468" y="202"/>
                    <a:pt x="868" y="169"/>
                  </a:cubicBezTo>
                  <a:cubicBezTo>
                    <a:pt x="880" y="168"/>
                    <a:pt x="893" y="167"/>
                    <a:pt x="906" y="167"/>
                  </a:cubicBezTo>
                  <a:close/>
                  <a:moveTo>
                    <a:pt x="877" y="0"/>
                  </a:moveTo>
                  <a:cubicBezTo>
                    <a:pt x="863" y="0"/>
                    <a:pt x="849" y="1"/>
                    <a:pt x="834" y="2"/>
                  </a:cubicBezTo>
                  <a:cubicBezTo>
                    <a:pt x="367" y="35"/>
                    <a:pt x="1" y="669"/>
                    <a:pt x="34" y="1403"/>
                  </a:cubicBezTo>
                  <a:cubicBezTo>
                    <a:pt x="99" y="2149"/>
                    <a:pt x="510" y="2705"/>
                    <a:pt x="993" y="2705"/>
                  </a:cubicBezTo>
                  <a:cubicBezTo>
                    <a:pt x="1007" y="2705"/>
                    <a:pt x="1021" y="2705"/>
                    <a:pt x="1035" y="2704"/>
                  </a:cubicBezTo>
                  <a:cubicBezTo>
                    <a:pt x="1535" y="2670"/>
                    <a:pt x="1902" y="2037"/>
                    <a:pt x="1835" y="1269"/>
                  </a:cubicBezTo>
                  <a:cubicBezTo>
                    <a:pt x="1803" y="556"/>
                    <a:pt x="1361" y="0"/>
                    <a:pt x="8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3047;p58">
              <a:extLst>
                <a:ext uri="{FF2B5EF4-FFF2-40B4-BE49-F238E27FC236}">
                  <a16:creationId xmlns:a16="http://schemas.microsoft.com/office/drawing/2014/main" id="{237FF4AB-9F36-D1CD-1247-8A70C6BAE1C9}"/>
                </a:ext>
              </a:extLst>
            </p:cNvPr>
            <p:cNvSpPr/>
            <p:nvPr/>
          </p:nvSpPr>
          <p:spPr>
            <a:xfrm>
              <a:off x="4376900" y="1704800"/>
              <a:ext cx="81475" cy="68100"/>
            </a:xfrm>
            <a:custGeom>
              <a:avLst/>
              <a:gdLst/>
              <a:ahLst/>
              <a:cxnLst/>
              <a:rect l="l" t="t" r="r" b="b"/>
              <a:pathLst>
                <a:path w="3259" h="2724" extrusionOk="0">
                  <a:moveTo>
                    <a:pt x="1824" y="175"/>
                  </a:moveTo>
                  <a:cubicBezTo>
                    <a:pt x="2458" y="175"/>
                    <a:pt x="2958" y="675"/>
                    <a:pt x="2992" y="1276"/>
                  </a:cubicBezTo>
                  <a:cubicBezTo>
                    <a:pt x="3038" y="2042"/>
                    <a:pt x="2438" y="2566"/>
                    <a:pt x="1799" y="2566"/>
                  </a:cubicBezTo>
                  <a:cubicBezTo>
                    <a:pt x="1520" y="2566"/>
                    <a:pt x="1234" y="2466"/>
                    <a:pt x="990" y="2243"/>
                  </a:cubicBezTo>
                  <a:cubicBezTo>
                    <a:pt x="223" y="1509"/>
                    <a:pt x="757" y="175"/>
                    <a:pt x="1824" y="175"/>
                  </a:cubicBezTo>
                  <a:close/>
                  <a:moveTo>
                    <a:pt x="1797" y="0"/>
                  </a:moveTo>
                  <a:cubicBezTo>
                    <a:pt x="1418" y="0"/>
                    <a:pt x="1035" y="158"/>
                    <a:pt x="757" y="509"/>
                  </a:cubicBezTo>
                  <a:cubicBezTo>
                    <a:pt x="0" y="1423"/>
                    <a:pt x="703" y="2724"/>
                    <a:pt x="1796" y="2724"/>
                  </a:cubicBezTo>
                  <a:cubicBezTo>
                    <a:pt x="1860" y="2724"/>
                    <a:pt x="1925" y="2719"/>
                    <a:pt x="1991" y="2710"/>
                  </a:cubicBezTo>
                  <a:cubicBezTo>
                    <a:pt x="2725" y="2644"/>
                    <a:pt x="3259" y="2010"/>
                    <a:pt x="3159" y="1276"/>
                  </a:cubicBezTo>
                  <a:cubicBezTo>
                    <a:pt x="3116" y="489"/>
                    <a:pt x="2463" y="0"/>
                    <a:pt x="17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3048;p58">
              <a:extLst>
                <a:ext uri="{FF2B5EF4-FFF2-40B4-BE49-F238E27FC236}">
                  <a16:creationId xmlns:a16="http://schemas.microsoft.com/office/drawing/2014/main" id="{D40F9F1E-F948-2547-F1C3-9A6511F504A1}"/>
                </a:ext>
              </a:extLst>
            </p:cNvPr>
            <p:cNvSpPr/>
            <p:nvPr/>
          </p:nvSpPr>
          <p:spPr>
            <a:xfrm>
              <a:off x="4366625" y="1731625"/>
              <a:ext cx="28375" cy="7575"/>
            </a:xfrm>
            <a:custGeom>
              <a:avLst/>
              <a:gdLst/>
              <a:ahLst/>
              <a:cxnLst/>
              <a:rect l="l" t="t" r="r" b="b"/>
              <a:pathLst>
                <a:path w="1135" h="303" extrusionOk="0">
                  <a:moveTo>
                    <a:pt x="620" y="1"/>
                  </a:moveTo>
                  <a:cubicBezTo>
                    <a:pt x="188" y="1"/>
                    <a:pt x="0" y="170"/>
                    <a:pt x="0" y="170"/>
                  </a:cubicBezTo>
                  <a:lnTo>
                    <a:pt x="100" y="303"/>
                  </a:lnTo>
                  <a:cubicBezTo>
                    <a:pt x="100" y="303"/>
                    <a:pt x="248" y="189"/>
                    <a:pt x="576" y="189"/>
                  </a:cubicBezTo>
                  <a:cubicBezTo>
                    <a:pt x="717" y="189"/>
                    <a:pt x="891" y="210"/>
                    <a:pt x="1101" y="270"/>
                  </a:cubicBezTo>
                  <a:lnTo>
                    <a:pt x="1135" y="69"/>
                  </a:lnTo>
                  <a:cubicBezTo>
                    <a:pt x="934" y="19"/>
                    <a:pt x="763" y="1"/>
                    <a:pt x="6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3049;p58">
              <a:extLst>
                <a:ext uri="{FF2B5EF4-FFF2-40B4-BE49-F238E27FC236}">
                  <a16:creationId xmlns:a16="http://schemas.microsoft.com/office/drawing/2014/main" id="{84C7873F-8491-C1B7-E3D6-DF349B98B337}"/>
                </a:ext>
              </a:extLst>
            </p:cNvPr>
            <p:cNvSpPr/>
            <p:nvPr/>
          </p:nvSpPr>
          <p:spPr>
            <a:xfrm>
              <a:off x="4452525" y="1710000"/>
              <a:ext cx="108425" cy="24200"/>
            </a:xfrm>
            <a:custGeom>
              <a:avLst/>
              <a:gdLst/>
              <a:ahLst/>
              <a:cxnLst/>
              <a:rect l="l" t="t" r="r" b="b"/>
              <a:pathLst>
                <a:path w="4337" h="968" extrusionOk="0">
                  <a:moveTo>
                    <a:pt x="3136" y="0"/>
                  </a:moveTo>
                  <a:cubicBezTo>
                    <a:pt x="2836" y="34"/>
                    <a:pt x="100" y="734"/>
                    <a:pt x="0" y="768"/>
                  </a:cubicBezTo>
                  <a:lnTo>
                    <a:pt x="34" y="968"/>
                  </a:lnTo>
                  <a:cubicBezTo>
                    <a:pt x="1034" y="701"/>
                    <a:pt x="2936" y="201"/>
                    <a:pt x="3169" y="167"/>
                  </a:cubicBezTo>
                  <a:cubicBezTo>
                    <a:pt x="3569" y="234"/>
                    <a:pt x="3903" y="367"/>
                    <a:pt x="4237" y="534"/>
                  </a:cubicBezTo>
                  <a:lnTo>
                    <a:pt x="4337" y="367"/>
                  </a:lnTo>
                  <a:cubicBezTo>
                    <a:pt x="3970" y="167"/>
                    <a:pt x="3569" y="34"/>
                    <a:pt x="31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3050;p58">
              <a:extLst>
                <a:ext uri="{FF2B5EF4-FFF2-40B4-BE49-F238E27FC236}">
                  <a16:creationId xmlns:a16="http://schemas.microsoft.com/office/drawing/2014/main" id="{0ACB1832-7B0C-2C50-A7B0-26B01182A360}"/>
                </a:ext>
              </a:extLst>
            </p:cNvPr>
            <p:cNvSpPr/>
            <p:nvPr/>
          </p:nvSpPr>
          <p:spPr>
            <a:xfrm>
              <a:off x="4496725" y="1692775"/>
              <a:ext cx="60050" cy="81800"/>
            </a:xfrm>
            <a:custGeom>
              <a:avLst/>
              <a:gdLst/>
              <a:ahLst/>
              <a:cxnLst/>
              <a:rect l="l" t="t" r="r" b="b"/>
              <a:pathLst>
                <a:path w="2402" h="3272" extrusionOk="0">
                  <a:moveTo>
                    <a:pt x="1489" y="1"/>
                  </a:moveTo>
                  <a:cubicBezTo>
                    <a:pt x="770" y="1"/>
                    <a:pt x="67" y="1523"/>
                    <a:pt x="67" y="1523"/>
                  </a:cubicBezTo>
                  <a:lnTo>
                    <a:pt x="0" y="2858"/>
                  </a:lnTo>
                  <a:cubicBezTo>
                    <a:pt x="168" y="3131"/>
                    <a:pt x="442" y="3272"/>
                    <a:pt x="722" y="3272"/>
                  </a:cubicBezTo>
                  <a:cubicBezTo>
                    <a:pt x="887" y="3272"/>
                    <a:pt x="1053" y="3223"/>
                    <a:pt x="1201" y="3125"/>
                  </a:cubicBezTo>
                  <a:cubicBezTo>
                    <a:pt x="2002" y="2658"/>
                    <a:pt x="2402" y="289"/>
                    <a:pt x="1635" y="22"/>
                  </a:cubicBezTo>
                  <a:cubicBezTo>
                    <a:pt x="1586" y="8"/>
                    <a:pt x="1538" y="1"/>
                    <a:pt x="14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3051;p58">
              <a:extLst>
                <a:ext uri="{FF2B5EF4-FFF2-40B4-BE49-F238E27FC236}">
                  <a16:creationId xmlns:a16="http://schemas.microsoft.com/office/drawing/2014/main" id="{167E8683-3931-481E-1EE0-D7A7EF7D243D}"/>
                </a:ext>
              </a:extLst>
            </p:cNvPr>
            <p:cNvSpPr/>
            <p:nvPr/>
          </p:nvSpPr>
          <p:spPr>
            <a:xfrm>
              <a:off x="4505050" y="1710825"/>
              <a:ext cx="29225" cy="53200"/>
            </a:xfrm>
            <a:custGeom>
              <a:avLst/>
              <a:gdLst/>
              <a:ahLst/>
              <a:cxnLst/>
              <a:rect l="l" t="t" r="r" b="b"/>
              <a:pathLst>
                <a:path w="1169" h="2128" extrusionOk="0">
                  <a:moveTo>
                    <a:pt x="1168" y="1"/>
                  </a:moveTo>
                  <a:lnTo>
                    <a:pt x="1168" y="1"/>
                  </a:lnTo>
                  <a:cubicBezTo>
                    <a:pt x="401" y="201"/>
                    <a:pt x="1" y="1335"/>
                    <a:pt x="167" y="2102"/>
                  </a:cubicBezTo>
                  <a:cubicBezTo>
                    <a:pt x="167" y="2119"/>
                    <a:pt x="192" y="2127"/>
                    <a:pt x="218" y="2127"/>
                  </a:cubicBezTo>
                  <a:cubicBezTo>
                    <a:pt x="243" y="2127"/>
                    <a:pt x="268" y="2119"/>
                    <a:pt x="268" y="2102"/>
                  </a:cubicBezTo>
                  <a:cubicBezTo>
                    <a:pt x="301" y="1936"/>
                    <a:pt x="368" y="1735"/>
                    <a:pt x="468" y="1602"/>
                  </a:cubicBezTo>
                  <a:cubicBezTo>
                    <a:pt x="557" y="1422"/>
                    <a:pt x="728" y="1297"/>
                    <a:pt x="930" y="1297"/>
                  </a:cubicBezTo>
                  <a:cubicBezTo>
                    <a:pt x="954" y="1297"/>
                    <a:pt x="977" y="1298"/>
                    <a:pt x="1001" y="1302"/>
                  </a:cubicBezTo>
                  <a:lnTo>
                    <a:pt x="1001" y="1268"/>
                  </a:lnTo>
                  <a:cubicBezTo>
                    <a:pt x="930" y="1233"/>
                    <a:pt x="856" y="1216"/>
                    <a:pt x="784" y="1216"/>
                  </a:cubicBezTo>
                  <a:cubicBezTo>
                    <a:pt x="588" y="1216"/>
                    <a:pt x="408" y="1340"/>
                    <a:pt x="334" y="1535"/>
                  </a:cubicBezTo>
                  <a:cubicBezTo>
                    <a:pt x="368" y="935"/>
                    <a:pt x="668" y="368"/>
                    <a:pt x="11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3052;p58">
              <a:extLst>
                <a:ext uri="{FF2B5EF4-FFF2-40B4-BE49-F238E27FC236}">
                  <a16:creationId xmlns:a16="http://schemas.microsoft.com/office/drawing/2014/main" id="{533F5FAF-F570-18F0-4A43-BEFD341E3494}"/>
                </a:ext>
              </a:extLst>
            </p:cNvPr>
            <p:cNvSpPr/>
            <p:nvPr/>
          </p:nvSpPr>
          <p:spPr>
            <a:xfrm>
              <a:off x="4388300" y="1899725"/>
              <a:ext cx="145125" cy="89725"/>
            </a:xfrm>
            <a:custGeom>
              <a:avLst/>
              <a:gdLst/>
              <a:ahLst/>
              <a:cxnLst/>
              <a:rect l="l" t="t" r="r" b="b"/>
              <a:pathLst>
                <a:path w="5805" h="3589" extrusionOk="0">
                  <a:moveTo>
                    <a:pt x="234" y="0"/>
                  </a:moveTo>
                  <a:cubicBezTo>
                    <a:pt x="218" y="0"/>
                    <a:pt x="201" y="17"/>
                    <a:pt x="201" y="50"/>
                  </a:cubicBezTo>
                  <a:cubicBezTo>
                    <a:pt x="101" y="1251"/>
                    <a:pt x="1" y="3086"/>
                    <a:pt x="1101" y="3453"/>
                  </a:cubicBezTo>
                  <a:cubicBezTo>
                    <a:pt x="1367" y="3546"/>
                    <a:pt x="1630" y="3588"/>
                    <a:pt x="1886" y="3588"/>
                  </a:cubicBezTo>
                  <a:cubicBezTo>
                    <a:pt x="2821" y="3588"/>
                    <a:pt x="3675" y="3025"/>
                    <a:pt x="4304" y="2319"/>
                  </a:cubicBezTo>
                  <a:cubicBezTo>
                    <a:pt x="4871" y="1718"/>
                    <a:pt x="5371" y="1051"/>
                    <a:pt x="5805" y="350"/>
                  </a:cubicBezTo>
                  <a:cubicBezTo>
                    <a:pt x="5805" y="350"/>
                    <a:pt x="5805" y="317"/>
                    <a:pt x="5805" y="317"/>
                  </a:cubicBezTo>
                  <a:cubicBezTo>
                    <a:pt x="5304" y="984"/>
                    <a:pt x="4771" y="1618"/>
                    <a:pt x="4204" y="2219"/>
                  </a:cubicBezTo>
                  <a:cubicBezTo>
                    <a:pt x="3670" y="2786"/>
                    <a:pt x="3003" y="3186"/>
                    <a:pt x="2236" y="3353"/>
                  </a:cubicBezTo>
                  <a:cubicBezTo>
                    <a:pt x="2095" y="3372"/>
                    <a:pt x="1953" y="3384"/>
                    <a:pt x="1813" y="3384"/>
                  </a:cubicBezTo>
                  <a:cubicBezTo>
                    <a:pt x="1225" y="3384"/>
                    <a:pt x="677" y="3174"/>
                    <a:pt x="434" y="2419"/>
                  </a:cubicBezTo>
                  <a:cubicBezTo>
                    <a:pt x="201" y="1651"/>
                    <a:pt x="134" y="851"/>
                    <a:pt x="268" y="50"/>
                  </a:cubicBezTo>
                  <a:cubicBezTo>
                    <a:pt x="268" y="17"/>
                    <a:pt x="251" y="0"/>
                    <a:pt x="2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3053;p58">
              <a:extLst>
                <a:ext uri="{FF2B5EF4-FFF2-40B4-BE49-F238E27FC236}">
                  <a16:creationId xmlns:a16="http://schemas.microsoft.com/office/drawing/2014/main" id="{33E05738-665B-6DFA-D374-C203056D1D81}"/>
                </a:ext>
              </a:extLst>
            </p:cNvPr>
            <p:cNvSpPr/>
            <p:nvPr/>
          </p:nvSpPr>
          <p:spPr>
            <a:xfrm>
              <a:off x="4159800" y="2588125"/>
              <a:ext cx="559600" cy="25050"/>
            </a:xfrm>
            <a:custGeom>
              <a:avLst/>
              <a:gdLst/>
              <a:ahLst/>
              <a:cxnLst/>
              <a:rect l="l" t="t" r="r" b="b"/>
              <a:pathLst>
                <a:path w="22384" h="1002" extrusionOk="0">
                  <a:moveTo>
                    <a:pt x="1" y="1"/>
                  </a:moveTo>
                  <a:lnTo>
                    <a:pt x="1" y="1001"/>
                  </a:lnTo>
                  <a:lnTo>
                    <a:pt x="22383" y="1001"/>
                  </a:lnTo>
                  <a:lnTo>
                    <a:pt x="2238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3054;p58">
              <a:extLst>
                <a:ext uri="{FF2B5EF4-FFF2-40B4-BE49-F238E27FC236}">
                  <a16:creationId xmlns:a16="http://schemas.microsoft.com/office/drawing/2014/main" id="{ACEA1525-6F58-8CF2-7F15-B0C81FD8622A}"/>
                </a:ext>
              </a:extLst>
            </p:cNvPr>
            <p:cNvSpPr/>
            <p:nvPr/>
          </p:nvSpPr>
          <p:spPr>
            <a:xfrm>
              <a:off x="3985525" y="2242875"/>
              <a:ext cx="590450" cy="370300"/>
            </a:xfrm>
            <a:custGeom>
              <a:avLst/>
              <a:gdLst/>
              <a:ahLst/>
              <a:cxnLst/>
              <a:rect l="l" t="t" r="r" b="b"/>
              <a:pathLst>
                <a:path w="23618" h="14812" extrusionOk="0">
                  <a:moveTo>
                    <a:pt x="0" y="1"/>
                  </a:moveTo>
                  <a:lnTo>
                    <a:pt x="1801" y="14811"/>
                  </a:lnTo>
                  <a:lnTo>
                    <a:pt x="23617" y="14811"/>
                  </a:lnTo>
                  <a:lnTo>
                    <a:pt x="217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3055;p58">
              <a:extLst>
                <a:ext uri="{FF2B5EF4-FFF2-40B4-BE49-F238E27FC236}">
                  <a16:creationId xmlns:a16="http://schemas.microsoft.com/office/drawing/2014/main" id="{E8B69BF5-9C68-47CC-83B5-04E26C986997}"/>
                </a:ext>
              </a:extLst>
            </p:cNvPr>
            <p:cNvSpPr/>
            <p:nvPr/>
          </p:nvSpPr>
          <p:spPr>
            <a:xfrm>
              <a:off x="4246525" y="2394650"/>
              <a:ext cx="67575" cy="66750"/>
            </a:xfrm>
            <a:custGeom>
              <a:avLst/>
              <a:gdLst/>
              <a:ahLst/>
              <a:cxnLst/>
              <a:rect l="l" t="t" r="r" b="b"/>
              <a:pathLst>
                <a:path w="2703" h="2670" extrusionOk="0">
                  <a:moveTo>
                    <a:pt x="1335" y="1"/>
                  </a:moveTo>
                  <a:cubicBezTo>
                    <a:pt x="601" y="1"/>
                    <a:pt x="1" y="601"/>
                    <a:pt x="34" y="1335"/>
                  </a:cubicBezTo>
                  <a:cubicBezTo>
                    <a:pt x="34" y="2069"/>
                    <a:pt x="635" y="2669"/>
                    <a:pt x="1369" y="2669"/>
                  </a:cubicBezTo>
                  <a:cubicBezTo>
                    <a:pt x="2102" y="2669"/>
                    <a:pt x="2703" y="2069"/>
                    <a:pt x="2670" y="1335"/>
                  </a:cubicBezTo>
                  <a:cubicBezTo>
                    <a:pt x="2670" y="601"/>
                    <a:pt x="2069" y="1"/>
                    <a:pt x="13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3056;p58">
              <a:extLst>
                <a:ext uri="{FF2B5EF4-FFF2-40B4-BE49-F238E27FC236}">
                  <a16:creationId xmlns:a16="http://schemas.microsoft.com/office/drawing/2014/main" id="{07CBDDAA-277E-BC9E-0809-8BD27FFD0FEF}"/>
                </a:ext>
              </a:extLst>
            </p:cNvPr>
            <p:cNvSpPr/>
            <p:nvPr/>
          </p:nvSpPr>
          <p:spPr>
            <a:xfrm>
              <a:off x="1853150" y="3472100"/>
              <a:ext cx="2362550" cy="1458575"/>
            </a:xfrm>
            <a:custGeom>
              <a:avLst/>
              <a:gdLst/>
              <a:ahLst/>
              <a:cxnLst/>
              <a:rect l="l" t="t" r="r" b="b"/>
              <a:pathLst>
                <a:path w="94502" h="58343" extrusionOk="0">
                  <a:moveTo>
                    <a:pt x="1" y="0"/>
                  </a:moveTo>
                  <a:lnTo>
                    <a:pt x="14078" y="58342"/>
                  </a:lnTo>
                  <a:lnTo>
                    <a:pt x="94502" y="58342"/>
                  </a:lnTo>
                  <a:lnTo>
                    <a:pt x="80458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3057;p58">
              <a:extLst>
                <a:ext uri="{FF2B5EF4-FFF2-40B4-BE49-F238E27FC236}">
                  <a16:creationId xmlns:a16="http://schemas.microsoft.com/office/drawing/2014/main" id="{BCF71E8D-D5D3-338A-BD88-DE12D0CE5B28}"/>
                </a:ext>
              </a:extLst>
            </p:cNvPr>
            <p:cNvSpPr/>
            <p:nvPr/>
          </p:nvSpPr>
          <p:spPr>
            <a:xfrm>
              <a:off x="1496250" y="3472100"/>
              <a:ext cx="2362525" cy="1458575"/>
            </a:xfrm>
            <a:custGeom>
              <a:avLst/>
              <a:gdLst/>
              <a:ahLst/>
              <a:cxnLst/>
              <a:rect l="l" t="t" r="r" b="b"/>
              <a:pathLst>
                <a:path w="94501" h="58343" extrusionOk="0">
                  <a:moveTo>
                    <a:pt x="14043" y="0"/>
                  </a:moveTo>
                  <a:lnTo>
                    <a:pt x="0" y="58342"/>
                  </a:lnTo>
                  <a:lnTo>
                    <a:pt x="80424" y="58342"/>
                  </a:lnTo>
                  <a:lnTo>
                    <a:pt x="9450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3058;p58">
              <a:extLst>
                <a:ext uri="{FF2B5EF4-FFF2-40B4-BE49-F238E27FC236}">
                  <a16:creationId xmlns:a16="http://schemas.microsoft.com/office/drawing/2014/main" id="{3CFF9D0C-FBD4-B88D-ACEB-A9639EE0DD3A}"/>
                </a:ext>
              </a:extLst>
            </p:cNvPr>
            <p:cNvSpPr/>
            <p:nvPr/>
          </p:nvSpPr>
          <p:spPr>
            <a:xfrm>
              <a:off x="1849825" y="3746450"/>
              <a:ext cx="1717075" cy="1001575"/>
            </a:xfrm>
            <a:custGeom>
              <a:avLst/>
              <a:gdLst/>
              <a:ahLst/>
              <a:cxnLst/>
              <a:rect l="l" t="t" r="r" b="b"/>
              <a:pathLst>
                <a:path w="68683" h="40063" extrusionOk="0">
                  <a:moveTo>
                    <a:pt x="9641" y="1"/>
                  </a:moveTo>
                  <a:lnTo>
                    <a:pt x="7839" y="7439"/>
                  </a:lnTo>
                  <a:lnTo>
                    <a:pt x="7739" y="7906"/>
                  </a:lnTo>
                  <a:lnTo>
                    <a:pt x="5871" y="15645"/>
                  </a:lnTo>
                  <a:lnTo>
                    <a:pt x="5771" y="16112"/>
                  </a:lnTo>
                  <a:lnTo>
                    <a:pt x="3903" y="23851"/>
                  </a:lnTo>
                  <a:lnTo>
                    <a:pt x="3803" y="24285"/>
                  </a:lnTo>
                  <a:lnTo>
                    <a:pt x="1935" y="32024"/>
                  </a:lnTo>
                  <a:lnTo>
                    <a:pt x="1835" y="32491"/>
                  </a:lnTo>
                  <a:lnTo>
                    <a:pt x="1" y="40063"/>
                  </a:lnTo>
                  <a:lnTo>
                    <a:pt x="59076" y="40063"/>
                  </a:lnTo>
                  <a:lnTo>
                    <a:pt x="60877" y="32491"/>
                  </a:lnTo>
                  <a:lnTo>
                    <a:pt x="60977" y="32024"/>
                  </a:lnTo>
                  <a:lnTo>
                    <a:pt x="62845" y="24285"/>
                  </a:lnTo>
                  <a:lnTo>
                    <a:pt x="62945" y="23851"/>
                  </a:lnTo>
                  <a:lnTo>
                    <a:pt x="64813" y="16112"/>
                  </a:lnTo>
                  <a:lnTo>
                    <a:pt x="64914" y="15645"/>
                  </a:lnTo>
                  <a:lnTo>
                    <a:pt x="66782" y="7906"/>
                  </a:lnTo>
                  <a:lnTo>
                    <a:pt x="66882" y="7439"/>
                  </a:lnTo>
                  <a:lnTo>
                    <a:pt x="686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3059;p58">
              <a:extLst>
                <a:ext uri="{FF2B5EF4-FFF2-40B4-BE49-F238E27FC236}">
                  <a16:creationId xmlns:a16="http://schemas.microsoft.com/office/drawing/2014/main" id="{F746BE5F-5431-DB9E-42D2-345CB1312A21}"/>
                </a:ext>
              </a:extLst>
            </p:cNvPr>
            <p:cNvSpPr/>
            <p:nvPr/>
          </p:nvSpPr>
          <p:spPr>
            <a:xfrm>
              <a:off x="2054975" y="3746450"/>
              <a:ext cx="251875" cy="1001575"/>
            </a:xfrm>
            <a:custGeom>
              <a:avLst/>
              <a:gdLst/>
              <a:ahLst/>
              <a:cxnLst/>
              <a:rect l="l" t="t" r="r" b="b"/>
              <a:pathLst>
                <a:path w="10075" h="40063" extrusionOk="0">
                  <a:moveTo>
                    <a:pt x="9607" y="1"/>
                  </a:moveTo>
                  <a:lnTo>
                    <a:pt x="7806" y="7439"/>
                  </a:lnTo>
                  <a:lnTo>
                    <a:pt x="7706" y="7906"/>
                  </a:lnTo>
                  <a:lnTo>
                    <a:pt x="5838" y="15645"/>
                  </a:lnTo>
                  <a:lnTo>
                    <a:pt x="5738" y="16112"/>
                  </a:lnTo>
                  <a:lnTo>
                    <a:pt x="3903" y="23851"/>
                  </a:lnTo>
                  <a:lnTo>
                    <a:pt x="3770" y="24285"/>
                  </a:lnTo>
                  <a:lnTo>
                    <a:pt x="1935" y="32024"/>
                  </a:lnTo>
                  <a:lnTo>
                    <a:pt x="1802" y="32491"/>
                  </a:lnTo>
                  <a:lnTo>
                    <a:pt x="0" y="40063"/>
                  </a:lnTo>
                  <a:lnTo>
                    <a:pt x="467" y="40063"/>
                  </a:lnTo>
                  <a:lnTo>
                    <a:pt x="2269" y="32491"/>
                  </a:lnTo>
                  <a:lnTo>
                    <a:pt x="2402" y="32024"/>
                  </a:lnTo>
                  <a:lnTo>
                    <a:pt x="4237" y="24285"/>
                  </a:lnTo>
                  <a:lnTo>
                    <a:pt x="4370" y="23851"/>
                  </a:lnTo>
                  <a:lnTo>
                    <a:pt x="6205" y="16112"/>
                  </a:lnTo>
                  <a:lnTo>
                    <a:pt x="6338" y="15645"/>
                  </a:lnTo>
                  <a:lnTo>
                    <a:pt x="8173" y="7906"/>
                  </a:lnTo>
                  <a:lnTo>
                    <a:pt x="8273" y="7439"/>
                  </a:lnTo>
                  <a:lnTo>
                    <a:pt x="10074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3060;p58">
              <a:extLst>
                <a:ext uri="{FF2B5EF4-FFF2-40B4-BE49-F238E27FC236}">
                  <a16:creationId xmlns:a16="http://schemas.microsoft.com/office/drawing/2014/main" id="{E343F364-458C-B4DD-4BE3-C52C94DE73BE}"/>
                </a:ext>
              </a:extLst>
            </p:cNvPr>
            <p:cNvSpPr/>
            <p:nvPr/>
          </p:nvSpPr>
          <p:spPr>
            <a:xfrm>
              <a:off x="2265125" y="3746450"/>
              <a:ext cx="251875" cy="1001575"/>
            </a:xfrm>
            <a:custGeom>
              <a:avLst/>
              <a:gdLst/>
              <a:ahLst/>
              <a:cxnLst/>
              <a:rect l="l" t="t" r="r" b="b"/>
              <a:pathLst>
                <a:path w="10075" h="40063" extrusionOk="0">
                  <a:moveTo>
                    <a:pt x="9607" y="1"/>
                  </a:moveTo>
                  <a:lnTo>
                    <a:pt x="7839" y="7439"/>
                  </a:lnTo>
                  <a:lnTo>
                    <a:pt x="7706" y="7906"/>
                  </a:lnTo>
                  <a:lnTo>
                    <a:pt x="5871" y="15645"/>
                  </a:lnTo>
                  <a:lnTo>
                    <a:pt x="5738" y="16112"/>
                  </a:lnTo>
                  <a:lnTo>
                    <a:pt x="3903" y="23851"/>
                  </a:lnTo>
                  <a:lnTo>
                    <a:pt x="3770" y="24285"/>
                  </a:lnTo>
                  <a:lnTo>
                    <a:pt x="1935" y="32024"/>
                  </a:lnTo>
                  <a:lnTo>
                    <a:pt x="1802" y="32491"/>
                  </a:lnTo>
                  <a:lnTo>
                    <a:pt x="0" y="40063"/>
                  </a:lnTo>
                  <a:lnTo>
                    <a:pt x="467" y="40063"/>
                  </a:lnTo>
                  <a:lnTo>
                    <a:pt x="2269" y="32491"/>
                  </a:lnTo>
                  <a:lnTo>
                    <a:pt x="2402" y="32024"/>
                  </a:lnTo>
                  <a:lnTo>
                    <a:pt x="4237" y="24285"/>
                  </a:lnTo>
                  <a:lnTo>
                    <a:pt x="4370" y="23851"/>
                  </a:lnTo>
                  <a:lnTo>
                    <a:pt x="6205" y="16112"/>
                  </a:lnTo>
                  <a:lnTo>
                    <a:pt x="6338" y="15645"/>
                  </a:lnTo>
                  <a:lnTo>
                    <a:pt x="8173" y="7906"/>
                  </a:lnTo>
                  <a:lnTo>
                    <a:pt x="8306" y="7439"/>
                  </a:lnTo>
                  <a:lnTo>
                    <a:pt x="10074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3061;p58">
              <a:extLst>
                <a:ext uri="{FF2B5EF4-FFF2-40B4-BE49-F238E27FC236}">
                  <a16:creationId xmlns:a16="http://schemas.microsoft.com/office/drawing/2014/main" id="{7C20F37A-A14C-3D11-5B91-6596BCA179CE}"/>
                </a:ext>
              </a:extLst>
            </p:cNvPr>
            <p:cNvSpPr/>
            <p:nvPr/>
          </p:nvSpPr>
          <p:spPr>
            <a:xfrm>
              <a:off x="2475275" y="3746450"/>
              <a:ext cx="251875" cy="1001575"/>
            </a:xfrm>
            <a:custGeom>
              <a:avLst/>
              <a:gdLst/>
              <a:ahLst/>
              <a:cxnLst/>
              <a:rect l="l" t="t" r="r" b="b"/>
              <a:pathLst>
                <a:path w="10075" h="40063" extrusionOk="0">
                  <a:moveTo>
                    <a:pt x="9607" y="1"/>
                  </a:moveTo>
                  <a:lnTo>
                    <a:pt x="7839" y="7439"/>
                  </a:lnTo>
                  <a:lnTo>
                    <a:pt x="7739" y="7906"/>
                  </a:lnTo>
                  <a:lnTo>
                    <a:pt x="5871" y="15645"/>
                  </a:lnTo>
                  <a:lnTo>
                    <a:pt x="5771" y="16112"/>
                  </a:lnTo>
                  <a:lnTo>
                    <a:pt x="3903" y="23851"/>
                  </a:lnTo>
                  <a:lnTo>
                    <a:pt x="3803" y="24285"/>
                  </a:lnTo>
                  <a:lnTo>
                    <a:pt x="1935" y="32024"/>
                  </a:lnTo>
                  <a:lnTo>
                    <a:pt x="1835" y="32491"/>
                  </a:lnTo>
                  <a:lnTo>
                    <a:pt x="0" y="40063"/>
                  </a:lnTo>
                  <a:lnTo>
                    <a:pt x="467" y="40063"/>
                  </a:lnTo>
                  <a:lnTo>
                    <a:pt x="2302" y="32491"/>
                  </a:lnTo>
                  <a:lnTo>
                    <a:pt x="2402" y="32024"/>
                  </a:lnTo>
                  <a:lnTo>
                    <a:pt x="4270" y="24285"/>
                  </a:lnTo>
                  <a:lnTo>
                    <a:pt x="4370" y="23851"/>
                  </a:lnTo>
                  <a:lnTo>
                    <a:pt x="6238" y="16112"/>
                  </a:lnTo>
                  <a:lnTo>
                    <a:pt x="6338" y="15645"/>
                  </a:lnTo>
                  <a:lnTo>
                    <a:pt x="8173" y="7906"/>
                  </a:lnTo>
                  <a:lnTo>
                    <a:pt x="8306" y="7439"/>
                  </a:lnTo>
                  <a:lnTo>
                    <a:pt x="10074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3062;p58">
              <a:extLst>
                <a:ext uri="{FF2B5EF4-FFF2-40B4-BE49-F238E27FC236}">
                  <a16:creationId xmlns:a16="http://schemas.microsoft.com/office/drawing/2014/main" id="{368C2E65-6E92-EBAE-7C0A-5836F0A4A492}"/>
                </a:ext>
              </a:extLst>
            </p:cNvPr>
            <p:cNvSpPr/>
            <p:nvPr/>
          </p:nvSpPr>
          <p:spPr>
            <a:xfrm>
              <a:off x="2685425" y="3746450"/>
              <a:ext cx="252700" cy="1001575"/>
            </a:xfrm>
            <a:custGeom>
              <a:avLst/>
              <a:gdLst/>
              <a:ahLst/>
              <a:cxnLst/>
              <a:rect l="l" t="t" r="r" b="b"/>
              <a:pathLst>
                <a:path w="10108" h="40063" extrusionOk="0">
                  <a:moveTo>
                    <a:pt x="9641" y="1"/>
                  </a:moveTo>
                  <a:lnTo>
                    <a:pt x="7839" y="7439"/>
                  </a:lnTo>
                  <a:lnTo>
                    <a:pt x="7739" y="7906"/>
                  </a:lnTo>
                  <a:lnTo>
                    <a:pt x="5871" y="15645"/>
                  </a:lnTo>
                  <a:lnTo>
                    <a:pt x="5771" y="16112"/>
                  </a:lnTo>
                  <a:lnTo>
                    <a:pt x="3903" y="23851"/>
                  </a:lnTo>
                  <a:lnTo>
                    <a:pt x="3803" y="24285"/>
                  </a:lnTo>
                  <a:lnTo>
                    <a:pt x="1935" y="32024"/>
                  </a:lnTo>
                  <a:lnTo>
                    <a:pt x="1835" y="32491"/>
                  </a:lnTo>
                  <a:lnTo>
                    <a:pt x="0" y="40063"/>
                  </a:lnTo>
                  <a:lnTo>
                    <a:pt x="467" y="40063"/>
                  </a:lnTo>
                  <a:lnTo>
                    <a:pt x="2302" y="32491"/>
                  </a:lnTo>
                  <a:lnTo>
                    <a:pt x="2402" y="32024"/>
                  </a:lnTo>
                  <a:lnTo>
                    <a:pt x="4270" y="24285"/>
                  </a:lnTo>
                  <a:lnTo>
                    <a:pt x="4370" y="23851"/>
                  </a:lnTo>
                  <a:lnTo>
                    <a:pt x="6238" y="16112"/>
                  </a:lnTo>
                  <a:lnTo>
                    <a:pt x="6338" y="15645"/>
                  </a:lnTo>
                  <a:lnTo>
                    <a:pt x="8206" y="7906"/>
                  </a:lnTo>
                  <a:lnTo>
                    <a:pt x="8306" y="743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3063;p58">
              <a:extLst>
                <a:ext uri="{FF2B5EF4-FFF2-40B4-BE49-F238E27FC236}">
                  <a16:creationId xmlns:a16="http://schemas.microsoft.com/office/drawing/2014/main" id="{649C4F32-C5CC-EC01-FE13-6F6391F16FD2}"/>
                </a:ext>
              </a:extLst>
            </p:cNvPr>
            <p:cNvSpPr/>
            <p:nvPr/>
          </p:nvSpPr>
          <p:spPr>
            <a:xfrm>
              <a:off x="2895575" y="3746450"/>
              <a:ext cx="252700" cy="1001575"/>
            </a:xfrm>
            <a:custGeom>
              <a:avLst/>
              <a:gdLst/>
              <a:ahLst/>
              <a:cxnLst/>
              <a:rect l="l" t="t" r="r" b="b"/>
              <a:pathLst>
                <a:path w="10108" h="40063" extrusionOk="0">
                  <a:moveTo>
                    <a:pt x="9641" y="1"/>
                  </a:moveTo>
                  <a:lnTo>
                    <a:pt x="7839" y="7439"/>
                  </a:lnTo>
                  <a:lnTo>
                    <a:pt x="7739" y="7906"/>
                  </a:lnTo>
                  <a:lnTo>
                    <a:pt x="5871" y="15645"/>
                  </a:lnTo>
                  <a:lnTo>
                    <a:pt x="5771" y="16112"/>
                  </a:lnTo>
                  <a:lnTo>
                    <a:pt x="3903" y="23851"/>
                  </a:lnTo>
                  <a:lnTo>
                    <a:pt x="3803" y="24285"/>
                  </a:lnTo>
                  <a:lnTo>
                    <a:pt x="1935" y="32024"/>
                  </a:lnTo>
                  <a:lnTo>
                    <a:pt x="1835" y="32491"/>
                  </a:lnTo>
                  <a:lnTo>
                    <a:pt x="0" y="40063"/>
                  </a:lnTo>
                  <a:lnTo>
                    <a:pt x="501" y="40063"/>
                  </a:lnTo>
                  <a:lnTo>
                    <a:pt x="2302" y="32491"/>
                  </a:lnTo>
                  <a:lnTo>
                    <a:pt x="2402" y="32024"/>
                  </a:lnTo>
                  <a:lnTo>
                    <a:pt x="4270" y="24285"/>
                  </a:lnTo>
                  <a:lnTo>
                    <a:pt x="4370" y="23851"/>
                  </a:lnTo>
                  <a:lnTo>
                    <a:pt x="6238" y="16112"/>
                  </a:lnTo>
                  <a:lnTo>
                    <a:pt x="6338" y="15645"/>
                  </a:lnTo>
                  <a:lnTo>
                    <a:pt x="8206" y="7906"/>
                  </a:lnTo>
                  <a:lnTo>
                    <a:pt x="8306" y="743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3064;p58">
              <a:extLst>
                <a:ext uri="{FF2B5EF4-FFF2-40B4-BE49-F238E27FC236}">
                  <a16:creationId xmlns:a16="http://schemas.microsoft.com/office/drawing/2014/main" id="{68FA96F5-F53B-0616-5339-BBDF9C975469}"/>
                </a:ext>
              </a:extLst>
            </p:cNvPr>
            <p:cNvSpPr/>
            <p:nvPr/>
          </p:nvSpPr>
          <p:spPr>
            <a:xfrm>
              <a:off x="3106550" y="3746450"/>
              <a:ext cx="251875" cy="1001575"/>
            </a:xfrm>
            <a:custGeom>
              <a:avLst/>
              <a:gdLst/>
              <a:ahLst/>
              <a:cxnLst/>
              <a:rect l="l" t="t" r="r" b="b"/>
              <a:pathLst>
                <a:path w="10075" h="40063" extrusionOk="0">
                  <a:moveTo>
                    <a:pt x="9608" y="1"/>
                  </a:moveTo>
                  <a:lnTo>
                    <a:pt x="7806" y="7439"/>
                  </a:lnTo>
                  <a:lnTo>
                    <a:pt x="7706" y="7906"/>
                  </a:lnTo>
                  <a:lnTo>
                    <a:pt x="5838" y="15645"/>
                  </a:lnTo>
                  <a:lnTo>
                    <a:pt x="5738" y="16112"/>
                  </a:lnTo>
                  <a:lnTo>
                    <a:pt x="3870" y="23851"/>
                  </a:lnTo>
                  <a:lnTo>
                    <a:pt x="3770" y="24285"/>
                  </a:lnTo>
                  <a:lnTo>
                    <a:pt x="1935" y="32024"/>
                  </a:lnTo>
                  <a:lnTo>
                    <a:pt x="1802" y="32491"/>
                  </a:lnTo>
                  <a:lnTo>
                    <a:pt x="1" y="40063"/>
                  </a:lnTo>
                  <a:lnTo>
                    <a:pt x="468" y="40063"/>
                  </a:lnTo>
                  <a:lnTo>
                    <a:pt x="2269" y="32491"/>
                  </a:lnTo>
                  <a:lnTo>
                    <a:pt x="2402" y="32024"/>
                  </a:lnTo>
                  <a:lnTo>
                    <a:pt x="4237" y="24285"/>
                  </a:lnTo>
                  <a:lnTo>
                    <a:pt x="4371" y="23851"/>
                  </a:lnTo>
                  <a:lnTo>
                    <a:pt x="6205" y="16112"/>
                  </a:lnTo>
                  <a:lnTo>
                    <a:pt x="6339" y="15645"/>
                  </a:lnTo>
                  <a:lnTo>
                    <a:pt x="8173" y="7906"/>
                  </a:lnTo>
                  <a:lnTo>
                    <a:pt x="8273" y="7439"/>
                  </a:lnTo>
                  <a:lnTo>
                    <a:pt x="10075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3065;p58">
              <a:extLst>
                <a:ext uri="{FF2B5EF4-FFF2-40B4-BE49-F238E27FC236}">
                  <a16:creationId xmlns:a16="http://schemas.microsoft.com/office/drawing/2014/main" id="{21DE345E-D4CA-78DC-8516-5038D9CC1A31}"/>
                </a:ext>
              </a:extLst>
            </p:cNvPr>
            <p:cNvSpPr/>
            <p:nvPr/>
          </p:nvSpPr>
          <p:spPr>
            <a:xfrm>
              <a:off x="2043300" y="3932425"/>
              <a:ext cx="1478575" cy="11700"/>
            </a:xfrm>
            <a:custGeom>
              <a:avLst/>
              <a:gdLst/>
              <a:ahLst/>
              <a:cxnLst/>
              <a:rect l="l" t="t" r="r" b="b"/>
              <a:pathLst>
                <a:path w="59143" h="468" extrusionOk="0">
                  <a:moveTo>
                    <a:pt x="100" y="0"/>
                  </a:moveTo>
                  <a:lnTo>
                    <a:pt x="0" y="467"/>
                  </a:lnTo>
                  <a:lnTo>
                    <a:pt x="59043" y="467"/>
                  </a:lnTo>
                  <a:lnTo>
                    <a:pt x="59143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3066;p58">
              <a:extLst>
                <a:ext uri="{FF2B5EF4-FFF2-40B4-BE49-F238E27FC236}">
                  <a16:creationId xmlns:a16="http://schemas.microsoft.com/office/drawing/2014/main" id="{BECA192D-F19F-48DE-FE07-24D9B74AD85E}"/>
                </a:ext>
              </a:extLst>
            </p:cNvPr>
            <p:cNvSpPr/>
            <p:nvPr/>
          </p:nvSpPr>
          <p:spPr>
            <a:xfrm>
              <a:off x="1994100" y="4137575"/>
              <a:ext cx="1478575" cy="11700"/>
            </a:xfrm>
            <a:custGeom>
              <a:avLst/>
              <a:gdLst/>
              <a:ahLst/>
              <a:cxnLst/>
              <a:rect l="l" t="t" r="r" b="b"/>
              <a:pathLst>
                <a:path w="59143" h="468" extrusionOk="0">
                  <a:moveTo>
                    <a:pt x="100" y="0"/>
                  </a:moveTo>
                  <a:lnTo>
                    <a:pt x="0" y="467"/>
                  </a:lnTo>
                  <a:lnTo>
                    <a:pt x="59042" y="467"/>
                  </a:lnTo>
                  <a:lnTo>
                    <a:pt x="59143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Google Shape;3067;p58">
              <a:extLst>
                <a:ext uri="{FF2B5EF4-FFF2-40B4-BE49-F238E27FC236}">
                  <a16:creationId xmlns:a16="http://schemas.microsoft.com/office/drawing/2014/main" id="{CCEE2781-9D46-9A56-E583-8997071F1553}"/>
                </a:ext>
              </a:extLst>
            </p:cNvPr>
            <p:cNvSpPr/>
            <p:nvPr/>
          </p:nvSpPr>
          <p:spPr>
            <a:xfrm>
              <a:off x="1944900" y="4342725"/>
              <a:ext cx="1478575" cy="10850"/>
            </a:xfrm>
            <a:custGeom>
              <a:avLst/>
              <a:gdLst/>
              <a:ahLst/>
              <a:cxnLst/>
              <a:rect l="l" t="t" r="r" b="b"/>
              <a:pathLst>
                <a:path w="59143" h="434" extrusionOk="0">
                  <a:moveTo>
                    <a:pt x="100" y="0"/>
                  </a:moveTo>
                  <a:lnTo>
                    <a:pt x="0" y="434"/>
                  </a:lnTo>
                  <a:lnTo>
                    <a:pt x="59042" y="434"/>
                  </a:lnTo>
                  <a:lnTo>
                    <a:pt x="59142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Google Shape;3068;p58">
              <a:extLst>
                <a:ext uri="{FF2B5EF4-FFF2-40B4-BE49-F238E27FC236}">
                  <a16:creationId xmlns:a16="http://schemas.microsoft.com/office/drawing/2014/main" id="{37CE1158-55E4-71F8-4E31-046D3EE30045}"/>
                </a:ext>
              </a:extLst>
            </p:cNvPr>
            <p:cNvSpPr/>
            <p:nvPr/>
          </p:nvSpPr>
          <p:spPr>
            <a:xfrm>
              <a:off x="1895700" y="4547025"/>
              <a:ext cx="1478575" cy="11700"/>
            </a:xfrm>
            <a:custGeom>
              <a:avLst/>
              <a:gdLst/>
              <a:ahLst/>
              <a:cxnLst/>
              <a:rect l="l" t="t" r="r" b="b"/>
              <a:pathLst>
                <a:path w="59143" h="468" extrusionOk="0">
                  <a:moveTo>
                    <a:pt x="100" y="1"/>
                  </a:moveTo>
                  <a:lnTo>
                    <a:pt x="0" y="468"/>
                  </a:lnTo>
                  <a:lnTo>
                    <a:pt x="59042" y="468"/>
                  </a:lnTo>
                  <a:lnTo>
                    <a:pt x="59142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6" name="Google Shape;3069;p58">
              <a:extLst>
                <a:ext uri="{FF2B5EF4-FFF2-40B4-BE49-F238E27FC236}">
                  <a16:creationId xmlns:a16="http://schemas.microsoft.com/office/drawing/2014/main" id="{72AD84F9-88DA-C1ED-CC15-6C1401ACEAC8}"/>
                </a:ext>
              </a:extLst>
            </p:cNvPr>
            <p:cNvSpPr/>
            <p:nvPr/>
          </p:nvSpPr>
          <p:spPr>
            <a:xfrm>
              <a:off x="2208425" y="4155075"/>
              <a:ext cx="150950" cy="176825"/>
            </a:xfrm>
            <a:custGeom>
              <a:avLst/>
              <a:gdLst/>
              <a:ahLst/>
              <a:cxnLst/>
              <a:rect l="l" t="t" r="r" b="b"/>
              <a:pathLst>
                <a:path w="6038" h="7073" extrusionOk="0">
                  <a:moveTo>
                    <a:pt x="901" y="1"/>
                  </a:moveTo>
                  <a:lnTo>
                    <a:pt x="0" y="735"/>
                  </a:lnTo>
                  <a:lnTo>
                    <a:pt x="5137" y="7073"/>
                  </a:lnTo>
                  <a:lnTo>
                    <a:pt x="6038" y="6372"/>
                  </a:lnTo>
                  <a:lnTo>
                    <a:pt x="901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Google Shape;3070;p58">
              <a:extLst>
                <a:ext uri="{FF2B5EF4-FFF2-40B4-BE49-F238E27FC236}">
                  <a16:creationId xmlns:a16="http://schemas.microsoft.com/office/drawing/2014/main" id="{D436D680-EBE7-565C-84CF-F70AA7F87725}"/>
                </a:ext>
              </a:extLst>
            </p:cNvPr>
            <p:cNvSpPr/>
            <p:nvPr/>
          </p:nvSpPr>
          <p:spPr>
            <a:xfrm>
              <a:off x="2183400" y="4153425"/>
              <a:ext cx="196825" cy="183475"/>
            </a:xfrm>
            <a:custGeom>
              <a:avLst/>
              <a:gdLst/>
              <a:ahLst/>
              <a:cxnLst/>
              <a:rect l="l" t="t" r="r" b="b"/>
              <a:pathLst>
                <a:path w="7873" h="7339" extrusionOk="0">
                  <a:moveTo>
                    <a:pt x="7105" y="0"/>
                  </a:moveTo>
                  <a:lnTo>
                    <a:pt x="0" y="6505"/>
                  </a:lnTo>
                  <a:lnTo>
                    <a:pt x="768" y="7339"/>
                  </a:lnTo>
                  <a:lnTo>
                    <a:pt x="7873" y="867"/>
                  </a:lnTo>
                  <a:lnTo>
                    <a:pt x="7105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Google Shape;3071;p58">
              <a:extLst>
                <a:ext uri="{FF2B5EF4-FFF2-40B4-BE49-F238E27FC236}">
                  <a16:creationId xmlns:a16="http://schemas.microsoft.com/office/drawing/2014/main" id="{B41DD708-0908-D7F0-48B6-A0D11E3F1BE1}"/>
                </a:ext>
              </a:extLst>
            </p:cNvPr>
            <p:cNvSpPr/>
            <p:nvPr/>
          </p:nvSpPr>
          <p:spPr>
            <a:xfrm>
              <a:off x="2675425" y="3955775"/>
              <a:ext cx="150125" cy="176825"/>
            </a:xfrm>
            <a:custGeom>
              <a:avLst/>
              <a:gdLst/>
              <a:ahLst/>
              <a:cxnLst/>
              <a:rect l="l" t="t" r="r" b="b"/>
              <a:pathLst>
                <a:path w="6005" h="7073" extrusionOk="0">
                  <a:moveTo>
                    <a:pt x="867" y="0"/>
                  </a:moveTo>
                  <a:lnTo>
                    <a:pt x="0" y="734"/>
                  </a:lnTo>
                  <a:lnTo>
                    <a:pt x="5137" y="7072"/>
                  </a:lnTo>
                  <a:lnTo>
                    <a:pt x="6004" y="6372"/>
                  </a:lnTo>
                  <a:lnTo>
                    <a:pt x="867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3072;p58">
              <a:extLst>
                <a:ext uri="{FF2B5EF4-FFF2-40B4-BE49-F238E27FC236}">
                  <a16:creationId xmlns:a16="http://schemas.microsoft.com/office/drawing/2014/main" id="{AECA21D4-44E0-FF97-FB8C-CD3C1252BA9A}"/>
                </a:ext>
              </a:extLst>
            </p:cNvPr>
            <p:cNvSpPr/>
            <p:nvPr/>
          </p:nvSpPr>
          <p:spPr>
            <a:xfrm>
              <a:off x="2650400" y="3954100"/>
              <a:ext cx="196825" cy="183500"/>
            </a:xfrm>
            <a:custGeom>
              <a:avLst/>
              <a:gdLst/>
              <a:ahLst/>
              <a:cxnLst/>
              <a:rect l="l" t="t" r="r" b="b"/>
              <a:pathLst>
                <a:path w="7873" h="7340" extrusionOk="0">
                  <a:moveTo>
                    <a:pt x="7105" y="1"/>
                  </a:moveTo>
                  <a:lnTo>
                    <a:pt x="0" y="6505"/>
                  </a:lnTo>
                  <a:lnTo>
                    <a:pt x="768" y="7339"/>
                  </a:lnTo>
                  <a:lnTo>
                    <a:pt x="7873" y="868"/>
                  </a:lnTo>
                  <a:lnTo>
                    <a:pt x="7105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3073;p58">
              <a:extLst>
                <a:ext uri="{FF2B5EF4-FFF2-40B4-BE49-F238E27FC236}">
                  <a16:creationId xmlns:a16="http://schemas.microsoft.com/office/drawing/2014/main" id="{CA5BA3D7-6BB0-63C4-27D8-52A98317562A}"/>
                </a:ext>
              </a:extLst>
            </p:cNvPr>
            <p:cNvSpPr/>
            <p:nvPr/>
          </p:nvSpPr>
          <p:spPr>
            <a:xfrm>
              <a:off x="2054150" y="3934925"/>
              <a:ext cx="204325" cy="199325"/>
            </a:xfrm>
            <a:custGeom>
              <a:avLst/>
              <a:gdLst/>
              <a:ahLst/>
              <a:cxnLst/>
              <a:rect l="l" t="t" r="r" b="b"/>
              <a:pathLst>
                <a:path w="8173" h="7973" extrusionOk="0">
                  <a:moveTo>
                    <a:pt x="7305" y="1"/>
                  </a:moveTo>
                  <a:lnTo>
                    <a:pt x="2368" y="5971"/>
                  </a:lnTo>
                  <a:lnTo>
                    <a:pt x="1001" y="3603"/>
                  </a:lnTo>
                  <a:lnTo>
                    <a:pt x="0" y="4170"/>
                  </a:lnTo>
                  <a:lnTo>
                    <a:pt x="2168" y="7973"/>
                  </a:lnTo>
                  <a:lnTo>
                    <a:pt x="8173" y="734"/>
                  </a:lnTo>
                  <a:lnTo>
                    <a:pt x="730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3074;p58">
              <a:extLst>
                <a:ext uri="{FF2B5EF4-FFF2-40B4-BE49-F238E27FC236}">
                  <a16:creationId xmlns:a16="http://schemas.microsoft.com/office/drawing/2014/main" id="{222E748F-E352-B70F-6C86-0A4D87E075FB}"/>
                </a:ext>
              </a:extLst>
            </p:cNvPr>
            <p:cNvSpPr/>
            <p:nvPr/>
          </p:nvSpPr>
          <p:spPr>
            <a:xfrm>
              <a:off x="2316825" y="4538700"/>
              <a:ext cx="204350" cy="198500"/>
            </a:xfrm>
            <a:custGeom>
              <a:avLst/>
              <a:gdLst/>
              <a:ahLst/>
              <a:cxnLst/>
              <a:rect l="l" t="t" r="r" b="b"/>
              <a:pathLst>
                <a:path w="8174" h="7940" extrusionOk="0">
                  <a:moveTo>
                    <a:pt x="7306" y="0"/>
                  </a:moveTo>
                  <a:lnTo>
                    <a:pt x="2369" y="5971"/>
                  </a:lnTo>
                  <a:lnTo>
                    <a:pt x="1001" y="3603"/>
                  </a:lnTo>
                  <a:lnTo>
                    <a:pt x="1" y="4170"/>
                  </a:lnTo>
                  <a:lnTo>
                    <a:pt x="2169" y="7939"/>
                  </a:lnTo>
                  <a:lnTo>
                    <a:pt x="8173" y="701"/>
                  </a:lnTo>
                  <a:lnTo>
                    <a:pt x="73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3075;p58">
              <a:extLst>
                <a:ext uri="{FF2B5EF4-FFF2-40B4-BE49-F238E27FC236}">
                  <a16:creationId xmlns:a16="http://schemas.microsoft.com/office/drawing/2014/main" id="{ACD593B4-E23B-652D-1EC7-102A92BA5DE0}"/>
                </a:ext>
              </a:extLst>
            </p:cNvPr>
            <p:cNvSpPr/>
            <p:nvPr/>
          </p:nvSpPr>
          <p:spPr>
            <a:xfrm>
              <a:off x="2993150" y="4157575"/>
              <a:ext cx="271050" cy="204100"/>
            </a:xfrm>
            <a:custGeom>
              <a:avLst/>
              <a:gdLst/>
              <a:ahLst/>
              <a:cxnLst/>
              <a:rect l="l" t="t" r="r" b="b"/>
              <a:pathLst>
                <a:path w="10842" h="8164" extrusionOk="0">
                  <a:moveTo>
                    <a:pt x="5037" y="1"/>
                  </a:moveTo>
                  <a:cubicBezTo>
                    <a:pt x="3903" y="501"/>
                    <a:pt x="2869" y="1135"/>
                    <a:pt x="1968" y="1936"/>
                  </a:cubicBezTo>
                  <a:cubicBezTo>
                    <a:pt x="1068" y="2736"/>
                    <a:pt x="234" y="3770"/>
                    <a:pt x="34" y="5071"/>
                  </a:cubicBezTo>
                  <a:cubicBezTo>
                    <a:pt x="0" y="5405"/>
                    <a:pt x="0" y="5738"/>
                    <a:pt x="34" y="6072"/>
                  </a:cubicBezTo>
                  <a:cubicBezTo>
                    <a:pt x="100" y="6405"/>
                    <a:pt x="234" y="6706"/>
                    <a:pt x="467" y="6973"/>
                  </a:cubicBezTo>
                  <a:cubicBezTo>
                    <a:pt x="901" y="7473"/>
                    <a:pt x="1468" y="7806"/>
                    <a:pt x="2135" y="7973"/>
                  </a:cubicBezTo>
                  <a:cubicBezTo>
                    <a:pt x="2724" y="8101"/>
                    <a:pt x="3323" y="8163"/>
                    <a:pt x="3919" y="8163"/>
                  </a:cubicBezTo>
                  <a:cubicBezTo>
                    <a:pt x="5823" y="8163"/>
                    <a:pt x="7708" y="7524"/>
                    <a:pt x="9207" y="6305"/>
                  </a:cubicBezTo>
                  <a:cubicBezTo>
                    <a:pt x="9707" y="5872"/>
                    <a:pt x="10107" y="5371"/>
                    <a:pt x="10408" y="4804"/>
                  </a:cubicBezTo>
                  <a:cubicBezTo>
                    <a:pt x="10741" y="4237"/>
                    <a:pt x="10841" y="3570"/>
                    <a:pt x="10741" y="2903"/>
                  </a:cubicBezTo>
                  <a:cubicBezTo>
                    <a:pt x="10608" y="2236"/>
                    <a:pt x="10207" y="1669"/>
                    <a:pt x="9640" y="1335"/>
                  </a:cubicBezTo>
                  <a:cubicBezTo>
                    <a:pt x="9107" y="1002"/>
                    <a:pt x="8506" y="768"/>
                    <a:pt x="7872" y="668"/>
                  </a:cubicBezTo>
                  <a:cubicBezTo>
                    <a:pt x="7479" y="603"/>
                    <a:pt x="7083" y="569"/>
                    <a:pt x="6686" y="569"/>
                  </a:cubicBezTo>
                  <a:cubicBezTo>
                    <a:pt x="5871" y="569"/>
                    <a:pt x="5055" y="710"/>
                    <a:pt x="4270" y="1002"/>
                  </a:cubicBezTo>
                  <a:cubicBezTo>
                    <a:pt x="4871" y="847"/>
                    <a:pt x="5481" y="772"/>
                    <a:pt x="6095" y="772"/>
                  </a:cubicBezTo>
                  <a:cubicBezTo>
                    <a:pt x="6674" y="772"/>
                    <a:pt x="7256" y="839"/>
                    <a:pt x="7839" y="968"/>
                  </a:cubicBezTo>
                  <a:cubicBezTo>
                    <a:pt x="8406" y="1102"/>
                    <a:pt x="8940" y="1335"/>
                    <a:pt x="9407" y="1669"/>
                  </a:cubicBezTo>
                  <a:cubicBezTo>
                    <a:pt x="9874" y="1969"/>
                    <a:pt x="10174" y="2436"/>
                    <a:pt x="10274" y="3003"/>
                  </a:cubicBezTo>
                  <a:cubicBezTo>
                    <a:pt x="10341" y="3537"/>
                    <a:pt x="10207" y="4104"/>
                    <a:pt x="9941" y="4571"/>
                  </a:cubicBezTo>
                  <a:cubicBezTo>
                    <a:pt x="9674" y="5071"/>
                    <a:pt x="9307" y="5505"/>
                    <a:pt x="8873" y="5872"/>
                  </a:cubicBezTo>
                  <a:cubicBezTo>
                    <a:pt x="7939" y="6606"/>
                    <a:pt x="6872" y="7106"/>
                    <a:pt x="5738" y="7339"/>
                  </a:cubicBezTo>
                  <a:cubicBezTo>
                    <a:pt x="5100" y="7508"/>
                    <a:pt x="4441" y="7593"/>
                    <a:pt x="3784" y="7593"/>
                  </a:cubicBezTo>
                  <a:cubicBezTo>
                    <a:pt x="3274" y="7593"/>
                    <a:pt x="2765" y="7542"/>
                    <a:pt x="2268" y="7440"/>
                  </a:cubicBezTo>
                  <a:cubicBezTo>
                    <a:pt x="1735" y="7306"/>
                    <a:pt x="1234" y="7039"/>
                    <a:pt x="867" y="6639"/>
                  </a:cubicBezTo>
                  <a:cubicBezTo>
                    <a:pt x="534" y="6205"/>
                    <a:pt x="367" y="5672"/>
                    <a:pt x="467" y="5138"/>
                  </a:cubicBezTo>
                  <a:cubicBezTo>
                    <a:pt x="567" y="3970"/>
                    <a:pt x="1301" y="2970"/>
                    <a:pt x="2135" y="2136"/>
                  </a:cubicBezTo>
                  <a:cubicBezTo>
                    <a:pt x="3002" y="1302"/>
                    <a:pt x="3970" y="568"/>
                    <a:pt x="50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3076;p58">
              <a:extLst>
                <a:ext uri="{FF2B5EF4-FFF2-40B4-BE49-F238E27FC236}">
                  <a16:creationId xmlns:a16="http://schemas.microsoft.com/office/drawing/2014/main" id="{7B91EEDC-BFDB-81B0-DB1F-03566C1A0E18}"/>
                </a:ext>
              </a:extLst>
            </p:cNvPr>
            <p:cNvSpPr/>
            <p:nvPr/>
          </p:nvSpPr>
          <p:spPr>
            <a:xfrm>
              <a:off x="2104175" y="3778975"/>
              <a:ext cx="160975" cy="19200"/>
            </a:xfrm>
            <a:custGeom>
              <a:avLst/>
              <a:gdLst/>
              <a:ahLst/>
              <a:cxnLst/>
              <a:rect l="l" t="t" r="r" b="b"/>
              <a:pathLst>
                <a:path w="6439" h="768" extrusionOk="0">
                  <a:moveTo>
                    <a:pt x="167" y="1"/>
                  </a:moveTo>
                  <a:lnTo>
                    <a:pt x="0" y="768"/>
                  </a:lnTo>
                  <a:lnTo>
                    <a:pt x="6272" y="768"/>
                  </a:lnTo>
                  <a:lnTo>
                    <a:pt x="6438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Google Shape;3077;p58">
              <a:extLst>
                <a:ext uri="{FF2B5EF4-FFF2-40B4-BE49-F238E27FC236}">
                  <a16:creationId xmlns:a16="http://schemas.microsoft.com/office/drawing/2014/main" id="{77AE5683-4DEF-65F6-D6B6-46D059CA603E}"/>
                </a:ext>
              </a:extLst>
            </p:cNvPr>
            <p:cNvSpPr/>
            <p:nvPr/>
          </p:nvSpPr>
          <p:spPr>
            <a:xfrm>
              <a:off x="2096675" y="3811500"/>
              <a:ext cx="96750" cy="19200"/>
            </a:xfrm>
            <a:custGeom>
              <a:avLst/>
              <a:gdLst/>
              <a:ahLst/>
              <a:cxnLst/>
              <a:rect l="l" t="t" r="r" b="b"/>
              <a:pathLst>
                <a:path w="3870" h="768" extrusionOk="0">
                  <a:moveTo>
                    <a:pt x="167" y="1"/>
                  </a:moveTo>
                  <a:lnTo>
                    <a:pt x="0" y="768"/>
                  </a:lnTo>
                  <a:lnTo>
                    <a:pt x="3670" y="768"/>
                  </a:lnTo>
                  <a:lnTo>
                    <a:pt x="3870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3078;p58">
              <a:extLst>
                <a:ext uri="{FF2B5EF4-FFF2-40B4-BE49-F238E27FC236}">
                  <a16:creationId xmlns:a16="http://schemas.microsoft.com/office/drawing/2014/main" id="{1D2E03DF-90F5-367B-40AC-BE900333CB48}"/>
                </a:ext>
              </a:extLst>
            </p:cNvPr>
            <p:cNvSpPr/>
            <p:nvPr/>
          </p:nvSpPr>
          <p:spPr>
            <a:xfrm>
              <a:off x="2803000" y="4381075"/>
              <a:ext cx="99275" cy="19200"/>
            </a:xfrm>
            <a:custGeom>
              <a:avLst/>
              <a:gdLst/>
              <a:ahLst/>
              <a:cxnLst/>
              <a:rect l="l" t="t" r="r" b="b"/>
              <a:pathLst>
                <a:path w="3971" h="768" extrusionOk="0">
                  <a:moveTo>
                    <a:pt x="168" y="1"/>
                  </a:moveTo>
                  <a:lnTo>
                    <a:pt x="1" y="768"/>
                  </a:lnTo>
                  <a:lnTo>
                    <a:pt x="3803" y="768"/>
                  </a:lnTo>
                  <a:lnTo>
                    <a:pt x="3970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3079;p58">
              <a:extLst>
                <a:ext uri="{FF2B5EF4-FFF2-40B4-BE49-F238E27FC236}">
                  <a16:creationId xmlns:a16="http://schemas.microsoft.com/office/drawing/2014/main" id="{5B7D4F06-2CE3-B619-0AEF-AFC385B12A0A}"/>
                </a:ext>
              </a:extLst>
            </p:cNvPr>
            <p:cNvSpPr/>
            <p:nvPr/>
          </p:nvSpPr>
          <p:spPr>
            <a:xfrm>
              <a:off x="2787150" y="4447800"/>
              <a:ext cx="100100" cy="19200"/>
            </a:xfrm>
            <a:custGeom>
              <a:avLst/>
              <a:gdLst/>
              <a:ahLst/>
              <a:cxnLst/>
              <a:rect l="l" t="t" r="r" b="b"/>
              <a:pathLst>
                <a:path w="4004" h="768" extrusionOk="0">
                  <a:moveTo>
                    <a:pt x="201" y="0"/>
                  </a:moveTo>
                  <a:lnTo>
                    <a:pt x="1" y="767"/>
                  </a:lnTo>
                  <a:lnTo>
                    <a:pt x="3837" y="767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3080;p58">
              <a:extLst>
                <a:ext uri="{FF2B5EF4-FFF2-40B4-BE49-F238E27FC236}">
                  <a16:creationId xmlns:a16="http://schemas.microsoft.com/office/drawing/2014/main" id="{64D61FCC-4ED4-C3BD-906F-AC0022706C6B}"/>
                </a:ext>
              </a:extLst>
            </p:cNvPr>
            <p:cNvSpPr/>
            <p:nvPr/>
          </p:nvSpPr>
          <p:spPr>
            <a:xfrm>
              <a:off x="2794675" y="4413600"/>
              <a:ext cx="154300" cy="19200"/>
            </a:xfrm>
            <a:custGeom>
              <a:avLst/>
              <a:gdLst/>
              <a:ahLst/>
              <a:cxnLst/>
              <a:rect l="l" t="t" r="r" b="b"/>
              <a:pathLst>
                <a:path w="6172" h="768" extrusionOk="0">
                  <a:moveTo>
                    <a:pt x="200" y="1"/>
                  </a:moveTo>
                  <a:lnTo>
                    <a:pt x="0" y="768"/>
                  </a:lnTo>
                  <a:lnTo>
                    <a:pt x="6004" y="768"/>
                  </a:lnTo>
                  <a:lnTo>
                    <a:pt x="6171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3081;p58">
              <a:extLst>
                <a:ext uri="{FF2B5EF4-FFF2-40B4-BE49-F238E27FC236}">
                  <a16:creationId xmlns:a16="http://schemas.microsoft.com/office/drawing/2014/main" id="{017CFFC3-C627-2A57-7D07-18E84212AD4A}"/>
                </a:ext>
              </a:extLst>
            </p:cNvPr>
            <p:cNvSpPr/>
            <p:nvPr/>
          </p:nvSpPr>
          <p:spPr>
            <a:xfrm>
              <a:off x="3049850" y="4233475"/>
              <a:ext cx="100100" cy="19200"/>
            </a:xfrm>
            <a:custGeom>
              <a:avLst/>
              <a:gdLst/>
              <a:ahLst/>
              <a:cxnLst/>
              <a:rect l="l" t="t" r="r" b="b"/>
              <a:pathLst>
                <a:path w="4004" h="768" extrusionOk="0">
                  <a:moveTo>
                    <a:pt x="167" y="0"/>
                  </a:moveTo>
                  <a:lnTo>
                    <a:pt x="0" y="768"/>
                  </a:lnTo>
                  <a:lnTo>
                    <a:pt x="3803" y="768"/>
                  </a:lnTo>
                  <a:lnTo>
                    <a:pt x="4003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Google Shape;3082;p58">
              <a:extLst>
                <a:ext uri="{FF2B5EF4-FFF2-40B4-BE49-F238E27FC236}">
                  <a16:creationId xmlns:a16="http://schemas.microsoft.com/office/drawing/2014/main" id="{A6766533-A3F0-0D8C-29C1-293700C23E61}"/>
                </a:ext>
              </a:extLst>
            </p:cNvPr>
            <p:cNvSpPr/>
            <p:nvPr/>
          </p:nvSpPr>
          <p:spPr>
            <a:xfrm>
              <a:off x="3042350" y="4266825"/>
              <a:ext cx="153450" cy="19200"/>
            </a:xfrm>
            <a:custGeom>
              <a:avLst/>
              <a:gdLst/>
              <a:ahLst/>
              <a:cxnLst/>
              <a:rect l="l" t="t" r="r" b="b"/>
              <a:pathLst>
                <a:path w="6138" h="768" extrusionOk="0">
                  <a:moveTo>
                    <a:pt x="167" y="1"/>
                  </a:moveTo>
                  <a:lnTo>
                    <a:pt x="0" y="768"/>
                  </a:lnTo>
                  <a:lnTo>
                    <a:pt x="5971" y="768"/>
                  </a:lnTo>
                  <a:lnTo>
                    <a:pt x="6138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3083;p58">
              <a:extLst>
                <a:ext uri="{FF2B5EF4-FFF2-40B4-BE49-F238E27FC236}">
                  <a16:creationId xmlns:a16="http://schemas.microsoft.com/office/drawing/2014/main" id="{91AB5ACE-8817-E83A-9C7A-B349C9987003}"/>
                </a:ext>
              </a:extLst>
            </p:cNvPr>
            <p:cNvSpPr/>
            <p:nvPr/>
          </p:nvSpPr>
          <p:spPr>
            <a:xfrm>
              <a:off x="1860675" y="3745550"/>
              <a:ext cx="130950" cy="163550"/>
            </a:xfrm>
            <a:custGeom>
              <a:avLst/>
              <a:gdLst/>
              <a:ahLst/>
              <a:cxnLst/>
              <a:rect l="l" t="t" r="r" b="b"/>
              <a:pathLst>
                <a:path w="5238" h="6542" extrusionOk="0">
                  <a:moveTo>
                    <a:pt x="3531" y="1"/>
                  </a:moveTo>
                  <a:cubicBezTo>
                    <a:pt x="3499" y="1"/>
                    <a:pt x="3468" y="2"/>
                    <a:pt x="3436" y="3"/>
                  </a:cubicBezTo>
                  <a:cubicBezTo>
                    <a:pt x="2869" y="37"/>
                    <a:pt x="2335" y="204"/>
                    <a:pt x="1868" y="571"/>
                  </a:cubicBezTo>
                  <a:lnTo>
                    <a:pt x="1501" y="871"/>
                  </a:lnTo>
                  <a:cubicBezTo>
                    <a:pt x="1368" y="937"/>
                    <a:pt x="1334" y="1071"/>
                    <a:pt x="1401" y="1171"/>
                  </a:cubicBezTo>
                  <a:cubicBezTo>
                    <a:pt x="1451" y="1221"/>
                    <a:pt x="1510" y="1246"/>
                    <a:pt x="1568" y="1246"/>
                  </a:cubicBezTo>
                  <a:cubicBezTo>
                    <a:pt x="1626" y="1246"/>
                    <a:pt x="1685" y="1221"/>
                    <a:pt x="1735" y="1171"/>
                  </a:cubicBezTo>
                  <a:lnTo>
                    <a:pt x="2102" y="904"/>
                  </a:lnTo>
                  <a:cubicBezTo>
                    <a:pt x="2469" y="637"/>
                    <a:pt x="2902" y="470"/>
                    <a:pt x="3369" y="470"/>
                  </a:cubicBezTo>
                  <a:cubicBezTo>
                    <a:pt x="3803" y="470"/>
                    <a:pt x="4203" y="671"/>
                    <a:pt x="4470" y="1038"/>
                  </a:cubicBezTo>
                  <a:cubicBezTo>
                    <a:pt x="4670" y="1371"/>
                    <a:pt x="4737" y="1771"/>
                    <a:pt x="4637" y="2138"/>
                  </a:cubicBezTo>
                  <a:cubicBezTo>
                    <a:pt x="4537" y="2639"/>
                    <a:pt x="4237" y="3072"/>
                    <a:pt x="3803" y="3406"/>
                  </a:cubicBezTo>
                  <a:lnTo>
                    <a:pt x="134" y="6141"/>
                  </a:lnTo>
                  <a:cubicBezTo>
                    <a:pt x="34" y="6208"/>
                    <a:pt x="0" y="6375"/>
                    <a:pt x="34" y="6475"/>
                  </a:cubicBezTo>
                  <a:cubicBezTo>
                    <a:pt x="67" y="6541"/>
                    <a:pt x="134" y="6541"/>
                    <a:pt x="200" y="6541"/>
                  </a:cubicBezTo>
                  <a:lnTo>
                    <a:pt x="3870" y="6541"/>
                  </a:lnTo>
                  <a:cubicBezTo>
                    <a:pt x="4003" y="6541"/>
                    <a:pt x="4103" y="6441"/>
                    <a:pt x="4136" y="6308"/>
                  </a:cubicBezTo>
                  <a:cubicBezTo>
                    <a:pt x="4170" y="6208"/>
                    <a:pt x="4103" y="6074"/>
                    <a:pt x="3970" y="6074"/>
                  </a:cubicBezTo>
                  <a:lnTo>
                    <a:pt x="901" y="6074"/>
                  </a:lnTo>
                  <a:lnTo>
                    <a:pt x="4036" y="3739"/>
                  </a:lnTo>
                  <a:cubicBezTo>
                    <a:pt x="4570" y="3339"/>
                    <a:pt x="4937" y="2772"/>
                    <a:pt x="5104" y="2138"/>
                  </a:cubicBezTo>
                  <a:cubicBezTo>
                    <a:pt x="5237" y="1671"/>
                    <a:pt x="5137" y="1138"/>
                    <a:pt x="4870" y="737"/>
                  </a:cubicBezTo>
                  <a:cubicBezTo>
                    <a:pt x="4555" y="265"/>
                    <a:pt x="4062" y="1"/>
                    <a:pt x="3531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Google Shape;3084;p58">
              <a:extLst>
                <a:ext uri="{FF2B5EF4-FFF2-40B4-BE49-F238E27FC236}">
                  <a16:creationId xmlns:a16="http://schemas.microsoft.com/office/drawing/2014/main" id="{94436B94-E261-FEA7-0AFF-30B148C74652}"/>
                </a:ext>
              </a:extLst>
            </p:cNvPr>
            <p:cNvSpPr/>
            <p:nvPr/>
          </p:nvSpPr>
          <p:spPr>
            <a:xfrm>
              <a:off x="1813125" y="4025825"/>
              <a:ext cx="123450" cy="163475"/>
            </a:xfrm>
            <a:custGeom>
              <a:avLst/>
              <a:gdLst/>
              <a:ahLst/>
              <a:cxnLst/>
              <a:rect l="l" t="t" r="r" b="b"/>
              <a:pathLst>
                <a:path w="4938" h="6539" extrusionOk="0">
                  <a:moveTo>
                    <a:pt x="3103" y="467"/>
                  </a:moveTo>
                  <a:cubicBezTo>
                    <a:pt x="3603" y="467"/>
                    <a:pt x="4004" y="768"/>
                    <a:pt x="4170" y="1235"/>
                  </a:cubicBezTo>
                  <a:cubicBezTo>
                    <a:pt x="4404" y="1902"/>
                    <a:pt x="4437" y="2602"/>
                    <a:pt x="4271" y="3269"/>
                  </a:cubicBezTo>
                  <a:cubicBezTo>
                    <a:pt x="4104" y="4003"/>
                    <a:pt x="3737" y="4704"/>
                    <a:pt x="3236" y="5271"/>
                  </a:cubicBezTo>
                  <a:cubicBezTo>
                    <a:pt x="2903" y="5705"/>
                    <a:pt x="2403" y="6005"/>
                    <a:pt x="1835" y="6071"/>
                  </a:cubicBezTo>
                  <a:cubicBezTo>
                    <a:pt x="1335" y="6038"/>
                    <a:pt x="901" y="5738"/>
                    <a:pt x="768" y="5271"/>
                  </a:cubicBezTo>
                  <a:cubicBezTo>
                    <a:pt x="501" y="4637"/>
                    <a:pt x="501" y="3937"/>
                    <a:pt x="668" y="3269"/>
                  </a:cubicBezTo>
                  <a:cubicBezTo>
                    <a:pt x="835" y="2502"/>
                    <a:pt x="1168" y="1835"/>
                    <a:pt x="1669" y="1235"/>
                  </a:cubicBezTo>
                  <a:cubicBezTo>
                    <a:pt x="2036" y="801"/>
                    <a:pt x="2536" y="501"/>
                    <a:pt x="3103" y="467"/>
                  </a:cubicBezTo>
                  <a:close/>
                  <a:moveTo>
                    <a:pt x="3203" y="0"/>
                  </a:moveTo>
                  <a:cubicBezTo>
                    <a:pt x="2469" y="67"/>
                    <a:pt x="1802" y="401"/>
                    <a:pt x="1368" y="968"/>
                  </a:cubicBezTo>
                  <a:cubicBezTo>
                    <a:pt x="801" y="1635"/>
                    <a:pt x="401" y="2436"/>
                    <a:pt x="201" y="3269"/>
                  </a:cubicBezTo>
                  <a:cubicBezTo>
                    <a:pt x="1" y="4003"/>
                    <a:pt x="34" y="4804"/>
                    <a:pt x="301" y="5538"/>
                  </a:cubicBezTo>
                  <a:cubicBezTo>
                    <a:pt x="535" y="6105"/>
                    <a:pt x="1102" y="6505"/>
                    <a:pt x="1702" y="6538"/>
                  </a:cubicBezTo>
                  <a:cubicBezTo>
                    <a:pt x="2436" y="6472"/>
                    <a:pt x="3103" y="6105"/>
                    <a:pt x="3570" y="5538"/>
                  </a:cubicBezTo>
                  <a:cubicBezTo>
                    <a:pt x="4137" y="4871"/>
                    <a:pt x="4537" y="4103"/>
                    <a:pt x="4738" y="3269"/>
                  </a:cubicBezTo>
                  <a:cubicBezTo>
                    <a:pt x="4938" y="2502"/>
                    <a:pt x="4871" y="1702"/>
                    <a:pt x="4604" y="968"/>
                  </a:cubicBezTo>
                  <a:cubicBezTo>
                    <a:pt x="4404" y="401"/>
                    <a:pt x="3837" y="0"/>
                    <a:pt x="3203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Google Shape;3085;p58">
              <a:extLst>
                <a:ext uri="{FF2B5EF4-FFF2-40B4-BE49-F238E27FC236}">
                  <a16:creationId xmlns:a16="http://schemas.microsoft.com/office/drawing/2014/main" id="{00E3851B-E02B-30D0-4B45-478A008E3001}"/>
                </a:ext>
              </a:extLst>
            </p:cNvPr>
            <p:cNvSpPr/>
            <p:nvPr/>
          </p:nvSpPr>
          <p:spPr>
            <a:xfrm>
              <a:off x="1731400" y="4305200"/>
              <a:ext cx="130950" cy="163475"/>
            </a:xfrm>
            <a:custGeom>
              <a:avLst/>
              <a:gdLst/>
              <a:ahLst/>
              <a:cxnLst/>
              <a:rect l="l" t="t" r="r" b="b"/>
              <a:pathLst>
                <a:path w="5238" h="6539" extrusionOk="0">
                  <a:moveTo>
                    <a:pt x="3470" y="0"/>
                  </a:moveTo>
                  <a:cubicBezTo>
                    <a:pt x="2903" y="33"/>
                    <a:pt x="2336" y="200"/>
                    <a:pt x="1902" y="567"/>
                  </a:cubicBezTo>
                  <a:lnTo>
                    <a:pt x="1502" y="867"/>
                  </a:lnTo>
                  <a:cubicBezTo>
                    <a:pt x="1402" y="934"/>
                    <a:pt x="1368" y="1068"/>
                    <a:pt x="1435" y="1168"/>
                  </a:cubicBezTo>
                  <a:cubicBezTo>
                    <a:pt x="1469" y="1218"/>
                    <a:pt x="1519" y="1243"/>
                    <a:pt x="1573" y="1243"/>
                  </a:cubicBezTo>
                  <a:cubicBezTo>
                    <a:pt x="1627" y="1243"/>
                    <a:pt x="1685" y="1218"/>
                    <a:pt x="1735" y="1168"/>
                  </a:cubicBezTo>
                  <a:lnTo>
                    <a:pt x="2136" y="901"/>
                  </a:lnTo>
                  <a:cubicBezTo>
                    <a:pt x="2469" y="634"/>
                    <a:pt x="2903" y="467"/>
                    <a:pt x="3370" y="467"/>
                  </a:cubicBezTo>
                  <a:cubicBezTo>
                    <a:pt x="3804" y="467"/>
                    <a:pt x="4237" y="667"/>
                    <a:pt x="4471" y="1034"/>
                  </a:cubicBezTo>
                  <a:cubicBezTo>
                    <a:pt x="4704" y="1334"/>
                    <a:pt x="4738" y="1768"/>
                    <a:pt x="4671" y="2135"/>
                  </a:cubicBezTo>
                  <a:cubicBezTo>
                    <a:pt x="4537" y="2635"/>
                    <a:pt x="4237" y="3069"/>
                    <a:pt x="3837" y="3403"/>
                  </a:cubicBezTo>
                  <a:lnTo>
                    <a:pt x="134" y="6138"/>
                  </a:lnTo>
                  <a:cubicBezTo>
                    <a:pt x="34" y="6205"/>
                    <a:pt x="1" y="6338"/>
                    <a:pt x="68" y="6471"/>
                  </a:cubicBezTo>
                  <a:cubicBezTo>
                    <a:pt x="101" y="6505"/>
                    <a:pt x="134" y="6538"/>
                    <a:pt x="201" y="6538"/>
                  </a:cubicBezTo>
                  <a:lnTo>
                    <a:pt x="3870" y="6538"/>
                  </a:lnTo>
                  <a:cubicBezTo>
                    <a:pt x="3970" y="6538"/>
                    <a:pt x="4104" y="6438"/>
                    <a:pt x="4137" y="6305"/>
                  </a:cubicBezTo>
                  <a:cubicBezTo>
                    <a:pt x="4170" y="6205"/>
                    <a:pt x="4070" y="6071"/>
                    <a:pt x="3970" y="6071"/>
                  </a:cubicBezTo>
                  <a:lnTo>
                    <a:pt x="868" y="6071"/>
                  </a:lnTo>
                  <a:lnTo>
                    <a:pt x="4037" y="3736"/>
                  </a:lnTo>
                  <a:cubicBezTo>
                    <a:pt x="4571" y="3336"/>
                    <a:pt x="4938" y="2769"/>
                    <a:pt x="5104" y="2135"/>
                  </a:cubicBezTo>
                  <a:cubicBezTo>
                    <a:pt x="5238" y="1635"/>
                    <a:pt x="5138" y="1134"/>
                    <a:pt x="4871" y="701"/>
                  </a:cubicBezTo>
                  <a:cubicBezTo>
                    <a:pt x="4537" y="234"/>
                    <a:pt x="4004" y="0"/>
                    <a:pt x="3470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Google Shape;3086;p58">
              <a:extLst>
                <a:ext uri="{FF2B5EF4-FFF2-40B4-BE49-F238E27FC236}">
                  <a16:creationId xmlns:a16="http://schemas.microsoft.com/office/drawing/2014/main" id="{F6E600D4-03D5-A84C-71EB-4E397011D406}"/>
                </a:ext>
              </a:extLst>
            </p:cNvPr>
            <p:cNvSpPr/>
            <p:nvPr/>
          </p:nvSpPr>
          <p:spPr>
            <a:xfrm>
              <a:off x="1683875" y="4585400"/>
              <a:ext cx="123450" cy="162625"/>
            </a:xfrm>
            <a:custGeom>
              <a:avLst/>
              <a:gdLst/>
              <a:ahLst/>
              <a:cxnLst/>
              <a:rect l="l" t="t" r="r" b="b"/>
              <a:pathLst>
                <a:path w="4938" h="6505" extrusionOk="0">
                  <a:moveTo>
                    <a:pt x="3136" y="467"/>
                  </a:moveTo>
                  <a:cubicBezTo>
                    <a:pt x="3603" y="467"/>
                    <a:pt x="4037" y="767"/>
                    <a:pt x="4203" y="1234"/>
                  </a:cubicBezTo>
                  <a:cubicBezTo>
                    <a:pt x="4437" y="1868"/>
                    <a:pt x="4470" y="2602"/>
                    <a:pt x="4270" y="3269"/>
                  </a:cubicBezTo>
                  <a:cubicBezTo>
                    <a:pt x="4103" y="4003"/>
                    <a:pt x="3770" y="4704"/>
                    <a:pt x="3269" y="5271"/>
                  </a:cubicBezTo>
                  <a:cubicBezTo>
                    <a:pt x="2903" y="5738"/>
                    <a:pt x="2402" y="6004"/>
                    <a:pt x="1835" y="6071"/>
                  </a:cubicBezTo>
                  <a:cubicBezTo>
                    <a:pt x="1335" y="6038"/>
                    <a:pt x="934" y="5738"/>
                    <a:pt x="768" y="5271"/>
                  </a:cubicBezTo>
                  <a:cubicBezTo>
                    <a:pt x="534" y="4637"/>
                    <a:pt x="501" y="3936"/>
                    <a:pt x="668" y="3269"/>
                  </a:cubicBezTo>
                  <a:lnTo>
                    <a:pt x="701" y="3269"/>
                  </a:lnTo>
                  <a:cubicBezTo>
                    <a:pt x="834" y="2502"/>
                    <a:pt x="1201" y="1801"/>
                    <a:pt x="1702" y="1234"/>
                  </a:cubicBezTo>
                  <a:cubicBezTo>
                    <a:pt x="2035" y="767"/>
                    <a:pt x="2569" y="501"/>
                    <a:pt x="3136" y="467"/>
                  </a:cubicBezTo>
                  <a:close/>
                  <a:moveTo>
                    <a:pt x="3236" y="0"/>
                  </a:moveTo>
                  <a:cubicBezTo>
                    <a:pt x="2502" y="34"/>
                    <a:pt x="1835" y="400"/>
                    <a:pt x="1368" y="968"/>
                  </a:cubicBezTo>
                  <a:cubicBezTo>
                    <a:pt x="801" y="1635"/>
                    <a:pt x="401" y="2402"/>
                    <a:pt x="234" y="3269"/>
                  </a:cubicBezTo>
                  <a:cubicBezTo>
                    <a:pt x="0" y="4003"/>
                    <a:pt x="34" y="4804"/>
                    <a:pt x="334" y="5504"/>
                  </a:cubicBezTo>
                  <a:cubicBezTo>
                    <a:pt x="534" y="6105"/>
                    <a:pt x="1101" y="6505"/>
                    <a:pt x="1735" y="6505"/>
                  </a:cubicBezTo>
                  <a:cubicBezTo>
                    <a:pt x="2436" y="6438"/>
                    <a:pt x="3136" y="6105"/>
                    <a:pt x="3570" y="5504"/>
                  </a:cubicBezTo>
                  <a:cubicBezTo>
                    <a:pt x="4137" y="4870"/>
                    <a:pt x="4537" y="4070"/>
                    <a:pt x="4737" y="3236"/>
                  </a:cubicBezTo>
                  <a:cubicBezTo>
                    <a:pt x="4937" y="2502"/>
                    <a:pt x="4904" y="1701"/>
                    <a:pt x="4637" y="968"/>
                  </a:cubicBezTo>
                  <a:cubicBezTo>
                    <a:pt x="4404" y="367"/>
                    <a:pt x="3837" y="0"/>
                    <a:pt x="3236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Google Shape;3087;p58">
              <a:extLst>
                <a:ext uri="{FF2B5EF4-FFF2-40B4-BE49-F238E27FC236}">
                  <a16:creationId xmlns:a16="http://schemas.microsoft.com/office/drawing/2014/main" id="{F169D00B-B1BC-9A30-16E7-3CEF841629CA}"/>
                </a:ext>
              </a:extLst>
            </p:cNvPr>
            <p:cNvSpPr/>
            <p:nvPr/>
          </p:nvSpPr>
          <p:spPr>
            <a:xfrm>
              <a:off x="3006475" y="3706425"/>
              <a:ext cx="586275" cy="409500"/>
            </a:xfrm>
            <a:custGeom>
              <a:avLst/>
              <a:gdLst/>
              <a:ahLst/>
              <a:cxnLst/>
              <a:rect l="l" t="t" r="r" b="b"/>
              <a:pathLst>
                <a:path w="23451" h="16380" extrusionOk="0">
                  <a:moveTo>
                    <a:pt x="5972" y="1"/>
                  </a:moveTo>
                  <a:lnTo>
                    <a:pt x="3670" y="10108"/>
                  </a:lnTo>
                  <a:cubicBezTo>
                    <a:pt x="3036" y="12776"/>
                    <a:pt x="1" y="16379"/>
                    <a:pt x="1" y="16379"/>
                  </a:cubicBezTo>
                  <a:lnTo>
                    <a:pt x="17046" y="16379"/>
                  </a:lnTo>
                  <a:cubicBezTo>
                    <a:pt x="17046" y="16379"/>
                    <a:pt x="20149" y="14311"/>
                    <a:pt x="20916" y="11009"/>
                  </a:cubicBezTo>
                  <a:cubicBezTo>
                    <a:pt x="21650" y="7740"/>
                    <a:pt x="23451" y="1"/>
                    <a:pt x="234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3088;p58">
              <a:extLst>
                <a:ext uri="{FF2B5EF4-FFF2-40B4-BE49-F238E27FC236}">
                  <a16:creationId xmlns:a16="http://schemas.microsoft.com/office/drawing/2014/main" id="{AD541306-5308-D3B7-ECF9-1910569F0073}"/>
                </a:ext>
              </a:extLst>
            </p:cNvPr>
            <p:cNvSpPr/>
            <p:nvPr/>
          </p:nvSpPr>
          <p:spPr>
            <a:xfrm>
              <a:off x="3165925" y="3840075"/>
              <a:ext cx="54900" cy="53175"/>
            </a:xfrm>
            <a:custGeom>
              <a:avLst/>
              <a:gdLst/>
              <a:ahLst/>
              <a:cxnLst/>
              <a:rect l="l" t="t" r="r" b="b"/>
              <a:pathLst>
                <a:path w="2196" h="2127" extrusionOk="0">
                  <a:moveTo>
                    <a:pt x="544" y="0"/>
                  </a:moveTo>
                  <a:cubicBezTo>
                    <a:pt x="528" y="0"/>
                    <a:pt x="511" y="8"/>
                    <a:pt x="494" y="25"/>
                  </a:cubicBezTo>
                  <a:cubicBezTo>
                    <a:pt x="494" y="25"/>
                    <a:pt x="461" y="59"/>
                    <a:pt x="461" y="92"/>
                  </a:cubicBezTo>
                  <a:lnTo>
                    <a:pt x="27" y="2027"/>
                  </a:lnTo>
                  <a:cubicBezTo>
                    <a:pt x="0" y="2054"/>
                    <a:pt x="17" y="2102"/>
                    <a:pt x="42" y="2102"/>
                  </a:cubicBezTo>
                  <a:cubicBezTo>
                    <a:pt x="48" y="2102"/>
                    <a:pt x="54" y="2100"/>
                    <a:pt x="61" y="2093"/>
                  </a:cubicBezTo>
                  <a:cubicBezTo>
                    <a:pt x="128" y="2093"/>
                    <a:pt x="161" y="2060"/>
                    <a:pt x="161" y="2027"/>
                  </a:cubicBezTo>
                  <a:lnTo>
                    <a:pt x="595" y="292"/>
                  </a:lnTo>
                  <a:lnTo>
                    <a:pt x="1028" y="1226"/>
                  </a:lnTo>
                  <a:cubicBezTo>
                    <a:pt x="1062" y="1259"/>
                    <a:pt x="1062" y="1259"/>
                    <a:pt x="1095" y="1259"/>
                  </a:cubicBezTo>
                  <a:cubicBezTo>
                    <a:pt x="1128" y="1259"/>
                    <a:pt x="1128" y="1259"/>
                    <a:pt x="1162" y="1226"/>
                  </a:cubicBezTo>
                  <a:lnTo>
                    <a:pt x="2062" y="292"/>
                  </a:lnTo>
                  <a:lnTo>
                    <a:pt x="2062" y="292"/>
                  </a:lnTo>
                  <a:lnTo>
                    <a:pt x="1629" y="2027"/>
                  </a:lnTo>
                  <a:cubicBezTo>
                    <a:pt x="1595" y="2060"/>
                    <a:pt x="1629" y="2127"/>
                    <a:pt x="1662" y="2127"/>
                  </a:cubicBezTo>
                  <a:cubicBezTo>
                    <a:pt x="1695" y="2093"/>
                    <a:pt x="1762" y="2093"/>
                    <a:pt x="1762" y="2027"/>
                  </a:cubicBezTo>
                  <a:lnTo>
                    <a:pt x="2196" y="92"/>
                  </a:lnTo>
                  <a:cubicBezTo>
                    <a:pt x="2196" y="92"/>
                    <a:pt x="2196" y="59"/>
                    <a:pt x="2196" y="59"/>
                  </a:cubicBezTo>
                  <a:cubicBezTo>
                    <a:pt x="2196" y="59"/>
                    <a:pt x="2196" y="25"/>
                    <a:pt x="2196" y="25"/>
                  </a:cubicBezTo>
                  <a:cubicBezTo>
                    <a:pt x="2179" y="8"/>
                    <a:pt x="2162" y="0"/>
                    <a:pt x="2146" y="0"/>
                  </a:cubicBezTo>
                  <a:cubicBezTo>
                    <a:pt x="2129" y="0"/>
                    <a:pt x="2112" y="8"/>
                    <a:pt x="2096" y="25"/>
                  </a:cubicBezTo>
                  <a:lnTo>
                    <a:pt x="1128" y="1059"/>
                  </a:lnTo>
                  <a:lnTo>
                    <a:pt x="595" y="25"/>
                  </a:lnTo>
                  <a:cubicBezTo>
                    <a:pt x="578" y="8"/>
                    <a:pt x="561" y="0"/>
                    <a:pt x="54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3089;p58">
              <a:extLst>
                <a:ext uri="{FF2B5EF4-FFF2-40B4-BE49-F238E27FC236}">
                  <a16:creationId xmlns:a16="http://schemas.microsoft.com/office/drawing/2014/main" id="{E4CB1665-81A0-0522-8666-15E6236F0CAD}"/>
                </a:ext>
              </a:extLst>
            </p:cNvPr>
            <p:cNvSpPr/>
            <p:nvPr/>
          </p:nvSpPr>
          <p:spPr>
            <a:xfrm>
              <a:off x="3225800" y="3839850"/>
              <a:ext cx="42575" cy="53400"/>
            </a:xfrm>
            <a:custGeom>
              <a:avLst/>
              <a:gdLst/>
              <a:ahLst/>
              <a:cxnLst/>
              <a:rect l="l" t="t" r="r" b="b"/>
              <a:pathLst>
                <a:path w="1703" h="2136" extrusionOk="0">
                  <a:moveTo>
                    <a:pt x="568" y="1"/>
                  </a:moveTo>
                  <a:cubicBezTo>
                    <a:pt x="535" y="1"/>
                    <a:pt x="468" y="34"/>
                    <a:pt x="468" y="68"/>
                  </a:cubicBezTo>
                  <a:lnTo>
                    <a:pt x="1" y="2036"/>
                  </a:lnTo>
                  <a:cubicBezTo>
                    <a:pt x="1" y="2069"/>
                    <a:pt x="34" y="2102"/>
                    <a:pt x="68" y="2136"/>
                  </a:cubicBezTo>
                  <a:lnTo>
                    <a:pt x="1168" y="2136"/>
                  </a:lnTo>
                  <a:cubicBezTo>
                    <a:pt x="1202" y="2102"/>
                    <a:pt x="1235" y="2102"/>
                    <a:pt x="1235" y="2036"/>
                  </a:cubicBezTo>
                  <a:cubicBezTo>
                    <a:pt x="1268" y="2002"/>
                    <a:pt x="1235" y="1969"/>
                    <a:pt x="1202" y="1969"/>
                  </a:cubicBezTo>
                  <a:lnTo>
                    <a:pt x="168" y="1969"/>
                  </a:lnTo>
                  <a:lnTo>
                    <a:pt x="368" y="1135"/>
                  </a:lnTo>
                  <a:lnTo>
                    <a:pt x="1268" y="1135"/>
                  </a:lnTo>
                  <a:cubicBezTo>
                    <a:pt x="1302" y="1135"/>
                    <a:pt x="1335" y="1102"/>
                    <a:pt x="1335" y="1068"/>
                  </a:cubicBezTo>
                  <a:cubicBezTo>
                    <a:pt x="1368" y="1035"/>
                    <a:pt x="1335" y="1002"/>
                    <a:pt x="1302" y="1002"/>
                  </a:cubicBezTo>
                  <a:lnTo>
                    <a:pt x="401" y="1002"/>
                  </a:lnTo>
                  <a:lnTo>
                    <a:pt x="601" y="168"/>
                  </a:lnTo>
                  <a:lnTo>
                    <a:pt x="1602" y="168"/>
                  </a:lnTo>
                  <a:cubicBezTo>
                    <a:pt x="1669" y="168"/>
                    <a:pt x="1702" y="134"/>
                    <a:pt x="1702" y="68"/>
                  </a:cubicBezTo>
                  <a:cubicBezTo>
                    <a:pt x="1702" y="34"/>
                    <a:pt x="1702" y="1"/>
                    <a:pt x="163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3090;p58">
              <a:extLst>
                <a:ext uri="{FF2B5EF4-FFF2-40B4-BE49-F238E27FC236}">
                  <a16:creationId xmlns:a16="http://schemas.microsoft.com/office/drawing/2014/main" id="{7C3A994C-2AFD-6A8F-19E2-6ED20006A8F2}"/>
                </a:ext>
              </a:extLst>
            </p:cNvPr>
            <p:cNvSpPr/>
            <p:nvPr/>
          </p:nvSpPr>
          <p:spPr>
            <a:xfrm>
              <a:off x="3270850" y="3839850"/>
              <a:ext cx="42550" cy="53400"/>
            </a:xfrm>
            <a:custGeom>
              <a:avLst/>
              <a:gdLst/>
              <a:ahLst/>
              <a:cxnLst/>
              <a:rect l="l" t="t" r="r" b="b"/>
              <a:pathLst>
                <a:path w="1702" h="2136" extrusionOk="0">
                  <a:moveTo>
                    <a:pt x="534" y="1"/>
                  </a:moveTo>
                  <a:cubicBezTo>
                    <a:pt x="500" y="1"/>
                    <a:pt x="467" y="34"/>
                    <a:pt x="467" y="68"/>
                  </a:cubicBezTo>
                  <a:lnTo>
                    <a:pt x="0" y="2036"/>
                  </a:lnTo>
                  <a:cubicBezTo>
                    <a:pt x="0" y="2069"/>
                    <a:pt x="0" y="2102"/>
                    <a:pt x="33" y="2136"/>
                  </a:cubicBezTo>
                  <a:lnTo>
                    <a:pt x="1134" y="2136"/>
                  </a:lnTo>
                  <a:cubicBezTo>
                    <a:pt x="1168" y="2102"/>
                    <a:pt x="1234" y="2102"/>
                    <a:pt x="1234" y="2036"/>
                  </a:cubicBezTo>
                  <a:cubicBezTo>
                    <a:pt x="1234" y="2002"/>
                    <a:pt x="1201" y="1969"/>
                    <a:pt x="1168" y="1969"/>
                  </a:cubicBezTo>
                  <a:lnTo>
                    <a:pt x="167" y="1969"/>
                  </a:lnTo>
                  <a:lnTo>
                    <a:pt x="367" y="1135"/>
                  </a:lnTo>
                  <a:lnTo>
                    <a:pt x="1234" y="1135"/>
                  </a:lnTo>
                  <a:cubicBezTo>
                    <a:pt x="1268" y="1135"/>
                    <a:pt x="1334" y="1102"/>
                    <a:pt x="1334" y="1068"/>
                  </a:cubicBezTo>
                  <a:cubicBezTo>
                    <a:pt x="1334" y="1035"/>
                    <a:pt x="1301" y="1002"/>
                    <a:pt x="1268" y="1002"/>
                  </a:cubicBezTo>
                  <a:lnTo>
                    <a:pt x="400" y="1002"/>
                  </a:lnTo>
                  <a:lnTo>
                    <a:pt x="601" y="168"/>
                  </a:lnTo>
                  <a:lnTo>
                    <a:pt x="1601" y="168"/>
                  </a:lnTo>
                  <a:cubicBezTo>
                    <a:pt x="1635" y="168"/>
                    <a:pt x="1668" y="134"/>
                    <a:pt x="1701" y="68"/>
                  </a:cubicBezTo>
                  <a:cubicBezTo>
                    <a:pt x="1701" y="34"/>
                    <a:pt x="1668" y="1"/>
                    <a:pt x="163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3091;p58">
              <a:extLst>
                <a:ext uri="{FF2B5EF4-FFF2-40B4-BE49-F238E27FC236}">
                  <a16:creationId xmlns:a16="http://schemas.microsoft.com/office/drawing/2014/main" id="{CC8252A1-2E84-4729-EEA4-F27A646AFBBE}"/>
                </a:ext>
              </a:extLst>
            </p:cNvPr>
            <p:cNvSpPr/>
            <p:nvPr/>
          </p:nvSpPr>
          <p:spPr>
            <a:xfrm>
              <a:off x="3322550" y="3839850"/>
              <a:ext cx="39225" cy="52575"/>
            </a:xfrm>
            <a:custGeom>
              <a:avLst/>
              <a:gdLst/>
              <a:ahLst/>
              <a:cxnLst/>
              <a:rect l="l" t="t" r="r" b="b"/>
              <a:pathLst>
                <a:path w="1569" h="2103" extrusionOk="0">
                  <a:moveTo>
                    <a:pt x="100" y="1"/>
                  </a:moveTo>
                  <a:cubicBezTo>
                    <a:pt x="67" y="1"/>
                    <a:pt x="34" y="34"/>
                    <a:pt x="0" y="68"/>
                  </a:cubicBezTo>
                  <a:cubicBezTo>
                    <a:pt x="0" y="134"/>
                    <a:pt x="34" y="168"/>
                    <a:pt x="67" y="168"/>
                  </a:cubicBezTo>
                  <a:lnTo>
                    <a:pt x="701" y="168"/>
                  </a:lnTo>
                  <a:lnTo>
                    <a:pt x="300" y="2036"/>
                  </a:lnTo>
                  <a:cubicBezTo>
                    <a:pt x="267" y="2069"/>
                    <a:pt x="300" y="2102"/>
                    <a:pt x="334" y="2102"/>
                  </a:cubicBezTo>
                  <a:cubicBezTo>
                    <a:pt x="401" y="2102"/>
                    <a:pt x="434" y="2069"/>
                    <a:pt x="434" y="2036"/>
                  </a:cubicBezTo>
                  <a:lnTo>
                    <a:pt x="868" y="168"/>
                  </a:lnTo>
                  <a:lnTo>
                    <a:pt x="1468" y="168"/>
                  </a:lnTo>
                  <a:cubicBezTo>
                    <a:pt x="1535" y="168"/>
                    <a:pt x="1568" y="134"/>
                    <a:pt x="1568" y="68"/>
                  </a:cubicBezTo>
                  <a:cubicBezTo>
                    <a:pt x="1568" y="34"/>
                    <a:pt x="1568" y="1"/>
                    <a:pt x="153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Google Shape;3092;p58">
              <a:extLst>
                <a:ext uri="{FF2B5EF4-FFF2-40B4-BE49-F238E27FC236}">
                  <a16:creationId xmlns:a16="http://schemas.microsoft.com/office/drawing/2014/main" id="{F119839C-57DD-00A9-6DCC-D2EDB0190A17}"/>
                </a:ext>
              </a:extLst>
            </p:cNvPr>
            <p:cNvSpPr/>
            <p:nvPr/>
          </p:nvSpPr>
          <p:spPr>
            <a:xfrm>
              <a:off x="3365075" y="3839850"/>
              <a:ext cx="15025" cy="52575"/>
            </a:xfrm>
            <a:custGeom>
              <a:avLst/>
              <a:gdLst/>
              <a:ahLst/>
              <a:cxnLst/>
              <a:rect l="l" t="t" r="r" b="b"/>
              <a:pathLst>
                <a:path w="601" h="2103" extrusionOk="0">
                  <a:moveTo>
                    <a:pt x="534" y="1"/>
                  </a:moveTo>
                  <a:cubicBezTo>
                    <a:pt x="501" y="1"/>
                    <a:pt x="467" y="34"/>
                    <a:pt x="467" y="68"/>
                  </a:cubicBezTo>
                  <a:lnTo>
                    <a:pt x="0" y="2036"/>
                  </a:lnTo>
                  <a:cubicBezTo>
                    <a:pt x="0" y="2069"/>
                    <a:pt x="0" y="2102"/>
                    <a:pt x="67" y="2102"/>
                  </a:cubicBezTo>
                  <a:cubicBezTo>
                    <a:pt x="101" y="2102"/>
                    <a:pt x="134" y="2069"/>
                    <a:pt x="167" y="2036"/>
                  </a:cubicBezTo>
                  <a:lnTo>
                    <a:pt x="601" y="68"/>
                  </a:lnTo>
                  <a:cubicBezTo>
                    <a:pt x="601" y="34"/>
                    <a:pt x="568" y="1"/>
                    <a:pt x="53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3093;p58">
              <a:extLst>
                <a:ext uri="{FF2B5EF4-FFF2-40B4-BE49-F238E27FC236}">
                  <a16:creationId xmlns:a16="http://schemas.microsoft.com/office/drawing/2014/main" id="{2C45142A-ECBF-DBA0-8D84-2A180F5079DE}"/>
                </a:ext>
              </a:extLst>
            </p:cNvPr>
            <p:cNvSpPr/>
            <p:nvPr/>
          </p:nvSpPr>
          <p:spPr>
            <a:xfrm>
              <a:off x="3386750" y="3839850"/>
              <a:ext cx="50900" cy="52575"/>
            </a:xfrm>
            <a:custGeom>
              <a:avLst/>
              <a:gdLst/>
              <a:ahLst/>
              <a:cxnLst/>
              <a:rect l="l" t="t" r="r" b="b"/>
              <a:pathLst>
                <a:path w="2036" h="2103" extrusionOk="0">
                  <a:moveTo>
                    <a:pt x="1969" y="1"/>
                  </a:moveTo>
                  <a:cubicBezTo>
                    <a:pt x="1935" y="1"/>
                    <a:pt x="1902" y="34"/>
                    <a:pt x="1869" y="101"/>
                  </a:cubicBezTo>
                  <a:lnTo>
                    <a:pt x="1468" y="1802"/>
                  </a:lnTo>
                  <a:lnTo>
                    <a:pt x="601" y="34"/>
                  </a:lnTo>
                  <a:lnTo>
                    <a:pt x="501" y="34"/>
                  </a:lnTo>
                  <a:cubicBezTo>
                    <a:pt x="468" y="34"/>
                    <a:pt x="468" y="68"/>
                    <a:pt x="468" y="101"/>
                  </a:cubicBezTo>
                  <a:lnTo>
                    <a:pt x="34" y="2036"/>
                  </a:lnTo>
                  <a:cubicBezTo>
                    <a:pt x="1" y="2069"/>
                    <a:pt x="34" y="2102"/>
                    <a:pt x="67" y="2102"/>
                  </a:cubicBezTo>
                  <a:cubicBezTo>
                    <a:pt x="101" y="2102"/>
                    <a:pt x="168" y="2069"/>
                    <a:pt x="168" y="2036"/>
                  </a:cubicBezTo>
                  <a:lnTo>
                    <a:pt x="568" y="334"/>
                  </a:lnTo>
                  <a:lnTo>
                    <a:pt x="1435" y="2069"/>
                  </a:lnTo>
                  <a:cubicBezTo>
                    <a:pt x="1435" y="2102"/>
                    <a:pt x="1468" y="2102"/>
                    <a:pt x="1468" y="2102"/>
                  </a:cubicBezTo>
                  <a:cubicBezTo>
                    <a:pt x="1535" y="2102"/>
                    <a:pt x="1569" y="2069"/>
                    <a:pt x="1569" y="2036"/>
                  </a:cubicBezTo>
                  <a:lnTo>
                    <a:pt x="2036" y="101"/>
                  </a:lnTo>
                  <a:cubicBezTo>
                    <a:pt x="2036" y="34"/>
                    <a:pt x="2002" y="1"/>
                    <a:pt x="196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3094;p58">
              <a:extLst>
                <a:ext uri="{FF2B5EF4-FFF2-40B4-BE49-F238E27FC236}">
                  <a16:creationId xmlns:a16="http://schemas.microsoft.com/office/drawing/2014/main" id="{8F99D570-C5D7-C006-5A13-E8150B071C63}"/>
                </a:ext>
              </a:extLst>
            </p:cNvPr>
            <p:cNvSpPr/>
            <p:nvPr/>
          </p:nvSpPr>
          <p:spPr>
            <a:xfrm>
              <a:off x="3441925" y="3839025"/>
              <a:ext cx="53275" cy="53425"/>
            </a:xfrm>
            <a:custGeom>
              <a:avLst/>
              <a:gdLst/>
              <a:ahLst/>
              <a:cxnLst/>
              <a:rect l="l" t="t" r="r" b="b"/>
              <a:pathLst>
                <a:path w="2131" h="2137" extrusionOk="0">
                  <a:moveTo>
                    <a:pt x="1496" y="0"/>
                  </a:moveTo>
                  <a:cubicBezTo>
                    <a:pt x="863" y="34"/>
                    <a:pt x="296" y="467"/>
                    <a:pt x="162" y="1068"/>
                  </a:cubicBezTo>
                  <a:cubicBezTo>
                    <a:pt x="0" y="1587"/>
                    <a:pt x="373" y="2137"/>
                    <a:pt x="946" y="2137"/>
                  </a:cubicBezTo>
                  <a:cubicBezTo>
                    <a:pt x="962" y="2137"/>
                    <a:pt x="979" y="2136"/>
                    <a:pt x="996" y="2135"/>
                  </a:cubicBezTo>
                  <a:cubicBezTo>
                    <a:pt x="1230" y="2135"/>
                    <a:pt x="1496" y="2069"/>
                    <a:pt x="1730" y="1902"/>
                  </a:cubicBezTo>
                  <a:cubicBezTo>
                    <a:pt x="1730" y="1902"/>
                    <a:pt x="1763" y="1868"/>
                    <a:pt x="1763" y="1868"/>
                  </a:cubicBezTo>
                  <a:lnTo>
                    <a:pt x="1930" y="1135"/>
                  </a:lnTo>
                  <a:cubicBezTo>
                    <a:pt x="1930" y="1101"/>
                    <a:pt x="1897" y="1068"/>
                    <a:pt x="1863" y="1068"/>
                  </a:cubicBezTo>
                  <a:lnTo>
                    <a:pt x="1230" y="1068"/>
                  </a:lnTo>
                  <a:cubicBezTo>
                    <a:pt x="1163" y="1068"/>
                    <a:pt x="1129" y="1101"/>
                    <a:pt x="1129" y="1135"/>
                  </a:cubicBezTo>
                  <a:cubicBezTo>
                    <a:pt x="1096" y="1168"/>
                    <a:pt x="1129" y="1201"/>
                    <a:pt x="1196" y="1201"/>
                  </a:cubicBezTo>
                  <a:lnTo>
                    <a:pt x="1797" y="1168"/>
                  </a:lnTo>
                  <a:lnTo>
                    <a:pt x="1797" y="1168"/>
                  </a:lnTo>
                  <a:lnTo>
                    <a:pt x="1630" y="1802"/>
                  </a:lnTo>
                  <a:cubicBezTo>
                    <a:pt x="1463" y="1902"/>
                    <a:pt x="1263" y="1969"/>
                    <a:pt x="1029" y="1969"/>
                  </a:cubicBezTo>
                  <a:cubicBezTo>
                    <a:pt x="1012" y="1970"/>
                    <a:pt x="996" y="1970"/>
                    <a:pt x="979" y="1970"/>
                  </a:cubicBezTo>
                  <a:cubicBezTo>
                    <a:pt x="505" y="1970"/>
                    <a:pt x="167" y="1519"/>
                    <a:pt x="296" y="1068"/>
                  </a:cubicBezTo>
                  <a:cubicBezTo>
                    <a:pt x="462" y="534"/>
                    <a:pt x="929" y="167"/>
                    <a:pt x="1463" y="134"/>
                  </a:cubicBezTo>
                  <a:cubicBezTo>
                    <a:pt x="1663" y="134"/>
                    <a:pt x="1863" y="201"/>
                    <a:pt x="1997" y="334"/>
                  </a:cubicBezTo>
                  <a:cubicBezTo>
                    <a:pt x="2013" y="351"/>
                    <a:pt x="2038" y="359"/>
                    <a:pt x="2063" y="359"/>
                  </a:cubicBezTo>
                  <a:cubicBezTo>
                    <a:pt x="2088" y="359"/>
                    <a:pt x="2114" y="351"/>
                    <a:pt x="2130" y="334"/>
                  </a:cubicBezTo>
                  <a:cubicBezTo>
                    <a:pt x="2130" y="301"/>
                    <a:pt x="2130" y="267"/>
                    <a:pt x="2130" y="234"/>
                  </a:cubicBezTo>
                  <a:cubicBezTo>
                    <a:pt x="1930" y="67"/>
                    <a:pt x="1730" y="0"/>
                    <a:pt x="149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3095;p58">
              <a:extLst>
                <a:ext uri="{FF2B5EF4-FFF2-40B4-BE49-F238E27FC236}">
                  <a16:creationId xmlns:a16="http://schemas.microsoft.com/office/drawing/2014/main" id="{47A56F49-8E56-6018-9698-06B3B7E26CC3}"/>
                </a:ext>
              </a:extLst>
            </p:cNvPr>
            <p:cNvSpPr/>
            <p:nvPr/>
          </p:nvSpPr>
          <p:spPr>
            <a:xfrm>
              <a:off x="3135750" y="3930400"/>
              <a:ext cx="15025" cy="52925"/>
            </a:xfrm>
            <a:custGeom>
              <a:avLst/>
              <a:gdLst/>
              <a:ahLst/>
              <a:cxnLst/>
              <a:rect l="l" t="t" r="r" b="b"/>
              <a:pathLst>
                <a:path w="601" h="2117" extrusionOk="0">
                  <a:moveTo>
                    <a:pt x="536" y="1"/>
                  </a:moveTo>
                  <a:cubicBezTo>
                    <a:pt x="523" y="1"/>
                    <a:pt x="510" y="5"/>
                    <a:pt x="501" y="15"/>
                  </a:cubicBezTo>
                  <a:lnTo>
                    <a:pt x="67" y="248"/>
                  </a:lnTo>
                  <a:cubicBezTo>
                    <a:pt x="0" y="282"/>
                    <a:pt x="0" y="315"/>
                    <a:pt x="0" y="348"/>
                  </a:cubicBezTo>
                  <a:cubicBezTo>
                    <a:pt x="0" y="382"/>
                    <a:pt x="34" y="382"/>
                    <a:pt x="67" y="382"/>
                  </a:cubicBezTo>
                  <a:lnTo>
                    <a:pt x="100" y="382"/>
                  </a:lnTo>
                  <a:lnTo>
                    <a:pt x="434" y="215"/>
                  </a:lnTo>
                  <a:lnTo>
                    <a:pt x="434" y="215"/>
                  </a:lnTo>
                  <a:lnTo>
                    <a:pt x="0" y="2050"/>
                  </a:lnTo>
                  <a:cubicBezTo>
                    <a:pt x="0" y="2083"/>
                    <a:pt x="34" y="2116"/>
                    <a:pt x="67" y="2116"/>
                  </a:cubicBezTo>
                  <a:cubicBezTo>
                    <a:pt x="100" y="2116"/>
                    <a:pt x="134" y="2083"/>
                    <a:pt x="167" y="2050"/>
                  </a:cubicBezTo>
                  <a:lnTo>
                    <a:pt x="601" y="81"/>
                  </a:lnTo>
                  <a:cubicBezTo>
                    <a:pt x="601" y="81"/>
                    <a:pt x="601" y="48"/>
                    <a:pt x="601" y="48"/>
                  </a:cubicBezTo>
                  <a:cubicBezTo>
                    <a:pt x="601" y="25"/>
                    <a:pt x="567" y="1"/>
                    <a:pt x="53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3096;p58">
              <a:extLst>
                <a:ext uri="{FF2B5EF4-FFF2-40B4-BE49-F238E27FC236}">
                  <a16:creationId xmlns:a16="http://schemas.microsoft.com/office/drawing/2014/main" id="{FFCBC471-715D-8E15-8768-9BECDCEE6F97}"/>
                </a:ext>
              </a:extLst>
            </p:cNvPr>
            <p:cNvSpPr/>
            <p:nvPr/>
          </p:nvSpPr>
          <p:spPr>
            <a:xfrm>
              <a:off x="3154925" y="3929925"/>
              <a:ext cx="41725" cy="53400"/>
            </a:xfrm>
            <a:custGeom>
              <a:avLst/>
              <a:gdLst/>
              <a:ahLst/>
              <a:cxnLst/>
              <a:rect l="l" t="t" r="r" b="b"/>
              <a:pathLst>
                <a:path w="1669" h="2136" extrusionOk="0">
                  <a:moveTo>
                    <a:pt x="601" y="0"/>
                  </a:moveTo>
                  <a:cubicBezTo>
                    <a:pt x="568" y="0"/>
                    <a:pt x="534" y="34"/>
                    <a:pt x="501" y="67"/>
                  </a:cubicBezTo>
                  <a:cubicBezTo>
                    <a:pt x="501" y="134"/>
                    <a:pt x="534" y="167"/>
                    <a:pt x="568" y="167"/>
                  </a:cubicBezTo>
                  <a:lnTo>
                    <a:pt x="1368" y="167"/>
                  </a:lnTo>
                  <a:lnTo>
                    <a:pt x="734" y="701"/>
                  </a:lnTo>
                  <a:cubicBezTo>
                    <a:pt x="701" y="734"/>
                    <a:pt x="668" y="768"/>
                    <a:pt x="701" y="801"/>
                  </a:cubicBezTo>
                  <a:cubicBezTo>
                    <a:pt x="701" y="834"/>
                    <a:pt x="734" y="834"/>
                    <a:pt x="768" y="834"/>
                  </a:cubicBezTo>
                  <a:cubicBezTo>
                    <a:pt x="901" y="834"/>
                    <a:pt x="1035" y="901"/>
                    <a:pt x="1101" y="1001"/>
                  </a:cubicBezTo>
                  <a:cubicBezTo>
                    <a:pt x="1201" y="1101"/>
                    <a:pt x="1235" y="1268"/>
                    <a:pt x="1201" y="1401"/>
                  </a:cubicBezTo>
                  <a:cubicBezTo>
                    <a:pt x="1168" y="1568"/>
                    <a:pt x="1068" y="1702"/>
                    <a:pt x="934" y="1802"/>
                  </a:cubicBezTo>
                  <a:cubicBezTo>
                    <a:pt x="801" y="1902"/>
                    <a:pt x="668" y="1968"/>
                    <a:pt x="501" y="1968"/>
                  </a:cubicBezTo>
                  <a:cubicBezTo>
                    <a:pt x="367" y="1968"/>
                    <a:pt x="234" y="1935"/>
                    <a:pt x="134" y="1802"/>
                  </a:cubicBezTo>
                  <a:cubicBezTo>
                    <a:pt x="134" y="1785"/>
                    <a:pt x="117" y="1777"/>
                    <a:pt x="96" y="1777"/>
                  </a:cubicBezTo>
                  <a:cubicBezTo>
                    <a:pt x="76" y="1777"/>
                    <a:pt x="50" y="1785"/>
                    <a:pt x="34" y="1802"/>
                  </a:cubicBezTo>
                  <a:cubicBezTo>
                    <a:pt x="34" y="1835"/>
                    <a:pt x="0" y="1902"/>
                    <a:pt x="34" y="1935"/>
                  </a:cubicBezTo>
                  <a:cubicBezTo>
                    <a:pt x="134" y="2069"/>
                    <a:pt x="301" y="2135"/>
                    <a:pt x="467" y="2135"/>
                  </a:cubicBezTo>
                  <a:cubicBezTo>
                    <a:pt x="901" y="2102"/>
                    <a:pt x="1235" y="1835"/>
                    <a:pt x="1368" y="1401"/>
                  </a:cubicBezTo>
                  <a:cubicBezTo>
                    <a:pt x="1401" y="1235"/>
                    <a:pt x="1368" y="1068"/>
                    <a:pt x="1268" y="901"/>
                  </a:cubicBezTo>
                  <a:cubicBezTo>
                    <a:pt x="1201" y="801"/>
                    <a:pt x="1068" y="734"/>
                    <a:pt x="968" y="701"/>
                  </a:cubicBezTo>
                  <a:lnTo>
                    <a:pt x="1635" y="167"/>
                  </a:lnTo>
                  <a:lnTo>
                    <a:pt x="1635" y="100"/>
                  </a:lnTo>
                  <a:cubicBezTo>
                    <a:pt x="1635" y="100"/>
                    <a:pt x="1635" y="100"/>
                    <a:pt x="1635" y="67"/>
                  </a:cubicBezTo>
                  <a:cubicBezTo>
                    <a:pt x="1668" y="34"/>
                    <a:pt x="1635" y="0"/>
                    <a:pt x="160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3097;p58">
              <a:extLst>
                <a:ext uri="{FF2B5EF4-FFF2-40B4-BE49-F238E27FC236}">
                  <a16:creationId xmlns:a16="http://schemas.microsoft.com/office/drawing/2014/main" id="{D27159AB-6A55-36A9-7E64-6A7DADBB4AB3}"/>
                </a:ext>
              </a:extLst>
            </p:cNvPr>
            <p:cNvSpPr/>
            <p:nvPr/>
          </p:nvSpPr>
          <p:spPr>
            <a:xfrm>
              <a:off x="3204125" y="3930750"/>
              <a:ext cx="18375" cy="52575"/>
            </a:xfrm>
            <a:custGeom>
              <a:avLst/>
              <a:gdLst/>
              <a:ahLst/>
              <a:cxnLst/>
              <a:rect l="l" t="t" r="r" b="b"/>
              <a:pathLst>
                <a:path w="735" h="2103" extrusionOk="0">
                  <a:moveTo>
                    <a:pt x="568" y="1"/>
                  </a:moveTo>
                  <a:cubicBezTo>
                    <a:pt x="501" y="1"/>
                    <a:pt x="468" y="34"/>
                    <a:pt x="468" y="67"/>
                  </a:cubicBezTo>
                  <a:lnTo>
                    <a:pt x="334" y="635"/>
                  </a:lnTo>
                  <a:lnTo>
                    <a:pt x="134" y="635"/>
                  </a:lnTo>
                  <a:cubicBezTo>
                    <a:pt x="125" y="626"/>
                    <a:pt x="116" y="621"/>
                    <a:pt x="107" y="621"/>
                  </a:cubicBezTo>
                  <a:cubicBezTo>
                    <a:pt x="83" y="621"/>
                    <a:pt x="58" y="652"/>
                    <a:pt x="34" y="701"/>
                  </a:cubicBezTo>
                  <a:cubicBezTo>
                    <a:pt x="34" y="735"/>
                    <a:pt x="34" y="768"/>
                    <a:pt x="101" y="768"/>
                  </a:cubicBezTo>
                  <a:lnTo>
                    <a:pt x="301" y="768"/>
                  </a:lnTo>
                  <a:lnTo>
                    <a:pt x="34" y="1835"/>
                  </a:lnTo>
                  <a:cubicBezTo>
                    <a:pt x="1" y="1969"/>
                    <a:pt x="101" y="2102"/>
                    <a:pt x="234" y="2102"/>
                  </a:cubicBezTo>
                  <a:cubicBezTo>
                    <a:pt x="301" y="2102"/>
                    <a:pt x="334" y="2069"/>
                    <a:pt x="334" y="2036"/>
                  </a:cubicBezTo>
                  <a:cubicBezTo>
                    <a:pt x="334" y="1969"/>
                    <a:pt x="301" y="1935"/>
                    <a:pt x="267" y="1935"/>
                  </a:cubicBezTo>
                  <a:cubicBezTo>
                    <a:pt x="234" y="1935"/>
                    <a:pt x="167" y="1902"/>
                    <a:pt x="201" y="1835"/>
                  </a:cubicBezTo>
                  <a:lnTo>
                    <a:pt x="434" y="768"/>
                  </a:lnTo>
                  <a:lnTo>
                    <a:pt x="634" y="768"/>
                  </a:lnTo>
                  <a:cubicBezTo>
                    <a:pt x="668" y="768"/>
                    <a:pt x="701" y="735"/>
                    <a:pt x="734" y="701"/>
                  </a:cubicBezTo>
                  <a:cubicBezTo>
                    <a:pt x="734" y="668"/>
                    <a:pt x="701" y="635"/>
                    <a:pt x="668" y="635"/>
                  </a:cubicBezTo>
                  <a:lnTo>
                    <a:pt x="501" y="635"/>
                  </a:lnTo>
                  <a:lnTo>
                    <a:pt x="601" y="67"/>
                  </a:lnTo>
                  <a:cubicBezTo>
                    <a:pt x="634" y="34"/>
                    <a:pt x="601" y="1"/>
                    <a:pt x="56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3098;p58">
              <a:extLst>
                <a:ext uri="{FF2B5EF4-FFF2-40B4-BE49-F238E27FC236}">
                  <a16:creationId xmlns:a16="http://schemas.microsoft.com/office/drawing/2014/main" id="{269BD40E-182D-8449-72B1-B318B54CD09E}"/>
                </a:ext>
              </a:extLst>
            </p:cNvPr>
            <p:cNvSpPr/>
            <p:nvPr/>
          </p:nvSpPr>
          <p:spPr>
            <a:xfrm>
              <a:off x="3230800" y="3929100"/>
              <a:ext cx="38175" cy="53375"/>
            </a:xfrm>
            <a:custGeom>
              <a:avLst/>
              <a:gdLst/>
              <a:ahLst/>
              <a:cxnLst/>
              <a:rect l="l" t="t" r="r" b="b"/>
              <a:pathLst>
                <a:path w="1527" h="2135" extrusionOk="0">
                  <a:moveTo>
                    <a:pt x="568" y="0"/>
                  </a:moveTo>
                  <a:cubicBezTo>
                    <a:pt x="501" y="33"/>
                    <a:pt x="468" y="33"/>
                    <a:pt x="468" y="100"/>
                  </a:cubicBezTo>
                  <a:lnTo>
                    <a:pt x="201" y="1201"/>
                  </a:lnTo>
                  <a:lnTo>
                    <a:pt x="201" y="1234"/>
                  </a:lnTo>
                  <a:lnTo>
                    <a:pt x="34" y="2068"/>
                  </a:lnTo>
                  <a:cubicBezTo>
                    <a:pt x="1" y="2068"/>
                    <a:pt x="1" y="2068"/>
                    <a:pt x="34" y="2102"/>
                  </a:cubicBezTo>
                  <a:cubicBezTo>
                    <a:pt x="34" y="2135"/>
                    <a:pt x="34" y="2135"/>
                    <a:pt x="68" y="2135"/>
                  </a:cubicBezTo>
                  <a:cubicBezTo>
                    <a:pt x="101" y="2135"/>
                    <a:pt x="101" y="2135"/>
                    <a:pt x="134" y="2102"/>
                  </a:cubicBezTo>
                  <a:lnTo>
                    <a:pt x="301" y="1268"/>
                  </a:lnTo>
                  <a:cubicBezTo>
                    <a:pt x="393" y="1023"/>
                    <a:pt x="596" y="863"/>
                    <a:pt x="809" y="863"/>
                  </a:cubicBezTo>
                  <a:cubicBezTo>
                    <a:pt x="828" y="863"/>
                    <a:pt x="848" y="864"/>
                    <a:pt x="868" y="867"/>
                  </a:cubicBezTo>
                  <a:cubicBezTo>
                    <a:pt x="885" y="865"/>
                    <a:pt x="903" y="864"/>
                    <a:pt x="919" y="864"/>
                  </a:cubicBezTo>
                  <a:cubicBezTo>
                    <a:pt x="1130" y="864"/>
                    <a:pt x="1297" y="1051"/>
                    <a:pt x="1235" y="1268"/>
                  </a:cubicBezTo>
                  <a:lnTo>
                    <a:pt x="1102" y="2068"/>
                  </a:lnTo>
                  <a:cubicBezTo>
                    <a:pt x="1068" y="2102"/>
                    <a:pt x="1102" y="2135"/>
                    <a:pt x="1135" y="2135"/>
                  </a:cubicBezTo>
                  <a:cubicBezTo>
                    <a:pt x="1202" y="2135"/>
                    <a:pt x="1235" y="2102"/>
                    <a:pt x="1235" y="2068"/>
                  </a:cubicBezTo>
                  <a:lnTo>
                    <a:pt x="1435" y="1234"/>
                  </a:lnTo>
                  <a:cubicBezTo>
                    <a:pt x="1527" y="960"/>
                    <a:pt x="1312" y="659"/>
                    <a:pt x="1021" y="659"/>
                  </a:cubicBezTo>
                  <a:cubicBezTo>
                    <a:pt x="993" y="659"/>
                    <a:pt x="964" y="661"/>
                    <a:pt x="935" y="667"/>
                  </a:cubicBezTo>
                  <a:cubicBezTo>
                    <a:pt x="768" y="667"/>
                    <a:pt x="568" y="734"/>
                    <a:pt x="435" y="867"/>
                  </a:cubicBezTo>
                  <a:lnTo>
                    <a:pt x="601" y="100"/>
                  </a:lnTo>
                  <a:cubicBezTo>
                    <a:pt x="601" y="67"/>
                    <a:pt x="601" y="0"/>
                    <a:pt x="5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3099;p58">
              <a:extLst>
                <a:ext uri="{FF2B5EF4-FFF2-40B4-BE49-F238E27FC236}">
                  <a16:creationId xmlns:a16="http://schemas.microsoft.com/office/drawing/2014/main" id="{2B5837E5-480E-3DA6-F48E-318A62FE2F02}"/>
                </a:ext>
              </a:extLst>
            </p:cNvPr>
            <p:cNvSpPr/>
            <p:nvPr/>
          </p:nvSpPr>
          <p:spPr>
            <a:xfrm>
              <a:off x="3280025" y="3955775"/>
              <a:ext cx="19200" cy="2525"/>
            </a:xfrm>
            <a:custGeom>
              <a:avLst/>
              <a:gdLst/>
              <a:ahLst/>
              <a:cxnLst/>
              <a:rect l="l" t="t" r="r" b="b"/>
              <a:pathLst>
                <a:path w="768" h="101" extrusionOk="0">
                  <a:moveTo>
                    <a:pt x="67" y="0"/>
                  </a:moveTo>
                  <a:cubicBezTo>
                    <a:pt x="33" y="0"/>
                    <a:pt x="0" y="0"/>
                    <a:pt x="0" y="34"/>
                  </a:cubicBezTo>
                  <a:cubicBezTo>
                    <a:pt x="0" y="67"/>
                    <a:pt x="0" y="101"/>
                    <a:pt x="33" y="101"/>
                  </a:cubicBezTo>
                  <a:lnTo>
                    <a:pt x="701" y="101"/>
                  </a:lnTo>
                  <a:cubicBezTo>
                    <a:pt x="734" y="101"/>
                    <a:pt x="734" y="67"/>
                    <a:pt x="767" y="34"/>
                  </a:cubicBezTo>
                  <a:cubicBezTo>
                    <a:pt x="767" y="34"/>
                    <a:pt x="734" y="0"/>
                    <a:pt x="70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3100;p58">
              <a:extLst>
                <a:ext uri="{FF2B5EF4-FFF2-40B4-BE49-F238E27FC236}">
                  <a16:creationId xmlns:a16="http://schemas.microsoft.com/office/drawing/2014/main" id="{92033C4F-1E67-B9A7-9AE5-28E1520B9C9F}"/>
                </a:ext>
              </a:extLst>
            </p:cNvPr>
            <p:cNvSpPr/>
            <p:nvPr/>
          </p:nvSpPr>
          <p:spPr>
            <a:xfrm>
              <a:off x="3310025" y="3930400"/>
              <a:ext cx="15875" cy="52925"/>
            </a:xfrm>
            <a:custGeom>
              <a:avLst/>
              <a:gdLst/>
              <a:ahLst/>
              <a:cxnLst/>
              <a:rect l="l" t="t" r="r" b="b"/>
              <a:pathLst>
                <a:path w="635" h="2117" extrusionOk="0">
                  <a:moveTo>
                    <a:pt x="564" y="1"/>
                  </a:moveTo>
                  <a:cubicBezTo>
                    <a:pt x="554" y="1"/>
                    <a:pt x="544" y="5"/>
                    <a:pt x="535" y="15"/>
                  </a:cubicBezTo>
                  <a:lnTo>
                    <a:pt x="68" y="248"/>
                  </a:lnTo>
                  <a:cubicBezTo>
                    <a:pt x="34" y="282"/>
                    <a:pt x="1" y="315"/>
                    <a:pt x="1" y="348"/>
                  </a:cubicBezTo>
                  <a:cubicBezTo>
                    <a:pt x="34" y="382"/>
                    <a:pt x="34" y="382"/>
                    <a:pt x="68" y="382"/>
                  </a:cubicBezTo>
                  <a:lnTo>
                    <a:pt x="101" y="382"/>
                  </a:lnTo>
                  <a:lnTo>
                    <a:pt x="435" y="215"/>
                  </a:lnTo>
                  <a:lnTo>
                    <a:pt x="34" y="2016"/>
                  </a:lnTo>
                  <a:cubicBezTo>
                    <a:pt x="1" y="2050"/>
                    <a:pt x="34" y="2083"/>
                    <a:pt x="68" y="2116"/>
                  </a:cubicBezTo>
                  <a:cubicBezTo>
                    <a:pt x="134" y="2083"/>
                    <a:pt x="168" y="2083"/>
                    <a:pt x="168" y="2016"/>
                  </a:cubicBezTo>
                  <a:lnTo>
                    <a:pt x="635" y="81"/>
                  </a:lnTo>
                  <a:cubicBezTo>
                    <a:pt x="635" y="81"/>
                    <a:pt x="635" y="48"/>
                    <a:pt x="635" y="48"/>
                  </a:cubicBezTo>
                  <a:cubicBezTo>
                    <a:pt x="611" y="25"/>
                    <a:pt x="588" y="1"/>
                    <a:pt x="56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3101;p58">
              <a:extLst>
                <a:ext uri="{FF2B5EF4-FFF2-40B4-BE49-F238E27FC236}">
                  <a16:creationId xmlns:a16="http://schemas.microsoft.com/office/drawing/2014/main" id="{822041F4-F8F9-C42B-FE4A-7A3DC9AA206C}"/>
                </a:ext>
              </a:extLst>
            </p:cNvPr>
            <p:cNvSpPr/>
            <p:nvPr/>
          </p:nvSpPr>
          <p:spPr>
            <a:xfrm>
              <a:off x="3331725" y="3930750"/>
              <a:ext cx="39200" cy="52575"/>
            </a:xfrm>
            <a:custGeom>
              <a:avLst/>
              <a:gdLst/>
              <a:ahLst/>
              <a:cxnLst/>
              <a:rect l="l" t="t" r="r" b="b"/>
              <a:pathLst>
                <a:path w="1568" h="2103" extrusionOk="0">
                  <a:moveTo>
                    <a:pt x="1001" y="134"/>
                  </a:moveTo>
                  <a:cubicBezTo>
                    <a:pt x="1168" y="134"/>
                    <a:pt x="1301" y="234"/>
                    <a:pt x="1368" y="401"/>
                  </a:cubicBezTo>
                  <a:cubicBezTo>
                    <a:pt x="1435" y="601"/>
                    <a:pt x="1435" y="835"/>
                    <a:pt x="1401" y="1035"/>
                  </a:cubicBezTo>
                  <a:cubicBezTo>
                    <a:pt x="1334" y="1302"/>
                    <a:pt x="1234" y="1502"/>
                    <a:pt x="1068" y="1702"/>
                  </a:cubicBezTo>
                  <a:cubicBezTo>
                    <a:pt x="934" y="1835"/>
                    <a:pt x="767" y="1935"/>
                    <a:pt x="601" y="1935"/>
                  </a:cubicBezTo>
                  <a:cubicBezTo>
                    <a:pt x="434" y="1935"/>
                    <a:pt x="300" y="1835"/>
                    <a:pt x="267" y="1702"/>
                  </a:cubicBezTo>
                  <a:cubicBezTo>
                    <a:pt x="167" y="1502"/>
                    <a:pt x="167" y="1268"/>
                    <a:pt x="234" y="1035"/>
                  </a:cubicBezTo>
                  <a:cubicBezTo>
                    <a:pt x="267" y="801"/>
                    <a:pt x="400" y="568"/>
                    <a:pt x="567" y="401"/>
                  </a:cubicBezTo>
                  <a:cubicBezTo>
                    <a:pt x="667" y="234"/>
                    <a:pt x="834" y="168"/>
                    <a:pt x="1001" y="134"/>
                  </a:cubicBezTo>
                  <a:close/>
                  <a:moveTo>
                    <a:pt x="1034" y="1"/>
                  </a:moveTo>
                  <a:cubicBezTo>
                    <a:pt x="801" y="1"/>
                    <a:pt x="601" y="134"/>
                    <a:pt x="434" y="301"/>
                  </a:cubicBezTo>
                  <a:cubicBezTo>
                    <a:pt x="267" y="501"/>
                    <a:pt x="134" y="768"/>
                    <a:pt x="67" y="1035"/>
                  </a:cubicBezTo>
                  <a:cubicBezTo>
                    <a:pt x="0" y="1302"/>
                    <a:pt x="0" y="1535"/>
                    <a:pt x="100" y="1802"/>
                  </a:cubicBezTo>
                  <a:cubicBezTo>
                    <a:pt x="167" y="1969"/>
                    <a:pt x="334" y="2102"/>
                    <a:pt x="534" y="2102"/>
                  </a:cubicBezTo>
                  <a:cubicBezTo>
                    <a:pt x="767" y="2102"/>
                    <a:pt x="1001" y="1969"/>
                    <a:pt x="1134" y="1802"/>
                  </a:cubicBezTo>
                  <a:cubicBezTo>
                    <a:pt x="1334" y="1569"/>
                    <a:pt x="1468" y="1335"/>
                    <a:pt x="1535" y="1068"/>
                  </a:cubicBezTo>
                  <a:cubicBezTo>
                    <a:pt x="1568" y="801"/>
                    <a:pt x="1568" y="568"/>
                    <a:pt x="1501" y="334"/>
                  </a:cubicBezTo>
                  <a:cubicBezTo>
                    <a:pt x="1435" y="134"/>
                    <a:pt x="1234" y="1"/>
                    <a:pt x="103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3102;p58">
              <a:extLst>
                <a:ext uri="{FF2B5EF4-FFF2-40B4-BE49-F238E27FC236}">
                  <a16:creationId xmlns:a16="http://schemas.microsoft.com/office/drawing/2014/main" id="{7C7213C4-BF8B-DAEC-21FF-E026078C5310}"/>
                </a:ext>
              </a:extLst>
            </p:cNvPr>
            <p:cNvSpPr/>
            <p:nvPr/>
          </p:nvSpPr>
          <p:spPr>
            <a:xfrm>
              <a:off x="3380925" y="3931600"/>
              <a:ext cx="40875" cy="51725"/>
            </a:xfrm>
            <a:custGeom>
              <a:avLst/>
              <a:gdLst/>
              <a:ahLst/>
              <a:cxnLst/>
              <a:rect l="l" t="t" r="r" b="b"/>
              <a:pathLst>
                <a:path w="1635" h="2069" extrusionOk="0">
                  <a:moveTo>
                    <a:pt x="1201" y="267"/>
                  </a:moveTo>
                  <a:lnTo>
                    <a:pt x="1368" y="1401"/>
                  </a:lnTo>
                  <a:lnTo>
                    <a:pt x="534" y="1401"/>
                  </a:lnTo>
                  <a:lnTo>
                    <a:pt x="1201" y="267"/>
                  </a:lnTo>
                  <a:close/>
                  <a:moveTo>
                    <a:pt x="1268" y="0"/>
                  </a:moveTo>
                  <a:cubicBezTo>
                    <a:pt x="1234" y="0"/>
                    <a:pt x="1201" y="0"/>
                    <a:pt x="1201" y="33"/>
                  </a:cubicBezTo>
                  <a:lnTo>
                    <a:pt x="0" y="2002"/>
                  </a:lnTo>
                  <a:cubicBezTo>
                    <a:pt x="0" y="2002"/>
                    <a:pt x="0" y="2068"/>
                    <a:pt x="34" y="2068"/>
                  </a:cubicBezTo>
                  <a:lnTo>
                    <a:pt x="67" y="2068"/>
                  </a:lnTo>
                  <a:cubicBezTo>
                    <a:pt x="100" y="2068"/>
                    <a:pt x="134" y="2068"/>
                    <a:pt x="134" y="2035"/>
                  </a:cubicBezTo>
                  <a:lnTo>
                    <a:pt x="434" y="1535"/>
                  </a:lnTo>
                  <a:lnTo>
                    <a:pt x="1401" y="1535"/>
                  </a:lnTo>
                  <a:lnTo>
                    <a:pt x="1468" y="2035"/>
                  </a:lnTo>
                  <a:cubicBezTo>
                    <a:pt x="1468" y="2068"/>
                    <a:pt x="1501" y="2068"/>
                    <a:pt x="1535" y="2068"/>
                  </a:cubicBezTo>
                  <a:lnTo>
                    <a:pt x="1568" y="2068"/>
                  </a:lnTo>
                  <a:cubicBezTo>
                    <a:pt x="1601" y="2068"/>
                    <a:pt x="1635" y="2035"/>
                    <a:pt x="1635" y="2002"/>
                  </a:cubicBezTo>
                  <a:lnTo>
                    <a:pt x="1335" y="33"/>
                  </a:lnTo>
                  <a:cubicBezTo>
                    <a:pt x="1335" y="0"/>
                    <a:pt x="1301" y="0"/>
                    <a:pt x="12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3103;p58">
              <a:extLst>
                <a:ext uri="{FF2B5EF4-FFF2-40B4-BE49-F238E27FC236}">
                  <a16:creationId xmlns:a16="http://schemas.microsoft.com/office/drawing/2014/main" id="{AE936FD5-887E-5B61-3310-6114858151B4}"/>
                </a:ext>
              </a:extLst>
            </p:cNvPr>
            <p:cNvSpPr/>
            <p:nvPr/>
          </p:nvSpPr>
          <p:spPr>
            <a:xfrm>
              <a:off x="3432625" y="3930975"/>
              <a:ext cx="55050" cy="52350"/>
            </a:xfrm>
            <a:custGeom>
              <a:avLst/>
              <a:gdLst/>
              <a:ahLst/>
              <a:cxnLst/>
              <a:rect l="l" t="t" r="r" b="b"/>
              <a:pathLst>
                <a:path w="2202" h="2094" extrusionOk="0">
                  <a:moveTo>
                    <a:pt x="563" y="0"/>
                  </a:moveTo>
                  <a:cubicBezTo>
                    <a:pt x="542" y="0"/>
                    <a:pt x="517" y="8"/>
                    <a:pt x="501" y="25"/>
                  </a:cubicBezTo>
                  <a:cubicBezTo>
                    <a:pt x="501" y="25"/>
                    <a:pt x="467" y="25"/>
                    <a:pt x="467" y="58"/>
                  </a:cubicBezTo>
                  <a:lnTo>
                    <a:pt x="0" y="2027"/>
                  </a:lnTo>
                  <a:cubicBezTo>
                    <a:pt x="0" y="2060"/>
                    <a:pt x="34" y="2093"/>
                    <a:pt x="67" y="2093"/>
                  </a:cubicBezTo>
                  <a:cubicBezTo>
                    <a:pt x="100" y="2093"/>
                    <a:pt x="167" y="2060"/>
                    <a:pt x="167" y="2027"/>
                  </a:cubicBezTo>
                  <a:lnTo>
                    <a:pt x="567" y="292"/>
                  </a:lnTo>
                  <a:lnTo>
                    <a:pt x="1034" y="1226"/>
                  </a:lnTo>
                  <a:cubicBezTo>
                    <a:pt x="1034" y="1259"/>
                    <a:pt x="1034" y="1259"/>
                    <a:pt x="1068" y="1259"/>
                  </a:cubicBezTo>
                  <a:cubicBezTo>
                    <a:pt x="1101" y="1259"/>
                    <a:pt x="1135" y="1226"/>
                    <a:pt x="1135" y="1226"/>
                  </a:cubicBezTo>
                  <a:lnTo>
                    <a:pt x="2035" y="292"/>
                  </a:lnTo>
                  <a:lnTo>
                    <a:pt x="1602" y="2027"/>
                  </a:lnTo>
                  <a:cubicBezTo>
                    <a:pt x="1602" y="2060"/>
                    <a:pt x="1635" y="2093"/>
                    <a:pt x="1668" y="2093"/>
                  </a:cubicBezTo>
                  <a:cubicBezTo>
                    <a:pt x="1702" y="2093"/>
                    <a:pt x="1735" y="2060"/>
                    <a:pt x="1768" y="2027"/>
                  </a:cubicBezTo>
                  <a:lnTo>
                    <a:pt x="2202" y="58"/>
                  </a:lnTo>
                  <a:cubicBezTo>
                    <a:pt x="2202" y="58"/>
                    <a:pt x="2202" y="58"/>
                    <a:pt x="2202" y="25"/>
                  </a:cubicBezTo>
                  <a:cubicBezTo>
                    <a:pt x="2185" y="8"/>
                    <a:pt x="2169" y="0"/>
                    <a:pt x="2152" y="0"/>
                  </a:cubicBezTo>
                  <a:cubicBezTo>
                    <a:pt x="2135" y="0"/>
                    <a:pt x="2119" y="8"/>
                    <a:pt x="2102" y="25"/>
                  </a:cubicBezTo>
                  <a:lnTo>
                    <a:pt x="1135" y="1059"/>
                  </a:lnTo>
                  <a:lnTo>
                    <a:pt x="601" y="25"/>
                  </a:lnTo>
                  <a:cubicBezTo>
                    <a:pt x="601" y="8"/>
                    <a:pt x="584" y="0"/>
                    <a:pt x="5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3104;p58">
              <a:extLst>
                <a:ext uri="{FF2B5EF4-FFF2-40B4-BE49-F238E27FC236}">
                  <a16:creationId xmlns:a16="http://schemas.microsoft.com/office/drawing/2014/main" id="{78AE2C88-0748-614C-3D58-10299F2C1E2E}"/>
                </a:ext>
              </a:extLst>
            </p:cNvPr>
            <p:cNvSpPr/>
            <p:nvPr/>
          </p:nvSpPr>
          <p:spPr>
            <a:xfrm>
              <a:off x="1846500" y="3402950"/>
              <a:ext cx="129275" cy="168400"/>
            </a:xfrm>
            <a:custGeom>
              <a:avLst/>
              <a:gdLst/>
              <a:ahLst/>
              <a:cxnLst/>
              <a:rect l="l" t="t" r="r" b="b"/>
              <a:pathLst>
                <a:path w="5171" h="6736" extrusionOk="0">
                  <a:moveTo>
                    <a:pt x="3175" y="0"/>
                  </a:moveTo>
                  <a:cubicBezTo>
                    <a:pt x="2202" y="0"/>
                    <a:pt x="1079" y="787"/>
                    <a:pt x="601" y="2433"/>
                  </a:cubicBezTo>
                  <a:cubicBezTo>
                    <a:pt x="0" y="4434"/>
                    <a:pt x="601" y="5535"/>
                    <a:pt x="1001" y="6002"/>
                  </a:cubicBezTo>
                  <a:cubicBezTo>
                    <a:pt x="1401" y="6469"/>
                    <a:pt x="1968" y="6736"/>
                    <a:pt x="2569" y="6736"/>
                  </a:cubicBezTo>
                  <a:lnTo>
                    <a:pt x="2735" y="6736"/>
                  </a:lnTo>
                  <a:cubicBezTo>
                    <a:pt x="3427" y="6704"/>
                    <a:pt x="3348" y="5724"/>
                    <a:pt x="2722" y="5724"/>
                  </a:cubicBezTo>
                  <a:cubicBezTo>
                    <a:pt x="2684" y="5724"/>
                    <a:pt x="2644" y="5727"/>
                    <a:pt x="2602" y="5735"/>
                  </a:cubicBezTo>
                  <a:cubicBezTo>
                    <a:pt x="2574" y="5738"/>
                    <a:pt x="2545" y="5739"/>
                    <a:pt x="2518" y="5739"/>
                  </a:cubicBezTo>
                  <a:cubicBezTo>
                    <a:pt x="2218" y="5739"/>
                    <a:pt x="1951" y="5579"/>
                    <a:pt x="1768" y="5335"/>
                  </a:cubicBezTo>
                  <a:cubicBezTo>
                    <a:pt x="1268" y="4801"/>
                    <a:pt x="1201" y="3834"/>
                    <a:pt x="1568" y="2700"/>
                  </a:cubicBezTo>
                  <a:cubicBezTo>
                    <a:pt x="1907" y="1558"/>
                    <a:pt x="2618" y="987"/>
                    <a:pt x="3198" y="987"/>
                  </a:cubicBezTo>
                  <a:cubicBezTo>
                    <a:pt x="3245" y="987"/>
                    <a:pt x="3291" y="991"/>
                    <a:pt x="3336" y="998"/>
                  </a:cubicBezTo>
                  <a:cubicBezTo>
                    <a:pt x="3836" y="1132"/>
                    <a:pt x="4103" y="1766"/>
                    <a:pt x="4036" y="2666"/>
                  </a:cubicBezTo>
                  <a:cubicBezTo>
                    <a:pt x="4003" y="2966"/>
                    <a:pt x="4203" y="3200"/>
                    <a:pt x="4470" y="3233"/>
                  </a:cubicBezTo>
                  <a:cubicBezTo>
                    <a:pt x="4770" y="3233"/>
                    <a:pt x="5004" y="3033"/>
                    <a:pt x="5037" y="2766"/>
                  </a:cubicBezTo>
                  <a:cubicBezTo>
                    <a:pt x="5170" y="998"/>
                    <a:pt x="4303" y="198"/>
                    <a:pt x="3503" y="31"/>
                  </a:cubicBezTo>
                  <a:cubicBezTo>
                    <a:pt x="3396" y="10"/>
                    <a:pt x="3287" y="0"/>
                    <a:pt x="3175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3105;p58">
              <a:extLst>
                <a:ext uri="{FF2B5EF4-FFF2-40B4-BE49-F238E27FC236}">
                  <a16:creationId xmlns:a16="http://schemas.microsoft.com/office/drawing/2014/main" id="{F32F342E-28B3-D121-BDF8-FFA71FA4D2AA}"/>
                </a:ext>
              </a:extLst>
            </p:cNvPr>
            <p:cNvSpPr/>
            <p:nvPr/>
          </p:nvSpPr>
          <p:spPr>
            <a:xfrm>
              <a:off x="2001600" y="3402950"/>
              <a:ext cx="129275" cy="168400"/>
            </a:xfrm>
            <a:custGeom>
              <a:avLst/>
              <a:gdLst/>
              <a:ahLst/>
              <a:cxnLst/>
              <a:rect l="l" t="t" r="r" b="b"/>
              <a:pathLst>
                <a:path w="5171" h="6736" extrusionOk="0">
                  <a:moveTo>
                    <a:pt x="3175" y="0"/>
                  </a:moveTo>
                  <a:cubicBezTo>
                    <a:pt x="2202" y="0"/>
                    <a:pt x="1076" y="787"/>
                    <a:pt x="568" y="2433"/>
                  </a:cubicBezTo>
                  <a:cubicBezTo>
                    <a:pt x="1" y="4434"/>
                    <a:pt x="568" y="5535"/>
                    <a:pt x="1001" y="6002"/>
                  </a:cubicBezTo>
                  <a:cubicBezTo>
                    <a:pt x="1402" y="6469"/>
                    <a:pt x="1969" y="6736"/>
                    <a:pt x="2569" y="6736"/>
                  </a:cubicBezTo>
                  <a:lnTo>
                    <a:pt x="2769" y="6736"/>
                  </a:lnTo>
                  <a:cubicBezTo>
                    <a:pt x="3422" y="6705"/>
                    <a:pt x="3351" y="5718"/>
                    <a:pt x="2745" y="5718"/>
                  </a:cubicBezTo>
                  <a:cubicBezTo>
                    <a:pt x="2700" y="5718"/>
                    <a:pt x="2653" y="5724"/>
                    <a:pt x="2602" y="5735"/>
                  </a:cubicBezTo>
                  <a:cubicBezTo>
                    <a:pt x="2269" y="5735"/>
                    <a:pt x="1969" y="5602"/>
                    <a:pt x="1768" y="5335"/>
                  </a:cubicBezTo>
                  <a:cubicBezTo>
                    <a:pt x="1301" y="4768"/>
                    <a:pt x="1201" y="3834"/>
                    <a:pt x="1568" y="2700"/>
                  </a:cubicBezTo>
                  <a:cubicBezTo>
                    <a:pt x="1906" y="1531"/>
                    <a:pt x="2613" y="987"/>
                    <a:pt x="3192" y="987"/>
                  </a:cubicBezTo>
                  <a:cubicBezTo>
                    <a:pt x="3241" y="987"/>
                    <a:pt x="3289" y="990"/>
                    <a:pt x="3336" y="998"/>
                  </a:cubicBezTo>
                  <a:cubicBezTo>
                    <a:pt x="3837" y="1098"/>
                    <a:pt x="4103" y="1732"/>
                    <a:pt x="4037" y="2666"/>
                  </a:cubicBezTo>
                  <a:cubicBezTo>
                    <a:pt x="4003" y="2933"/>
                    <a:pt x="4204" y="3200"/>
                    <a:pt x="4470" y="3233"/>
                  </a:cubicBezTo>
                  <a:cubicBezTo>
                    <a:pt x="4737" y="3233"/>
                    <a:pt x="5004" y="3033"/>
                    <a:pt x="5004" y="2766"/>
                  </a:cubicBezTo>
                  <a:cubicBezTo>
                    <a:pt x="5171" y="998"/>
                    <a:pt x="4304" y="198"/>
                    <a:pt x="3503" y="31"/>
                  </a:cubicBezTo>
                  <a:cubicBezTo>
                    <a:pt x="3397" y="10"/>
                    <a:pt x="3287" y="0"/>
                    <a:pt x="3175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3106;p58">
              <a:extLst>
                <a:ext uri="{FF2B5EF4-FFF2-40B4-BE49-F238E27FC236}">
                  <a16:creationId xmlns:a16="http://schemas.microsoft.com/office/drawing/2014/main" id="{04C88E60-BE4D-3F95-F9B4-45AD68D19730}"/>
                </a:ext>
              </a:extLst>
            </p:cNvPr>
            <p:cNvSpPr/>
            <p:nvPr/>
          </p:nvSpPr>
          <p:spPr>
            <a:xfrm>
              <a:off x="2156700" y="3402950"/>
              <a:ext cx="129300" cy="168400"/>
            </a:xfrm>
            <a:custGeom>
              <a:avLst/>
              <a:gdLst/>
              <a:ahLst/>
              <a:cxnLst/>
              <a:rect l="l" t="t" r="r" b="b"/>
              <a:pathLst>
                <a:path w="5172" h="6736" extrusionOk="0">
                  <a:moveTo>
                    <a:pt x="3176" y="0"/>
                  </a:moveTo>
                  <a:cubicBezTo>
                    <a:pt x="2203" y="0"/>
                    <a:pt x="1077" y="787"/>
                    <a:pt x="568" y="2433"/>
                  </a:cubicBezTo>
                  <a:cubicBezTo>
                    <a:pt x="1" y="4434"/>
                    <a:pt x="568" y="5535"/>
                    <a:pt x="1002" y="6002"/>
                  </a:cubicBezTo>
                  <a:cubicBezTo>
                    <a:pt x="1369" y="6469"/>
                    <a:pt x="1936" y="6736"/>
                    <a:pt x="2536" y="6736"/>
                  </a:cubicBezTo>
                  <a:lnTo>
                    <a:pt x="2703" y="6736"/>
                  </a:lnTo>
                  <a:cubicBezTo>
                    <a:pt x="3395" y="6704"/>
                    <a:pt x="3316" y="5724"/>
                    <a:pt x="2689" y="5724"/>
                  </a:cubicBezTo>
                  <a:cubicBezTo>
                    <a:pt x="2651" y="5724"/>
                    <a:pt x="2611" y="5727"/>
                    <a:pt x="2569" y="5735"/>
                  </a:cubicBezTo>
                  <a:cubicBezTo>
                    <a:pt x="2236" y="5735"/>
                    <a:pt x="1936" y="5602"/>
                    <a:pt x="1736" y="5335"/>
                  </a:cubicBezTo>
                  <a:cubicBezTo>
                    <a:pt x="1269" y="4801"/>
                    <a:pt x="1202" y="3834"/>
                    <a:pt x="1535" y="2700"/>
                  </a:cubicBezTo>
                  <a:cubicBezTo>
                    <a:pt x="1875" y="1558"/>
                    <a:pt x="2671" y="987"/>
                    <a:pt x="3184" y="987"/>
                  </a:cubicBezTo>
                  <a:cubicBezTo>
                    <a:pt x="3226" y="987"/>
                    <a:pt x="3266" y="991"/>
                    <a:pt x="3303" y="998"/>
                  </a:cubicBezTo>
                  <a:cubicBezTo>
                    <a:pt x="3804" y="1132"/>
                    <a:pt x="4104" y="1766"/>
                    <a:pt x="4004" y="2666"/>
                  </a:cubicBezTo>
                  <a:cubicBezTo>
                    <a:pt x="3970" y="2966"/>
                    <a:pt x="4204" y="3200"/>
                    <a:pt x="4471" y="3233"/>
                  </a:cubicBezTo>
                  <a:cubicBezTo>
                    <a:pt x="4738" y="3233"/>
                    <a:pt x="5005" y="3033"/>
                    <a:pt x="5005" y="2766"/>
                  </a:cubicBezTo>
                  <a:cubicBezTo>
                    <a:pt x="5171" y="998"/>
                    <a:pt x="4304" y="198"/>
                    <a:pt x="3503" y="31"/>
                  </a:cubicBezTo>
                  <a:cubicBezTo>
                    <a:pt x="3397" y="10"/>
                    <a:pt x="3287" y="0"/>
                    <a:pt x="3176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3107;p58">
              <a:extLst>
                <a:ext uri="{FF2B5EF4-FFF2-40B4-BE49-F238E27FC236}">
                  <a16:creationId xmlns:a16="http://schemas.microsoft.com/office/drawing/2014/main" id="{D9FF23B0-C7AE-91E2-17F0-32275C8E1A1F}"/>
                </a:ext>
              </a:extLst>
            </p:cNvPr>
            <p:cNvSpPr/>
            <p:nvPr/>
          </p:nvSpPr>
          <p:spPr>
            <a:xfrm>
              <a:off x="2311825" y="3402950"/>
              <a:ext cx="129275" cy="168400"/>
            </a:xfrm>
            <a:custGeom>
              <a:avLst/>
              <a:gdLst/>
              <a:ahLst/>
              <a:cxnLst/>
              <a:rect l="l" t="t" r="r" b="b"/>
              <a:pathLst>
                <a:path w="5171" h="6736" extrusionOk="0">
                  <a:moveTo>
                    <a:pt x="3175" y="0"/>
                  </a:moveTo>
                  <a:cubicBezTo>
                    <a:pt x="2203" y="0"/>
                    <a:pt x="1080" y="787"/>
                    <a:pt x="601" y="2433"/>
                  </a:cubicBezTo>
                  <a:cubicBezTo>
                    <a:pt x="0" y="4434"/>
                    <a:pt x="601" y="5535"/>
                    <a:pt x="1001" y="6002"/>
                  </a:cubicBezTo>
                  <a:cubicBezTo>
                    <a:pt x="1368" y="6469"/>
                    <a:pt x="1935" y="6736"/>
                    <a:pt x="2536" y="6736"/>
                  </a:cubicBezTo>
                  <a:lnTo>
                    <a:pt x="2736" y="6736"/>
                  </a:lnTo>
                  <a:cubicBezTo>
                    <a:pt x="3428" y="6704"/>
                    <a:pt x="3319" y="5724"/>
                    <a:pt x="2717" y="5724"/>
                  </a:cubicBezTo>
                  <a:cubicBezTo>
                    <a:pt x="2680" y="5724"/>
                    <a:pt x="2642" y="5727"/>
                    <a:pt x="2602" y="5735"/>
                  </a:cubicBezTo>
                  <a:cubicBezTo>
                    <a:pt x="2269" y="5735"/>
                    <a:pt x="1968" y="5602"/>
                    <a:pt x="1768" y="5335"/>
                  </a:cubicBezTo>
                  <a:cubicBezTo>
                    <a:pt x="1268" y="4801"/>
                    <a:pt x="1201" y="3834"/>
                    <a:pt x="1568" y="2700"/>
                  </a:cubicBezTo>
                  <a:cubicBezTo>
                    <a:pt x="1908" y="1558"/>
                    <a:pt x="2675" y="987"/>
                    <a:pt x="3184" y="987"/>
                  </a:cubicBezTo>
                  <a:cubicBezTo>
                    <a:pt x="3226" y="987"/>
                    <a:pt x="3265" y="991"/>
                    <a:pt x="3303" y="998"/>
                  </a:cubicBezTo>
                  <a:cubicBezTo>
                    <a:pt x="3836" y="1132"/>
                    <a:pt x="4103" y="1766"/>
                    <a:pt x="4037" y="2666"/>
                  </a:cubicBezTo>
                  <a:cubicBezTo>
                    <a:pt x="4001" y="3025"/>
                    <a:pt x="4273" y="3219"/>
                    <a:pt x="4543" y="3219"/>
                  </a:cubicBezTo>
                  <a:cubicBezTo>
                    <a:pt x="4776" y="3219"/>
                    <a:pt x="5006" y="3075"/>
                    <a:pt x="5037" y="2766"/>
                  </a:cubicBezTo>
                  <a:cubicBezTo>
                    <a:pt x="5171" y="998"/>
                    <a:pt x="4303" y="198"/>
                    <a:pt x="3503" y="31"/>
                  </a:cubicBezTo>
                  <a:cubicBezTo>
                    <a:pt x="3396" y="10"/>
                    <a:pt x="3287" y="0"/>
                    <a:pt x="3175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3108;p58">
              <a:extLst>
                <a:ext uri="{FF2B5EF4-FFF2-40B4-BE49-F238E27FC236}">
                  <a16:creationId xmlns:a16="http://schemas.microsoft.com/office/drawing/2014/main" id="{85AEF315-12E5-F0A6-13F2-F45B2F5FF4D3}"/>
                </a:ext>
              </a:extLst>
            </p:cNvPr>
            <p:cNvSpPr/>
            <p:nvPr/>
          </p:nvSpPr>
          <p:spPr>
            <a:xfrm>
              <a:off x="2466100" y="3402925"/>
              <a:ext cx="129275" cy="168425"/>
            </a:xfrm>
            <a:custGeom>
              <a:avLst/>
              <a:gdLst/>
              <a:ahLst/>
              <a:cxnLst/>
              <a:rect l="l" t="t" r="r" b="b"/>
              <a:pathLst>
                <a:path w="5171" h="6737" extrusionOk="0">
                  <a:moveTo>
                    <a:pt x="3165" y="0"/>
                  </a:moveTo>
                  <a:cubicBezTo>
                    <a:pt x="2195" y="0"/>
                    <a:pt x="1078" y="760"/>
                    <a:pt x="601" y="2400"/>
                  </a:cubicBezTo>
                  <a:cubicBezTo>
                    <a:pt x="0" y="4402"/>
                    <a:pt x="601" y="5503"/>
                    <a:pt x="1001" y="5970"/>
                  </a:cubicBezTo>
                  <a:cubicBezTo>
                    <a:pt x="1401" y="6437"/>
                    <a:pt x="1969" y="6737"/>
                    <a:pt x="2569" y="6737"/>
                  </a:cubicBezTo>
                  <a:lnTo>
                    <a:pt x="2736" y="6737"/>
                  </a:lnTo>
                  <a:cubicBezTo>
                    <a:pt x="3418" y="6675"/>
                    <a:pt x="3322" y="5719"/>
                    <a:pt x="2742" y="5719"/>
                  </a:cubicBezTo>
                  <a:cubicBezTo>
                    <a:pt x="2698" y="5719"/>
                    <a:pt x="2652" y="5724"/>
                    <a:pt x="2602" y="5736"/>
                  </a:cubicBezTo>
                  <a:cubicBezTo>
                    <a:pt x="2269" y="5736"/>
                    <a:pt x="1969" y="5569"/>
                    <a:pt x="1768" y="5302"/>
                  </a:cubicBezTo>
                  <a:cubicBezTo>
                    <a:pt x="1268" y="4769"/>
                    <a:pt x="1201" y="3835"/>
                    <a:pt x="1568" y="2667"/>
                  </a:cubicBezTo>
                  <a:cubicBezTo>
                    <a:pt x="1900" y="1551"/>
                    <a:pt x="2641" y="980"/>
                    <a:pt x="3150" y="980"/>
                  </a:cubicBezTo>
                  <a:cubicBezTo>
                    <a:pt x="3204" y="980"/>
                    <a:pt x="3255" y="987"/>
                    <a:pt x="3303" y="999"/>
                  </a:cubicBezTo>
                  <a:cubicBezTo>
                    <a:pt x="3837" y="1099"/>
                    <a:pt x="4103" y="1733"/>
                    <a:pt x="4037" y="2667"/>
                  </a:cubicBezTo>
                  <a:cubicBezTo>
                    <a:pt x="4002" y="3017"/>
                    <a:pt x="4261" y="3202"/>
                    <a:pt x="4525" y="3202"/>
                  </a:cubicBezTo>
                  <a:cubicBezTo>
                    <a:pt x="4763" y="3202"/>
                    <a:pt x="5006" y="3051"/>
                    <a:pt x="5037" y="2734"/>
                  </a:cubicBezTo>
                  <a:cubicBezTo>
                    <a:pt x="5171" y="966"/>
                    <a:pt x="4304" y="165"/>
                    <a:pt x="3503" y="32"/>
                  </a:cubicBezTo>
                  <a:cubicBezTo>
                    <a:pt x="3393" y="11"/>
                    <a:pt x="3280" y="0"/>
                    <a:pt x="3165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3109;p58">
              <a:extLst>
                <a:ext uri="{FF2B5EF4-FFF2-40B4-BE49-F238E27FC236}">
                  <a16:creationId xmlns:a16="http://schemas.microsoft.com/office/drawing/2014/main" id="{F230A047-FE7F-796B-2897-59D08F5317AF}"/>
                </a:ext>
              </a:extLst>
            </p:cNvPr>
            <p:cNvSpPr/>
            <p:nvPr/>
          </p:nvSpPr>
          <p:spPr>
            <a:xfrm>
              <a:off x="2621200" y="3402925"/>
              <a:ext cx="129300" cy="168425"/>
            </a:xfrm>
            <a:custGeom>
              <a:avLst/>
              <a:gdLst/>
              <a:ahLst/>
              <a:cxnLst/>
              <a:rect l="l" t="t" r="r" b="b"/>
              <a:pathLst>
                <a:path w="5172" h="6737" extrusionOk="0">
                  <a:moveTo>
                    <a:pt x="3165" y="0"/>
                  </a:moveTo>
                  <a:cubicBezTo>
                    <a:pt x="2195" y="0"/>
                    <a:pt x="1075" y="760"/>
                    <a:pt x="568" y="2400"/>
                  </a:cubicBezTo>
                  <a:cubicBezTo>
                    <a:pt x="1" y="4402"/>
                    <a:pt x="568" y="5503"/>
                    <a:pt x="1002" y="5970"/>
                  </a:cubicBezTo>
                  <a:cubicBezTo>
                    <a:pt x="1369" y="6437"/>
                    <a:pt x="1936" y="6737"/>
                    <a:pt x="2536" y="6737"/>
                  </a:cubicBezTo>
                  <a:lnTo>
                    <a:pt x="2736" y="6737"/>
                  </a:lnTo>
                  <a:cubicBezTo>
                    <a:pt x="3326" y="6606"/>
                    <a:pt x="3240" y="5735"/>
                    <a:pt x="2637" y="5735"/>
                  </a:cubicBezTo>
                  <a:cubicBezTo>
                    <a:pt x="2626" y="5735"/>
                    <a:pt x="2614" y="5735"/>
                    <a:pt x="2603" y="5736"/>
                  </a:cubicBezTo>
                  <a:cubicBezTo>
                    <a:pt x="2269" y="5736"/>
                    <a:pt x="1936" y="5569"/>
                    <a:pt x="1735" y="5302"/>
                  </a:cubicBezTo>
                  <a:cubicBezTo>
                    <a:pt x="1268" y="4769"/>
                    <a:pt x="1202" y="3835"/>
                    <a:pt x="1535" y="2667"/>
                  </a:cubicBezTo>
                  <a:cubicBezTo>
                    <a:pt x="1867" y="1551"/>
                    <a:pt x="2581" y="980"/>
                    <a:pt x="3134" y="980"/>
                  </a:cubicBezTo>
                  <a:cubicBezTo>
                    <a:pt x="3193" y="980"/>
                    <a:pt x="3249" y="987"/>
                    <a:pt x="3303" y="999"/>
                  </a:cubicBezTo>
                  <a:cubicBezTo>
                    <a:pt x="3837" y="1099"/>
                    <a:pt x="4104" y="1733"/>
                    <a:pt x="4004" y="2667"/>
                  </a:cubicBezTo>
                  <a:cubicBezTo>
                    <a:pt x="4004" y="2934"/>
                    <a:pt x="4204" y="3168"/>
                    <a:pt x="4471" y="3201"/>
                  </a:cubicBezTo>
                  <a:cubicBezTo>
                    <a:pt x="4490" y="3203"/>
                    <a:pt x="4510" y="3205"/>
                    <a:pt x="4529" y="3205"/>
                  </a:cubicBezTo>
                  <a:cubicBezTo>
                    <a:pt x="4775" y="3205"/>
                    <a:pt x="5004" y="3012"/>
                    <a:pt x="5004" y="2734"/>
                  </a:cubicBezTo>
                  <a:cubicBezTo>
                    <a:pt x="5171" y="966"/>
                    <a:pt x="4304" y="165"/>
                    <a:pt x="3503" y="32"/>
                  </a:cubicBezTo>
                  <a:cubicBezTo>
                    <a:pt x="3394" y="11"/>
                    <a:pt x="3280" y="0"/>
                    <a:pt x="3165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3110;p58">
              <a:extLst>
                <a:ext uri="{FF2B5EF4-FFF2-40B4-BE49-F238E27FC236}">
                  <a16:creationId xmlns:a16="http://schemas.microsoft.com/office/drawing/2014/main" id="{44503D0C-2479-0021-4E40-F4F3FAC705BB}"/>
                </a:ext>
              </a:extLst>
            </p:cNvPr>
            <p:cNvSpPr/>
            <p:nvPr/>
          </p:nvSpPr>
          <p:spPr>
            <a:xfrm>
              <a:off x="2776325" y="3402925"/>
              <a:ext cx="129275" cy="168425"/>
            </a:xfrm>
            <a:custGeom>
              <a:avLst/>
              <a:gdLst/>
              <a:ahLst/>
              <a:cxnLst/>
              <a:rect l="l" t="t" r="r" b="b"/>
              <a:pathLst>
                <a:path w="5171" h="6737" extrusionOk="0">
                  <a:moveTo>
                    <a:pt x="3165" y="0"/>
                  </a:moveTo>
                  <a:cubicBezTo>
                    <a:pt x="2194" y="0"/>
                    <a:pt x="1074" y="760"/>
                    <a:pt x="567" y="2400"/>
                  </a:cubicBezTo>
                  <a:cubicBezTo>
                    <a:pt x="0" y="4402"/>
                    <a:pt x="567" y="5503"/>
                    <a:pt x="1001" y="5970"/>
                  </a:cubicBezTo>
                  <a:cubicBezTo>
                    <a:pt x="1368" y="6437"/>
                    <a:pt x="1935" y="6737"/>
                    <a:pt x="2535" y="6737"/>
                  </a:cubicBezTo>
                  <a:lnTo>
                    <a:pt x="2702" y="6737"/>
                  </a:lnTo>
                  <a:cubicBezTo>
                    <a:pt x="3385" y="6675"/>
                    <a:pt x="3288" y="5719"/>
                    <a:pt x="2708" y="5719"/>
                  </a:cubicBezTo>
                  <a:cubicBezTo>
                    <a:pt x="2665" y="5719"/>
                    <a:pt x="2618" y="5724"/>
                    <a:pt x="2569" y="5736"/>
                  </a:cubicBezTo>
                  <a:cubicBezTo>
                    <a:pt x="2235" y="5736"/>
                    <a:pt x="1935" y="5569"/>
                    <a:pt x="1735" y="5302"/>
                  </a:cubicBezTo>
                  <a:cubicBezTo>
                    <a:pt x="1268" y="4769"/>
                    <a:pt x="1201" y="3835"/>
                    <a:pt x="1535" y="2667"/>
                  </a:cubicBezTo>
                  <a:cubicBezTo>
                    <a:pt x="1867" y="1551"/>
                    <a:pt x="2581" y="980"/>
                    <a:pt x="3134" y="980"/>
                  </a:cubicBezTo>
                  <a:cubicBezTo>
                    <a:pt x="3192" y="980"/>
                    <a:pt x="3249" y="987"/>
                    <a:pt x="3303" y="999"/>
                  </a:cubicBezTo>
                  <a:cubicBezTo>
                    <a:pt x="3803" y="1099"/>
                    <a:pt x="4070" y="1733"/>
                    <a:pt x="4003" y="2667"/>
                  </a:cubicBezTo>
                  <a:cubicBezTo>
                    <a:pt x="3970" y="2934"/>
                    <a:pt x="4170" y="3168"/>
                    <a:pt x="4470" y="3201"/>
                  </a:cubicBezTo>
                  <a:cubicBezTo>
                    <a:pt x="4490" y="3203"/>
                    <a:pt x="4509" y="3205"/>
                    <a:pt x="4528" y="3205"/>
                  </a:cubicBezTo>
                  <a:cubicBezTo>
                    <a:pt x="4770" y="3205"/>
                    <a:pt x="4973" y="3012"/>
                    <a:pt x="5004" y="2734"/>
                  </a:cubicBezTo>
                  <a:cubicBezTo>
                    <a:pt x="5171" y="966"/>
                    <a:pt x="4270" y="165"/>
                    <a:pt x="3503" y="32"/>
                  </a:cubicBezTo>
                  <a:cubicBezTo>
                    <a:pt x="3393" y="11"/>
                    <a:pt x="3280" y="0"/>
                    <a:pt x="3165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3111;p58">
              <a:extLst>
                <a:ext uri="{FF2B5EF4-FFF2-40B4-BE49-F238E27FC236}">
                  <a16:creationId xmlns:a16="http://schemas.microsoft.com/office/drawing/2014/main" id="{71281C08-AA3F-45E9-8144-8470ECCED14C}"/>
                </a:ext>
              </a:extLst>
            </p:cNvPr>
            <p:cNvSpPr/>
            <p:nvPr/>
          </p:nvSpPr>
          <p:spPr>
            <a:xfrm>
              <a:off x="2930600" y="3402925"/>
              <a:ext cx="129275" cy="168425"/>
            </a:xfrm>
            <a:custGeom>
              <a:avLst/>
              <a:gdLst/>
              <a:ahLst/>
              <a:cxnLst/>
              <a:rect l="l" t="t" r="r" b="b"/>
              <a:pathLst>
                <a:path w="5171" h="6737" extrusionOk="0">
                  <a:moveTo>
                    <a:pt x="3166" y="0"/>
                  </a:moveTo>
                  <a:cubicBezTo>
                    <a:pt x="2201" y="0"/>
                    <a:pt x="1108" y="760"/>
                    <a:pt x="601" y="2400"/>
                  </a:cubicBezTo>
                  <a:cubicBezTo>
                    <a:pt x="0" y="4402"/>
                    <a:pt x="601" y="5503"/>
                    <a:pt x="1001" y="5970"/>
                  </a:cubicBezTo>
                  <a:cubicBezTo>
                    <a:pt x="1401" y="6437"/>
                    <a:pt x="1968" y="6737"/>
                    <a:pt x="2569" y="6737"/>
                  </a:cubicBezTo>
                  <a:lnTo>
                    <a:pt x="2769" y="6737"/>
                  </a:lnTo>
                  <a:cubicBezTo>
                    <a:pt x="3359" y="6606"/>
                    <a:pt x="3241" y="5735"/>
                    <a:pt x="2668" y="5735"/>
                  </a:cubicBezTo>
                  <a:cubicBezTo>
                    <a:pt x="2657" y="5735"/>
                    <a:pt x="2647" y="5735"/>
                    <a:pt x="2636" y="5736"/>
                  </a:cubicBezTo>
                  <a:cubicBezTo>
                    <a:pt x="2269" y="5736"/>
                    <a:pt x="1968" y="5569"/>
                    <a:pt x="1768" y="5302"/>
                  </a:cubicBezTo>
                  <a:cubicBezTo>
                    <a:pt x="1301" y="4769"/>
                    <a:pt x="1235" y="3835"/>
                    <a:pt x="1568" y="2667"/>
                  </a:cubicBezTo>
                  <a:cubicBezTo>
                    <a:pt x="1900" y="1551"/>
                    <a:pt x="2614" y="980"/>
                    <a:pt x="3167" y="980"/>
                  </a:cubicBezTo>
                  <a:cubicBezTo>
                    <a:pt x="3225" y="980"/>
                    <a:pt x="3282" y="987"/>
                    <a:pt x="3336" y="999"/>
                  </a:cubicBezTo>
                  <a:cubicBezTo>
                    <a:pt x="3836" y="1099"/>
                    <a:pt x="4103" y="1733"/>
                    <a:pt x="4037" y="2667"/>
                  </a:cubicBezTo>
                  <a:cubicBezTo>
                    <a:pt x="4003" y="2934"/>
                    <a:pt x="4203" y="3168"/>
                    <a:pt x="4504" y="3201"/>
                  </a:cubicBezTo>
                  <a:cubicBezTo>
                    <a:pt x="4523" y="3203"/>
                    <a:pt x="4542" y="3205"/>
                    <a:pt x="4561" y="3205"/>
                  </a:cubicBezTo>
                  <a:cubicBezTo>
                    <a:pt x="4803" y="3205"/>
                    <a:pt x="5006" y="3012"/>
                    <a:pt x="5037" y="2734"/>
                  </a:cubicBezTo>
                  <a:cubicBezTo>
                    <a:pt x="5171" y="966"/>
                    <a:pt x="4303" y="165"/>
                    <a:pt x="3503" y="32"/>
                  </a:cubicBezTo>
                  <a:cubicBezTo>
                    <a:pt x="3393" y="11"/>
                    <a:pt x="3280" y="0"/>
                    <a:pt x="3166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3112;p58">
              <a:extLst>
                <a:ext uri="{FF2B5EF4-FFF2-40B4-BE49-F238E27FC236}">
                  <a16:creationId xmlns:a16="http://schemas.microsoft.com/office/drawing/2014/main" id="{9765F524-CEBF-E9F8-E497-58F1E24ADAA1}"/>
                </a:ext>
              </a:extLst>
            </p:cNvPr>
            <p:cNvSpPr/>
            <p:nvPr/>
          </p:nvSpPr>
          <p:spPr>
            <a:xfrm>
              <a:off x="3086550" y="3402925"/>
              <a:ext cx="129275" cy="168425"/>
            </a:xfrm>
            <a:custGeom>
              <a:avLst/>
              <a:gdLst/>
              <a:ahLst/>
              <a:cxnLst/>
              <a:rect l="l" t="t" r="r" b="b"/>
              <a:pathLst>
                <a:path w="5171" h="6737" extrusionOk="0">
                  <a:moveTo>
                    <a:pt x="3165" y="0"/>
                  </a:moveTo>
                  <a:cubicBezTo>
                    <a:pt x="2194" y="0"/>
                    <a:pt x="1074" y="760"/>
                    <a:pt x="567" y="2400"/>
                  </a:cubicBezTo>
                  <a:cubicBezTo>
                    <a:pt x="0" y="4402"/>
                    <a:pt x="567" y="5503"/>
                    <a:pt x="1001" y="5970"/>
                  </a:cubicBezTo>
                  <a:cubicBezTo>
                    <a:pt x="1368" y="6437"/>
                    <a:pt x="1935" y="6737"/>
                    <a:pt x="2535" y="6737"/>
                  </a:cubicBezTo>
                  <a:lnTo>
                    <a:pt x="2702" y="6737"/>
                  </a:lnTo>
                  <a:cubicBezTo>
                    <a:pt x="3384" y="6675"/>
                    <a:pt x="3288" y="5719"/>
                    <a:pt x="2708" y="5719"/>
                  </a:cubicBezTo>
                  <a:cubicBezTo>
                    <a:pt x="2664" y="5719"/>
                    <a:pt x="2618" y="5724"/>
                    <a:pt x="2569" y="5736"/>
                  </a:cubicBezTo>
                  <a:cubicBezTo>
                    <a:pt x="2235" y="5736"/>
                    <a:pt x="1935" y="5569"/>
                    <a:pt x="1735" y="5302"/>
                  </a:cubicBezTo>
                  <a:cubicBezTo>
                    <a:pt x="1268" y="4769"/>
                    <a:pt x="1201" y="3835"/>
                    <a:pt x="1535" y="2667"/>
                  </a:cubicBezTo>
                  <a:cubicBezTo>
                    <a:pt x="1867" y="1551"/>
                    <a:pt x="2635" y="980"/>
                    <a:pt x="3149" y="980"/>
                  </a:cubicBezTo>
                  <a:cubicBezTo>
                    <a:pt x="3203" y="980"/>
                    <a:pt x="3255" y="987"/>
                    <a:pt x="3303" y="999"/>
                  </a:cubicBezTo>
                  <a:cubicBezTo>
                    <a:pt x="3803" y="1099"/>
                    <a:pt x="4070" y="1733"/>
                    <a:pt x="4003" y="2667"/>
                  </a:cubicBezTo>
                  <a:cubicBezTo>
                    <a:pt x="3970" y="2934"/>
                    <a:pt x="4170" y="3168"/>
                    <a:pt x="4470" y="3201"/>
                  </a:cubicBezTo>
                  <a:cubicBezTo>
                    <a:pt x="4489" y="3203"/>
                    <a:pt x="4509" y="3205"/>
                    <a:pt x="4528" y="3205"/>
                  </a:cubicBezTo>
                  <a:cubicBezTo>
                    <a:pt x="4770" y="3205"/>
                    <a:pt x="4973" y="3012"/>
                    <a:pt x="5004" y="2734"/>
                  </a:cubicBezTo>
                  <a:cubicBezTo>
                    <a:pt x="5171" y="966"/>
                    <a:pt x="4270" y="165"/>
                    <a:pt x="3503" y="32"/>
                  </a:cubicBezTo>
                  <a:cubicBezTo>
                    <a:pt x="3393" y="11"/>
                    <a:pt x="3280" y="0"/>
                    <a:pt x="3165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3113;p58">
              <a:extLst>
                <a:ext uri="{FF2B5EF4-FFF2-40B4-BE49-F238E27FC236}">
                  <a16:creationId xmlns:a16="http://schemas.microsoft.com/office/drawing/2014/main" id="{6126FA02-4A6C-54C6-F9D4-01C749B1E8BA}"/>
                </a:ext>
              </a:extLst>
            </p:cNvPr>
            <p:cNvSpPr/>
            <p:nvPr/>
          </p:nvSpPr>
          <p:spPr>
            <a:xfrm>
              <a:off x="3240825" y="3402925"/>
              <a:ext cx="129275" cy="168425"/>
            </a:xfrm>
            <a:custGeom>
              <a:avLst/>
              <a:gdLst/>
              <a:ahLst/>
              <a:cxnLst/>
              <a:rect l="l" t="t" r="r" b="b"/>
              <a:pathLst>
                <a:path w="5171" h="6737" extrusionOk="0">
                  <a:moveTo>
                    <a:pt x="3165" y="0"/>
                  </a:moveTo>
                  <a:cubicBezTo>
                    <a:pt x="2194" y="0"/>
                    <a:pt x="1074" y="760"/>
                    <a:pt x="567" y="2400"/>
                  </a:cubicBezTo>
                  <a:cubicBezTo>
                    <a:pt x="0" y="4402"/>
                    <a:pt x="567" y="5503"/>
                    <a:pt x="1001" y="5970"/>
                  </a:cubicBezTo>
                  <a:cubicBezTo>
                    <a:pt x="1368" y="6437"/>
                    <a:pt x="1935" y="6737"/>
                    <a:pt x="2535" y="6737"/>
                  </a:cubicBezTo>
                  <a:lnTo>
                    <a:pt x="2736" y="6737"/>
                  </a:lnTo>
                  <a:cubicBezTo>
                    <a:pt x="3325" y="6606"/>
                    <a:pt x="3239" y="5735"/>
                    <a:pt x="2636" y="5735"/>
                  </a:cubicBezTo>
                  <a:cubicBezTo>
                    <a:pt x="2625" y="5735"/>
                    <a:pt x="2614" y="5735"/>
                    <a:pt x="2602" y="5736"/>
                  </a:cubicBezTo>
                  <a:cubicBezTo>
                    <a:pt x="2269" y="5736"/>
                    <a:pt x="1968" y="5569"/>
                    <a:pt x="1768" y="5302"/>
                  </a:cubicBezTo>
                  <a:cubicBezTo>
                    <a:pt x="1268" y="4769"/>
                    <a:pt x="1201" y="3835"/>
                    <a:pt x="1535" y="2667"/>
                  </a:cubicBezTo>
                  <a:cubicBezTo>
                    <a:pt x="1897" y="1551"/>
                    <a:pt x="2586" y="980"/>
                    <a:pt x="3134" y="980"/>
                  </a:cubicBezTo>
                  <a:cubicBezTo>
                    <a:pt x="3192" y="980"/>
                    <a:pt x="3248" y="987"/>
                    <a:pt x="3303" y="999"/>
                  </a:cubicBezTo>
                  <a:cubicBezTo>
                    <a:pt x="3836" y="1099"/>
                    <a:pt x="4103" y="1733"/>
                    <a:pt x="4003" y="2667"/>
                  </a:cubicBezTo>
                  <a:cubicBezTo>
                    <a:pt x="4003" y="2934"/>
                    <a:pt x="4203" y="3168"/>
                    <a:pt x="4470" y="3201"/>
                  </a:cubicBezTo>
                  <a:cubicBezTo>
                    <a:pt x="4490" y="3203"/>
                    <a:pt x="4509" y="3205"/>
                    <a:pt x="4528" y="3205"/>
                  </a:cubicBezTo>
                  <a:cubicBezTo>
                    <a:pt x="4774" y="3205"/>
                    <a:pt x="5004" y="3012"/>
                    <a:pt x="5004" y="2734"/>
                  </a:cubicBezTo>
                  <a:cubicBezTo>
                    <a:pt x="5171" y="966"/>
                    <a:pt x="4303" y="165"/>
                    <a:pt x="3503" y="32"/>
                  </a:cubicBezTo>
                  <a:cubicBezTo>
                    <a:pt x="3393" y="11"/>
                    <a:pt x="3280" y="0"/>
                    <a:pt x="3165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3114;p58">
              <a:extLst>
                <a:ext uri="{FF2B5EF4-FFF2-40B4-BE49-F238E27FC236}">
                  <a16:creationId xmlns:a16="http://schemas.microsoft.com/office/drawing/2014/main" id="{CDD1AE13-96D9-337B-F5D2-5FD3B868E253}"/>
                </a:ext>
              </a:extLst>
            </p:cNvPr>
            <p:cNvSpPr/>
            <p:nvPr/>
          </p:nvSpPr>
          <p:spPr>
            <a:xfrm>
              <a:off x="3395925" y="3402950"/>
              <a:ext cx="129300" cy="168400"/>
            </a:xfrm>
            <a:custGeom>
              <a:avLst/>
              <a:gdLst/>
              <a:ahLst/>
              <a:cxnLst/>
              <a:rect l="l" t="t" r="r" b="b"/>
              <a:pathLst>
                <a:path w="5172" h="6736" extrusionOk="0">
                  <a:moveTo>
                    <a:pt x="3176" y="0"/>
                  </a:moveTo>
                  <a:cubicBezTo>
                    <a:pt x="2203" y="0"/>
                    <a:pt x="1080" y="787"/>
                    <a:pt x="601" y="2433"/>
                  </a:cubicBezTo>
                  <a:cubicBezTo>
                    <a:pt x="1" y="4434"/>
                    <a:pt x="601" y="5535"/>
                    <a:pt x="1001" y="6002"/>
                  </a:cubicBezTo>
                  <a:cubicBezTo>
                    <a:pt x="1402" y="6469"/>
                    <a:pt x="1935" y="6736"/>
                    <a:pt x="2536" y="6736"/>
                  </a:cubicBezTo>
                  <a:lnTo>
                    <a:pt x="2736" y="6736"/>
                  </a:lnTo>
                  <a:cubicBezTo>
                    <a:pt x="3428" y="6704"/>
                    <a:pt x="3319" y="5724"/>
                    <a:pt x="2717" y="5724"/>
                  </a:cubicBezTo>
                  <a:cubicBezTo>
                    <a:pt x="2681" y="5724"/>
                    <a:pt x="2643" y="5727"/>
                    <a:pt x="2603" y="5735"/>
                  </a:cubicBezTo>
                  <a:cubicBezTo>
                    <a:pt x="2269" y="5735"/>
                    <a:pt x="1969" y="5602"/>
                    <a:pt x="1769" y="5335"/>
                  </a:cubicBezTo>
                  <a:cubicBezTo>
                    <a:pt x="1268" y="4801"/>
                    <a:pt x="1202" y="3834"/>
                    <a:pt x="1568" y="2700"/>
                  </a:cubicBezTo>
                  <a:cubicBezTo>
                    <a:pt x="1908" y="1558"/>
                    <a:pt x="2675" y="987"/>
                    <a:pt x="3185" y="987"/>
                  </a:cubicBezTo>
                  <a:cubicBezTo>
                    <a:pt x="3226" y="987"/>
                    <a:pt x="3266" y="991"/>
                    <a:pt x="3303" y="998"/>
                  </a:cubicBezTo>
                  <a:cubicBezTo>
                    <a:pt x="3837" y="1132"/>
                    <a:pt x="4104" y="1766"/>
                    <a:pt x="4004" y="2666"/>
                  </a:cubicBezTo>
                  <a:cubicBezTo>
                    <a:pt x="4004" y="2966"/>
                    <a:pt x="4204" y="3200"/>
                    <a:pt x="4471" y="3233"/>
                  </a:cubicBezTo>
                  <a:cubicBezTo>
                    <a:pt x="4771" y="3233"/>
                    <a:pt x="5004" y="3033"/>
                    <a:pt x="5038" y="2766"/>
                  </a:cubicBezTo>
                  <a:cubicBezTo>
                    <a:pt x="5171" y="998"/>
                    <a:pt x="4304" y="198"/>
                    <a:pt x="3503" y="31"/>
                  </a:cubicBezTo>
                  <a:cubicBezTo>
                    <a:pt x="3397" y="10"/>
                    <a:pt x="3287" y="0"/>
                    <a:pt x="3176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3115;p58">
              <a:extLst>
                <a:ext uri="{FF2B5EF4-FFF2-40B4-BE49-F238E27FC236}">
                  <a16:creationId xmlns:a16="http://schemas.microsoft.com/office/drawing/2014/main" id="{BE275062-1952-B991-D9C2-109C495EF780}"/>
                </a:ext>
              </a:extLst>
            </p:cNvPr>
            <p:cNvSpPr/>
            <p:nvPr/>
          </p:nvSpPr>
          <p:spPr>
            <a:xfrm>
              <a:off x="3550200" y="3402925"/>
              <a:ext cx="129300" cy="168425"/>
            </a:xfrm>
            <a:custGeom>
              <a:avLst/>
              <a:gdLst/>
              <a:ahLst/>
              <a:cxnLst/>
              <a:rect l="l" t="t" r="r" b="b"/>
              <a:pathLst>
                <a:path w="5172" h="6737" extrusionOk="0">
                  <a:moveTo>
                    <a:pt x="3165" y="0"/>
                  </a:moveTo>
                  <a:cubicBezTo>
                    <a:pt x="2195" y="0"/>
                    <a:pt x="1078" y="760"/>
                    <a:pt x="601" y="2400"/>
                  </a:cubicBezTo>
                  <a:cubicBezTo>
                    <a:pt x="1" y="4402"/>
                    <a:pt x="601" y="5503"/>
                    <a:pt x="1001" y="5970"/>
                  </a:cubicBezTo>
                  <a:cubicBezTo>
                    <a:pt x="1402" y="6437"/>
                    <a:pt x="1969" y="6737"/>
                    <a:pt x="2569" y="6737"/>
                  </a:cubicBezTo>
                  <a:lnTo>
                    <a:pt x="2736" y="6737"/>
                  </a:lnTo>
                  <a:cubicBezTo>
                    <a:pt x="3316" y="6608"/>
                    <a:pt x="3242" y="5733"/>
                    <a:pt x="2666" y="5733"/>
                  </a:cubicBezTo>
                  <a:cubicBezTo>
                    <a:pt x="2646" y="5733"/>
                    <a:pt x="2624" y="5734"/>
                    <a:pt x="2603" y="5736"/>
                  </a:cubicBezTo>
                  <a:cubicBezTo>
                    <a:pt x="2269" y="5736"/>
                    <a:pt x="1969" y="5569"/>
                    <a:pt x="1769" y="5302"/>
                  </a:cubicBezTo>
                  <a:cubicBezTo>
                    <a:pt x="1268" y="4769"/>
                    <a:pt x="1202" y="3835"/>
                    <a:pt x="1569" y="2667"/>
                  </a:cubicBezTo>
                  <a:cubicBezTo>
                    <a:pt x="1900" y="1551"/>
                    <a:pt x="2587" y="980"/>
                    <a:pt x="3160" y="980"/>
                  </a:cubicBezTo>
                  <a:cubicBezTo>
                    <a:pt x="3220" y="980"/>
                    <a:pt x="3279" y="987"/>
                    <a:pt x="3336" y="999"/>
                  </a:cubicBezTo>
                  <a:cubicBezTo>
                    <a:pt x="3837" y="1099"/>
                    <a:pt x="4104" y="1733"/>
                    <a:pt x="4037" y="2667"/>
                  </a:cubicBezTo>
                  <a:cubicBezTo>
                    <a:pt x="4002" y="3017"/>
                    <a:pt x="4261" y="3202"/>
                    <a:pt x="4525" y="3202"/>
                  </a:cubicBezTo>
                  <a:cubicBezTo>
                    <a:pt x="4764" y="3202"/>
                    <a:pt x="5006" y="3051"/>
                    <a:pt x="5038" y="2734"/>
                  </a:cubicBezTo>
                  <a:cubicBezTo>
                    <a:pt x="5171" y="966"/>
                    <a:pt x="4304" y="165"/>
                    <a:pt x="3503" y="32"/>
                  </a:cubicBezTo>
                  <a:cubicBezTo>
                    <a:pt x="3394" y="11"/>
                    <a:pt x="3280" y="0"/>
                    <a:pt x="3165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3116;p58">
              <a:extLst>
                <a:ext uri="{FF2B5EF4-FFF2-40B4-BE49-F238E27FC236}">
                  <a16:creationId xmlns:a16="http://schemas.microsoft.com/office/drawing/2014/main" id="{90FCE640-4726-1072-C1E2-3D44077F81AE}"/>
                </a:ext>
              </a:extLst>
            </p:cNvPr>
            <p:cNvSpPr/>
            <p:nvPr/>
          </p:nvSpPr>
          <p:spPr>
            <a:xfrm>
              <a:off x="3705325" y="3402925"/>
              <a:ext cx="129275" cy="168425"/>
            </a:xfrm>
            <a:custGeom>
              <a:avLst/>
              <a:gdLst/>
              <a:ahLst/>
              <a:cxnLst/>
              <a:rect l="l" t="t" r="r" b="b"/>
              <a:pathLst>
                <a:path w="5171" h="6737" extrusionOk="0">
                  <a:moveTo>
                    <a:pt x="3165" y="0"/>
                  </a:moveTo>
                  <a:cubicBezTo>
                    <a:pt x="2194" y="0"/>
                    <a:pt x="1078" y="760"/>
                    <a:pt x="601" y="2400"/>
                  </a:cubicBezTo>
                  <a:cubicBezTo>
                    <a:pt x="0" y="4402"/>
                    <a:pt x="601" y="5503"/>
                    <a:pt x="1001" y="5970"/>
                  </a:cubicBezTo>
                  <a:cubicBezTo>
                    <a:pt x="1401" y="6437"/>
                    <a:pt x="1935" y="6737"/>
                    <a:pt x="2569" y="6737"/>
                  </a:cubicBezTo>
                  <a:lnTo>
                    <a:pt x="2735" y="6737"/>
                  </a:lnTo>
                  <a:cubicBezTo>
                    <a:pt x="3325" y="6606"/>
                    <a:pt x="3239" y="5735"/>
                    <a:pt x="2636" y="5735"/>
                  </a:cubicBezTo>
                  <a:cubicBezTo>
                    <a:pt x="2625" y="5735"/>
                    <a:pt x="2614" y="5735"/>
                    <a:pt x="2602" y="5736"/>
                  </a:cubicBezTo>
                  <a:cubicBezTo>
                    <a:pt x="2268" y="5736"/>
                    <a:pt x="1968" y="5569"/>
                    <a:pt x="1768" y="5302"/>
                  </a:cubicBezTo>
                  <a:cubicBezTo>
                    <a:pt x="1268" y="4769"/>
                    <a:pt x="1201" y="3835"/>
                    <a:pt x="1535" y="2667"/>
                  </a:cubicBezTo>
                  <a:cubicBezTo>
                    <a:pt x="1897" y="1551"/>
                    <a:pt x="2586" y="980"/>
                    <a:pt x="3134" y="980"/>
                  </a:cubicBezTo>
                  <a:cubicBezTo>
                    <a:pt x="3192" y="980"/>
                    <a:pt x="3248" y="987"/>
                    <a:pt x="3303" y="999"/>
                  </a:cubicBezTo>
                  <a:cubicBezTo>
                    <a:pt x="3836" y="1099"/>
                    <a:pt x="4103" y="1733"/>
                    <a:pt x="4003" y="2667"/>
                  </a:cubicBezTo>
                  <a:cubicBezTo>
                    <a:pt x="4003" y="2934"/>
                    <a:pt x="4203" y="3168"/>
                    <a:pt x="4470" y="3201"/>
                  </a:cubicBezTo>
                  <a:cubicBezTo>
                    <a:pt x="4490" y="3203"/>
                    <a:pt x="4509" y="3205"/>
                    <a:pt x="4528" y="3205"/>
                  </a:cubicBezTo>
                  <a:cubicBezTo>
                    <a:pt x="4775" y="3205"/>
                    <a:pt x="5006" y="3012"/>
                    <a:pt x="5037" y="2734"/>
                  </a:cubicBezTo>
                  <a:cubicBezTo>
                    <a:pt x="5171" y="966"/>
                    <a:pt x="4303" y="165"/>
                    <a:pt x="3503" y="32"/>
                  </a:cubicBezTo>
                  <a:cubicBezTo>
                    <a:pt x="3393" y="11"/>
                    <a:pt x="3280" y="0"/>
                    <a:pt x="3165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3117;p58">
              <a:extLst>
                <a:ext uri="{FF2B5EF4-FFF2-40B4-BE49-F238E27FC236}">
                  <a16:creationId xmlns:a16="http://schemas.microsoft.com/office/drawing/2014/main" id="{917577E3-D7C0-9BFB-6D30-292715361933}"/>
                </a:ext>
              </a:extLst>
            </p:cNvPr>
            <p:cNvSpPr/>
            <p:nvPr/>
          </p:nvSpPr>
          <p:spPr>
            <a:xfrm>
              <a:off x="5691175" y="4014975"/>
              <a:ext cx="5600" cy="15425"/>
            </a:xfrm>
            <a:custGeom>
              <a:avLst/>
              <a:gdLst/>
              <a:ahLst/>
              <a:cxnLst/>
              <a:rect l="l" t="t" r="r" b="b"/>
              <a:pathLst>
                <a:path w="224" h="617" extrusionOk="0">
                  <a:moveTo>
                    <a:pt x="223" y="1"/>
                  </a:moveTo>
                  <a:lnTo>
                    <a:pt x="223" y="1"/>
                  </a:lnTo>
                  <a:cubicBezTo>
                    <a:pt x="156" y="168"/>
                    <a:pt x="90" y="401"/>
                    <a:pt x="23" y="601"/>
                  </a:cubicBezTo>
                  <a:cubicBezTo>
                    <a:pt x="1" y="601"/>
                    <a:pt x="23" y="616"/>
                    <a:pt x="40" y="616"/>
                  </a:cubicBezTo>
                  <a:cubicBezTo>
                    <a:pt x="49" y="616"/>
                    <a:pt x="56" y="612"/>
                    <a:pt x="56" y="601"/>
                  </a:cubicBezTo>
                  <a:cubicBezTo>
                    <a:pt x="123" y="401"/>
                    <a:pt x="156" y="201"/>
                    <a:pt x="22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25" name="Google Shape;2932;p58">
            <a:extLst>
              <a:ext uri="{FF2B5EF4-FFF2-40B4-BE49-F238E27FC236}">
                <a16:creationId xmlns:a16="http://schemas.microsoft.com/office/drawing/2014/main" id="{A0A60975-D869-3E39-274A-372831E9E735}"/>
              </a:ext>
            </a:extLst>
          </p:cNvPr>
          <p:cNvSpPr txBox="1">
            <a:spLocks/>
          </p:cNvSpPr>
          <p:nvPr/>
        </p:nvSpPr>
        <p:spPr>
          <a:xfrm>
            <a:off x="743607" y="2203458"/>
            <a:ext cx="3622254" cy="16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Source Sans Pro"/>
              <a:buNone/>
              <a:defRPr sz="25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Source Sans Pro"/>
              <a:buNone/>
              <a:defRPr sz="25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Source Sans Pro"/>
              <a:buNone/>
              <a:defRPr sz="25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Source Sans Pro"/>
              <a:buNone/>
              <a:defRPr sz="25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Source Sans Pro"/>
              <a:buNone/>
              <a:defRPr sz="25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Source Sans Pro"/>
              <a:buNone/>
              <a:defRPr sz="25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Source Sans Pro"/>
              <a:buNone/>
              <a:defRPr sz="25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Source Sans Pro"/>
              <a:buNone/>
              <a:defRPr sz="25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Source Sans Pro"/>
              <a:buNone/>
              <a:defRPr sz="25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-330200" algn="l">
              <a:buClr>
                <a:schemeClr val="accent1"/>
              </a:buClr>
              <a:buSzPts val="1600"/>
              <a:buFont typeface="Source Sans Pro"/>
              <a:buChar char="●"/>
            </a:pPr>
            <a:r>
              <a:rPr lang="en-US" sz="1800" dirty="0"/>
              <a:t>Event</a:t>
            </a:r>
          </a:p>
          <a:p>
            <a:pPr indent="-330200" algn="l">
              <a:buClr>
                <a:schemeClr val="accent1"/>
              </a:buClr>
              <a:buSzPts val="1600"/>
              <a:buFont typeface="Source Sans Pro"/>
              <a:buChar char="●"/>
            </a:pPr>
            <a:endParaRPr lang="en-US" sz="1800" dirty="0"/>
          </a:p>
          <a:p>
            <a:pPr indent="-330200" algn="l">
              <a:buClr>
                <a:schemeClr val="accent1"/>
              </a:buClr>
              <a:buSzPts val="1600"/>
              <a:buFont typeface="Source Sans Pro"/>
              <a:buChar char="●"/>
            </a:pPr>
            <a:endParaRPr lang="en-US" sz="1800" dirty="0"/>
          </a:p>
        </p:txBody>
      </p:sp>
      <p:sp>
        <p:nvSpPr>
          <p:cNvPr id="1526" name="Google Shape;2931;p58">
            <a:extLst>
              <a:ext uri="{FF2B5EF4-FFF2-40B4-BE49-F238E27FC236}">
                <a16:creationId xmlns:a16="http://schemas.microsoft.com/office/drawing/2014/main" id="{656DB3C4-9A64-BA94-60A9-28138EF3B5D0}"/>
              </a:ext>
            </a:extLst>
          </p:cNvPr>
          <p:cNvSpPr txBox="1">
            <a:spLocks/>
          </p:cNvSpPr>
          <p:nvPr/>
        </p:nvSpPr>
        <p:spPr>
          <a:xfrm>
            <a:off x="720000" y="444989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 b="1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r>
              <a:rPr lang="en-US" dirty="0"/>
              <a:t>Calendar</a:t>
            </a:r>
          </a:p>
        </p:txBody>
      </p:sp>
      <p:cxnSp>
        <p:nvCxnSpPr>
          <p:cNvPr id="1527" name="Google Shape;3118;p58">
            <a:extLst>
              <a:ext uri="{FF2B5EF4-FFF2-40B4-BE49-F238E27FC236}">
                <a16:creationId xmlns:a16="http://schemas.microsoft.com/office/drawing/2014/main" id="{3E5004A8-6FB6-08C8-5462-C4AAAD9F737C}"/>
              </a:ext>
            </a:extLst>
          </p:cNvPr>
          <p:cNvCxnSpPr/>
          <p:nvPr/>
        </p:nvCxnSpPr>
        <p:spPr>
          <a:xfrm>
            <a:off x="3012300" y="1017689"/>
            <a:ext cx="3119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4040E34-B900-4B10-5240-211B594F8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31" y="0"/>
            <a:ext cx="2551752" cy="5143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CF7054-E997-2412-F16A-EF80788FE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4084" y="0"/>
            <a:ext cx="251194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1786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p4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Tools and Technology :</a:t>
            </a:r>
            <a:endParaRPr dirty="0"/>
          </a:p>
        </p:txBody>
      </p:sp>
      <p:sp>
        <p:nvSpPr>
          <p:cNvPr id="915" name="Google Shape;915;p40"/>
          <p:cNvSpPr txBox="1">
            <a:spLocks noGrp="1"/>
          </p:cNvSpPr>
          <p:nvPr>
            <p:ph type="subTitle" idx="3"/>
          </p:nvPr>
        </p:nvSpPr>
        <p:spPr>
          <a:xfrm>
            <a:off x="798469" y="280840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Backend</a:t>
            </a:r>
            <a:endParaRPr dirty="0"/>
          </a:p>
        </p:txBody>
      </p:sp>
      <p:sp>
        <p:nvSpPr>
          <p:cNvPr id="916" name="Google Shape;916;p40"/>
          <p:cNvSpPr txBox="1">
            <a:spLocks noGrp="1"/>
          </p:cNvSpPr>
          <p:nvPr>
            <p:ph type="subTitle" idx="4"/>
          </p:nvPr>
        </p:nvSpPr>
        <p:spPr>
          <a:xfrm>
            <a:off x="955519" y="3152800"/>
            <a:ext cx="2114400" cy="5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N</a:t>
            </a:r>
            <a:r>
              <a:rPr lang="en" dirty="0"/>
              <a:t>odejs , MySQl</a:t>
            </a:r>
            <a:endParaRPr dirty="0"/>
          </a:p>
        </p:txBody>
      </p:sp>
      <p:sp>
        <p:nvSpPr>
          <p:cNvPr id="917" name="Google Shape;917;p40"/>
          <p:cNvSpPr txBox="1">
            <a:spLocks noGrp="1"/>
          </p:cNvSpPr>
          <p:nvPr>
            <p:ph type="subTitle" idx="5"/>
          </p:nvPr>
        </p:nvSpPr>
        <p:spPr>
          <a:xfrm>
            <a:off x="5995500" y="280840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Web</a:t>
            </a:r>
            <a:endParaRPr dirty="0"/>
          </a:p>
        </p:txBody>
      </p:sp>
      <p:sp>
        <p:nvSpPr>
          <p:cNvPr id="918" name="Google Shape;918;p40"/>
          <p:cNvSpPr txBox="1">
            <a:spLocks noGrp="1"/>
          </p:cNvSpPr>
          <p:nvPr>
            <p:ph type="subTitle" idx="6"/>
          </p:nvPr>
        </p:nvSpPr>
        <p:spPr>
          <a:xfrm>
            <a:off x="6152550" y="3152800"/>
            <a:ext cx="2114400" cy="5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HTML , CSS ,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J</a:t>
            </a:r>
            <a:r>
              <a:rPr lang="en" dirty="0"/>
              <a:t>s, php </a:t>
            </a:r>
            <a:endParaRPr dirty="0"/>
          </a:p>
        </p:txBody>
      </p:sp>
      <p:cxnSp>
        <p:nvCxnSpPr>
          <p:cNvPr id="919" name="Google Shape;919;p40"/>
          <p:cNvCxnSpPr/>
          <p:nvPr/>
        </p:nvCxnSpPr>
        <p:spPr>
          <a:xfrm>
            <a:off x="2130075" y="1048500"/>
            <a:ext cx="49227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0" name="Google Shape;940;p40"/>
          <p:cNvCxnSpPr/>
          <p:nvPr/>
        </p:nvCxnSpPr>
        <p:spPr>
          <a:xfrm>
            <a:off x="1736636" y="2727648"/>
            <a:ext cx="5397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2" name="Google Shape;942;p40"/>
          <p:cNvCxnSpPr>
            <a:cxnSpLocks/>
          </p:cNvCxnSpPr>
          <p:nvPr/>
        </p:nvCxnSpPr>
        <p:spPr>
          <a:xfrm>
            <a:off x="6939900" y="2732200"/>
            <a:ext cx="607312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" name="Google Shape;8462;p75">
            <a:extLst>
              <a:ext uri="{FF2B5EF4-FFF2-40B4-BE49-F238E27FC236}">
                <a16:creationId xmlns:a16="http://schemas.microsoft.com/office/drawing/2014/main" id="{30F1DAF0-E5FD-0B38-37F0-3621C7CBBF4C}"/>
              </a:ext>
            </a:extLst>
          </p:cNvPr>
          <p:cNvGrpSpPr/>
          <p:nvPr/>
        </p:nvGrpSpPr>
        <p:grpSpPr>
          <a:xfrm>
            <a:off x="1795600" y="1999493"/>
            <a:ext cx="539700" cy="620084"/>
            <a:chOff x="3854700" y="249750"/>
            <a:chExt cx="500425" cy="481125"/>
          </a:xfrm>
          <a:solidFill>
            <a:srgbClr val="FFC727"/>
          </a:solidFill>
        </p:grpSpPr>
        <p:sp>
          <p:nvSpPr>
            <p:cNvPr id="3" name="Google Shape;8463;p75">
              <a:extLst>
                <a:ext uri="{FF2B5EF4-FFF2-40B4-BE49-F238E27FC236}">
                  <a16:creationId xmlns:a16="http://schemas.microsoft.com/office/drawing/2014/main" id="{243B5919-1B7B-2887-640B-9BE939A638D6}"/>
                </a:ext>
              </a:extLst>
            </p:cNvPr>
            <p:cNvSpPr/>
            <p:nvPr/>
          </p:nvSpPr>
          <p:spPr>
            <a:xfrm>
              <a:off x="4206725" y="598350"/>
              <a:ext cx="70775" cy="68025"/>
            </a:xfrm>
            <a:custGeom>
              <a:avLst/>
              <a:gdLst/>
              <a:ahLst/>
              <a:cxnLst/>
              <a:rect l="l" t="t" r="r" b="b"/>
              <a:pathLst>
                <a:path w="2831" h="2721" extrusionOk="0">
                  <a:moveTo>
                    <a:pt x="622" y="1"/>
                  </a:moveTo>
                  <a:cubicBezTo>
                    <a:pt x="478" y="1"/>
                    <a:pt x="333" y="56"/>
                    <a:pt x="223" y="165"/>
                  </a:cubicBezTo>
                  <a:cubicBezTo>
                    <a:pt x="0" y="388"/>
                    <a:pt x="0" y="744"/>
                    <a:pt x="223" y="966"/>
                  </a:cubicBezTo>
                  <a:lnTo>
                    <a:pt x="1819" y="2562"/>
                  </a:lnTo>
                  <a:cubicBezTo>
                    <a:pt x="1929" y="2668"/>
                    <a:pt x="2070" y="2721"/>
                    <a:pt x="2211" y="2721"/>
                  </a:cubicBezTo>
                  <a:cubicBezTo>
                    <a:pt x="2356" y="2721"/>
                    <a:pt x="2501" y="2665"/>
                    <a:pt x="2611" y="2553"/>
                  </a:cubicBezTo>
                  <a:cubicBezTo>
                    <a:pt x="2828" y="2337"/>
                    <a:pt x="2831" y="1984"/>
                    <a:pt x="2617" y="1764"/>
                  </a:cubicBezTo>
                  <a:lnTo>
                    <a:pt x="1021" y="165"/>
                  </a:lnTo>
                  <a:cubicBezTo>
                    <a:pt x="911" y="56"/>
                    <a:pt x="767" y="1"/>
                    <a:pt x="6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" name="Google Shape;8464;p75">
              <a:extLst>
                <a:ext uri="{FF2B5EF4-FFF2-40B4-BE49-F238E27FC236}">
                  <a16:creationId xmlns:a16="http://schemas.microsoft.com/office/drawing/2014/main" id="{4A508683-D36F-D9E9-6FDA-4A0EE053FCD6}"/>
                </a:ext>
              </a:extLst>
            </p:cNvPr>
            <p:cNvSpPr/>
            <p:nvPr/>
          </p:nvSpPr>
          <p:spPr>
            <a:xfrm>
              <a:off x="4226750" y="538600"/>
              <a:ext cx="91250" cy="48150"/>
            </a:xfrm>
            <a:custGeom>
              <a:avLst/>
              <a:gdLst/>
              <a:ahLst/>
              <a:cxnLst/>
              <a:rect l="l" t="t" r="r" b="b"/>
              <a:pathLst>
                <a:path w="3650" h="1926" extrusionOk="0">
                  <a:moveTo>
                    <a:pt x="631" y="1"/>
                  </a:moveTo>
                  <a:cubicBezTo>
                    <a:pt x="393" y="1"/>
                    <a:pt x="175" y="151"/>
                    <a:pt x="97" y="387"/>
                  </a:cubicBezTo>
                  <a:cubicBezTo>
                    <a:pt x="0" y="676"/>
                    <a:pt x="151" y="993"/>
                    <a:pt x="440" y="1098"/>
                  </a:cubicBezTo>
                  <a:lnTo>
                    <a:pt x="2837" y="1896"/>
                  </a:lnTo>
                  <a:cubicBezTo>
                    <a:pt x="2896" y="1916"/>
                    <a:pt x="2956" y="1925"/>
                    <a:pt x="3014" y="1925"/>
                  </a:cubicBezTo>
                  <a:cubicBezTo>
                    <a:pt x="3251" y="1925"/>
                    <a:pt x="3471" y="1774"/>
                    <a:pt x="3551" y="1538"/>
                  </a:cubicBezTo>
                  <a:cubicBezTo>
                    <a:pt x="3650" y="1243"/>
                    <a:pt x="3490" y="920"/>
                    <a:pt x="3192" y="824"/>
                  </a:cubicBezTo>
                  <a:lnTo>
                    <a:pt x="798" y="26"/>
                  </a:lnTo>
                  <a:cubicBezTo>
                    <a:pt x="742" y="9"/>
                    <a:pt x="686" y="1"/>
                    <a:pt x="6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" name="Google Shape;8465;p75">
              <a:extLst>
                <a:ext uri="{FF2B5EF4-FFF2-40B4-BE49-F238E27FC236}">
                  <a16:creationId xmlns:a16="http://schemas.microsoft.com/office/drawing/2014/main" id="{0B22ACC2-09F0-5FE0-4DDA-5E3F70EAAFC7}"/>
                </a:ext>
              </a:extLst>
            </p:cNvPr>
            <p:cNvSpPr/>
            <p:nvPr/>
          </p:nvSpPr>
          <p:spPr>
            <a:xfrm>
              <a:off x="4146500" y="618325"/>
              <a:ext cx="52050" cy="88650"/>
            </a:xfrm>
            <a:custGeom>
              <a:avLst/>
              <a:gdLst/>
              <a:ahLst/>
              <a:cxnLst/>
              <a:rect l="l" t="t" r="r" b="b"/>
              <a:pathLst>
                <a:path w="2082" h="3546" extrusionOk="0">
                  <a:moveTo>
                    <a:pt x="632" y="1"/>
                  </a:moveTo>
                  <a:cubicBezTo>
                    <a:pt x="574" y="1"/>
                    <a:pt x="514" y="10"/>
                    <a:pt x="455" y="29"/>
                  </a:cubicBezTo>
                  <a:cubicBezTo>
                    <a:pt x="160" y="128"/>
                    <a:pt x="0" y="447"/>
                    <a:pt x="100" y="746"/>
                  </a:cubicBezTo>
                  <a:lnTo>
                    <a:pt x="898" y="3140"/>
                  </a:lnTo>
                  <a:cubicBezTo>
                    <a:pt x="970" y="3386"/>
                    <a:pt x="1196" y="3546"/>
                    <a:pt x="1439" y="3546"/>
                  </a:cubicBezTo>
                  <a:cubicBezTo>
                    <a:pt x="1498" y="3546"/>
                    <a:pt x="1558" y="3536"/>
                    <a:pt x="1617" y="3516"/>
                  </a:cubicBezTo>
                  <a:cubicBezTo>
                    <a:pt x="1921" y="3417"/>
                    <a:pt x="2081" y="3082"/>
                    <a:pt x="1970" y="2784"/>
                  </a:cubicBezTo>
                  <a:lnTo>
                    <a:pt x="1172" y="387"/>
                  </a:lnTo>
                  <a:cubicBezTo>
                    <a:pt x="1092" y="150"/>
                    <a:pt x="871" y="1"/>
                    <a:pt x="6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" name="Google Shape;8466;p75">
              <a:extLst>
                <a:ext uri="{FF2B5EF4-FFF2-40B4-BE49-F238E27FC236}">
                  <a16:creationId xmlns:a16="http://schemas.microsoft.com/office/drawing/2014/main" id="{D6E37768-8579-DD0F-6082-D30987000DB7}"/>
                </a:ext>
              </a:extLst>
            </p:cNvPr>
            <p:cNvSpPr/>
            <p:nvPr/>
          </p:nvSpPr>
          <p:spPr>
            <a:xfrm>
              <a:off x="3927425" y="319075"/>
              <a:ext cx="70650" cy="67850"/>
            </a:xfrm>
            <a:custGeom>
              <a:avLst/>
              <a:gdLst/>
              <a:ahLst/>
              <a:cxnLst/>
              <a:rect l="l" t="t" r="r" b="b"/>
              <a:pathLst>
                <a:path w="2826" h="2714" extrusionOk="0">
                  <a:moveTo>
                    <a:pt x="621" y="0"/>
                  </a:moveTo>
                  <a:cubicBezTo>
                    <a:pt x="477" y="0"/>
                    <a:pt x="333" y="55"/>
                    <a:pt x="223" y="165"/>
                  </a:cubicBezTo>
                  <a:cubicBezTo>
                    <a:pt x="4" y="385"/>
                    <a:pt x="1" y="737"/>
                    <a:pt x="214" y="957"/>
                  </a:cubicBezTo>
                  <a:lnTo>
                    <a:pt x="1813" y="2556"/>
                  </a:lnTo>
                  <a:cubicBezTo>
                    <a:pt x="1922" y="2661"/>
                    <a:pt x="2062" y="2714"/>
                    <a:pt x="2203" y="2714"/>
                  </a:cubicBezTo>
                  <a:cubicBezTo>
                    <a:pt x="2348" y="2714"/>
                    <a:pt x="2494" y="2658"/>
                    <a:pt x="2605" y="2547"/>
                  </a:cubicBezTo>
                  <a:cubicBezTo>
                    <a:pt x="2822" y="2330"/>
                    <a:pt x="2825" y="1977"/>
                    <a:pt x="2611" y="1755"/>
                  </a:cubicBezTo>
                  <a:lnTo>
                    <a:pt x="1012" y="159"/>
                  </a:lnTo>
                  <a:cubicBezTo>
                    <a:pt x="904" y="53"/>
                    <a:pt x="762" y="0"/>
                    <a:pt x="6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" name="Google Shape;8467;p75">
              <a:extLst>
                <a:ext uri="{FF2B5EF4-FFF2-40B4-BE49-F238E27FC236}">
                  <a16:creationId xmlns:a16="http://schemas.microsoft.com/office/drawing/2014/main" id="{B434A0B1-CFA1-9288-4AEC-62FF61CE85FB}"/>
                </a:ext>
              </a:extLst>
            </p:cNvPr>
            <p:cNvSpPr/>
            <p:nvPr/>
          </p:nvSpPr>
          <p:spPr>
            <a:xfrm>
              <a:off x="4007000" y="279300"/>
              <a:ext cx="51675" cy="88150"/>
            </a:xfrm>
            <a:custGeom>
              <a:avLst/>
              <a:gdLst/>
              <a:ahLst/>
              <a:cxnLst/>
              <a:rect l="l" t="t" r="r" b="b"/>
              <a:pathLst>
                <a:path w="2067" h="3526" extrusionOk="0">
                  <a:moveTo>
                    <a:pt x="632" y="0"/>
                  </a:moveTo>
                  <a:cubicBezTo>
                    <a:pt x="573" y="0"/>
                    <a:pt x="512" y="10"/>
                    <a:pt x="452" y="30"/>
                  </a:cubicBezTo>
                  <a:cubicBezTo>
                    <a:pt x="160" y="127"/>
                    <a:pt x="0" y="437"/>
                    <a:pt x="91" y="732"/>
                  </a:cubicBezTo>
                  <a:lnTo>
                    <a:pt x="889" y="3126"/>
                  </a:lnTo>
                  <a:cubicBezTo>
                    <a:pt x="964" y="3370"/>
                    <a:pt x="1188" y="3525"/>
                    <a:pt x="1428" y="3525"/>
                  </a:cubicBezTo>
                  <a:cubicBezTo>
                    <a:pt x="1487" y="3525"/>
                    <a:pt x="1547" y="3516"/>
                    <a:pt x="1605" y="3496"/>
                  </a:cubicBezTo>
                  <a:cubicBezTo>
                    <a:pt x="1907" y="3397"/>
                    <a:pt x="2066" y="3069"/>
                    <a:pt x="1961" y="2771"/>
                  </a:cubicBezTo>
                  <a:lnTo>
                    <a:pt x="1160" y="374"/>
                  </a:lnTo>
                  <a:cubicBezTo>
                    <a:pt x="1079" y="144"/>
                    <a:pt x="863" y="0"/>
                    <a:pt x="6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" name="Google Shape;8468;p75">
              <a:extLst>
                <a:ext uri="{FF2B5EF4-FFF2-40B4-BE49-F238E27FC236}">
                  <a16:creationId xmlns:a16="http://schemas.microsoft.com/office/drawing/2014/main" id="{9FA87CC8-C531-BD89-8AE7-E440D71301B3}"/>
                </a:ext>
              </a:extLst>
            </p:cNvPr>
            <p:cNvSpPr/>
            <p:nvPr/>
          </p:nvSpPr>
          <p:spPr>
            <a:xfrm>
              <a:off x="3887300" y="398850"/>
              <a:ext cx="91800" cy="48250"/>
            </a:xfrm>
            <a:custGeom>
              <a:avLst/>
              <a:gdLst/>
              <a:ahLst/>
              <a:cxnLst/>
              <a:rect l="l" t="t" r="r" b="b"/>
              <a:pathLst>
                <a:path w="3672" h="1930" extrusionOk="0">
                  <a:moveTo>
                    <a:pt x="638" y="0"/>
                  </a:moveTo>
                  <a:cubicBezTo>
                    <a:pt x="399" y="0"/>
                    <a:pt x="178" y="150"/>
                    <a:pt x="100" y="385"/>
                  </a:cubicBezTo>
                  <a:cubicBezTo>
                    <a:pt x="1" y="678"/>
                    <a:pt x="154" y="991"/>
                    <a:pt x="443" y="1096"/>
                  </a:cubicBezTo>
                  <a:lnTo>
                    <a:pt x="2840" y="1894"/>
                  </a:lnTo>
                  <a:cubicBezTo>
                    <a:pt x="2905" y="1918"/>
                    <a:pt x="2971" y="1930"/>
                    <a:pt x="3036" y="1930"/>
                  </a:cubicBezTo>
                  <a:cubicBezTo>
                    <a:pt x="3271" y="1930"/>
                    <a:pt x="3492" y="1781"/>
                    <a:pt x="3572" y="1545"/>
                  </a:cubicBezTo>
                  <a:cubicBezTo>
                    <a:pt x="3671" y="1241"/>
                    <a:pt x="3503" y="915"/>
                    <a:pt x="3195" y="825"/>
                  </a:cubicBezTo>
                  <a:lnTo>
                    <a:pt x="802" y="24"/>
                  </a:lnTo>
                  <a:cubicBezTo>
                    <a:pt x="747" y="8"/>
                    <a:pt x="692" y="0"/>
                    <a:pt x="6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" name="Google Shape;8469;p75">
              <a:extLst>
                <a:ext uri="{FF2B5EF4-FFF2-40B4-BE49-F238E27FC236}">
                  <a16:creationId xmlns:a16="http://schemas.microsoft.com/office/drawing/2014/main" id="{F1DD80F4-B44A-3C9D-B2F7-CE4B61AB1DB7}"/>
                </a:ext>
              </a:extLst>
            </p:cNvPr>
            <p:cNvSpPr/>
            <p:nvPr/>
          </p:nvSpPr>
          <p:spPr>
            <a:xfrm>
              <a:off x="3854700" y="413675"/>
              <a:ext cx="353475" cy="317200"/>
            </a:xfrm>
            <a:custGeom>
              <a:avLst/>
              <a:gdLst/>
              <a:ahLst/>
              <a:cxnLst/>
              <a:rect l="l" t="t" r="r" b="b"/>
              <a:pathLst>
                <a:path w="14139" h="12688" extrusionOk="0">
                  <a:moveTo>
                    <a:pt x="12278" y="0"/>
                  </a:moveTo>
                  <a:lnTo>
                    <a:pt x="10639" y="1635"/>
                  </a:lnTo>
                  <a:cubicBezTo>
                    <a:pt x="10811" y="1720"/>
                    <a:pt x="10971" y="1831"/>
                    <a:pt x="11109" y="1964"/>
                  </a:cubicBezTo>
                  <a:cubicBezTo>
                    <a:pt x="11772" y="2623"/>
                    <a:pt x="11772" y="3698"/>
                    <a:pt x="11109" y="4358"/>
                  </a:cubicBezTo>
                  <a:lnTo>
                    <a:pt x="5520" y="9949"/>
                  </a:lnTo>
                  <a:cubicBezTo>
                    <a:pt x="5189" y="10281"/>
                    <a:pt x="4755" y="10446"/>
                    <a:pt x="4322" y="10446"/>
                  </a:cubicBezTo>
                  <a:cubicBezTo>
                    <a:pt x="3889" y="10446"/>
                    <a:pt x="3456" y="10281"/>
                    <a:pt x="3126" y="9949"/>
                  </a:cubicBezTo>
                  <a:cubicBezTo>
                    <a:pt x="2464" y="9287"/>
                    <a:pt x="2464" y="8215"/>
                    <a:pt x="3126" y="7552"/>
                  </a:cubicBezTo>
                  <a:lnTo>
                    <a:pt x="5331" y="5351"/>
                  </a:lnTo>
                  <a:cubicBezTo>
                    <a:pt x="4924" y="4499"/>
                    <a:pt x="4764" y="3554"/>
                    <a:pt x="4867" y="2620"/>
                  </a:cubicBezTo>
                  <a:lnTo>
                    <a:pt x="4867" y="2620"/>
                  </a:lnTo>
                  <a:lnTo>
                    <a:pt x="1527" y="5956"/>
                  </a:lnTo>
                  <a:cubicBezTo>
                    <a:pt x="1" y="7501"/>
                    <a:pt x="7" y="9992"/>
                    <a:pt x="1545" y="11530"/>
                  </a:cubicBezTo>
                  <a:cubicBezTo>
                    <a:pt x="2316" y="12301"/>
                    <a:pt x="3328" y="12687"/>
                    <a:pt x="4340" y="12687"/>
                  </a:cubicBezTo>
                  <a:cubicBezTo>
                    <a:pt x="5344" y="12687"/>
                    <a:pt x="6348" y="12307"/>
                    <a:pt x="7119" y="11545"/>
                  </a:cubicBezTo>
                  <a:lnTo>
                    <a:pt x="12708" y="5956"/>
                  </a:lnTo>
                  <a:cubicBezTo>
                    <a:pt x="13783" y="4878"/>
                    <a:pt x="14139" y="3276"/>
                    <a:pt x="13627" y="1843"/>
                  </a:cubicBezTo>
                  <a:cubicBezTo>
                    <a:pt x="13500" y="1467"/>
                    <a:pt x="13316" y="1114"/>
                    <a:pt x="13076" y="798"/>
                  </a:cubicBezTo>
                  <a:lnTo>
                    <a:pt x="13066" y="807"/>
                  </a:lnTo>
                  <a:cubicBezTo>
                    <a:pt x="12955" y="663"/>
                    <a:pt x="12844" y="503"/>
                    <a:pt x="12708" y="368"/>
                  </a:cubicBezTo>
                  <a:cubicBezTo>
                    <a:pt x="12570" y="235"/>
                    <a:pt x="12428" y="115"/>
                    <a:pt x="1227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" name="Google Shape;8470;p75">
              <a:extLst>
                <a:ext uri="{FF2B5EF4-FFF2-40B4-BE49-F238E27FC236}">
                  <a16:creationId xmlns:a16="http://schemas.microsoft.com/office/drawing/2014/main" id="{51F328F9-A64C-1F47-1BB8-F66854F25424}"/>
                </a:ext>
              </a:extLst>
            </p:cNvPr>
            <p:cNvSpPr/>
            <p:nvPr/>
          </p:nvSpPr>
          <p:spPr>
            <a:xfrm>
              <a:off x="3996825" y="249750"/>
              <a:ext cx="358300" cy="322025"/>
            </a:xfrm>
            <a:custGeom>
              <a:avLst/>
              <a:gdLst/>
              <a:ahLst/>
              <a:cxnLst/>
              <a:rect l="l" t="t" r="r" b="b"/>
              <a:pathLst>
                <a:path w="14332" h="12881" extrusionOk="0">
                  <a:moveTo>
                    <a:pt x="9993" y="1"/>
                  </a:moveTo>
                  <a:cubicBezTo>
                    <a:pt x="8989" y="1"/>
                    <a:pt x="7985" y="381"/>
                    <a:pt x="7216" y="1143"/>
                  </a:cubicBezTo>
                  <a:lnTo>
                    <a:pt x="1434" y="6925"/>
                  </a:lnTo>
                  <a:cubicBezTo>
                    <a:pt x="359" y="8003"/>
                    <a:pt x="1" y="9605"/>
                    <a:pt x="516" y="11038"/>
                  </a:cubicBezTo>
                  <a:cubicBezTo>
                    <a:pt x="639" y="11414"/>
                    <a:pt x="826" y="11767"/>
                    <a:pt x="1067" y="12083"/>
                  </a:cubicBezTo>
                  <a:lnTo>
                    <a:pt x="1073" y="12074"/>
                  </a:lnTo>
                  <a:cubicBezTo>
                    <a:pt x="1187" y="12218"/>
                    <a:pt x="1296" y="12378"/>
                    <a:pt x="1434" y="12513"/>
                  </a:cubicBezTo>
                  <a:cubicBezTo>
                    <a:pt x="1570" y="12646"/>
                    <a:pt x="1711" y="12766"/>
                    <a:pt x="1865" y="12881"/>
                  </a:cubicBezTo>
                  <a:lnTo>
                    <a:pt x="3500" y="11243"/>
                  </a:lnTo>
                  <a:cubicBezTo>
                    <a:pt x="3328" y="11158"/>
                    <a:pt x="3169" y="11050"/>
                    <a:pt x="3030" y="10918"/>
                  </a:cubicBezTo>
                  <a:cubicBezTo>
                    <a:pt x="2368" y="10255"/>
                    <a:pt x="2368" y="9183"/>
                    <a:pt x="3030" y="8521"/>
                  </a:cubicBezTo>
                  <a:lnTo>
                    <a:pt x="8812" y="2739"/>
                  </a:lnTo>
                  <a:cubicBezTo>
                    <a:pt x="9143" y="2408"/>
                    <a:pt x="9577" y="2242"/>
                    <a:pt x="10010" y="2242"/>
                  </a:cubicBezTo>
                  <a:cubicBezTo>
                    <a:pt x="10443" y="2242"/>
                    <a:pt x="10876" y="2408"/>
                    <a:pt x="11206" y="2739"/>
                  </a:cubicBezTo>
                  <a:cubicBezTo>
                    <a:pt x="11868" y="3401"/>
                    <a:pt x="11868" y="4473"/>
                    <a:pt x="11206" y="5136"/>
                  </a:cubicBezTo>
                  <a:lnTo>
                    <a:pt x="8812" y="7530"/>
                  </a:lnTo>
                  <a:cubicBezTo>
                    <a:pt x="9215" y="8382"/>
                    <a:pt x="9375" y="9328"/>
                    <a:pt x="9273" y="10261"/>
                  </a:cubicBezTo>
                  <a:lnTo>
                    <a:pt x="12805" y="6732"/>
                  </a:lnTo>
                  <a:cubicBezTo>
                    <a:pt x="14331" y="5187"/>
                    <a:pt x="14325" y="2697"/>
                    <a:pt x="12787" y="1158"/>
                  </a:cubicBezTo>
                  <a:cubicBezTo>
                    <a:pt x="12016" y="387"/>
                    <a:pt x="11004" y="1"/>
                    <a:pt x="99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2" name="Google Shape;8647;p75">
            <a:extLst>
              <a:ext uri="{FF2B5EF4-FFF2-40B4-BE49-F238E27FC236}">
                <a16:creationId xmlns:a16="http://schemas.microsoft.com/office/drawing/2014/main" id="{0CAF3323-94E2-8F6A-FB38-140CC1A2FA14}"/>
              </a:ext>
            </a:extLst>
          </p:cNvPr>
          <p:cNvGrpSpPr/>
          <p:nvPr/>
        </p:nvGrpSpPr>
        <p:grpSpPr>
          <a:xfrm>
            <a:off x="4376895" y="2013061"/>
            <a:ext cx="325881" cy="570958"/>
            <a:chOff x="3342725" y="2620775"/>
            <a:chExt cx="338775" cy="481825"/>
          </a:xfrm>
          <a:solidFill>
            <a:srgbClr val="FFC727"/>
          </a:solidFill>
        </p:grpSpPr>
        <p:sp>
          <p:nvSpPr>
            <p:cNvPr id="23" name="Google Shape;8648;p75">
              <a:extLst>
                <a:ext uri="{FF2B5EF4-FFF2-40B4-BE49-F238E27FC236}">
                  <a16:creationId xmlns:a16="http://schemas.microsoft.com/office/drawing/2014/main" id="{A654567E-75E5-B0B4-9F3C-9F7024E52A60}"/>
                </a:ext>
              </a:extLst>
            </p:cNvPr>
            <p:cNvSpPr/>
            <p:nvPr/>
          </p:nvSpPr>
          <p:spPr>
            <a:xfrm>
              <a:off x="3342725" y="2620775"/>
              <a:ext cx="338775" cy="56475"/>
            </a:xfrm>
            <a:custGeom>
              <a:avLst/>
              <a:gdLst/>
              <a:ahLst/>
              <a:cxnLst/>
              <a:rect l="l" t="t" r="r" b="b"/>
              <a:pathLst>
                <a:path w="13551" h="2259" extrusionOk="0">
                  <a:moveTo>
                    <a:pt x="1693" y="0"/>
                  </a:moveTo>
                  <a:cubicBezTo>
                    <a:pt x="756" y="0"/>
                    <a:pt x="0" y="759"/>
                    <a:pt x="0" y="1695"/>
                  </a:cubicBezTo>
                  <a:lnTo>
                    <a:pt x="0" y="2259"/>
                  </a:lnTo>
                  <a:lnTo>
                    <a:pt x="13551" y="2259"/>
                  </a:lnTo>
                  <a:lnTo>
                    <a:pt x="13551" y="1695"/>
                  </a:lnTo>
                  <a:cubicBezTo>
                    <a:pt x="13548" y="759"/>
                    <a:pt x="12792" y="0"/>
                    <a:pt x="118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4" name="Google Shape;8649;p75">
              <a:extLst>
                <a:ext uri="{FF2B5EF4-FFF2-40B4-BE49-F238E27FC236}">
                  <a16:creationId xmlns:a16="http://schemas.microsoft.com/office/drawing/2014/main" id="{B22249EC-06DE-E753-A95D-95A322396F3B}"/>
                </a:ext>
              </a:extLst>
            </p:cNvPr>
            <p:cNvSpPr/>
            <p:nvPr/>
          </p:nvSpPr>
          <p:spPr>
            <a:xfrm>
              <a:off x="3342725" y="2705450"/>
              <a:ext cx="338775" cy="284225"/>
            </a:xfrm>
            <a:custGeom>
              <a:avLst/>
              <a:gdLst/>
              <a:ahLst/>
              <a:cxnLst/>
              <a:rect l="l" t="t" r="r" b="b"/>
              <a:pathLst>
                <a:path w="13551" h="11369" extrusionOk="0">
                  <a:moveTo>
                    <a:pt x="0" y="1"/>
                  </a:moveTo>
                  <a:lnTo>
                    <a:pt x="0" y="11368"/>
                  </a:lnTo>
                  <a:lnTo>
                    <a:pt x="13551" y="11368"/>
                  </a:lnTo>
                  <a:lnTo>
                    <a:pt x="1355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5" name="Google Shape;8650;p75">
              <a:extLst>
                <a:ext uri="{FF2B5EF4-FFF2-40B4-BE49-F238E27FC236}">
                  <a16:creationId xmlns:a16="http://schemas.microsoft.com/office/drawing/2014/main" id="{B896ADE5-85E9-57A9-A685-1DD291B83D79}"/>
                </a:ext>
              </a:extLst>
            </p:cNvPr>
            <p:cNvSpPr/>
            <p:nvPr/>
          </p:nvSpPr>
          <p:spPr>
            <a:xfrm>
              <a:off x="3342725" y="3017875"/>
              <a:ext cx="338775" cy="84725"/>
            </a:xfrm>
            <a:custGeom>
              <a:avLst/>
              <a:gdLst/>
              <a:ahLst/>
              <a:cxnLst/>
              <a:rect l="l" t="t" r="r" b="b"/>
              <a:pathLst>
                <a:path w="13551" h="3389" extrusionOk="0">
                  <a:moveTo>
                    <a:pt x="8224" y="1205"/>
                  </a:moveTo>
                  <a:cubicBezTo>
                    <a:pt x="8534" y="1205"/>
                    <a:pt x="8787" y="1458"/>
                    <a:pt x="8787" y="1771"/>
                  </a:cubicBezTo>
                  <a:cubicBezTo>
                    <a:pt x="8787" y="2081"/>
                    <a:pt x="8534" y="2334"/>
                    <a:pt x="8224" y="2334"/>
                  </a:cubicBezTo>
                  <a:lnTo>
                    <a:pt x="5324" y="2334"/>
                  </a:lnTo>
                  <a:cubicBezTo>
                    <a:pt x="5014" y="2334"/>
                    <a:pt x="4761" y="2081"/>
                    <a:pt x="4761" y="1771"/>
                  </a:cubicBezTo>
                  <a:cubicBezTo>
                    <a:pt x="4761" y="1458"/>
                    <a:pt x="5014" y="1205"/>
                    <a:pt x="5324" y="1205"/>
                  </a:cubicBezTo>
                  <a:close/>
                  <a:moveTo>
                    <a:pt x="0" y="0"/>
                  </a:moveTo>
                  <a:lnTo>
                    <a:pt x="0" y="1696"/>
                  </a:lnTo>
                  <a:cubicBezTo>
                    <a:pt x="0" y="2629"/>
                    <a:pt x="756" y="3388"/>
                    <a:pt x="1693" y="3388"/>
                  </a:cubicBezTo>
                  <a:lnTo>
                    <a:pt x="11855" y="3388"/>
                  </a:lnTo>
                  <a:cubicBezTo>
                    <a:pt x="12792" y="3388"/>
                    <a:pt x="13548" y="2629"/>
                    <a:pt x="13551" y="1696"/>
                  </a:cubicBezTo>
                  <a:lnTo>
                    <a:pt x="1355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6" name="Google Shape;8663;p75">
            <a:extLst>
              <a:ext uri="{FF2B5EF4-FFF2-40B4-BE49-F238E27FC236}">
                <a16:creationId xmlns:a16="http://schemas.microsoft.com/office/drawing/2014/main" id="{1F762A72-0938-029E-4742-DF23F09BC7B1}"/>
              </a:ext>
            </a:extLst>
          </p:cNvPr>
          <p:cNvGrpSpPr/>
          <p:nvPr/>
        </p:nvGrpSpPr>
        <p:grpSpPr>
          <a:xfrm>
            <a:off x="6956944" y="2113400"/>
            <a:ext cx="505612" cy="439273"/>
            <a:chOff x="5049725" y="2635825"/>
            <a:chExt cx="481825" cy="451700"/>
          </a:xfrm>
          <a:solidFill>
            <a:srgbClr val="FFC727"/>
          </a:solidFill>
        </p:grpSpPr>
        <p:sp>
          <p:nvSpPr>
            <p:cNvPr id="27" name="Google Shape;8664;p75">
              <a:extLst>
                <a:ext uri="{FF2B5EF4-FFF2-40B4-BE49-F238E27FC236}">
                  <a16:creationId xmlns:a16="http://schemas.microsoft.com/office/drawing/2014/main" id="{E81733F7-F78E-CEE7-A365-425445938AC5}"/>
                </a:ext>
              </a:extLst>
            </p:cNvPr>
            <p:cNvSpPr/>
            <p:nvPr/>
          </p:nvSpPr>
          <p:spPr>
            <a:xfrm>
              <a:off x="5135325" y="3031050"/>
              <a:ext cx="310550" cy="56475"/>
            </a:xfrm>
            <a:custGeom>
              <a:avLst/>
              <a:gdLst/>
              <a:ahLst/>
              <a:cxnLst/>
              <a:rect l="l" t="t" r="r" b="b"/>
              <a:pathLst>
                <a:path w="12422" h="2259" extrusionOk="0">
                  <a:moveTo>
                    <a:pt x="2791" y="0"/>
                  </a:moveTo>
                  <a:lnTo>
                    <a:pt x="2415" y="1130"/>
                  </a:lnTo>
                  <a:lnTo>
                    <a:pt x="566" y="1130"/>
                  </a:lnTo>
                  <a:cubicBezTo>
                    <a:pt x="253" y="1130"/>
                    <a:pt x="0" y="1383"/>
                    <a:pt x="0" y="1696"/>
                  </a:cubicBezTo>
                  <a:cubicBezTo>
                    <a:pt x="0" y="2006"/>
                    <a:pt x="253" y="2259"/>
                    <a:pt x="566" y="2259"/>
                  </a:cubicBezTo>
                  <a:lnTo>
                    <a:pt x="11858" y="2259"/>
                  </a:lnTo>
                  <a:cubicBezTo>
                    <a:pt x="12169" y="2259"/>
                    <a:pt x="12421" y="2006"/>
                    <a:pt x="12421" y="1696"/>
                  </a:cubicBezTo>
                  <a:cubicBezTo>
                    <a:pt x="12421" y="1383"/>
                    <a:pt x="12169" y="1130"/>
                    <a:pt x="11858" y="1130"/>
                  </a:cubicBezTo>
                  <a:lnTo>
                    <a:pt x="10006" y="1130"/>
                  </a:lnTo>
                  <a:lnTo>
                    <a:pt x="96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8" name="Google Shape;8665;p75">
              <a:extLst>
                <a:ext uri="{FF2B5EF4-FFF2-40B4-BE49-F238E27FC236}">
                  <a16:creationId xmlns:a16="http://schemas.microsoft.com/office/drawing/2014/main" id="{DC08E219-CF76-A332-F8E0-1D8060F99B5D}"/>
                </a:ext>
              </a:extLst>
            </p:cNvPr>
            <p:cNvSpPr/>
            <p:nvPr/>
          </p:nvSpPr>
          <p:spPr>
            <a:xfrm>
              <a:off x="5049725" y="2946350"/>
              <a:ext cx="481825" cy="56500"/>
            </a:xfrm>
            <a:custGeom>
              <a:avLst/>
              <a:gdLst/>
              <a:ahLst/>
              <a:cxnLst/>
              <a:rect l="l" t="t" r="r" b="b"/>
              <a:pathLst>
                <a:path w="19273" h="2260" extrusionOk="0">
                  <a:moveTo>
                    <a:pt x="0" y="1"/>
                  </a:moveTo>
                  <a:lnTo>
                    <a:pt x="0" y="567"/>
                  </a:lnTo>
                  <a:cubicBezTo>
                    <a:pt x="0" y="1500"/>
                    <a:pt x="756" y="2259"/>
                    <a:pt x="1693" y="2259"/>
                  </a:cubicBezTo>
                  <a:lnTo>
                    <a:pt x="17577" y="2259"/>
                  </a:lnTo>
                  <a:cubicBezTo>
                    <a:pt x="18513" y="2259"/>
                    <a:pt x="19269" y="1500"/>
                    <a:pt x="19272" y="567"/>
                  </a:cubicBezTo>
                  <a:lnTo>
                    <a:pt x="1927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9" name="Google Shape;8666;p75">
              <a:extLst>
                <a:ext uri="{FF2B5EF4-FFF2-40B4-BE49-F238E27FC236}">
                  <a16:creationId xmlns:a16="http://schemas.microsoft.com/office/drawing/2014/main" id="{0424B31B-08C3-DF2A-AF94-2386CC6C2F64}"/>
                </a:ext>
              </a:extLst>
            </p:cNvPr>
            <p:cNvSpPr/>
            <p:nvPr/>
          </p:nvSpPr>
          <p:spPr>
            <a:xfrm>
              <a:off x="5049725" y="2635825"/>
              <a:ext cx="481825" cy="282325"/>
            </a:xfrm>
            <a:custGeom>
              <a:avLst/>
              <a:gdLst/>
              <a:ahLst/>
              <a:cxnLst/>
              <a:rect l="l" t="t" r="r" b="b"/>
              <a:pathLst>
                <a:path w="19273" h="11293" extrusionOk="0">
                  <a:moveTo>
                    <a:pt x="1693" y="0"/>
                  </a:moveTo>
                  <a:cubicBezTo>
                    <a:pt x="756" y="0"/>
                    <a:pt x="0" y="759"/>
                    <a:pt x="0" y="1696"/>
                  </a:cubicBezTo>
                  <a:lnTo>
                    <a:pt x="0" y="11293"/>
                  </a:lnTo>
                  <a:lnTo>
                    <a:pt x="19272" y="11293"/>
                  </a:lnTo>
                  <a:lnTo>
                    <a:pt x="19272" y="1696"/>
                  </a:lnTo>
                  <a:cubicBezTo>
                    <a:pt x="19269" y="759"/>
                    <a:pt x="18513" y="0"/>
                    <a:pt x="175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31" name="Google Shape;917;p40">
            <a:extLst>
              <a:ext uri="{FF2B5EF4-FFF2-40B4-BE49-F238E27FC236}">
                <a16:creationId xmlns:a16="http://schemas.microsoft.com/office/drawing/2014/main" id="{02922BAA-0364-EDB2-3C96-131E81FDB7F3}"/>
              </a:ext>
            </a:extLst>
          </p:cNvPr>
          <p:cNvSpPr txBox="1">
            <a:spLocks/>
          </p:cNvSpPr>
          <p:nvPr/>
        </p:nvSpPr>
        <p:spPr>
          <a:xfrm>
            <a:off x="3315980" y="2803848"/>
            <a:ext cx="2428500" cy="3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1600" b="0" i="0" u="none" strike="noStrike" cap="none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>
              <a:spcAft>
                <a:spcPts val="1600"/>
              </a:spcAft>
            </a:pPr>
            <a:r>
              <a:rPr lang="en-US" dirty="0"/>
              <a:t>Mobile</a:t>
            </a:r>
          </a:p>
        </p:txBody>
      </p:sp>
      <p:sp>
        <p:nvSpPr>
          <p:cNvPr id="896" name="Google Shape;918;p40">
            <a:extLst>
              <a:ext uri="{FF2B5EF4-FFF2-40B4-BE49-F238E27FC236}">
                <a16:creationId xmlns:a16="http://schemas.microsoft.com/office/drawing/2014/main" id="{41FB1846-E4FA-F5CB-3A63-4B63953387C9}"/>
              </a:ext>
            </a:extLst>
          </p:cNvPr>
          <p:cNvSpPr txBox="1">
            <a:spLocks/>
          </p:cNvSpPr>
          <p:nvPr/>
        </p:nvSpPr>
        <p:spPr>
          <a:xfrm>
            <a:off x="3473030" y="3148248"/>
            <a:ext cx="21144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/>
            <a:r>
              <a:rPr lang="en-US" dirty="0"/>
              <a:t>React native</a:t>
            </a:r>
          </a:p>
        </p:txBody>
      </p:sp>
      <p:cxnSp>
        <p:nvCxnSpPr>
          <p:cNvPr id="897" name="Google Shape;942;p40">
            <a:extLst>
              <a:ext uri="{FF2B5EF4-FFF2-40B4-BE49-F238E27FC236}">
                <a16:creationId xmlns:a16="http://schemas.microsoft.com/office/drawing/2014/main" id="{66501609-4737-E9B3-A593-2D4A376FF15F}"/>
              </a:ext>
            </a:extLst>
          </p:cNvPr>
          <p:cNvCxnSpPr>
            <a:cxnSpLocks/>
          </p:cNvCxnSpPr>
          <p:nvPr/>
        </p:nvCxnSpPr>
        <p:spPr>
          <a:xfrm>
            <a:off x="4260380" y="2727648"/>
            <a:ext cx="607312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3164;p60">
            <a:extLst>
              <a:ext uri="{FF2B5EF4-FFF2-40B4-BE49-F238E27FC236}">
                <a16:creationId xmlns:a16="http://schemas.microsoft.com/office/drawing/2014/main" id="{F5A2A82F-E52E-B256-C3F7-D7B44B858B68}"/>
              </a:ext>
            </a:extLst>
          </p:cNvPr>
          <p:cNvSpPr/>
          <p:nvPr/>
        </p:nvSpPr>
        <p:spPr>
          <a:xfrm>
            <a:off x="2989159" y="2798623"/>
            <a:ext cx="3483556" cy="7395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3155;p60">
            <a:extLst>
              <a:ext uri="{FF2B5EF4-FFF2-40B4-BE49-F238E27FC236}">
                <a16:creationId xmlns:a16="http://schemas.microsoft.com/office/drawing/2014/main" id="{447AE155-3835-482C-4BD9-6C224D3A47A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Frontend</a:t>
            </a:r>
            <a:endParaRPr dirty="0"/>
          </a:p>
        </p:txBody>
      </p:sp>
      <p:sp>
        <p:nvSpPr>
          <p:cNvPr id="10" name="Google Shape;3156;p60">
            <a:extLst>
              <a:ext uri="{FF2B5EF4-FFF2-40B4-BE49-F238E27FC236}">
                <a16:creationId xmlns:a16="http://schemas.microsoft.com/office/drawing/2014/main" id="{804CB314-12AA-3444-70FD-B1B9A259ED35}"/>
              </a:ext>
            </a:extLst>
          </p:cNvPr>
          <p:cNvSpPr txBox="1">
            <a:spLocks/>
          </p:cNvSpPr>
          <p:nvPr/>
        </p:nvSpPr>
        <p:spPr>
          <a:xfrm>
            <a:off x="2195657" y="3103200"/>
            <a:ext cx="17154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 b="1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dirty="0">
                <a:solidFill>
                  <a:schemeClr val="accent2"/>
                </a:solidFill>
              </a:rPr>
              <a:t>React native &amp; Expo</a:t>
            </a:r>
          </a:p>
        </p:txBody>
      </p:sp>
      <p:sp>
        <p:nvSpPr>
          <p:cNvPr id="11" name="Google Shape;3157;p60">
            <a:extLst>
              <a:ext uri="{FF2B5EF4-FFF2-40B4-BE49-F238E27FC236}">
                <a16:creationId xmlns:a16="http://schemas.microsoft.com/office/drawing/2014/main" id="{8435DA0E-7016-4164-89A0-365E4A06472F}"/>
              </a:ext>
            </a:extLst>
          </p:cNvPr>
          <p:cNvSpPr txBox="1">
            <a:spLocks/>
          </p:cNvSpPr>
          <p:nvPr/>
        </p:nvSpPr>
        <p:spPr>
          <a:xfrm>
            <a:off x="2219087" y="3642078"/>
            <a:ext cx="1662000" cy="6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●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●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●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Sans Pro"/>
              <a:buChar char="■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 algn="ctr">
              <a:lnSpc>
                <a:spcPct val="100000"/>
              </a:lnSpc>
              <a:buFont typeface="Source Sans Pro"/>
              <a:buNone/>
            </a:pPr>
            <a:r>
              <a:rPr lang="en-US" dirty="0"/>
              <a:t>Frontend</a:t>
            </a:r>
          </a:p>
          <a:p>
            <a:pPr marL="0" indent="0" algn="ctr">
              <a:lnSpc>
                <a:spcPct val="100000"/>
              </a:lnSpc>
              <a:buFont typeface="Source Sans Pro"/>
              <a:buNone/>
            </a:pPr>
            <a:r>
              <a:rPr lang="en-US" dirty="0"/>
              <a:t>framework</a:t>
            </a:r>
          </a:p>
        </p:txBody>
      </p:sp>
      <p:sp>
        <p:nvSpPr>
          <p:cNvPr id="14" name="Google Shape;3160;p60">
            <a:extLst>
              <a:ext uri="{FF2B5EF4-FFF2-40B4-BE49-F238E27FC236}">
                <a16:creationId xmlns:a16="http://schemas.microsoft.com/office/drawing/2014/main" id="{1ED46F0B-B383-50F1-63F3-444286A0296B}"/>
              </a:ext>
            </a:extLst>
          </p:cNvPr>
          <p:cNvSpPr txBox="1">
            <a:spLocks/>
          </p:cNvSpPr>
          <p:nvPr/>
        </p:nvSpPr>
        <p:spPr>
          <a:xfrm>
            <a:off x="3793224" y="1666798"/>
            <a:ext cx="1968483" cy="434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 b="1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dirty="0">
                <a:solidFill>
                  <a:schemeClr val="accent2"/>
                </a:solidFill>
              </a:rPr>
              <a:t>Android studio</a:t>
            </a:r>
          </a:p>
        </p:txBody>
      </p:sp>
      <p:sp>
        <p:nvSpPr>
          <p:cNvPr id="15" name="Google Shape;3161;p60">
            <a:extLst>
              <a:ext uri="{FF2B5EF4-FFF2-40B4-BE49-F238E27FC236}">
                <a16:creationId xmlns:a16="http://schemas.microsoft.com/office/drawing/2014/main" id="{EAE98D19-CF61-0660-DC3C-072A92E86222}"/>
              </a:ext>
            </a:extLst>
          </p:cNvPr>
          <p:cNvSpPr txBox="1">
            <a:spLocks/>
          </p:cNvSpPr>
          <p:nvPr/>
        </p:nvSpPr>
        <p:spPr>
          <a:xfrm>
            <a:off x="3851695" y="1945849"/>
            <a:ext cx="1662000" cy="6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●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●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●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Sans Pro"/>
              <a:buChar char="■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 algn="ctr">
              <a:lnSpc>
                <a:spcPct val="100000"/>
              </a:lnSpc>
              <a:buFont typeface="Source Sans Pro"/>
              <a:buNone/>
            </a:pPr>
            <a:r>
              <a:rPr lang="en-US" dirty="0"/>
              <a:t>Simulation</a:t>
            </a:r>
          </a:p>
        </p:txBody>
      </p:sp>
      <p:sp>
        <p:nvSpPr>
          <p:cNvPr id="16" name="Google Shape;3164;p60">
            <a:extLst>
              <a:ext uri="{FF2B5EF4-FFF2-40B4-BE49-F238E27FC236}">
                <a16:creationId xmlns:a16="http://schemas.microsoft.com/office/drawing/2014/main" id="{E93D3BCA-C372-06BD-E55A-51E767E427C9}"/>
              </a:ext>
            </a:extLst>
          </p:cNvPr>
          <p:cNvSpPr/>
          <p:nvPr/>
        </p:nvSpPr>
        <p:spPr>
          <a:xfrm>
            <a:off x="2879932" y="2807750"/>
            <a:ext cx="1824143" cy="5643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3165;p60">
            <a:extLst>
              <a:ext uri="{FF2B5EF4-FFF2-40B4-BE49-F238E27FC236}">
                <a16:creationId xmlns:a16="http://schemas.microsoft.com/office/drawing/2014/main" id="{3D30158F-99C4-E411-8A85-7658191CF661}"/>
              </a:ext>
            </a:extLst>
          </p:cNvPr>
          <p:cNvSpPr/>
          <p:nvPr/>
        </p:nvSpPr>
        <p:spPr>
          <a:xfrm>
            <a:off x="2873388" y="2670200"/>
            <a:ext cx="353400" cy="353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3167;p60">
            <a:extLst>
              <a:ext uri="{FF2B5EF4-FFF2-40B4-BE49-F238E27FC236}">
                <a16:creationId xmlns:a16="http://schemas.microsoft.com/office/drawing/2014/main" id="{4DA1345D-2A4B-3631-448F-661A1DF0BA79}"/>
              </a:ext>
            </a:extLst>
          </p:cNvPr>
          <p:cNvSpPr/>
          <p:nvPr/>
        </p:nvSpPr>
        <p:spPr>
          <a:xfrm>
            <a:off x="4515932" y="2670200"/>
            <a:ext cx="353400" cy="353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0" name="Google Shape;3169;p60">
            <a:extLst>
              <a:ext uri="{FF2B5EF4-FFF2-40B4-BE49-F238E27FC236}">
                <a16:creationId xmlns:a16="http://schemas.microsoft.com/office/drawing/2014/main" id="{A1A1FD6D-DED0-B86C-365D-32412300678E}"/>
              </a:ext>
            </a:extLst>
          </p:cNvPr>
          <p:cNvCxnSpPr/>
          <p:nvPr/>
        </p:nvCxnSpPr>
        <p:spPr>
          <a:xfrm>
            <a:off x="2783507" y="2458699"/>
            <a:ext cx="5397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" name="Google Shape;3170;p60">
            <a:extLst>
              <a:ext uri="{FF2B5EF4-FFF2-40B4-BE49-F238E27FC236}">
                <a16:creationId xmlns:a16="http://schemas.microsoft.com/office/drawing/2014/main" id="{16D8AE2A-CADE-814F-7A66-058BECF13872}"/>
              </a:ext>
            </a:extLst>
          </p:cNvPr>
          <p:cNvCxnSpPr>
            <a:stCxn id="17" idx="0"/>
          </p:cNvCxnSpPr>
          <p:nvPr/>
        </p:nvCxnSpPr>
        <p:spPr>
          <a:xfrm rot="10800000">
            <a:off x="3050088" y="2462900"/>
            <a:ext cx="0" cy="20730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Google Shape;3171;p60">
            <a:extLst>
              <a:ext uri="{FF2B5EF4-FFF2-40B4-BE49-F238E27FC236}">
                <a16:creationId xmlns:a16="http://schemas.microsoft.com/office/drawing/2014/main" id="{7E4CC350-DD6E-5F66-10B3-B719066FA4AE}"/>
              </a:ext>
            </a:extLst>
          </p:cNvPr>
          <p:cNvCxnSpPr/>
          <p:nvPr/>
        </p:nvCxnSpPr>
        <p:spPr>
          <a:xfrm>
            <a:off x="4422782" y="3235100"/>
            <a:ext cx="5397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Google Shape;3172;p60">
            <a:extLst>
              <a:ext uri="{FF2B5EF4-FFF2-40B4-BE49-F238E27FC236}">
                <a16:creationId xmlns:a16="http://schemas.microsoft.com/office/drawing/2014/main" id="{D2DADB6F-3B6D-8F2A-4A1C-1A05469EA1CC}"/>
              </a:ext>
            </a:extLst>
          </p:cNvPr>
          <p:cNvCxnSpPr/>
          <p:nvPr/>
        </p:nvCxnSpPr>
        <p:spPr>
          <a:xfrm>
            <a:off x="4689363" y="3023599"/>
            <a:ext cx="0" cy="20730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" name="Google Shape;3195;p60">
            <a:extLst>
              <a:ext uri="{FF2B5EF4-FFF2-40B4-BE49-F238E27FC236}">
                <a16:creationId xmlns:a16="http://schemas.microsoft.com/office/drawing/2014/main" id="{EA4F9EF9-6849-9925-B209-FF5AB6D02569}"/>
              </a:ext>
            </a:extLst>
          </p:cNvPr>
          <p:cNvCxnSpPr/>
          <p:nvPr/>
        </p:nvCxnSpPr>
        <p:spPr>
          <a:xfrm>
            <a:off x="3650550" y="1048500"/>
            <a:ext cx="18429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7" name="Google Shape;8717;p75">
            <a:extLst>
              <a:ext uri="{FF2B5EF4-FFF2-40B4-BE49-F238E27FC236}">
                <a16:creationId xmlns:a16="http://schemas.microsoft.com/office/drawing/2014/main" id="{C9EA5821-F2B7-6CE1-D884-14752268C965}"/>
              </a:ext>
            </a:extLst>
          </p:cNvPr>
          <p:cNvGrpSpPr/>
          <p:nvPr/>
        </p:nvGrpSpPr>
        <p:grpSpPr>
          <a:xfrm>
            <a:off x="2922514" y="1843078"/>
            <a:ext cx="438136" cy="572700"/>
            <a:chOff x="1490050" y="3805975"/>
            <a:chExt cx="491900" cy="482350"/>
          </a:xfrm>
          <a:solidFill>
            <a:srgbClr val="FFC727"/>
          </a:solidFill>
        </p:grpSpPr>
        <p:sp>
          <p:nvSpPr>
            <p:cNvPr id="28" name="Google Shape;8718;p75">
              <a:extLst>
                <a:ext uri="{FF2B5EF4-FFF2-40B4-BE49-F238E27FC236}">
                  <a16:creationId xmlns:a16="http://schemas.microsoft.com/office/drawing/2014/main" id="{4F40AAF4-AB08-152C-70A8-A1C09971CEA6}"/>
                </a:ext>
              </a:extLst>
            </p:cNvPr>
            <p:cNvSpPr/>
            <p:nvPr/>
          </p:nvSpPr>
          <p:spPr>
            <a:xfrm>
              <a:off x="1541775" y="3877050"/>
              <a:ext cx="302500" cy="277225"/>
            </a:xfrm>
            <a:custGeom>
              <a:avLst/>
              <a:gdLst/>
              <a:ahLst/>
              <a:cxnLst/>
              <a:rect l="l" t="t" r="r" b="b"/>
              <a:pathLst>
                <a:path w="12100" h="11089" extrusionOk="0">
                  <a:moveTo>
                    <a:pt x="10512" y="1"/>
                  </a:moveTo>
                  <a:lnTo>
                    <a:pt x="0" y="10513"/>
                  </a:lnTo>
                  <a:cubicBezTo>
                    <a:pt x="207" y="10475"/>
                    <a:pt x="415" y="10456"/>
                    <a:pt x="622" y="10456"/>
                  </a:cubicBezTo>
                  <a:cubicBezTo>
                    <a:pt x="1327" y="10456"/>
                    <a:pt x="2020" y="10674"/>
                    <a:pt x="2602" y="11088"/>
                  </a:cubicBezTo>
                  <a:lnTo>
                    <a:pt x="12099" y="1588"/>
                  </a:lnTo>
                  <a:lnTo>
                    <a:pt x="1051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9" name="Google Shape;8719;p75">
              <a:extLst>
                <a:ext uri="{FF2B5EF4-FFF2-40B4-BE49-F238E27FC236}">
                  <a16:creationId xmlns:a16="http://schemas.microsoft.com/office/drawing/2014/main" id="{03E8491E-6D93-A5E8-8392-27A5E4050F0D}"/>
                </a:ext>
              </a:extLst>
            </p:cNvPr>
            <p:cNvSpPr/>
            <p:nvPr/>
          </p:nvSpPr>
          <p:spPr>
            <a:xfrm>
              <a:off x="1824450" y="3805975"/>
              <a:ext cx="157500" cy="150525"/>
            </a:xfrm>
            <a:custGeom>
              <a:avLst/>
              <a:gdLst/>
              <a:ahLst/>
              <a:cxnLst/>
              <a:rect l="l" t="t" r="r" b="b"/>
              <a:pathLst>
                <a:path w="6300" h="6021" extrusionOk="0">
                  <a:moveTo>
                    <a:pt x="3211" y="0"/>
                  </a:moveTo>
                  <a:cubicBezTo>
                    <a:pt x="2484" y="0"/>
                    <a:pt x="1758" y="281"/>
                    <a:pt x="1208" y="841"/>
                  </a:cubicBezTo>
                  <a:lnTo>
                    <a:pt x="0" y="2049"/>
                  </a:lnTo>
                  <a:lnTo>
                    <a:pt x="3972" y="6021"/>
                  </a:lnTo>
                  <a:lnTo>
                    <a:pt x="5180" y="4813"/>
                  </a:lnTo>
                  <a:cubicBezTo>
                    <a:pt x="6294" y="3717"/>
                    <a:pt x="6300" y="1925"/>
                    <a:pt x="5198" y="823"/>
                  </a:cubicBezTo>
                  <a:cubicBezTo>
                    <a:pt x="4649" y="274"/>
                    <a:pt x="3930" y="0"/>
                    <a:pt x="32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0" name="Google Shape;8720;p75">
              <a:extLst>
                <a:ext uri="{FF2B5EF4-FFF2-40B4-BE49-F238E27FC236}">
                  <a16:creationId xmlns:a16="http://schemas.microsoft.com/office/drawing/2014/main" id="{C30800DE-B3F8-F09D-4A2E-B999FC5FE086}"/>
                </a:ext>
              </a:extLst>
            </p:cNvPr>
            <p:cNvSpPr/>
            <p:nvPr/>
          </p:nvSpPr>
          <p:spPr>
            <a:xfrm>
              <a:off x="1626675" y="3936600"/>
              <a:ext cx="277225" cy="302600"/>
            </a:xfrm>
            <a:custGeom>
              <a:avLst/>
              <a:gdLst/>
              <a:ahLst/>
              <a:cxnLst/>
              <a:rect l="l" t="t" r="r" b="b"/>
              <a:pathLst>
                <a:path w="11089" h="12104" extrusionOk="0">
                  <a:moveTo>
                    <a:pt x="9501" y="1"/>
                  </a:moveTo>
                  <a:lnTo>
                    <a:pt x="1" y="9501"/>
                  </a:lnTo>
                  <a:cubicBezTo>
                    <a:pt x="537" y="10254"/>
                    <a:pt x="745" y="11194"/>
                    <a:pt x="576" y="12103"/>
                  </a:cubicBezTo>
                  <a:lnTo>
                    <a:pt x="11088" y="1591"/>
                  </a:lnTo>
                  <a:lnTo>
                    <a:pt x="950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  <p:sp>
          <p:nvSpPr>
            <p:cNvPr id="31" name="Google Shape;8721;p75">
              <a:extLst>
                <a:ext uri="{FF2B5EF4-FFF2-40B4-BE49-F238E27FC236}">
                  <a16:creationId xmlns:a16="http://schemas.microsoft.com/office/drawing/2014/main" id="{01897BE8-E4B4-ADAA-BDEF-FD750B0E66A8}"/>
                </a:ext>
              </a:extLst>
            </p:cNvPr>
            <p:cNvSpPr/>
            <p:nvPr/>
          </p:nvSpPr>
          <p:spPr>
            <a:xfrm>
              <a:off x="1490050" y="4166500"/>
              <a:ext cx="129950" cy="121825"/>
            </a:xfrm>
            <a:custGeom>
              <a:avLst/>
              <a:gdLst/>
              <a:ahLst/>
              <a:cxnLst/>
              <a:rect l="l" t="t" r="r" b="b"/>
              <a:pathLst>
                <a:path w="5198" h="4873" extrusionOk="0">
                  <a:moveTo>
                    <a:pt x="2693" y="0"/>
                  </a:moveTo>
                  <a:cubicBezTo>
                    <a:pt x="2243" y="0"/>
                    <a:pt x="1790" y="133"/>
                    <a:pt x="1398" y="405"/>
                  </a:cubicBezTo>
                  <a:lnTo>
                    <a:pt x="1398" y="402"/>
                  </a:lnTo>
                  <a:lnTo>
                    <a:pt x="741" y="2446"/>
                  </a:lnTo>
                  <a:lnTo>
                    <a:pt x="139" y="4118"/>
                  </a:lnTo>
                  <a:cubicBezTo>
                    <a:pt x="0" y="4500"/>
                    <a:pt x="295" y="4872"/>
                    <a:pt x="664" y="4872"/>
                  </a:cubicBezTo>
                  <a:cubicBezTo>
                    <a:pt x="727" y="4872"/>
                    <a:pt x="793" y="4861"/>
                    <a:pt x="859" y="4837"/>
                  </a:cubicBezTo>
                  <a:lnTo>
                    <a:pt x="2530" y="4235"/>
                  </a:lnTo>
                  <a:lnTo>
                    <a:pt x="4574" y="3579"/>
                  </a:lnTo>
                  <a:cubicBezTo>
                    <a:pt x="5198" y="2672"/>
                    <a:pt x="5086" y="1450"/>
                    <a:pt x="4306" y="670"/>
                  </a:cubicBezTo>
                  <a:cubicBezTo>
                    <a:pt x="3866" y="228"/>
                    <a:pt x="3282" y="0"/>
                    <a:pt x="26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40" name="Google Shape;8651;p75">
            <a:extLst>
              <a:ext uri="{FF2B5EF4-FFF2-40B4-BE49-F238E27FC236}">
                <a16:creationId xmlns:a16="http://schemas.microsoft.com/office/drawing/2014/main" id="{2F9FD1AE-D288-4E2A-809D-A0075A28F6A2}"/>
              </a:ext>
            </a:extLst>
          </p:cNvPr>
          <p:cNvGrpSpPr/>
          <p:nvPr/>
        </p:nvGrpSpPr>
        <p:grpSpPr>
          <a:xfrm>
            <a:off x="4515932" y="3322428"/>
            <a:ext cx="446550" cy="639299"/>
            <a:chOff x="3907325" y="2620775"/>
            <a:chExt cx="395250" cy="481825"/>
          </a:xfrm>
          <a:solidFill>
            <a:srgbClr val="FFC727"/>
          </a:solidFill>
        </p:grpSpPr>
        <p:sp>
          <p:nvSpPr>
            <p:cNvPr id="41" name="Google Shape;8652;p75">
              <a:extLst>
                <a:ext uri="{FF2B5EF4-FFF2-40B4-BE49-F238E27FC236}">
                  <a16:creationId xmlns:a16="http://schemas.microsoft.com/office/drawing/2014/main" id="{BAC789B3-B17F-E848-D8F6-4BD406EDFF1C}"/>
                </a:ext>
              </a:extLst>
            </p:cNvPr>
            <p:cNvSpPr/>
            <p:nvPr/>
          </p:nvSpPr>
          <p:spPr>
            <a:xfrm>
              <a:off x="3907325" y="3016975"/>
              <a:ext cx="74550" cy="56475"/>
            </a:xfrm>
            <a:custGeom>
              <a:avLst/>
              <a:gdLst/>
              <a:ahLst/>
              <a:cxnLst/>
              <a:rect l="l" t="t" r="r" b="b"/>
              <a:pathLst>
                <a:path w="2982" h="2259" extrusionOk="0">
                  <a:moveTo>
                    <a:pt x="1" y="0"/>
                  </a:moveTo>
                  <a:lnTo>
                    <a:pt x="1" y="563"/>
                  </a:lnTo>
                  <a:cubicBezTo>
                    <a:pt x="1" y="1500"/>
                    <a:pt x="756" y="2256"/>
                    <a:pt x="1693" y="2259"/>
                  </a:cubicBezTo>
                  <a:lnTo>
                    <a:pt x="2982" y="2259"/>
                  </a:lnTo>
                  <a:cubicBezTo>
                    <a:pt x="2711" y="1527"/>
                    <a:pt x="2515" y="768"/>
                    <a:pt x="24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2" name="Google Shape;8653;p75">
              <a:extLst>
                <a:ext uri="{FF2B5EF4-FFF2-40B4-BE49-F238E27FC236}">
                  <a16:creationId xmlns:a16="http://schemas.microsoft.com/office/drawing/2014/main" id="{D288DC38-C7E3-7C76-63CE-3CAD16352915}"/>
                </a:ext>
              </a:extLst>
            </p:cNvPr>
            <p:cNvSpPr/>
            <p:nvPr/>
          </p:nvSpPr>
          <p:spPr>
            <a:xfrm>
              <a:off x="3907325" y="2705450"/>
              <a:ext cx="282325" cy="283325"/>
            </a:xfrm>
            <a:custGeom>
              <a:avLst/>
              <a:gdLst/>
              <a:ahLst/>
              <a:cxnLst/>
              <a:rect l="l" t="t" r="r" b="b"/>
              <a:pathLst>
                <a:path w="11293" h="11333" extrusionOk="0">
                  <a:moveTo>
                    <a:pt x="1" y="1"/>
                  </a:moveTo>
                  <a:lnTo>
                    <a:pt x="1" y="11332"/>
                  </a:lnTo>
                  <a:lnTo>
                    <a:pt x="2283" y="11332"/>
                  </a:lnTo>
                  <a:cubicBezTo>
                    <a:pt x="2274" y="11142"/>
                    <a:pt x="2259" y="10956"/>
                    <a:pt x="2259" y="10766"/>
                  </a:cubicBezTo>
                  <a:lnTo>
                    <a:pt x="2259" y="9637"/>
                  </a:lnTo>
                  <a:cubicBezTo>
                    <a:pt x="2259" y="8396"/>
                    <a:pt x="2834" y="7249"/>
                    <a:pt x="3834" y="6490"/>
                  </a:cubicBezTo>
                  <a:lnTo>
                    <a:pt x="4517" y="5975"/>
                  </a:lnTo>
                  <a:lnTo>
                    <a:pt x="4517" y="3145"/>
                  </a:lnTo>
                  <a:cubicBezTo>
                    <a:pt x="4517" y="2051"/>
                    <a:pt x="5400" y="1169"/>
                    <a:pt x="6493" y="1169"/>
                  </a:cubicBezTo>
                  <a:cubicBezTo>
                    <a:pt x="7583" y="1169"/>
                    <a:pt x="8468" y="2051"/>
                    <a:pt x="8468" y="3145"/>
                  </a:cubicBezTo>
                  <a:lnTo>
                    <a:pt x="8468" y="3617"/>
                  </a:lnTo>
                  <a:cubicBezTo>
                    <a:pt x="8743" y="3487"/>
                    <a:pt x="9031" y="3426"/>
                    <a:pt x="9314" y="3426"/>
                  </a:cubicBezTo>
                  <a:cubicBezTo>
                    <a:pt x="10141" y="3426"/>
                    <a:pt x="10923" y="3949"/>
                    <a:pt x="11196" y="4795"/>
                  </a:cubicBezTo>
                  <a:cubicBezTo>
                    <a:pt x="11226" y="4780"/>
                    <a:pt x="11260" y="4771"/>
                    <a:pt x="11293" y="4759"/>
                  </a:cubicBezTo>
                  <a:lnTo>
                    <a:pt x="112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8654;p75">
              <a:extLst>
                <a:ext uri="{FF2B5EF4-FFF2-40B4-BE49-F238E27FC236}">
                  <a16:creationId xmlns:a16="http://schemas.microsoft.com/office/drawing/2014/main" id="{5C6F5223-3867-F950-A782-67D02FBDEDB6}"/>
                </a:ext>
              </a:extLst>
            </p:cNvPr>
            <p:cNvSpPr/>
            <p:nvPr/>
          </p:nvSpPr>
          <p:spPr>
            <a:xfrm>
              <a:off x="3907325" y="2620775"/>
              <a:ext cx="282325" cy="56475"/>
            </a:xfrm>
            <a:custGeom>
              <a:avLst/>
              <a:gdLst/>
              <a:ahLst/>
              <a:cxnLst/>
              <a:rect l="l" t="t" r="r" b="b"/>
              <a:pathLst>
                <a:path w="11293" h="2259" extrusionOk="0">
                  <a:moveTo>
                    <a:pt x="1693" y="0"/>
                  </a:moveTo>
                  <a:cubicBezTo>
                    <a:pt x="756" y="0"/>
                    <a:pt x="1" y="759"/>
                    <a:pt x="1" y="1695"/>
                  </a:cubicBezTo>
                  <a:lnTo>
                    <a:pt x="1" y="2259"/>
                  </a:lnTo>
                  <a:lnTo>
                    <a:pt x="11293" y="2259"/>
                  </a:lnTo>
                  <a:lnTo>
                    <a:pt x="11293" y="1695"/>
                  </a:lnTo>
                  <a:cubicBezTo>
                    <a:pt x="11290" y="759"/>
                    <a:pt x="10534" y="0"/>
                    <a:pt x="95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8655;p75">
              <a:extLst>
                <a:ext uri="{FF2B5EF4-FFF2-40B4-BE49-F238E27FC236}">
                  <a16:creationId xmlns:a16="http://schemas.microsoft.com/office/drawing/2014/main" id="{DFEBB3CD-4511-9902-E2F8-5E1DBAD9C645}"/>
                </a:ext>
              </a:extLst>
            </p:cNvPr>
            <p:cNvSpPr/>
            <p:nvPr/>
          </p:nvSpPr>
          <p:spPr>
            <a:xfrm>
              <a:off x="3992025" y="2762900"/>
              <a:ext cx="310550" cy="339700"/>
            </a:xfrm>
            <a:custGeom>
              <a:avLst/>
              <a:gdLst/>
              <a:ahLst/>
              <a:cxnLst/>
              <a:rect l="l" t="t" r="r" b="b"/>
              <a:pathLst>
                <a:path w="12422" h="13588" extrusionOk="0">
                  <a:moveTo>
                    <a:pt x="3105" y="0"/>
                  </a:moveTo>
                  <a:cubicBezTo>
                    <a:pt x="2635" y="0"/>
                    <a:pt x="2259" y="377"/>
                    <a:pt x="2259" y="847"/>
                  </a:cubicBezTo>
                  <a:lnTo>
                    <a:pt x="2259" y="8468"/>
                  </a:lnTo>
                  <a:cubicBezTo>
                    <a:pt x="2259" y="8781"/>
                    <a:pt x="2006" y="9031"/>
                    <a:pt x="1693" y="9031"/>
                  </a:cubicBezTo>
                  <a:cubicBezTo>
                    <a:pt x="1379" y="9031"/>
                    <a:pt x="1129" y="8781"/>
                    <a:pt x="1129" y="8468"/>
                  </a:cubicBezTo>
                  <a:lnTo>
                    <a:pt x="1129" y="5095"/>
                  </a:lnTo>
                  <a:cubicBezTo>
                    <a:pt x="419" y="5622"/>
                    <a:pt x="0" y="6453"/>
                    <a:pt x="0" y="7339"/>
                  </a:cubicBezTo>
                  <a:lnTo>
                    <a:pt x="0" y="8468"/>
                  </a:lnTo>
                  <a:cubicBezTo>
                    <a:pt x="0" y="10052"/>
                    <a:pt x="368" y="11615"/>
                    <a:pt x="1069" y="13036"/>
                  </a:cubicBezTo>
                  <a:cubicBezTo>
                    <a:pt x="1223" y="13346"/>
                    <a:pt x="1322" y="13587"/>
                    <a:pt x="1693" y="13587"/>
                  </a:cubicBezTo>
                  <a:lnTo>
                    <a:pt x="10726" y="13587"/>
                  </a:lnTo>
                  <a:cubicBezTo>
                    <a:pt x="11097" y="13587"/>
                    <a:pt x="11196" y="13346"/>
                    <a:pt x="11350" y="13036"/>
                  </a:cubicBezTo>
                  <a:cubicBezTo>
                    <a:pt x="12051" y="11615"/>
                    <a:pt x="12419" y="10052"/>
                    <a:pt x="12422" y="8468"/>
                  </a:cubicBezTo>
                  <a:lnTo>
                    <a:pt x="12422" y="5363"/>
                  </a:lnTo>
                  <a:cubicBezTo>
                    <a:pt x="12422" y="4894"/>
                    <a:pt x="12042" y="4517"/>
                    <a:pt x="11572" y="4517"/>
                  </a:cubicBezTo>
                  <a:cubicBezTo>
                    <a:pt x="11106" y="4517"/>
                    <a:pt x="10726" y="4894"/>
                    <a:pt x="10726" y="5363"/>
                  </a:cubicBezTo>
                  <a:lnTo>
                    <a:pt x="10726" y="7339"/>
                  </a:lnTo>
                  <a:cubicBezTo>
                    <a:pt x="10726" y="7652"/>
                    <a:pt x="10473" y="7902"/>
                    <a:pt x="10163" y="7902"/>
                  </a:cubicBezTo>
                  <a:cubicBezTo>
                    <a:pt x="9850" y="7902"/>
                    <a:pt x="9597" y="7652"/>
                    <a:pt x="9597" y="7339"/>
                  </a:cubicBezTo>
                  <a:lnTo>
                    <a:pt x="9597" y="6297"/>
                  </a:lnTo>
                  <a:lnTo>
                    <a:pt x="9597" y="4234"/>
                  </a:lnTo>
                  <a:cubicBezTo>
                    <a:pt x="9597" y="3764"/>
                    <a:pt x="9218" y="3388"/>
                    <a:pt x="8751" y="3388"/>
                  </a:cubicBezTo>
                  <a:cubicBezTo>
                    <a:pt x="8281" y="3388"/>
                    <a:pt x="7905" y="3764"/>
                    <a:pt x="7905" y="4234"/>
                  </a:cubicBezTo>
                  <a:lnTo>
                    <a:pt x="7905" y="6210"/>
                  </a:lnTo>
                  <a:cubicBezTo>
                    <a:pt x="7905" y="6523"/>
                    <a:pt x="7652" y="6773"/>
                    <a:pt x="7339" y="6773"/>
                  </a:cubicBezTo>
                  <a:cubicBezTo>
                    <a:pt x="7025" y="6773"/>
                    <a:pt x="6776" y="6523"/>
                    <a:pt x="6776" y="6210"/>
                  </a:cubicBezTo>
                  <a:lnTo>
                    <a:pt x="6776" y="3105"/>
                  </a:lnTo>
                  <a:cubicBezTo>
                    <a:pt x="6776" y="2635"/>
                    <a:pt x="6396" y="2259"/>
                    <a:pt x="5926" y="2259"/>
                  </a:cubicBezTo>
                  <a:cubicBezTo>
                    <a:pt x="5460" y="2259"/>
                    <a:pt x="5080" y="2635"/>
                    <a:pt x="5080" y="3105"/>
                  </a:cubicBezTo>
                  <a:lnTo>
                    <a:pt x="5080" y="6210"/>
                  </a:lnTo>
                  <a:cubicBezTo>
                    <a:pt x="5080" y="6523"/>
                    <a:pt x="4827" y="6773"/>
                    <a:pt x="4517" y="6773"/>
                  </a:cubicBezTo>
                  <a:cubicBezTo>
                    <a:pt x="4204" y="6773"/>
                    <a:pt x="3951" y="6523"/>
                    <a:pt x="3951" y="6210"/>
                  </a:cubicBezTo>
                  <a:lnTo>
                    <a:pt x="3951" y="847"/>
                  </a:lnTo>
                  <a:cubicBezTo>
                    <a:pt x="3951" y="377"/>
                    <a:pt x="3572" y="0"/>
                    <a:pt x="31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46" name="Google Shape;3168;p60">
            <a:extLst>
              <a:ext uri="{FF2B5EF4-FFF2-40B4-BE49-F238E27FC236}">
                <a16:creationId xmlns:a16="http://schemas.microsoft.com/office/drawing/2014/main" id="{1EA212A0-1CA9-9965-15AB-59FAB143F7C4}"/>
              </a:ext>
            </a:extLst>
          </p:cNvPr>
          <p:cNvSpPr/>
          <p:nvPr/>
        </p:nvSpPr>
        <p:spPr>
          <a:xfrm>
            <a:off x="6261159" y="2661073"/>
            <a:ext cx="353400" cy="353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7" name="Google Shape;3173;p60">
            <a:extLst>
              <a:ext uri="{FF2B5EF4-FFF2-40B4-BE49-F238E27FC236}">
                <a16:creationId xmlns:a16="http://schemas.microsoft.com/office/drawing/2014/main" id="{27203A27-C186-22A3-7FE6-4070C9E1A241}"/>
              </a:ext>
            </a:extLst>
          </p:cNvPr>
          <p:cNvCxnSpPr/>
          <p:nvPr/>
        </p:nvCxnSpPr>
        <p:spPr>
          <a:xfrm>
            <a:off x="6186209" y="2449572"/>
            <a:ext cx="5397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" name="Google Shape;3174;p60">
            <a:extLst>
              <a:ext uri="{FF2B5EF4-FFF2-40B4-BE49-F238E27FC236}">
                <a16:creationId xmlns:a16="http://schemas.microsoft.com/office/drawing/2014/main" id="{7F146D54-28AA-D585-3612-57B6662FA99B}"/>
              </a:ext>
            </a:extLst>
          </p:cNvPr>
          <p:cNvCxnSpPr/>
          <p:nvPr/>
        </p:nvCxnSpPr>
        <p:spPr>
          <a:xfrm rot="10800000">
            <a:off x="6452790" y="2453773"/>
            <a:ext cx="0" cy="20730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2" name="Google Shape;3160;p60">
            <a:extLst>
              <a:ext uri="{FF2B5EF4-FFF2-40B4-BE49-F238E27FC236}">
                <a16:creationId xmlns:a16="http://schemas.microsoft.com/office/drawing/2014/main" id="{559C18B1-4D2A-4296-D9CA-837159E29BBA}"/>
              </a:ext>
            </a:extLst>
          </p:cNvPr>
          <p:cNvSpPr txBox="1">
            <a:spLocks/>
          </p:cNvSpPr>
          <p:nvPr/>
        </p:nvSpPr>
        <p:spPr>
          <a:xfrm>
            <a:off x="5440815" y="3076046"/>
            <a:ext cx="1968483" cy="434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chivo Black"/>
              <a:buNone/>
              <a:defRPr sz="2800" b="1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dirty="0">
                <a:solidFill>
                  <a:schemeClr val="accent2"/>
                </a:solidFill>
              </a:rPr>
              <a:t>Web</a:t>
            </a:r>
          </a:p>
        </p:txBody>
      </p:sp>
      <p:sp>
        <p:nvSpPr>
          <p:cNvPr id="53" name="Google Shape;3161;p60">
            <a:extLst>
              <a:ext uri="{FF2B5EF4-FFF2-40B4-BE49-F238E27FC236}">
                <a16:creationId xmlns:a16="http://schemas.microsoft.com/office/drawing/2014/main" id="{92BAD7B6-99B7-2AA0-61C3-4C715CB1F2D3}"/>
              </a:ext>
            </a:extLst>
          </p:cNvPr>
          <p:cNvSpPr txBox="1">
            <a:spLocks/>
          </p:cNvSpPr>
          <p:nvPr/>
        </p:nvSpPr>
        <p:spPr>
          <a:xfrm>
            <a:off x="5641715" y="3343422"/>
            <a:ext cx="1662000" cy="6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●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●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■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●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Sans Pro"/>
              <a:buChar char="○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Sans Pro"/>
              <a:buChar char="■"/>
              <a:defRPr sz="1400" b="0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 algn="ctr">
              <a:lnSpc>
                <a:spcPct val="100000"/>
              </a:lnSpc>
              <a:buFont typeface="Source Sans Pro"/>
              <a:buNone/>
            </a:pPr>
            <a:r>
              <a:rPr lang="en-US" dirty="0"/>
              <a:t>HTML , CSS , PHP, JavaScript</a:t>
            </a:r>
          </a:p>
        </p:txBody>
      </p:sp>
      <p:grpSp>
        <p:nvGrpSpPr>
          <p:cNvPr id="54" name="Google Shape;8663;p75">
            <a:extLst>
              <a:ext uri="{FF2B5EF4-FFF2-40B4-BE49-F238E27FC236}">
                <a16:creationId xmlns:a16="http://schemas.microsoft.com/office/drawing/2014/main" id="{02263BC2-D551-01DC-62B6-5AEF5679BD26}"/>
              </a:ext>
            </a:extLst>
          </p:cNvPr>
          <p:cNvGrpSpPr/>
          <p:nvPr/>
        </p:nvGrpSpPr>
        <p:grpSpPr>
          <a:xfrm>
            <a:off x="6220297" y="1958042"/>
            <a:ext cx="505612" cy="439273"/>
            <a:chOff x="5049725" y="2635825"/>
            <a:chExt cx="481825" cy="451700"/>
          </a:xfrm>
          <a:solidFill>
            <a:srgbClr val="FFC727"/>
          </a:solidFill>
        </p:grpSpPr>
        <p:sp>
          <p:nvSpPr>
            <p:cNvPr id="55" name="Google Shape;8664;p75">
              <a:extLst>
                <a:ext uri="{FF2B5EF4-FFF2-40B4-BE49-F238E27FC236}">
                  <a16:creationId xmlns:a16="http://schemas.microsoft.com/office/drawing/2014/main" id="{2F533CFC-95A3-536B-77E6-4DBA6630E29D}"/>
                </a:ext>
              </a:extLst>
            </p:cNvPr>
            <p:cNvSpPr/>
            <p:nvPr/>
          </p:nvSpPr>
          <p:spPr>
            <a:xfrm>
              <a:off x="5135325" y="3031050"/>
              <a:ext cx="310550" cy="56475"/>
            </a:xfrm>
            <a:custGeom>
              <a:avLst/>
              <a:gdLst/>
              <a:ahLst/>
              <a:cxnLst/>
              <a:rect l="l" t="t" r="r" b="b"/>
              <a:pathLst>
                <a:path w="12422" h="2259" extrusionOk="0">
                  <a:moveTo>
                    <a:pt x="2791" y="0"/>
                  </a:moveTo>
                  <a:lnTo>
                    <a:pt x="2415" y="1130"/>
                  </a:lnTo>
                  <a:lnTo>
                    <a:pt x="566" y="1130"/>
                  </a:lnTo>
                  <a:cubicBezTo>
                    <a:pt x="253" y="1130"/>
                    <a:pt x="0" y="1383"/>
                    <a:pt x="0" y="1696"/>
                  </a:cubicBezTo>
                  <a:cubicBezTo>
                    <a:pt x="0" y="2006"/>
                    <a:pt x="253" y="2259"/>
                    <a:pt x="566" y="2259"/>
                  </a:cubicBezTo>
                  <a:lnTo>
                    <a:pt x="11858" y="2259"/>
                  </a:lnTo>
                  <a:cubicBezTo>
                    <a:pt x="12169" y="2259"/>
                    <a:pt x="12421" y="2006"/>
                    <a:pt x="12421" y="1696"/>
                  </a:cubicBezTo>
                  <a:cubicBezTo>
                    <a:pt x="12421" y="1383"/>
                    <a:pt x="12169" y="1130"/>
                    <a:pt x="11858" y="1130"/>
                  </a:cubicBezTo>
                  <a:lnTo>
                    <a:pt x="10006" y="1130"/>
                  </a:lnTo>
                  <a:lnTo>
                    <a:pt x="96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6" name="Google Shape;8665;p75">
              <a:extLst>
                <a:ext uri="{FF2B5EF4-FFF2-40B4-BE49-F238E27FC236}">
                  <a16:creationId xmlns:a16="http://schemas.microsoft.com/office/drawing/2014/main" id="{A4CDCE04-E744-F059-7933-9DF91BB5B110}"/>
                </a:ext>
              </a:extLst>
            </p:cNvPr>
            <p:cNvSpPr/>
            <p:nvPr/>
          </p:nvSpPr>
          <p:spPr>
            <a:xfrm>
              <a:off x="5049725" y="2946350"/>
              <a:ext cx="481825" cy="56500"/>
            </a:xfrm>
            <a:custGeom>
              <a:avLst/>
              <a:gdLst/>
              <a:ahLst/>
              <a:cxnLst/>
              <a:rect l="l" t="t" r="r" b="b"/>
              <a:pathLst>
                <a:path w="19273" h="2260" extrusionOk="0">
                  <a:moveTo>
                    <a:pt x="0" y="1"/>
                  </a:moveTo>
                  <a:lnTo>
                    <a:pt x="0" y="567"/>
                  </a:lnTo>
                  <a:cubicBezTo>
                    <a:pt x="0" y="1500"/>
                    <a:pt x="756" y="2259"/>
                    <a:pt x="1693" y="2259"/>
                  </a:cubicBezTo>
                  <a:lnTo>
                    <a:pt x="17577" y="2259"/>
                  </a:lnTo>
                  <a:cubicBezTo>
                    <a:pt x="18513" y="2259"/>
                    <a:pt x="19269" y="1500"/>
                    <a:pt x="19272" y="567"/>
                  </a:cubicBezTo>
                  <a:lnTo>
                    <a:pt x="1927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7" name="Google Shape;8666;p75">
              <a:extLst>
                <a:ext uri="{FF2B5EF4-FFF2-40B4-BE49-F238E27FC236}">
                  <a16:creationId xmlns:a16="http://schemas.microsoft.com/office/drawing/2014/main" id="{DAB8B82C-D20C-FE6F-4B1E-CF7FC62767E5}"/>
                </a:ext>
              </a:extLst>
            </p:cNvPr>
            <p:cNvSpPr/>
            <p:nvPr/>
          </p:nvSpPr>
          <p:spPr>
            <a:xfrm>
              <a:off x="5049725" y="2635825"/>
              <a:ext cx="481825" cy="282325"/>
            </a:xfrm>
            <a:custGeom>
              <a:avLst/>
              <a:gdLst/>
              <a:ahLst/>
              <a:cxnLst/>
              <a:rect l="l" t="t" r="r" b="b"/>
              <a:pathLst>
                <a:path w="19273" h="11293" extrusionOk="0">
                  <a:moveTo>
                    <a:pt x="1693" y="0"/>
                  </a:moveTo>
                  <a:cubicBezTo>
                    <a:pt x="756" y="0"/>
                    <a:pt x="0" y="759"/>
                    <a:pt x="0" y="1696"/>
                  </a:cubicBezTo>
                  <a:lnTo>
                    <a:pt x="0" y="11293"/>
                  </a:lnTo>
                  <a:lnTo>
                    <a:pt x="19272" y="11293"/>
                  </a:lnTo>
                  <a:lnTo>
                    <a:pt x="19272" y="1696"/>
                  </a:lnTo>
                  <a:cubicBezTo>
                    <a:pt x="19269" y="759"/>
                    <a:pt x="18513" y="0"/>
                    <a:pt x="175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32323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5" name="Google Shape;3155;p6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Backend</a:t>
            </a:r>
            <a:endParaRPr dirty="0"/>
          </a:p>
        </p:txBody>
      </p:sp>
      <p:sp>
        <p:nvSpPr>
          <p:cNvPr id="3156" name="Google Shape;3156;p60"/>
          <p:cNvSpPr txBox="1">
            <a:spLocks noGrp="1"/>
          </p:cNvSpPr>
          <p:nvPr>
            <p:ph type="ctrTitle" idx="4294967295"/>
          </p:nvPr>
        </p:nvSpPr>
        <p:spPr>
          <a:xfrm>
            <a:off x="2175183" y="3103200"/>
            <a:ext cx="1715400" cy="4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accent2"/>
                </a:solidFill>
              </a:rPr>
              <a:t>Node.Js</a:t>
            </a:r>
            <a:endParaRPr sz="1600" dirty="0">
              <a:solidFill>
                <a:schemeClr val="accent2"/>
              </a:solidFill>
            </a:endParaRPr>
          </a:p>
        </p:txBody>
      </p:sp>
      <p:sp>
        <p:nvSpPr>
          <p:cNvPr id="3157" name="Google Shape;3157;p60"/>
          <p:cNvSpPr txBox="1">
            <a:spLocks noGrp="1"/>
          </p:cNvSpPr>
          <p:nvPr>
            <p:ph type="subTitle" idx="4294967295"/>
          </p:nvPr>
        </p:nvSpPr>
        <p:spPr>
          <a:xfrm>
            <a:off x="2201883" y="3382249"/>
            <a:ext cx="1662000" cy="6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Backend framework</a:t>
            </a:r>
            <a:endParaRPr dirty="0"/>
          </a:p>
        </p:txBody>
      </p:sp>
      <p:sp>
        <p:nvSpPr>
          <p:cNvPr id="3158" name="Google Shape;3158;p60"/>
          <p:cNvSpPr txBox="1">
            <a:spLocks noGrp="1"/>
          </p:cNvSpPr>
          <p:nvPr>
            <p:ph type="ctrTitle" idx="4294967295"/>
          </p:nvPr>
        </p:nvSpPr>
        <p:spPr>
          <a:xfrm>
            <a:off x="5453733" y="3103200"/>
            <a:ext cx="1715400" cy="4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accent2"/>
                </a:solidFill>
              </a:rPr>
              <a:t>Test Endpoint</a:t>
            </a:r>
            <a:endParaRPr sz="1600" dirty="0">
              <a:solidFill>
                <a:schemeClr val="accent2"/>
              </a:solidFill>
            </a:endParaRPr>
          </a:p>
        </p:txBody>
      </p:sp>
      <p:sp>
        <p:nvSpPr>
          <p:cNvPr id="3159" name="Google Shape;3159;p60"/>
          <p:cNvSpPr txBox="1">
            <a:spLocks noGrp="1"/>
          </p:cNvSpPr>
          <p:nvPr>
            <p:ph type="subTitle" idx="4294967295"/>
          </p:nvPr>
        </p:nvSpPr>
        <p:spPr>
          <a:xfrm>
            <a:off x="5480433" y="3382249"/>
            <a:ext cx="1662000" cy="6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Postman</a:t>
            </a:r>
            <a:endParaRPr dirty="0"/>
          </a:p>
        </p:txBody>
      </p:sp>
      <p:sp>
        <p:nvSpPr>
          <p:cNvPr id="3160" name="Google Shape;3160;p60"/>
          <p:cNvSpPr txBox="1">
            <a:spLocks noGrp="1"/>
          </p:cNvSpPr>
          <p:nvPr>
            <p:ph type="ctrTitle" idx="4294967295"/>
          </p:nvPr>
        </p:nvSpPr>
        <p:spPr>
          <a:xfrm>
            <a:off x="3804520" y="1666800"/>
            <a:ext cx="1715400" cy="4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accent2"/>
                </a:solidFill>
              </a:rPr>
              <a:t>DataBase</a:t>
            </a:r>
            <a:endParaRPr sz="1600" dirty="0">
              <a:solidFill>
                <a:schemeClr val="accent2"/>
              </a:solidFill>
            </a:endParaRPr>
          </a:p>
        </p:txBody>
      </p:sp>
      <p:sp>
        <p:nvSpPr>
          <p:cNvPr id="3161" name="Google Shape;3161;p60"/>
          <p:cNvSpPr txBox="1">
            <a:spLocks noGrp="1"/>
          </p:cNvSpPr>
          <p:nvPr>
            <p:ph type="subTitle" idx="4294967295"/>
          </p:nvPr>
        </p:nvSpPr>
        <p:spPr>
          <a:xfrm>
            <a:off x="3831221" y="1945849"/>
            <a:ext cx="1662000" cy="6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MySql</a:t>
            </a:r>
            <a:endParaRPr dirty="0"/>
          </a:p>
        </p:txBody>
      </p:sp>
      <p:sp>
        <p:nvSpPr>
          <p:cNvPr id="3164" name="Google Shape;3164;p60"/>
          <p:cNvSpPr/>
          <p:nvPr/>
        </p:nvSpPr>
        <p:spPr>
          <a:xfrm>
            <a:off x="2859458" y="2807750"/>
            <a:ext cx="3483556" cy="7395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5" name="Google Shape;3165;p60"/>
          <p:cNvSpPr/>
          <p:nvPr/>
        </p:nvSpPr>
        <p:spPr>
          <a:xfrm>
            <a:off x="2852914" y="2670200"/>
            <a:ext cx="353400" cy="353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7" name="Google Shape;3167;p60"/>
          <p:cNvSpPr/>
          <p:nvPr/>
        </p:nvSpPr>
        <p:spPr>
          <a:xfrm>
            <a:off x="4495458" y="2670200"/>
            <a:ext cx="353400" cy="353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8" name="Google Shape;3168;p60"/>
          <p:cNvSpPr/>
          <p:nvPr/>
        </p:nvSpPr>
        <p:spPr>
          <a:xfrm>
            <a:off x="6131458" y="2670200"/>
            <a:ext cx="353400" cy="3534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169" name="Google Shape;3169;p60"/>
          <p:cNvCxnSpPr/>
          <p:nvPr/>
        </p:nvCxnSpPr>
        <p:spPr>
          <a:xfrm>
            <a:off x="2763033" y="2458699"/>
            <a:ext cx="5397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70" name="Google Shape;3170;p60"/>
          <p:cNvCxnSpPr>
            <a:stCxn id="3165" idx="0"/>
          </p:cNvCxnSpPr>
          <p:nvPr/>
        </p:nvCxnSpPr>
        <p:spPr>
          <a:xfrm rot="10800000">
            <a:off x="3029614" y="2462900"/>
            <a:ext cx="0" cy="20730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71" name="Google Shape;3171;p60"/>
          <p:cNvCxnSpPr/>
          <p:nvPr/>
        </p:nvCxnSpPr>
        <p:spPr>
          <a:xfrm>
            <a:off x="4402308" y="3235100"/>
            <a:ext cx="5397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72" name="Google Shape;3172;p60"/>
          <p:cNvCxnSpPr/>
          <p:nvPr/>
        </p:nvCxnSpPr>
        <p:spPr>
          <a:xfrm>
            <a:off x="4668889" y="3023599"/>
            <a:ext cx="0" cy="20730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73" name="Google Shape;3173;p60"/>
          <p:cNvCxnSpPr/>
          <p:nvPr/>
        </p:nvCxnSpPr>
        <p:spPr>
          <a:xfrm>
            <a:off x="6056508" y="2458699"/>
            <a:ext cx="5397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74" name="Google Shape;3174;p60"/>
          <p:cNvCxnSpPr/>
          <p:nvPr/>
        </p:nvCxnSpPr>
        <p:spPr>
          <a:xfrm rot="10800000">
            <a:off x="6323089" y="2462900"/>
            <a:ext cx="0" cy="20730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95" name="Google Shape;3195;p60"/>
          <p:cNvCxnSpPr/>
          <p:nvPr/>
        </p:nvCxnSpPr>
        <p:spPr>
          <a:xfrm>
            <a:off x="3650550" y="1048500"/>
            <a:ext cx="18429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6" name="Google Shape;8717;p75">
            <a:extLst>
              <a:ext uri="{FF2B5EF4-FFF2-40B4-BE49-F238E27FC236}">
                <a16:creationId xmlns:a16="http://schemas.microsoft.com/office/drawing/2014/main" id="{D85EB98D-FFCD-6CF6-7624-CAFDF6C50969}"/>
              </a:ext>
            </a:extLst>
          </p:cNvPr>
          <p:cNvGrpSpPr/>
          <p:nvPr/>
        </p:nvGrpSpPr>
        <p:grpSpPr>
          <a:xfrm>
            <a:off x="2876769" y="1868652"/>
            <a:ext cx="438136" cy="572700"/>
            <a:chOff x="1490050" y="3805975"/>
            <a:chExt cx="491900" cy="482350"/>
          </a:xfrm>
          <a:solidFill>
            <a:srgbClr val="FFC727"/>
          </a:solidFill>
        </p:grpSpPr>
        <p:sp>
          <p:nvSpPr>
            <p:cNvPr id="17" name="Google Shape;8718;p75">
              <a:extLst>
                <a:ext uri="{FF2B5EF4-FFF2-40B4-BE49-F238E27FC236}">
                  <a16:creationId xmlns:a16="http://schemas.microsoft.com/office/drawing/2014/main" id="{1014955A-BB4D-572C-DE9A-E3C21D815E9D}"/>
                </a:ext>
              </a:extLst>
            </p:cNvPr>
            <p:cNvSpPr/>
            <p:nvPr/>
          </p:nvSpPr>
          <p:spPr>
            <a:xfrm>
              <a:off x="1541775" y="3877050"/>
              <a:ext cx="302500" cy="277225"/>
            </a:xfrm>
            <a:custGeom>
              <a:avLst/>
              <a:gdLst/>
              <a:ahLst/>
              <a:cxnLst/>
              <a:rect l="l" t="t" r="r" b="b"/>
              <a:pathLst>
                <a:path w="12100" h="11089" extrusionOk="0">
                  <a:moveTo>
                    <a:pt x="10512" y="1"/>
                  </a:moveTo>
                  <a:lnTo>
                    <a:pt x="0" y="10513"/>
                  </a:lnTo>
                  <a:cubicBezTo>
                    <a:pt x="207" y="10475"/>
                    <a:pt x="415" y="10456"/>
                    <a:pt x="622" y="10456"/>
                  </a:cubicBezTo>
                  <a:cubicBezTo>
                    <a:pt x="1327" y="10456"/>
                    <a:pt x="2020" y="10674"/>
                    <a:pt x="2602" y="11088"/>
                  </a:cubicBezTo>
                  <a:lnTo>
                    <a:pt x="12099" y="1588"/>
                  </a:lnTo>
                  <a:lnTo>
                    <a:pt x="1051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8" name="Google Shape;8719;p75">
              <a:extLst>
                <a:ext uri="{FF2B5EF4-FFF2-40B4-BE49-F238E27FC236}">
                  <a16:creationId xmlns:a16="http://schemas.microsoft.com/office/drawing/2014/main" id="{BF97CCA5-BC36-9DD2-910B-6FF05B26DB8C}"/>
                </a:ext>
              </a:extLst>
            </p:cNvPr>
            <p:cNvSpPr/>
            <p:nvPr/>
          </p:nvSpPr>
          <p:spPr>
            <a:xfrm>
              <a:off x="1824450" y="3805975"/>
              <a:ext cx="157500" cy="150525"/>
            </a:xfrm>
            <a:custGeom>
              <a:avLst/>
              <a:gdLst/>
              <a:ahLst/>
              <a:cxnLst/>
              <a:rect l="l" t="t" r="r" b="b"/>
              <a:pathLst>
                <a:path w="6300" h="6021" extrusionOk="0">
                  <a:moveTo>
                    <a:pt x="3211" y="0"/>
                  </a:moveTo>
                  <a:cubicBezTo>
                    <a:pt x="2484" y="0"/>
                    <a:pt x="1758" y="281"/>
                    <a:pt x="1208" y="841"/>
                  </a:cubicBezTo>
                  <a:lnTo>
                    <a:pt x="0" y="2049"/>
                  </a:lnTo>
                  <a:lnTo>
                    <a:pt x="3972" y="6021"/>
                  </a:lnTo>
                  <a:lnTo>
                    <a:pt x="5180" y="4813"/>
                  </a:lnTo>
                  <a:cubicBezTo>
                    <a:pt x="6294" y="3717"/>
                    <a:pt x="6300" y="1925"/>
                    <a:pt x="5198" y="823"/>
                  </a:cubicBezTo>
                  <a:cubicBezTo>
                    <a:pt x="4649" y="274"/>
                    <a:pt x="3930" y="0"/>
                    <a:pt x="32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9" name="Google Shape;8720;p75">
              <a:extLst>
                <a:ext uri="{FF2B5EF4-FFF2-40B4-BE49-F238E27FC236}">
                  <a16:creationId xmlns:a16="http://schemas.microsoft.com/office/drawing/2014/main" id="{37422712-AE93-C4C2-A778-6C4437D7A448}"/>
                </a:ext>
              </a:extLst>
            </p:cNvPr>
            <p:cNvSpPr/>
            <p:nvPr/>
          </p:nvSpPr>
          <p:spPr>
            <a:xfrm>
              <a:off x="1626675" y="3936600"/>
              <a:ext cx="277225" cy="302600"/>
            </a:xfrm>
            <a:custGeom>
              <a:avLst/>
              <a:gdLst/>
              <a:ahLst/>
              <a:cxnLst/>
              <a:rect l="l" t="t" r="r" b="b"/>
              <a:pathLst>
                <a:path w="11089" h="12104" extrusionOk="0">
                  <a:moveTo>
                    <a:pt x="9501" y="1"/>
                  </a:moveTo>
                  <a:lnTo>
                    <a:pt x="1" y="9501"/>
                  </a:lnTo>
                  <a:cubicBezTo>
                    <a:pt x="537" y="10254"/>
                    <a:pt x="745" y="11194"/>
                    <a:pt x="576" y="12103"/>
                  </a:cubicBezTo>
                  <a:lnTo>
                    <a:pt x="11088" y="1591"/>
                  </a:lnTo>
                  <a:lnTo>
                    <a:pt x="950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0" name="Google Shape;8721;p75">
              <a:extLst>
                <a:ext uri="{FF2B5EF4-FFF2-40B4-BE49-F238E27FC236}">
                  <a16:creationId xmlns:a16="http://schemas.microsoft.com/office/drawing/2014/main" id="{2257574D-7DA9-38B1-2CB8-6CA219140574}"/>
                </a:ext>
              </a:extLst>
            </p:cNvPr>
            <p:cNvSpPr/>
            <p:nvPr/>
          </p:nvSpPr>
          <p:spPr>
            <a:xfrm>
              <a:off x="1490050" y="4166500"/>
              <a:ext cx="129950" cy="121825"/>
            </a:xfrm>
            <a:custGeom>
              <a:avLst/>
              <a:gdLst/>
              <a:ahLst/>
              <a:cxnLst/>
              <a:rect l="l" t="t" r="r" b="b"/>
              <a:pathLst>
                <a:path w="5198" h="4873" extrusionOk="0">
                  <a:moveTo>
                    <a:pt x="2693" y="0"/>
                  </a:moveTo>
                  <a:cubicBezTo>
                    <a:pt x="2243" y="0"/>
                    <a:pt x="1790" y="133"/>
                    <a:pt x="1398" y="405"/>
                  </a:cubicBezTo>
                  <a:lnTo>
                    <a:pt x="1398" y="402"/>
                  </a:lnTo>
                  <a:lnTo>
                    <a:pt x="741" y="2446"/>
                  </a:lnTo>
                  <a:lnTo>
                    <a:pt x="139" y="4118"/>
                  </a:lnTo>
                  <a:cubicBezTo>
                    <a:pt x="0" y="4500"/>
                    <a:pt x="295" y="4872"/>
                    <a:pt x="664" y="4872"/>
                  </a:cubicBezTo>
                  <a:cubicBezTo>
                    <a:pt x="727" y="4872"/>
                    <a:pt x="793" y="4861"/>
                    <a:pt x="859" y="4837"/>
                  </a:cubicBezTo>
                  <a:lnTo>
                    <a:pt x="2530" y="4235"/>
                  </a:lnTo>
                  <a:lnTo>
                    <a:pt x="4574" y="3579"/>
                  </a:lnTo>
                  <a:cubicBezTo>
                    <a:pt x="5198" y="2672"/>
                    <a:pt x="5086" y="1450"/>
                    <a:pt x="4306" y="670"/>
                  </a:cubicBezTo>
                  <a:cubicBezTo>
                    <a:pt x="3866" y="228"/>
                    <a:pt x="3282" y="0"/>
                    <a:pt x="26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1" name="Google Shape;8803;p75">
            <a:extLst>
              <a:ext uri="{FF2B5EF4-FFF2-40B4-BE49-F238E27FC236}">
                <a16:creationId xmlns:a16="http://schemas.microsoft.com/office/drawing/2014/main" id="{686B8343-6278-057F-9720-23C191AAA869}"/>
              </a:ext>
            </a:extLst>
          </p:cNvPr>
          <p:cNvGrpSpPr/>
          <p:nvPr/>
        </p:nvGrpSpPr>
        <p:grpSpPr>
          <a:xfrm>
            <a:off x="6166909" y="1861408"/>
            <a:ext cx="317949" cy="572700"/>
            <a:chOff x="4584850" y="4399275"/>
            <a:chExt cx="225875" cy="481825"/>
          </a:xfrm>
          <a:solidFill>
            <a:srgbClr val="FFC727"/>
          </a:solidFill>
        </p:grpSpPr>
        <p:sp>
          <p:nvSpPr>
            <p:cNvPr id="22" name="Google Shape;8804;p75">
              <a:extLst>
                <a:ext uri="{FF2B5EF4-FFF2-40B4-BE49-F238E27FC236}">
                  <a16:creationId xmlns:a16="http://schemas.microsoft.com/office/drawing/2014/main" id="{0550C121-2A17-6558-47FA-CF15A6FFA46C}"/>
                </a:ext>
              </a:extLst>
            </p:cNvPr>
            <p:cNvSpPr/>
            <p:nvPr/>
          </p:nvSpPr>
          <p:spPr>
            <a:xfrm>
              <a:off x="4655400" y="4399275"/>
              <a:ext cx="84700" cy="84725"/>
            </a:xfrm>
            <a:custGeom>
              <a:avLst/>
              <a:gdLst/>
              <a:ahLst/>
              <a:cxnLst/>
              <a:rect l="l" t="t" r="r" b="b"/>
              <a:pathLst>
                <a:path w="3388" h="3389" extrusionOk="0">
                  <a:moveTo>
                    <a:pt x="1696" y="1"/>
                  </a:moveTo>
                  <a:cubicBezTo>
                    <a:pt x="759" y="1"/>
                    <a:pt x="0" y="760"/>
                    <a:pt x="0" y="1696"/>
                  </a:cubicBezTo>
                  <a:cubicBezTo>
                    <a:pt x="0" y="2630"/>
                    <a:pt x="759" y="3389"/>
                    <a:pt x="1696" y="3389"/>
                  </a:cubicBezTo>
                  <a:cubicBezTo>
                    <a:pt x="2629" y="3389"/>
                    <a:pt x="3388" y="2630"/>
                    <a:pt x="3388" y="1696"/>
                  </a:cubicBezTo>
                  <a:cubicBezTo>
                    <a:pt x="3388" y="760"/>
                    <a:pt x="2629" y="1"/>
                    <a:pt x="16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3" name="Google Shape;8805;p75">
              <a:extLst>
                <a:ext uri="{FF2B5EF4-FFF2-40B4-BE49-F238E27FC236}">
                  <a16:creationId xmlns:a16="http://schemas.microsoft.com/office/drawing/2014/main" id="{A1BC78D3-E8C8-8A63-F9C8-4C18785E11B7}"/>
                </a:ext>
              </a:extLst>
            </p:cNvPr>
            <p:cNvSpPr/>
            <p:nvPr/>
          </p:nvSpPr>
          <p:spPr>
            <a:xfrm>
              <a:off x="4584850" y="4512200"/>
              <a:ext cx="225875" cy="368900"/>
            </a:xfrm>
            <a:custGeom>
              <a:avLst/>
              <a:gdLst/>
              <a:ahLst/>
              <a:cxnLst/>
              <a:rect l="l" t="t" r="r" b="b"/>
              <a:pathLst>
                <a:path w="9035" h="14756" extrusionOk="0">
                  <a:moveTo>
                    <a:pt x="2259" y="1"/>
                  </a:moveTo>
                  <a:cubicBezTo>
                    <a:pt x="1013" y="1"/>
                    <a:pt x="1" y="1052"/>
                    <a:pt x="1" y="2298"/>
                  </a:cubicBezTo>
                  <a:lnTo>
                    <a:pt x="1" y="5686"/>
                  </a:lnTo>
                  <a:cubicBezTo>
                    <a:pt x="1" y="6280"/>
                    <a:pt x="414" y="6792"/>
                    <a:pt x="1106" y="6792"/>
                  </a:cubicBezTo>
                  <a:cubicBezTo>
                    <a:pt x="1284" y="6792"/>
                    <a:pt x="1480" y="6758"/>
                    <a:pt x="1693" y="6683"/>
                  </a:cubicBezTo>
                  <a:lnTo>
                    <a:pt x="1693" y="13627"/>
                  </a:lnTo>
                  <a:cubicBezTo>
                    <a:pt x="1693" y="14250"/>
                    <a:pt x="2199" y="14756"/>
                    <a:pt x="2822" y="14756"/>
                  </a:cubicBezTo>
                  <a:cubicBezTo>
                    <a:pt x="3446" y="14756"/>
                    <a:pt x="3952" y="14250"/>
                    <a:pt x="3952" y="13627"/>
                  </a:cubicBezTo>
                  <a:lnTo>
                    <a:pt x="3952" y="9637"/>
                  </a:lnTo>
                  <a:cubicBezTo>
                    <a:pt x="3952" y="9324"/>
                    <a:pt x="4204" y="9074"/>
                    <a:pt x="4518" y="9074"/>
                  </a:cubicBezTo>
                  <a:cubicBezTo>
                    <a:pt x="4828" y="9074"/>
                    <a:pt x="5081" y="9324"/>
                    <a:pt x="5081" y="9637"/>
                  </a:cubicBezTo>
                  <a:lnTo>
                    <a:pt x="5081" y="13627"/>
                  </a:lnTo>
                  <a:cubicBezTo>
                    <a:pt x="5081" y="14250"/>
                    <a:pt x="5587" y="14756"/>
                    <a:pt x="6210" y="14756"/>
                  </a:cubicBezTo>
                  <a:cubicBezTo>
                    <a:pt x="6833" y="14756"/>
                    <a:pt x="7339" y="14250"/>
                    <a:pt x="7339" y="13627"/>
                  </a:cubicBezTo>
                  <a:lnTo>
                    <a:pt x="7339" y="6683"/>
                  </a:lnTo>
                  <a:cubicBezTo>
                    <a:pt x="7552" y="6758"/>
                    <a:pt x="7749" y="6792"/>
                    <a:pt x="7927" y="6792"/>
                  </a:cubicBezTo>
                  <a:cubicBezTo>
                    <a:pt x="8619" y="6792"/>
                    <a:pt x="9035" y="6280"/>
                    <a:pt x="9035" y="5686"/>
                  </a:cubicBezTo>
                  <a:lnTo>
                    <a:pt x="9035" y="2298"/>
                  </a:lnTo>
                  <a:cubicBezTo>
                    <a:pt x="9035" y="1052"/>
                    <a:pt x="8020" y="1"/>
                    <a:pt x="67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4" name="Google Shape;8842;p75">
            <a:extLst>
              <a:ext uri="{FF2B5EF4-FFF2-40B4-BE49-F238E27FC236}">
                <a16:creationId xmlns:a16="http://schemas.microsoft.com/office/drawing/2014/main" id="{B5DE1E96-16EF-0004-8403-83E70BBAC044}"/>
              </a:ext>
            </a:extLst>
          </p:cNvPr>
          <p:cNvGrpSpPr/>
          <p:nvPr/>
        </p:nvGrpSpPr>
        <p:grpSpPr>
          <a:xfrm>
            <a:off x="4452151" y="3268264"/>
            <a:ext cx="446550" cy="498472"/>
            <a:chOff x="5049575" y="4993600"/>
            <a:chExt cx="482050" cy="478925"/>
          </a:xfrm>
          <a:solidFill>
            <a:srgbClr val="FFC727"/>
          </a:solidFill>
        </p:grpSpPr>
        <p:sp>
          <p:nvSpPr>
            <p:cNvPr id="25" name="Google Shape;8843;p75">
              <a:extLst>
                <a:ext uri="{FF2B5EF4-FFF2-40B4-BE49-F238E27FC236}">
                  <a16:creationId xmlns:a16="http://schemas.microsoft.com/office/drawing/2014/main" id="{502C0086-54E1-E4CB-0E81-3BBD347F053B}"/>
                </a:ext>
              </a:extLst>
            </p:cNvPr>
            <p:cNvSpPr/>
            <p:nvPr/>
          </p:nvSpPr>
          <p:spPr>
            <a:xfrm>
              <a:off x="5063200" y="5058825"/>
              <a:ext cx="315450" cy="164750"/>
            </a:xfrm>
            <a:custGeom>
              <a:avLst/>
              <a:gdLst/>
              <a:ahLst/>
              <a:cxnLst/>
              <a:rect l="l" t="t" r="r" b="b"/>
              <a:pathLst>
                <a:path w="12618" h="6590" extrusionOk="0">
                  <a:moveTo>
                    <a:pt x="3647" y="1"/>
                  </a:moveTo>
                  <a:lnTo>
                    <a:pt x="169" y="1846"/>
                  </a:lnTo>
                  <a:cubicBezTo>
                    <a:pt x="109" y="1877"/>
                    <a:pt x="51" y="1913"/>
                    <a:pt x="0" y="1952"/>
                  </a:cubicBezTo>
                  <a:lnTo>
                    <a:pt x="8892" y="6589"/>
                  </a:lnTo>
                  <a:lnTo>
                    <a:pt x="12617" y="4746"/>
                  </a:lnTo>
                  <a:lnTo>
                    <a:pt x="364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6" name="Google Shape;8844;p75">
              <a:extLst>
                <a:ext uri="{FF2B5EF4-FFF2-40B4-BE49-F238E27FC236}">
                  <a16:creationId xmlns:a16="http://schemas.microsoft.com/office/drawing/2014/main" id="{F3BF939B-A9E8-9E35-2FC6-DD91BE126D7D}"/>
                </a:ext>
              </a:extLst>
            </p:cNvPr>
            <p:cNvSpPr/>
            <p:nvPr/>
          </p:nvSpPr>
          <p:spPr>
            <a:xfrm>
              <a:off x="5299425" y="5133350"/>
              <a:ext cx="232200" cy="339175"/>
            </a:xfrm>
            <a:custGeom>
              <a:avLst/>
              <a:gdLst/>
              <a:ahLst/>
              <a:cxnLst/>
              <a:rect l="l" t="t" r="r" b="b"/>
              <a:pathLst>
                <a:path w="9288" h="13567" extrusionOk="0">
                  <a:moveTo>
                    <a:pt x="9284" y="1"/>
                  </a:moveTo>
                  <a:lnTo>
                    <a:pt x="4837" y="2202"/>
                  </a:lnTo>
                  <a:lnTo>
                    <a:pt x="4837" y="4680"/>
                  </a:lnTo>
                  <a:cubicBezTo>
                    <a:pt x="4837" y="4993"/>
                    <a:pt x="4584" y="5246"/>
                    <a:pt x="4271" y="5246"/>
                  </a:cubicBezTo>
                  <a:cubicBezTo>
                    <a:pt x="3957" y="5246"/>
                    <a:pt x="3707" y="4993"/>
                    <a:pt x="3707" y="4680"/>
                  </a:cubicBezTo>
                  <a:lnTo>
                    <a:pt x="3707" y="2762"/>
                  </a:lnTo>
                  <a:lnTo>
                    <a:pt x="1" y="4593"/>
                  </a:lnTo>
                  <a:lnTo>
                    <a:pt x="1" y="13566"/>
                  </a:lnTo>
                  <a:cubicBezTo>
                    <a:pt x="13" y="13560"/>
                    <a:pt x="25" y="13557"/>
                    <a:pt x="37" y="13551"/>
                  </a:cubicBezTo>
                  <a:lnTo>
                    <a:pt x="8553" y="9236"/>
                  </a:lnTo>
                  <a:cubicBezTo>
                    <a:pt x="9004" y="9010"/>
                    <a:pt x="9287" y="8550"/>
                    <a:pt x="9287" y="8047"/>
                  </a:cubicBezTo>
                  <a:lnTo>
                    <a:pt x="9287" y="52"/>
                  </a:lnTo>
                  <a:cubicBezTo>
                    <a:pt x="9287" y="34"/>
                    <a:pt x="9287" y="19"/>
                    <a:pt x="92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7" name="Google Shape;8845;p75">
              <a:extLst>
                <a:ext uri="{FF2B5EF4-FFF2-40B4-BE49-F238E27FC236}">
                  <a16:creationId xmlns:a16="http://schemas.microsoft.com/office/drawing/2014/main" id="{CD256874-E4DC-BB05-BCA0-B48D96F9D3CF}"/>
                </a:ext>
              </a:extLst>
            </p:cNvPr>
            <p:cNvSpPr/>
            <p:nvPr/>
          </p:nvSpPr>
          <p:spPr>
            <a:xfrm>
              <a:off x="5184475" y="4993600"/>
              <a:ext cx="334125" cy="168525"/>
            </a:xfrm>
            <a:custGeom>
              <a:avLst/>
              <a:gdLst/>
              <a:ahLst/>
              <a:cxnLst/>
              <a:rect l="l" t="t" r="r" b="b"/>
              <a:pathLst>
                <a:path w="13365" h="6741" extrusionOk="0">
                  <a:moveTo>
                    <a:pt x="4040" y="0"/>
                  </a:moveTo>
                  <a:cubicBezTo>
                    <a:pt x="3830" y="0"/>
                    <a:pt x="3621" y="50"/>
                    <a:pt x="3430" y="149"/>
                  </a:cubicBezTo>
                  <a:lnTo>
                    <a:pt x="0" y="1971"/>
                  </a:lnTo>
                  <a:lnTo>
                    <a:pt x="9013" y="6741"/>
                  </a:lnTo>
                  <a:lnTo>
                    <a:pt x="13364" y="4588"/>
                  </a:lnTo>
                  <a:cubicBezTo>
                    <a:pt x="13298" y="4537"/>
                    <a:pt x="13226" y="4492"/>
                    <a:pt x="13151" y="4455"/>
                  </a:cubicBezTo>
                  <a:lnTo>
                    <a:pt x="4638" y="140"/>
                  </a:lnTo>
                  <a:lnTo>
                    <a:pt x="4635" y="140"/>
                  </a:lnTo>
                  <a:cubicBezTo>
                    <a:pt x="4446" y="47"/>
                    <a:pt x="4243" y="0"/>
                    <a:pt x="4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8" name="Google Shape;8846;p75">
              <a:extLst>
                <a:ext uri="{FF2B5EF4-FFF2-40B4-BE49-F238E27FC236}">
                  <a16:creationId xmlns:a16="http://schemas.microsoft.com/office/drawing/2014/main" id="{BEE1D6F9-4DAB-BCC0-A903-3C5167893475}"/>
                </a:ext>
              </a:extLst>
            </p:cNvPr>
            <p:cNvSpPr/>
            <p:nvPr/>
          </p:nvSpPr>
          <p:spPr>
            <a:xfrm>
              <a:off x="5049575" y="5132450"/>
              <a:ext cx="221650" cy="339925"/>
            </a:xfrm>
            <a:custGeom>
              <a:avLst/>
              <a:gdLst/>
              <a:ahLst/>
              <a:cxnLst/>
              <a:rect l="l" t="t" r="r" b="b"/>
              <a:pathLst>
                <a:path w="8866" h="13597" extrusionOk="0">
                  <a:moveTo>
                    <a:pt x="5803" y="5648"/>
                  </a:moveTo>
                  <a:cubicBezTo>
                    <a:pt x="5997" y="5648"/>
                    <a:pt x="6186" y="5748"/>
                    <a:pt x="6291" y="5927"/>
                  </a:cubicBezTo>
                  <a:cubicBezTo>
                    <a:pt x="6450" y="6195"/>
                    <a:pt x="6360" y="6541"/>
                    <a:pt x="6092" y="6701"/>
                  </a:cubicBezTo>
                  <a:lnTo>
                    <a:pt x="3843" y="8016"/>
                  </a:lnTo>
                  <a:lnTo>
                    <a:pt x="3834" y="8023"/>
                  </a:lnTo>
                  <a:lnTo>
                    <a:pt x="3831" y="8026"/>
                  </a:lnTo>
                  <a:lnTo>
                    <a:pt x="3818" y="8029"/>
                  </a:lnTo>
                  <a:cubicBezTo>
                    <a:pt x="3812" y="8032"/>
                    <a:pt x="3806" y="8035"/>
                    <a:pt x="3800" y="8038"/>
                  </a:cubicBezTo>
                  <a:lnTo>
                    <a:pt x="3785" y="8047"/>
                  </a:lnTo>
                  <a:lnTo>
                    <a:pt x="3767" y="8053"/>
                  </a:lnTo>
                  <a:lnTo>
                    <a:pt x="3752" y="8059"/>
                  </a:lnTo>
                  <a:lnTo>
                    <a:pt x="3734" y="8065"/>
                  </a:lnTo>
                  <a:lnTo>
                    <a:pt x="3716" y="8071"/>
                  </a:lnTo>
                  <a:lnTo>
                    <a:pt x="3698" y="8077"/>
                  </a:lnTo>
                  <a:cubicBezTo>
                    <a:pt x="3692" y="8077"/>
                    <a:pt x="3686" y="8080"/>
                    <a:pt x="3680" y="8080"/>
                  </a:cubicBezTo>
                  <a:cubicBezTo>
                    <a:pt x="3671" y="8083"/>
                    <a:pt x="3668" y="8083"/>
                    <a:pt x="3665" y="8083"/>
                  </a:cubicBezTo>
                  <a:lnTo>
                    <a:pt x="3641" y="8089"/>
                  </a:lnTo>
                  <a:lnTo>
                    <a:pt x="3629" y="8089"/>
                  </a:lnTo>
                  <a:cubicBezTo>
                    <a:pt x="3620" y="8089"/>
                    <a:pt x="3611" y="8092"/>
                    <a:pt x="3602" y="8092"/>
                  </a:cubicBezTo>
                  <a:lnTo>
                    <a:pt x="3484" y="8092"/>
                  </a:lnTo>
                  <a:lnTo>
                    <a:pt x="3466" y="8089"/>
                  </a:lnTo>
                  <a:cubicBezTo>
                    <a:pt x="3460" y="8089"/>
                    <a:pt x="3454" y="8086"/>
                    <a:pt x="3448" y="8086"/>
                  </a:cubicBezTo>
                  <a:cubicBezTo>
                    <a:pt x="3442" y="8083"/>
                    <a:pt x="3436" y="8083"/>
                    <a:pt x="3433" y="8080"/>
                  </a:cubicBezTo>
                  <a:lnTo>
                    <a:pt x="3412" y="8077"/>
                  </a:lnTo>
                  <a:cubicBezTo>
                    <a:pt x="3406" y="8077"/>
                    <a:pt x="3403" y="8074"/>
                    <a:pt x="3397" y="8071"/>
                  </a:cubicBezTo>
                  <a:lnTo>
                    <a:pt x="3376" y="8065"/>
                  </a:lnTo>
                  <a:lnTo>
                    <a:pt x="3361" y="8062"/>
                  </a:lnTo>
                  <a:lnTo>
                    <a:pt x="3343" y="8053"/>
                  </a:lnTo>
                  <a:lnTo>
                    <a:pt x="3328" y="8047"/>
                  </a:lnTo>
                  <a:lnTo>
                    <a:pt x="3310" y="8038"/>
                  </a:lnTo>
                  <a:lnTo>
                    <a:pt x="3295" y="8032"/>
                  </a:lnTo>
                  <a:cubicBezTo>
                    <a:pt x="3289" y="8029"/>
                    <a:pt x="3282" y="8026"/>
                    <a:pt x="3276" y="8019"/>
                  </a:cubicBezTo>
                  <a:lnTo>
                    <a:pt x="3261" y="8013"/>
                  </a:lnTo>
                  <a:lnTo>
                    <a:pt x="3246" y="8001"/>
                  </a:lnTo>
                  <a:cubicBezTo>
                    <a:pt x="3240" y="7998"/>
                    <a:pt x="3237" y="7995"/>
                    <a:pt x="3231" y="7992"/>
                  </a:cubicBezTo>
                  <a:lnTo>
                    <a:pt x="3216" y="7980"/>
                  </a:lnTo>
                  <a:cubicBezTo>
                    <a:pt x="3210" y="7977"/>
                    <a:pt x="3207" y="7974"/>
                    <a:pt x="3201" y="7968"/>
                  </a:cubicBezTo>
                  <a:cubicBezTo>
                    <a:pt x="3198" y="7965"/>
                    <a:pt x="3192" y="7962"/>
                    <a:pt x="3186" y="7956"/>
                  </a:cubicBezTo>
                  <a:lnTo>
                    <a:pt x="3174" y="7944"/>
                  </a:lnTo>
                  <a:lnTo>
                    <a:pt x="3159" y="7932"/>
                  </a:lnTo>
                  <a:lnTo>
                    <a:pt x="3147" y="7917"/>
                  </a:lnTo>
                  <a:cubicBezTo>
                    <a:pt x="3141" y="7914"/>
                    <a:pt x="3138" y="7908"/>
                    <a:pt x="3135" y="7905"/>
                  </a:cubicBezTo>
                  <a:lnTo>
                    <a:pt x="3120" y="7890"/>
                  </a:lnTo>
                  <a:lnTo>
                    <a:pt x="3111" y="7875"/>
                  </a:lnTo>
                  <a:cubicBezTo>
                    <a:pt x="3105" y="7869"/>
                    <a:pt x="3102" y="7863"/>
                    <a:pt x="3096" y="7857"/>
                  </a:cubicBezTo>
                  <a:lnTo>
                    <a:pt x="3087" y="7845"/>
                  </a:lnTo>
                  <a:lnTo>
                    <a:pt x="3075" y="7827"/>
                  </a:lnTo>
                  <a:lnTo>
                    <a:pt x="3069" y="7815"/>
                  </a:lnTo>
                  <a:lnTo>
                    <a:pt x="3069" y="7812"/>
                  </a:lnTo>
                  <a:lnTo>
                    <a:pt x="3063" y="7803"/>
                  </a:lnTo>
                  <a:lnTo>
                    <a:pt x="2415" y="6631"/>
                  </a:lnTo>
                  <a:cubicBezTo>
                    <a:pt x="2265" y="6357"/>
                    <a:pt x="2367" y="6014"/>
                    <a:pt x="2641" y="5863"/>
                  </a:cubicBezTo>
                  <a:lnTo>
                    <a:pt x="2635" y="5863"/>
                  </a:lnTo>
                  <a:cubicBezTo>
                    <a:pt x="2722" y="5816"/>
                    <a:pt x="2815" y="5793"/>
                    <a:pt x="2908" y="5793"/>
                  </a:cubicBezTo>
                  <a:cubicBezTo>
                    <a:pt x="3107" y="5793"/>
                    <a:pt x="3300" y="5899"/>
                    <a:pt x="3403" y="6086"/>
                  </a:cubicBezTo>
                  <a:lnTo>
                    <a:pt x="3770" y="6752"/>
                  </a:lnTo>
                  <a:lnTo>
                    <a:pt x="5520" y="5725"/>
                  </a:lnTo>
                  <a:cubicBezTo>
                    <a:pt x="5609" y="5673"/>
                    <a:pt x="5707" y="5648"/>
                    <a:pt x="5803" y="5648"/>
                  </a:cubicBezTo>
                  <a:close/>
                  <a:moveTo>
                    <a:pt x="6" y="1"/>
                  </a:moveTo>
                  <a:cubicBezTo>
                    <a:pt x="3" y="25"/>
                    <a:pt x="0" y="52"/>
                    <a:pt x="0" y="76"/>
                  </a:cubicBezTo>
                  <a:lnTo>
                    <a:pt x="0" y="8095"/>
                  </a:lnTo>
                  <a:cubicBezTo>
                    <a:pt x="0" y="8589"/>
                    <a:pt x="274" y="9043"/>
                    <a:pt x="714" y="9269"/>
                  </a:cubicBezTo>
                  <a:lnTo>
                    <a:pt x="8820" y="13572"/>
                  </a:lnTo>
                  <a:lnTo>
                    <a:pt x="8826" y="13575"/>
                  </a:lnTo>
                  <a:lnTo>
                    <a:pt x="8865" y="13596"/>
                  </a:lnTo>
                  <a:lnTo>
                    <a:pt x="8865" y="4620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9" name="Google Shape;1359;p44"/>
          <p:cNvSpPr txBox="1">
            <a:spLocks noGrp="1"/>
          </p:cNvSpPr>
          <p:nvPr>
            <p:ph type="title"/>
          </p:nvPr>
        </p:nvSpPr>
        <p:spPr>
          <a:xfrm>
            <a:off x="5863300" y="1510235"/>
            <a:ext cx="2560700" cy="54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Challenges</a:t>
            </a:r>
            <a:endParaRPr dirty="0"/>
          </a:p>
        </p:txBody>
      </p:sp>
      <p:sp>
        <p:nvSpPr>
          <p:cNvPr id="1360" name="Google Shape;1360;p44"/>
          <p:cNvSpPr txBox="1">
            <a:spLocks noGrp="1"/>
          </p:cNvSpPr>
          <p:nvPr>
            <p:ph type="subTitle" idx="1"/>
          </p:nvPr>
        </p:nvSpPr>
        <p:spPr>
          <a:xfrm>
            <a:off x="5083575" y="2174365"/>
            <a:ext cx="3340525" cy="14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L</a:t>
            </a:r>
            <a:r>
              <a:rPr lang="en" dirty="0"/>
              <a:t>earning new freamworks</a:t>
            </a:r>
          </a:p>
          <a:p>
            <a:pPr marL="285750" lvl="0" indent="-285750" algn="l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endParaRPr lang="en" dirty="0"/>
          </a:p>
          <a:p>
            <a:pPr marL="285750" lvl="0" indent="-285750" algn="l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H</a:t>
            </a:r>
            <a:r>
              <a:rPr lang="en" dirty="0"/>
              <a:t>eavy editors and simulators</a:t>
            </a:r>
          </a:p>
          <a:p>
            <a:pPr marL="285750" lvl="0" indent="-285750" algn="l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endParaRPr lang="en" dirty="0"/>
          </a:p>
          <a:p>
            <a:pPr marL="285750" lvl="0" indent="-285750" algn="l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L</a:t>
            </a:r>
            <a:r>
              <a:rPr lang="en" dirty="0"/>
              <a:t>imiting time</a:t>
            </a:r>
          </a:p>
          <a:p>
            <a:pPr marL="285750" lvl="0" indent="-285750" algn="l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endParaRPr lang="en" dirty="0"/>
          </a:p>
          <a:p>
            <a:pPr marL="285750" lvl="0" indent="-285750" algn="l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W</a:t>
            </a:r>
            <a:r>
              <a:rPr lang="en" dirty="0"/>
              <a:t>orking with map is hard</a:t>
            </a:r>
          </a:p>
          <a:p>
            <a:pPr marL="0" lvl="0" indent="0" algn="l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</a:pPr>
            <a:endParaRPr lang="en" dirty="0"/>
          </a:p>
          <a:p>
            <a:pPr marL="285750" lvl="0" indent="-285750" algn="r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endParaRPr dirty="0"/>
          </a:p>
        </p:txBody>
      </p:sp>
      <p:grpSp>
        <p:nvGrpSpPr>
          <p:cNvPr id="1361" name="Google Shape;1361;p44"/>
          <p:cNvGrpSpPr/>
          <p:nvPr/>
        </p:nvGrpSpPr>
        <p:grpSpPr>
          <a:xfrm>
            <a:off x="240100" y="415613"/>
            <a:ext cx="4508250" cy="4312275"/>
            <a:chOff x="1542100" y="738475"/>
            <a:chExt cx="4508250" cy="4312275"/>
          </a:xfrm>
        </p:grpSpPr>
        <p:sp>
          <p:nvSpPr>
            <p:cNvPr id="1362" name="Google Shape;1362;p44"/>
            <p:cNvSpPr/>
            <p:nvPr/>
          </p:nvSpPr>
          <p:spPr>
            <a:xfrm>
              <a:off x="1542100" y="3942425"/>
              <a:ext cx="4508250" cy="214350"/>
            </a:xfrm>
            <a:custGeom>
              <a:avLst/>
              <a:gdLst/>
              <a:ahLst/>
              <a:cxnLst/>
              <a:rect l="l" t="t" r="r" b="b"/>
              <a:pathLst>
                <a:path w="180330" h="8574" extrusionOk="0">
                  <a:moveTo>
                    <a:pt x="1" y="1"/>
                  </a:moveTo>
                  <a:lnTo>
                    <a:pt x="1" y="8574"/>
                  </a:lnTo>
                  <a:lnTo>
                    <a:pt x="180330" y="8574"/>
                  </a:lnTo>
                  <a:lnTo>
                    <a:pt x="18033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1363;p44"/>
            <p:cNvSpPr/>
            <p:nvPr/>
          </p:nvSpPr>
          <p:spPr>
            <a:xfrm>
              <a:off x="1667200" y="957800"/>
              <a:ext cx="2059000" cy="1424375"/>
            </a:xfrm>
            <a:custGeom>
              <a:avLst/>
              <a:gdLst/>
              <a:ahLst/>
              <a:cxnLst/>
              <a:rect l="l" t="t" r="r" b="b"/>
              <a:pathLst>
                <a:path w="82360" h="56975" extrusionOk="0">
                  <a:moveTo>
                    <a:pt x="0" y="0"/>
                  </a:moveTo>
                  <a:lnTo>
                    <a:pt x="0" y="56974"/>
                  </a:lnTo>
                  <a:lnTo>
                    <a:pt x="82359" y="56974"/>
                  </a:lnTo>
                  <a:lnTo>
                    <a:pt x="823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1364;p44"/>
            <p:cNvSpPr/>
            <p:nvPr/>
          </p:nvSpPr>
          <p:spPr>
            <a:xfrm>
              <a:off x="1751425" y="1042025"/>
              <a:ext cx="1890550" cy="1256750"/>
            </a:xfrm>
            <a:custGeom>
              <a:avLst/>
              <a:gdLst/>
              <a:ahLst/>
              <a:cxnLst/>
              <a:rect l="l" t="t" r="r" b="b"/>
              <a:pathLst>
                <a:path w="75622" h="50270" extrusionOk="0">
                  <a:moveTo>
                    <a:pt x="0" y="0"/>
                  </a:moveTo>
                  <a:lnTo>
                    <a:pt x="0" y="50270"/>
                  </a:lnTo>
                  <a:lnTo>
                    <a:pt x="75621" y="50270"/>
                  </a:lnTo>
                  <a:lnTo>
                    <a:pt x="756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44"/>
            <p:cNvSpPr/>
            <p:nvPr/>
          </p:nvSpPr>
          <p:spPr>
            <a:xfrm>
              <a:off x="1879025" y="1286375"/>
              <a:ext cx="391125" cy="462850"/>
            </a:xfrm>
            <a:custGeom>
              <a:avLst/>
              <a:gdLst/>
              <a:ahLst/>
              <a:cxnLst/>
              <a:rect l="l" t="t" r="r" b="b"/>
              <a:pathLst>
                <a:path w="15645" h="18514" extrusionOk="0">
                  <a:moveTo>
                    <a:pt x="0" y="0"/>
                  </a:moveTo>
                  <a:lnTo>
                    <a:pt x="0" y="18513"/>
                  </a:lnTo>
                  <a:lnTo>
                    <a:pt x="15645" y="18513"/>
                  </a:lnTo>
                  <a:lnTo>
                    <a:pt x="156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44"/>
            <p:cNvSpPr/>
            <p:nvPr/>
          </p:nvSpPr>
          <p:spPr>
            <a:xfrm>
              <a:off x="2055800" y="1303875"/>
              <a:ext cx="32550" cy="28100"/>
            </a:xfrm>
            <a:custGeom>
              <a:avLst/>
              <a:gdLst/>
              <a:ahLst/>
              <a:cxnLst/>
              <a:rect l="l" t="t" r="r" b="b"/>
              <a:pathLst>
                <a:path w="1302" h="1124" extrusionOk="0">
                  <a:moveTo>
                    <a:pt x="735" y="1"/>
                  </a:moveTo>
                  <a:cubicBezTo>
                    <a:pt x="234" y="1"/>
                    <a:pt x="1" y="601"/>
                    <a:pt x="334" y="968"/>
                  </a:cubicBezTo>
                  <a:cubicBezTo>
                    <a:pt x="452" y="1075"/>
                    <a:pt x="594" y="1124"/>
                    <a:pt x="733" y="1124"/>
                  </a:cubicBezTo>
                  <a:cubicBezTo>
                    <a:pt x="1025" y="1124"/>
                    <a:pt x="1302" y="907"/>
                    <a:pt x="1302" y="568"/>
                  </a:cubicBezTo>
                  <a:cubicBezTo>
                    <a:pt x="1302" y="267"/>
                    <a:pt x="1068" y="1"/>
                    <a:pt x="7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44"/>
            <p:cNvSpPr/>
            <p:nvPr/>
          </p:nvSpPr>
          <p:spPr>
            <a:xfrm>
              <a:off x="1953225" y="1375375"/>
              <a:ext cx="237700" cy="7750"/>
            </a:xfrm>
            <a:custGeom>
              <a:avLst/>
              <a:gdLst/>
              <a:ahLst/>
              <a:cxnLst/>
              <a:rect l="l" t="t" r="r" b="b"/>
              <a:pathLst>
                <a:path w="9508" h="310" extrusionOk="0">
                  <a:moveTo>
                    <a:pt x="5586" y="1"/>
                  </a:moveTo>
                  <a:cubicBezTo>
                    <a:pt x="5304" y="1"/>
                    <a:pt x="5021" y="3"/>
                    <a:pt x="4738" y="9"/>
                  </a:cubicBezTo>
                  <a:cubicBezTo>
                    <a:pt x="3170" y="9"/>
                    <a:pt x="1602" y="43"/>
                    <a:pt x="1" y="143"/>
                  </a:cubicBezTo>
                  <a:cubicBezTo>
                    <a:pt x="1602" y="276"/>
                    <a:pt x="3170" y="309"/>
                    <a:pt x="4738" y="309"/>
                  </a:cubicBezTo>
                  <a:cubicBezTo>
                    <a:pt x="6339" y="276"/>
                    <a:pt x="7906" y="276"/>
                    <a:pt x="9508" y="143"/>
                  </a:cubicBezTo>
                  <a:cubicBezTo>
                    <a:pt x="8190" y="60"/>
                    <a:pt x="6895" y="1"/>
                    <a:pt x="55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44"/>
            <p:cNvSpPr/>
            <p:nvPr/>
          </p:nvSpPr>
          <p:spPr>
            <a:xfrm>
              <a:off x="1953225" y="1412275"/>
              <a:ext cx="129300" cy="7950"/>
            </a:xfrm>
            <a:custGeom>
              <a:avLst/>
              <a:gdLst/>
              <a:ahLst/>
              <a:cxnLst/>
              <a:rect l="l" t="t" r="r" b="b"/>
              <a:pathLst>
                <a:path w="5172" h="318" extrusionOk="0">
                  <a:moveTo>
                    <a:pt x="2603" y="1"/>
                  </a:moveTo>
                  <a:cubicBezTo>
                    <a:pt x="1735" y="1"/>
                    <a:pt x="868" y="34"/>
                    <a:pt x="1" y="168"/>
                  </a:cubicBezTo>
                  <a:cubicBezTo>
                    <a:pt x="868" y="268"/>
                    <a:pt x="1727" y="318"/>
                    <a:pt x="2586" y="318"/>
                  </a:cubicBezTo>
                  <a:cubicBezTo>
                    <a:pt x="3445" y="318"/>
                    <a:pt x="4304" y="268"/>
                    <a:pt x="5171" y="168"/>
                  </a:cubicBezTo>
                  <a:cubicBezTo>
                    <a:pt x="4304" y="34"/>
                    <a:pt x="3437" y="1"/>
                    <a:pt x="26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1369;p44"/>
            <p:cNvSpPr/>
            <p:nvPr/>
          </p:nvSpPr>
          <p:spPr>
            <a:xfrm>
              <a:off x="1953225" y="1448750"/>
              <a:ext cx="165150" cy="7225"/>
            </a:xfrm>
            <a:custGeom>
              <a:avLst/>
              <a:gdLst/>
              <a:ahLst/>
              <a:cxnLst/>
              <a:rect l="l" t="t" r="r" b="b"/>
              <a:pathLst>
                <a:path w="6606" h="289" extrusionOk="0">
                  <a:moveTo>
                    <a:pt x="3888" y="1"/>
                  </a:moveTo>
                  <a:cubicBezTo>
                    <a:pt x="3693" y="1"/>
                    <a:pt x="3498" y="4"/>
                    <a:pt x="3303" y="10"/>
                  </a:cubicBezTo>
                  <a:cubicBezTo>
                    <a:pt x="2202" y="10"/>
                    <a:pt x="1102" y="43"/>
                    <a:pt x="1" y="143"/>
                  </a:cubicBezTo>
                  <a:cubicBezTo>
                    <a:pt x="842" y="245"/>
                    <a:pt x="1683" y="289"/>
                    <a:pt x="2524" y="289"/>
                  </a:cubicBezTo>
                  <a:cubicBezTo>
                    <a:pt x="2783" y="289"/>
                    <a:pt x="3043" y="284"/>
                    <a:pt x="3303" y="277"/>
                  </a:cubicBezTo>
                  <a:cubicBezTo>
                    <a:pt x="4404" y="277"/>
                    <a:pt x="5505" y="277"/>
                    <a:pt x="6606" y="143"/>
                  </a:cubicBezTo>
                  <a:cubicBezTo>
                    <a:pt x="5700" y="61"/>
                    <a:pt x="4794" y="1"/>
                    <a:pt x="38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1370;p44"/>
            <p:cNvSpPr/>
            <p:nvPr/>
          </p:nvSpPr>
          <p:spPr>
            <a:xfrm>
              <a:off x="1953225" y="1485450"/>
              <a:ext cx="206025" cy="6925"/>
            </a:xfrm>
            <a:custGeom>
              <a:avLst/>
              <a:gdLst/>
              <a:ahLst/>
              <a:cxnLst/>
              <a:rect l="l" t="t" r="r" b="b"/>
              <a:pathLst>
                <a:path w="8241" h="277" extrusionOk="0">
                  <a:moveTo>
                    <a:pt x="4864" y="1"/>
                  </a:moveTo>
                  <a:cubicBezTo>
                    <a:pt x="4622" y="1"/>
                    <a:pt x="4379" y="3"/>
                    <a:pt x="4137" y="9"/>
                  </a:cubicBezTo>
                  <a:cubicBezTo>
                    <a:pt x="2769" y="9"/>
                    <a:pt x="1368" y="43"/>
                    <a:pt x="1" y="143"/>
                  </a:cubicBezTo>
                  <a:cubicBezTo>
                    <a:pt x="1368" y="243"/>
                    <a:pt x="2769" y="276"/>
                    <a:pt x="4137" y="276"/>
                  </a:cubicBezTo>
                  <a:cubicBezTo>
                    <a:pt x="5505" y="276"/>
                    <a:pt x="6872" y="243"/>
                    <a:pt x="8240" y="143"/>
                  </a:cubicBezTo>
                  <a:cubicBezTo>
                    <a:pt x="7115" y="60"/>
                    <a:pt x="5989" y="1"/>
                    <a:pt x="48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1371;p44"/>
            <p:cNvSpPr/>
            <p:nvPr/>
          </p:nvSpPr>
          <p:spPr>
            <a:xfrm>
              <a:off x="1953225" y="1522075"/>
              <a:ext cx="179325" cy="6975"/>
            </a:xfrm>
            <a:custGeom>
              <a:avLst/>
              <a:gdLst/>
              <a:ahLst/>
              <a:cxnLst/>
              <a:rect l="l" t="t" r="r" b="b"/>
              <a:pathLst>
                <a:path w="7173" h="279" extrusionOk="0">
                  <a:moveTo>
                    <a:pt x="4449" y="0"/>
                  </a:moveTo>
                  <a:cubicBezTo>
                    <a:pt x="4168" y="0"/>
                    <a:pt x="3887" y="4"/>
                    <a:pt x="3603" y="12"/>
                  </a:cubicBezTo>
                  <a:cubicBezTo>
                    <a:pt x="2403" y="12"/>
                    <a:pt x="1202" y="12"/>
                    <a:pt x="1" y="146"/>
                  </a:cubicBezTo>
                  <a:cubicBezTo>
                    <a:pt x="1202" y="246"/>
                    <a:pt x="2403" y="279"/>
                    <a:pt x="3603" y="279"/>
                  </a:cubicBezTo>
                  <a:cubicBezTo>
                    <a:pt x="4771" y="279"/>
                    <a:pt x="5972" y="246"/>
                    <a:pt x="7173" y="146"/>
                  </a:cubicBezTo>
                  <a:cubicBezTo>
                    <a:pt x="6255" y="44"/>
                    <a:pt x="5357" y="0"/>
                    <a:pt x="44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44"/>
            <p:cNvSpPr/>
            <p:nvPr/>
          </p:nvSpPr>
          <p:spPr>
            <a:xfrm>
              <a:off x="1953225" y="1558225"/>
              <a:ext cx="229375" cy="7525"/>
            </a:xfrm>
            <a:custGeom>
              <a:avLst/>
              <a:gdLst/>
              <a:ahLst/>
              <a:cxnLst/>
              <a:rect l="l" t="t" r="r" b="b"/>
              <a:pathLst>
                <a:path w="9175" h="301" extrusionOk="0">
                  <a:moveTo>
                    <a:pt x="4604" y="0"/>
                  </a:moveTo>
                  <a:cubicBezTo>
                    <a:pt x="3070" y="34"/>
                    <a:pt x="1535" y="34"/>
                    <a:pt x="1" y="167"/>
                  </a:cubicBezTo>
                  <a:cubicBezTo>
                    <a:pt x="1535" y="267"/>
                    <a:pt x="3070" y="301"/>
                    <a:pt x="4604" y="301"/>
                  </a:cubicBezTo>
                  <a:cubicBezTo>
                    <a:pt x="6139" y="267"/>
                    <a:pt x="7673" y="267"/>
                    <a:pt x="9174" y="167"/>
                  </a:cubicBezTo>
                  <a:cubicBezTo>
                    <a:pt x="7640" y="34"/>
                    <a:pt x="6139" y="0"/>
                    <a:pt x="460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44"/>
            <p:cNvSpPr/>
            <p:nvPr/>
          </p:nvSpPr>
          <p:spPr>
            <a:xfrm>
              <a:off x="1953225" y="1594925"/>
              <a:ext cx="148475" cy="7525"/>
            </a:xfrm>
            <a:custGeom>
              <a:avLst/>
              <a:gdLst/>
              <a:ahLst/>
              <a:cxnLst/>
              <a:rect l="l" t="t" r="r" b="b"/>
              <a:pathLst>
                <a:path w="5939" h="301" extrusionOk="0">
                  <a:moveTo>
                    <a:pt x="2970" y="0"/>
                  </a:moveTo>
                  <a:cubicBezTo>
                    <a:pt x="1969" y="0"/>
                    <a:pt x="1002" y="67"/>
                    <a:pt x="1" y="167"/>
                  </a:cubicBezTo>
                  <a:cubicBezTo>
                    <a:pt x="1002" y="267"/>
                    <a:pt x="1969" y="300"/>
                    <a:pt x="2970" y="300"/>
                  </a:cubicBezTo>
                  <a:cubicBezTo>
                    <a:pt x="3970" y="300"/>
                    <a:pt x="4938" y="267"/>
                    <a:pt x="5938" y="167"/>
                  </a:cubicBezTo>
                  <a:cubicBezTo>
                    <a:pt x="4938" y="34"/>
                    <a:pt x="3970" y="0"/>
                    <a:pt x="29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44"/>
            <p:cNvSpPr/>
            <p:nvPr/>
          </p:nvSpPr>
          <p:spPr>
            <a:xfrm>
              <a:off x="1953225" y="1631300"/>
              <a:ext cx="237700" cy="7300"/>
            </a:xfrm>
            <a:custGeom>
              <a:avLst/>
              <a:gdLst/>
              <a:ahLst/>
              <a:cxnLst/>
              <a:rect l="l" t="t" r="r" b="b"/>
              <a:pathLst>
                <a:path w="9508" h="292" extrusionOk="0">
                  <a:moveTo>
                    <a:pt x="5867" y="1"/>
                  </a:moveTo>
                  <a:cubicBezTo>
                    <a:pt x="5492" y="1"/>
                    <a:pt x="5115" y="5"/>
                    <a:pt x="4738" y="13"/>
                  </a:cubicBezTo>
                  <a:cubicBezTo>
                    <a:pt x="3170" y="13"/>
                    <a:pt x="1602" y="13"/>
                    <a:pt x="1" y="146"/>
                  </a:cubicBezTo>
                  <a:cubicBezTo>
                    <a:pt x="1224" y="248"/>
                    <a:pt x="2428" y="292"/>
                    <a:pt x="3627" y="292"/>
                  </a:cubicBezTo>
                  <a:cubicBezTo>
                    <a:pt x="3997" y="292"/>
                    <a:pt x="4367" y="288"/>
                    <a:pt x="4738" y="280"/>
                  </a:cubicBezTo>
                  <a:cubicBezTo>
                    <a:pt x="6339" y="280"/>
                    <a:pt x="7906" y="280"/>
                    <a:pt x="9508" y="146"/>
                  </a:cubicBezTo>
                  <a:cubicBezTo>
                    <a:pt x="8284" y="44"/>
                    <a:pt x="7081" y="1"/>
                    <a:pt x="586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44"/>
            <p:cNvSpPr/>
            <p:nvPr/>
          </p:nvSpPr>
          <p:spPr>
            <a:xfrm>
              <a:off x="1953225" y="1668300"/>
              <a:ext cx="237700" cy="7525"/>
            </a:xfrm>
            <a:custGeom>
              <a:avLst/>
              <a:gdLst/>
              <a:ahLst/>
              <a:cxnLst/>
              <a:rect l="l" t="t" r="r" b="b"/>
              <a:pathLst>
                <a:path w="9508" h="301" extrusionOk="0">
                  <a:moveTo>
                    <a:pt x="4738" y="1"/>
                  </a:moveTo>
                  <a:cubicBezTo>
                    <a:pt x="3170" y="34"/>
                    <a:pt x="1602" y="34"/>
                    <a:pt x="1" y="134"/>
                  </a:cubicBezTo>
                  <a:cubicBezTo>
                    <a:pt x="1602" y="267"/>
                    <a:pt x="3170" y="301"/>
                    <a:pt x="4738" y="301"/>
                  </a:cubicBezTo>
                  <a:cubicBezTo>
                    <a:pt x="6339" y="267"/>
                    <a:pt x="7906" y="267"/>
                    <a:pt x="9508" y="134"/>
                  </a:cubicBezTo>
                  <a:cubicBezTo>
                    <a:pt x="7906" y="34"/>
                    <a:pt x="6339" y="1"/>
                    <a:pt x="473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44"/>
            <p:cNvSpPr/>
            <p:nvPr/>
          </p:nvSpPr>
          <p:spPr>
            <a:xfrm>
              <a:off x="2566175" y="1521525"/>
              <a:ext cx="462850" cy="547925"/>
            </a:xfrm>
            <a:custGeom>
              <a:avLst/>
              <a:gdLst/>
              <a:ahLst/>
              <a:cxnLst/>
              <a:rect l="l" t="t" r="r" b="b"/>
              <a:pathLst>
                <a:path w="18514" h="21917" extrusionOk="0">
                  <a:moveTo>
                    <a:pt x="0" y="1"/>
                  </a:moveTo>
                  <a:lnTo>
                    <a:pt x="0" y="21916"/>
                  </a:lnTo>
                  <a:lnTo>
                    <a:pt x="18514" y="21916"/>
                  </a:lnTo>
                  <a:lnTo>
                    <a:pt x="1851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44"/>
            <p:cNvSpPr/>
            <p:nvPr/>
          </p:nvSpPr>
          <p:spPr>
            <a:xfrm>
              <a:off x="2778825" y="1580750"/>
              <a:ext cx="32550" cy="28475"/>
            </a:xfrm>
            <a:custGeom>
              <a:avLst/>
              <a:gdLst/>
              <a:ahLst/>
              <a:cxnLst/>
              <a:rect l="l" t="t" r="r" b="b"/>
              <a:pathLst>
                <a:path w="1302" h="1139" extrusionOk="0">
                  <a:moveTo>
                    <a:pt x="734" y="0"/>
                  </a:moveTo>
                  <a:cubicBezTo>
                    <a:pt x="234" y="0"/>
                    <a:pt x="0" y="601"/>
                    <a:pt x="334" y="967"/>
                  </a:cubicBezTo>
                  <a:cubicBezTo>
                    <a:pt x="452" y="1086"/>
                    <a:pt x="595" y="1138"/>
                    <a:pt x="734" y="1138"/>
                  </a:cubicBezTo>
                  <a:cubicBezTo>
                    <a:pt x="1026" y="1138"/>
                    <a:pt x="1301" y="906"/>
                    <a:pt x="1301" y="567"/>
                  </a:cubicBezTo>
                  <a:cubicBezTo>
                    <a:pt x="1301" y="267"/>
                    <a:pt x="1068" y="0"/>
                    <a:pt x="7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44"/>
            <p:cNvSpPr/>
            <p:nvPr/>
          </p:nvSpPr>
          <p:spPr>
            <a:xfrm>
              <a:off x="2631225" y="1654125"/>
              <a:ext cx="102600" cy="7125"/>
            </a:xfrm>
            <a:custGeom>
              <a:avLst/>
              <a:gdLst/>
              <a:ahLst/>
              <a:cxnLst/>
              <a:rect l="l" t="t" r="r" b="b"/>
              <a:pathLst>
                <a:path w="4104" h="285" extrusionOk="0">
                  <a:moveTo>
                    <a:pt x="2035" y="1"/>
                  </a:moveTo>
                  <a:cubicBezTo>
                    <a:pt x="1368" y="1"/>
                    <a:pt x="667" y="34"/>
                    <a:pt x="0" y="134"/>
                  </a:cubicBezTo>
                  <a:cubicBezTo>
                    <a:pt x="667" y="234"/>
                    <a:pt x="1351" y="284"/>
                    <a:pt x="2039" y="284"/>
                  </a:cubicBezTo>
                  <a:cubicBezTo>
                    <a:pt x="2727" y="284"/>
                    <a:pt x="3419" y="234"/>
                    <a:pt x="4103" y="134"/>
                  </a:cubicBezTo>
                  <a:cubicBezTo>
                    <a:pt x="3403" y="34"/>
                    <a:pt x="2735" y="1"/>
                    <a:pt x="203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44"/>
            <p:cNvSpPr/>
            <p:nvPr/>
          </p:nvSpPr>
          <p:spPr>
            <a:xfrm>
              <a:off x="2631225" y="1695400"/>
              <a:ext cx="132600" cy="7525"/>
            </a:xfrm>
            <a:custGeom>
              <a:avLst/>
              <a:gdLst/>
              <a:ahLst/>
              <a:cxnLst/>
              <a:rect l="l" t="t" r="r" b="b"/>
              <a:pathLst>
                <a:path w="5304" h="301" extrusionOk="0">
                  <a:moveTo>
                    <a:pt x="2652" y="1"/>
                  </a:moveTo>
                  <a:cubicBezTo>
                    <a:pt x="1768" y="1"/>
                    <a:pt x="884" y="51"/>
                    <a:pt x="0" y="151"/>
                  </a:cubicBezTo>
                  <a:cubicBezTo>
                    <a:pt x="884" y="251"/>
                    <a:pt x="1768" y="301"/>
                    <a:pt x="2652" y="301"/>
                  </a:cubicBezTo>
                  <a:cubicBezTo>
                    <a:pt x="3536" y="301"/>
                    <a:pt x="4420" y="251"/>
                    <a:pt x="5304" y="151"/>
                  </a:cubicBezTo>
                  <a:cubicBezTo>
                    <a:pt x="4420" y="51"/>
                    <a:pt x="3536" y="1"/>
                    <a:pt x="265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44"/>
            <p:cNvSpPr/>
            <p:nvPr/>
          </p:nvSpPr>
          <p:spPr>
            <a:xfrm>
              <a:off x="2631225" y="1737100"/>
              <a:ext cx="122600" cy="6900"/>
            </a:xfrm>
            <a:custGeom>
              <a:avLst/>
              <a:gdLst/>
              <a:ahLst/>
              <a:cxnLst/>
              <a:rect l="l" t="t" r="r" b="b"/>
              <a:pathLst>
                <a:path w="4904" h="276" extrusionOk="0">
                  <a:moveTo>
                    <a:pt x="2452" y="1"/>
                  </a:moveTo>
                  <a:cubicBezTo>
                    <a:pt x="1635" y="1"/>
                    <a:pt x="817" y="51"/>
                    <a:pt x="0" y="151"/>
                  </a:cubicBezTo>
                  <a:cubicBezTo>
                    <a:pt x="817" y="234"/>
                    <a:pt x="1635" y="276"/>
                    <a:pt x="2452" y="276"/>
                  </a:cubicBezTo>
                  <a:cubicBezTo>
                    <a:pt x="3269" y="276"/>
                    <a:pt x="4086" y="234"/>
                    <a:pt x="4904" y="151"/>
                  </a:cubicBezTo>
                  <a:cubicBezTo>
                    <a:pt x="4086" y="51"/>
                    <a:pt x="3269" y="1"/>
                    <a:pt x="245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1381;p44"/>
            <p:cNvSpPr/>
            <p:nvPr/>
          </p:nvSpPr>
          <p:spPr>
            <a:xfrm>
              <a:off x="2631225" y="1777975"/>
              <a:ext cx="122600" cy="7925"/>
            </a:xfrm>
            <a:custGeom>
              <a:avLst/>
              <a:gdLst/>
              <a:ahLst/>
              <a:cxnLst/>
              <a:rect l="l" t="t" r="r" b="b"/>
              <a:pathLst>
                <a:path w="4904" h="317" extrusionOk="0">
                  <a:moveTo>
                    <a:pt x="2452" y="0"/>
                  </a:moveTo>
                  <a:cubicBezTo>
                    <a:pt x="1635" y="0"/>
                    <a:pt x="817" y="50"/>
                    <a:pt x="0" y="150"/>
                  </a:cubicBezTo>
                  <a:cubicBezTo>
                    <a:pt x="801" y="250"/>
                    <a:pt x="1635" y="317"/>
                    <a:pt x="2469" y="317"/>
                  </a:cubicBezTo>
                  <a:cubicBezTo>
                    <a:pt x="3269" y="317"/>
                    <a:pt x="4103" y="250"/>
                    <a:pt x="4904" y="150"/>
                  </a:cubicBezTo>
                  <a:cubicBezTo>
                    <a:pt x="4086" y="50"/>
                    <a:pt x="3269" y="0"/>
                    <a:pt x="24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44"/>
            <p:cNvSpPr/>
            <p:nvPr/>
          </p:nvSpPr>
          <p:spPr>
            <a:xfrm>
              <a:off x="2631225" y="1819650"/>
              <a:ext cx="106750" cy="7125"/>
            </a:xfrm>
            <a:custGeom>
              <a:avLst/>
              <a:gdLst/>
              <a:ahLst/>
              <a:cxnLst/>
              <a:rect l="l" t="t" r="r" b="b"/>
              <a:pathLst>
                <a:path w="4270" h="285" extrusionOk="0">
                  <a:moveTo>
                    <a:pt x="2123" y="1"/>
                  </a:moveTo>
                  <a:cubicBezTo>
                    <a:pt x="1410" y="1"/>
                    <a:pt x="701" y="51"/>
                    <a:pt x="0" y="151"/>
                  </a:cubicBezTo>
                  <a:cubicBezTo>
                    <a:pt x="701" y="251"/>
                    <a:pt x="1401" y="284"/>
                    <a:pt x="2135" y="284"/>
                  </a:cubicBezTo>
                  <a:cubicBezTo>
                    <a:pt x="2836" y="284"/>
                    <a:pt x="3569" y="251"/>
                    <a:pt x="4270" y="151"/>
                  </a:cubicBezTo>
                  <a:cubicBezTo>
                    <a:pt x="3553" y="51"/>
                    <a:pt x="2836" y="1"/>
                    <a:pt x="21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44"/>
            <p:cNvSpPr/>
            <p:nvPr/>
          </p:nvSpPr>
          <p:spPr>
            <a:xfrm>
              <a:off x="2631225" y="1860525"/>
              <a:ext cx="136775" cy="7525"/>
            </a:xfrm>
            <a:custGeom>
              <a:avLst/>
              <a:gdLst/>
              <a:ahLst/>
              <a:cxnLst/>
              <a:rect l="l" t="t" r="r" b="b"/>
              <a:pathLst>
                <a:path w="5471" h="301" extrusionOk="0">
                  <a:moveTo>
                    <a:pt x="2723" y="0"/>
                  </a:moveTo>
                  <a:cubicBezTo>
                    <a:pt x="1810" y="0"/>
                    <a:pt x="901" y="50"/>
                    <a:pt x="0" y="151"/>
                  </a:cubicBezTo>
                  <a:cubicBezTo>
                    <a:pt x="901" y="251"/>
                    <a:pt x="1810" y="301"/>
                    <a:pt x="2723" y="301"/>
                  </a:cubicBezTo>
                  <a:cubicBezTo>
                    <a:pt x="3636" y="301"/>
                    <a:pt x="4553" y="251"/>
                    <a:pt x="5471" y="151"/>
                  </a:cubicBezTo>
                  <a:cubicBezTo>
                    <a:pt x="4553" y="50"/>
                    <a:pt x="3636" y="0"/>
                    <a:pt x="272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44"/>
            <p:cNvSpPr/>
            <p:nvPr/>
          </p:nvSpPr>
          <p:spPr>
            <a:xfrm>
              <a:off x="2631225" y="1902225"/>
              <a:ext cx="112600" cy="7525"/>
            </a:xfrm>
            <a:custGeom>
              <a:avLst/>
              <a:gdLst/>
              <a:ahLst/>
              <a:cxnLst/>
              <a:rect l="l" t="t" r="r" b="b"/>
              <a:pathLst>
                <a:path w="4504" h="301" extrusionOk="0">
                  <a:moveTo>
                    <a:pt x="2252" y="0"/>
                  </a:moveTo>
                  <a:cubicBezTo>
                    <a:pt x="1501" y="0"/>
                    <a:pt x="751" y="50"/>
                    <a:pt x="0" y="150"/>
                  </a:cubicBezTo>
                  <a:cubicBezTo>
                    <a:pt x="751" y="250"/>
                    <a:pt x="1501" y="301"/>
                    <a:pt x="2252" y="301"/>
                  </a:cubicBezTo>
                  <a:cubicBezTo>
                    <a:pt x="3002" y="301"/>
                    <a:pt x="3753" y="250"/>
                    <a:pt x="4503" y="150"/>
                  </a:cubicBezTo>
                  <a:cubicBezTo>
                    <a:pt x="3753" y="50"/>
                    <a:pt x="3002" y="0"/>
                    <a:pt x="2252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44"/>
            <p:cNvSpPr/>
            <p:nvPr/>
          </p:nvSpPr>
          <p:spPr>
            <a:xfrm>
              <a:off x="2631225" y="1943500"/>
              <a:ext cx="140950" cy="7125"/>
            </a:xfrm>
            <a:custGeom>
              <a:avLst/>
              <a:gdLst/>
              <a:ahLst/>
              <a:cxnLst/>
              <a:rect l="l" t="t" r="r" b="b"/>
              <a:pathLst>
                <a:path w="5638" h="285" extrusionOk="0">
                  <a:moveTo>
                    <a:pt x="2836" y="1"/>
                  </a:moveTo>
                  <a:cubicBezTo>
                    <a:pt x="1868" y="1"/>
                    <a:pt x="934" y="34"/>
                    <a:pt x="0" y="134"/>
                  </a:cubicBezTo>
                  <a:cubicBezTo>
                    <a:pt x="934" y="234"/>
                    <a:pt x="1877" y="284"/>
                    <a:pt x="2819" y="284"/>
                  </a:cubicBezTo>
                  <a:cubicBezTo>
                    <a:pt x="3761" y="284"/>
                    <a:pt x="4704" y="234"/>
                    <a:pt x="5638" y="134"/>
                  </a:cubicBezTo>
                  <a:cubicBezTo>
                    <a:pt x="4704" y="34"/>
                    <a:pt x="3770" y="1"/>
                    <a:pt x="283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44"/>
            <p:cNvSpPr/>
            <p:nvPr/>
          </p:nvSpPr>
          <p:spPr>
            <a:xfrm>
              <a:off x="2631225" y="1984375"/>
              <a:ext cx="140950" cy="7925"/>
            </a:xfrm>
            <a:custGeom>
              <a:avLst/>
              <a:gdLst/>
              <a:ahLst/>
              <a:cxnLst/>
              <a:rect l="l" t="t" r="r" b="b"/>
              <a:pathLst>
                <a:path w="5638" h="317" extrusionOk="0">
                  <a:moveTo>
                    <a:pt x="2836" y="0"/>
                  </a:moveTo>
                  <a:cubicBezTo>
                    <a:pt x="1868" y="0"/>
                    <a:pt x="934" y="67"/>
                    <a:pt x="0" y="167"/>
                  </a:cubicBezTo>
                  <a:cubicBezTo>
                    <a:pt x="934" y="267"/>
                    <a:pt x="1877" y="317"/>
                    <a:pt x="2819" y="317"/>
                  </a:cubicBezTo>
                  <a:cubicBezTo>
                    <a:pt x="3761" y="317"/>
                    <a:pt x="4704" y="267"/>
                    <a:pt x="5638" y="167"/>
                  </a:cubicBezTo>
                  <a:cubicBezTo>
                    <a:pt x="4704" y="67"/>
                    <a:pt x="3770" y="0"/>
                    <a:pt x="28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44"/>
            <p:cNvSpPr/>
            <p:nvPr/>
          </p:nvSpPr>
          <p:spPr>
            <a:xfrm>
              <a:off x="2833025" y="1654125"/>
              <a:ext cx="134300" cy="7125"/>
            </a:xfrm>
            <a:custGeom>
              <a:avLst/>
              <a:gdLst/>
              <a:ahLst/>
              <a:cxnLst/>
              <a:rect l="l" t="t" r="r" b="b"/>
              <a:pathLst>
                <a:path w="5372" h="285" extrusionOk="0">
                  <a:moveTo>
                    <a:pt x="2703" y="1"/>
                  </a:moveTo>
                  <a:cubicBezTo>
                    <a:pt x="1802" y="1"/>
                    <a:pt x="901" y="34"/>
                    <a:pt x="1" y="134"/>
                  </a:cubicBezTo>
                  <a:cubicBezTo>
                    <a:pt x="901" y="234"/>
                    <a:pt x="1802" y="284"/>
                    <a:pt x="2698" y="284"/>
                  </a:cubicBezTo>
                  <a:cubicBezTo>
                    <a:pt x="3595" y="284"/>
                    <a:pt x="4487" y="234"/>
                    <a:pt x="5371" y="134"/>
                  </a:cubicBezTo>
                  <a:cubicBezTo>
                    <a:pt x="4470" y="34"/>
                    <a:pt x="3603" y="1"/>
                    <a:pt x="27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44"/>
            <p:cNvSpPr/>
            <p:nvPr/>
          </p:nvSpPr>
          <p:spPr>
            <a:xfrm>
              <a:off x="2833025" y="1695400"/>
              <a:ext cx="88425" cy="7525"/>
            </a:xfrm>
            <a:custGeom>
              <a:avLst/>
              <a:gdLst/>
              <a:ahLst/>
              <a:cxnLst/>
              <a:rect l="l" t="t" r="r" b="b"/>
              <a:pathLst>
                <a:path w="3537" h="301" extrusionOk="0">
                  <a:moveTo>
                    <a:pt x="1769" y="1"/>
                  </a:moveTo>
                  <a:cubicBezTo>
                    <a:pt x="1176" y="1"/>
                    <a:pt x="584" y="51"/>
                    <a:pt x="1" y="151"/>
                  </a:cubicBezTo>
                  <a:cubicBezTo>
                    <a:pt x="584" y="251"/>
                    <a:pt x="1176" y="301"/>
                    <a:pt x="1769" y="301"/>
                  </a:cubicBezTo>
                  <a:cubicBezTo>
                    <a:pt x="2361" y="301"/>
                    <a:pt x="2953" y="251"/>
                    <a:pt x="3536" y="151"/>
                  </a:cubicBezTo>
                  <a:cubicBezTo>
                    <a:pt x="2953" y="51"/>
                    <a:pt x="2361" y="1"/>
                    <a:pt x="17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44"/>
            <p:cNvSpPr/>
            <p:nvPr/>
          </p:nvSpPr>
          <p:spPr>
            <a:xfrm>
              <a:off x="2833025" y="1737100"/>
              <a:ext cx="126775" cy="6900"/>
            </a:xfrm>
            <a:custGeom>
              <a:avLst/>
              <a:gdLst/>
              <a:ahLst/>
              <a:cxnLst/>
              <a:rect l="l" t="t" r="r" b="b"/>
              <a:pathLst>
                <a:path w="5071" h="276" extrusionOk="0">
                  <a:moveTo>
                    <a:pt x="2523" y="1"/>
                  </a:moveTo>
                  <a:cubicBezTo>
                    <a:pt x="1677" y="1"/>
                    <a:pt x="835" y="51"/>
                    <a:pt x="1" y="151"/>
                  </a:cubicBezTo>
                  <a:cubicBezTo>
                    <a:pt x="835" y="234"/>
                    <a:pt x="1677" y="276"/>
                    <a:pt x="2523" y="276"/>
                  </a:cubicBezTo>
                  <a:cubicBezTo>
                    <a:pt x="3370" y="276"/>
                    <a:pt x="4220" y="234"/>
                    <a:pt x="5071" y="151"/>
                  </a:cubicBezTo>
                  <a:cubicBezTo>
                    <a:pt x="4220" y="51"/>
                    <a:pt x="3370" y="1"/>
                    <a:pt x="25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44"/>
            <p:cNvSpPr/>
            <p:nvPr/>
          </p:nvSpPr>
          <p:spPr>
            <a:xfrm>
              <a:off x="2833025" y="1777975"/>
              <a:ext cx="123450" cy="7925"/>
            </a:xfrm>
            <a:custGeom>
              <a:avLst/>
              <a:gdLst/>
              <a:ahLst/>
              <a:cxnLst/>
              <a:rect l="l" t="t" r="r" b="b"/>
              <a:pathLst>
                <a:path w="4938" h="317" extrusionOk="0">
                  <a:moveTo>
                    <a:pt x="2469" y="0"/>
                  </a:moveTo>
                  <a:cubicBezTo>
                    <a:pt x="1643" y="0"/>
                    <a:pt x="818" y="50"/>
                    <a:pt x="1" y="150"/>
                  </a:cubicBezTo>
                  <a:cubicBezTo>
                    <a:pt x="801" y="250"/>
                    <a:pt x="1635" y="317"/>
                    <a:pt x="2469" y="317"/>
                  </a:cubicBezTo>
                  <a:cubicBezTo>
                    <a:pt x="3270" y="317"/>
                    <a:pt x="4104" y="250"/>
                    <a:pt x="4937" y="150"/>
                  </a:cubicBezTo>
                  <a:cubicBezTo>
                    <a:pt x="4120" y="50"/>
                    <a:pt x="3295" y="0"/>
                    <a:pt x="24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44"/>
            <p:cNvSpPr/>
            <p:nvPr/>
          </p:nvSpPr>
          <p:spPr>
            <a:xfrm>
              <a:off x="2833025" y="1819650"/>
              <a:ext cx="134300" cy="7125"/>
            </a:xfrm>
            <a:custGeom>
              <a:avLst/>
              <a:gdLst/>
              <a:ahLst/>
              <a:cxnLst/>
              <a:rect l="l" t="t" r="r" b="b"/>
              <a:pathLst>
                <a:path w="5372" h="285" extrusionOk="0">
                  <a:moveTo>
                    <a:pt x="2698" y="1"/>
                  </a:moveTo>
                  <a:cubicBezTo>
                    <a:pt x="1802" y="1"/>
                    <a:pt x="901" y="51"/>
                    <a:pt x="1" y="151"/>
                  </a:cubicBezTo>
                  <a:cubicBezTo>
                    <a:pt x="901" y="251"/>
                    <a:pt x="1802" y="284"/>
                    <a:pt x="2703" y="284"/>
                  </a:cubicBezTo>
                  <a:cubicBezTo>
                    <a:pt x="3603" y="284"/>
                    <a:pt x="4470" y="251"/>
                    <a:pt x="5371" y="151"/>
                  </a:cubicBezTo>
                  <a:cubicBezTo>
                    <a:pt x="4487" y="51"/>
                    <a:pt x="3595" y="1"/>
                    <a:pt x="269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44"/>
            <p:cNvSpPr/>
            <p:nvPr/>
          </p:nvSpPr>
          <p:spPr>
            <a:xfrm>
              <a:off x="2833025" y="1860525"/>
              <a:ext cx="106775" cy="7525"/>
            </a:xfrm>
            <a:custGeom>
              <a:avLst/>
              <a:gdLst/>
              <a:ahLst/>
              <a:cxnLst/>
              <a:rect l="l" t="t" r="r" b="b"/>
              <a:pathLst>
                <a:path w="4271" h="301" extrusionOk="0">
                  <a:moveTo>
                    <a:pt x="2148" y="0"/>
                  </a:moveTo>
                  <a:cubicBezTo>
                    <a:pt x="1435" y="0"/>
                    <a:pt x="718" y="50"/>
                    <a:pt x="1" y="151"/>
                  </a:cubicBezTo>
                  <a:cubicBezTo>
                    <a:pt x="718" y="251"/>
                    <a:pt x="1435" y="301"/>
                    <a:pt x="2148" y="301"/>
                  </a:cubicBezTo>
                  <a:cubicBezTo>
                    <a:pt x="2861" y="301"/>
                    <a:pt x="3570" y="251"/>
                    <a:pt x="4270" y="151"/>
                  </a:cubicBezTo>
                  <a:cubicBezTo>
                    <a:pt x="3570" y="50"/>
                    <a:pt x="2861" y="0"/>
                    <a:pt x="2148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44"/>
            <p:cNvSpPr/>
            <p:nvPr/>
          </p:nvSpPr>
          <p:spPr>
            <a:xfrm>
              <a:off x="2833025" y="1902225"/>
              <a:ext cx="126775" cy="7525"/>
            </a:xfrm>
            <a:custGeom>
              <a:avLst/>
              <a:gdLst/>
              <a:ahLst/>
              <a:cxnLst/>
              <a:rect l="l" t="t" r="r" b="b"/>
              <a:pathLst>
                <a:path w="5071" h="301" extrusionOk="0">
                  <a:moveTo>
                    <a:pt x="2523" y="0"/>
                  </a:moveTo>
                  <a:cubicBezTo>
                    <a:pt x="1677" y="0"/>
                    <a:pt x="835" y="50"/>
                    <a:pt x="1" y="150"/>
                  </a:cubicBezTo>
                  <a:cubicBezTo>
                    <a:pt x="835" y="250"/>
                    <a:pt x="1677" y="301"/>
                    <a:pt x="2523" y="301"/>
                  </a:cubicBezTo>
                  <a:cubicBezTo>
                    <a:pt x="3370" y="301"/>
                    <a:pt x="4220" y="250"/>
                    <a:pt x="5071" y="150"/>
                  </a:cubicBezTo>
                  <a:cubicBezTo>
                    <a:pt x="4220" y="50"/>
                    <a:pt x="3370" y="0"/>
                    <a:pt x="2523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44"/>
            <p:cNvSpPr/>
            <p:nvPr/>
          </p:nvSpPr>
          <p:spPr>
            <a:xfrm>
              <a:off x="2833025" y="1943500"/>
              <a:ext cx="97600" cy="7125"/>
            </a:xfrm>
            <a:custGeom>
              <a:avLst/>
              <a:gdLst/>
              <a:ahLst/>
              <a:cxnLst/>
              <a:rect l="l" t="t" r="r" b="b"/>
              <a:pathLst>
                <a:path w="3904" h="285" extrusionOk="0">
                  <a:moveTo>
                    <a:pt x="1969" y="1"/>
                  </a:moveTo>
                  <a:cubicBezTo>
                    <a:pt x="1302" y="1"/>
                    <a:pt x="634" y="34"/>
                    <a:pt x="1" y="134"/>
                  </a:cubicBezTo>
                  <a:cubicBezTo>
                    <a:pt x="651" y="234"/>
                    <a:pt x="1302" y="284"/>
                    <a:pt x="1952" y="284"/>
                  </a:cubicBezTo>
                  <a:cubicBezTo>
                    <a:pt x="2602" y="284"/>
                    <a:pt x="3253" y="234"/>
                    <a:pt x="3903" y="134"/>
                  </a:cubicBezTo>
                  <a:cubicBezTo>
                    <a:pt x="3270" y="34"/>
                    <a:pt x="2602" y="1"/>
                    <a:pt x="1969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44"/>
            <p:cNvSpPr/>
            <p:nvPr/>
          </p:nvSpPr>
          <p:spPr>
            <a:xfrm>
              <a:off x="2833025" y="1984375"/>
              <a:ext cx="94250" cy="7925"/>
            </a:xfrm>
            <a:custGeom>
              <a:avLst/>
              <a:gdLst/>
              <a:ahLst/>
              <a:cxnLst/>
              <a:rect l="l" t="t" r="r" b="b"/>
              <a:pathLst>
                <a:path w="3770" h="317" extrusionOk="0">
                  <a:moveTo>
                    <a:pt x="1869" y="0"/>
                  </a:moveTo>
                  <a:cubicBezTo>
                    <a:pt x="1235" y="0"/>
                    <a:pt x="634" y="67"/>
                    <a:pt x="1" y="167"/>
                  </a:cubicBezTo>
                  <a:cubicBezTo>
                    <a:pt x="618" y="267"/>
                    <a:pt x="1243" y="317"/>
                    <a:pt x="1873" y="317"/>
                  </a:cubicBezTo>
                  <a:cubicBezTo>
                    <a:pt x="2502" y="317"/>
                    <a:pt x="3136" y="267"/>
                    <a:pt x="3770" y="167"/>
                  </a:cubicBezTo>
                  <a:cubicBezTo>
                    <a:pt x="3136" y="67"/>
                    <a:pt x="2502" y="0"/>
                    <a:pt x="1869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44"/>
            <p:cNvSpPr/>
            <p:nvPr/>
          </p:nvSpPr>
          <p:spPr>
            <a:xfrm>
              <a:off x="2234275" y="1158775"/>
              <a:ext cx="235175" cy="235200"/>
            </a:xfrm>
            <a:custGeom>
              <a:avLst/>
              <a:gdLst/>
              <a:ahLst/>
              <a:cxnLst/>
              <a:rect l="l" t="t" r="r" b="b"/>
              <a:pathLst>
                <a:path w="9407" h="9408" extrusionOk="0">
                  <a:moveTo>
                    <a:pt x="0" y="0"/>
                  </a:moveTo>
                  <a:lnTo>
                    <a:pt x="0" y="9407"/>
                  </a:lnTo>
                  <a:lnTo>
                    <a:pt x="9407" y="9407"/>
                  </a:lnTo>
                  <a:lnTo>
                    <a:pt x="9407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44"/>
            <p:cNvSpPr/>
            <p:nvPr/>
          </p:nvSpPr>
          <p:spPr>
            <a:xfrm>
              <a:off x="2332675" y="1168775"/>
              <a:ext cx="33375" cy="28475"/>
            </a:xfrm>
            <a:custGeom>
              <a:avLst/>
              <a:gdLst/>
              <a:ahLst/>
              <a:cxnLst/>
              <a:rect l="l" t="t" r="r" b="b"/>
              <a:pathLst>
                <a:path w="1335" h="1139" extrusionOk="0">
                  <a:moveTo>
                    <a:pt x="768" y="1"/>
                  </a:moveTo>
                  <a:cubicBezTo>
                    <a:pt x="267" y="1"/>
                    <a:pt x="0" y="601"/>
                    <a:pt x="367" y="968"/>
                  </a:cubicBezTo>
                  <a:cubicBezTo>
                    <a:pt x="475" y="1086"/>
                    <a:pt x="613" y="1139"/>
                    <a:pt x="752" y="1139"/>
                  </a:cubicBezTo>
                  <a:cubicBezTo>
                    <a:pt x="1043" y="1139"/>
                    <a:pt x="1335" y="907"/>
                    <a:pt x="1335" y="568"/>
                  </a:cubicBezTo>
                  <a:cubicBezTo>
                    <a:pt x="1301" y="268"/>
                    <a:pt x="1068" y="1"/>
                    <a:pt x="7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44"/>
            <p:cNvSpPr/>
            <p:nvPr/>
          </p:nvSpPr>
          <p:spPr>
            <a:xfrm>
              <a:off x="3609425" y="1042025"/>
              <a:ext cx="31700" cy="1258425"/>
            </a:xfrm>
            <a:custGeom>
              <a:avLst/>
              <a:gdLst/>
              <a:ahLst/>
              <a:cxnLst/>
              <a:rect l="l" t="t" r="r" b="b"/>
              <a:pathLst>
                <a:path w="1268" h="50337" extrusionOk="0">
                  <a:moveTo>
                    <a:pt x="0" y="0"/>
                  </a:moveTo>
                  <a:lnTo>
                    <a:pt x="0" y="50336"/>
                  </a:lnTo>
                  <a:lnTo>
                    <a:pt x="1268" y="50336"/>
                  </a:lnTo>
                  <a:lnTo>
                    <a:pt x="1268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44"/>
            <p:cNvSpPr/>
            <p:nvPr/>
          </p:nvSpPr>
          <p:spPr>
            <a:xfrm>
              <a:off x="4427500" y="816850"/>
              <a:ext cx="1464400" cy="3337425"/>
            </a:xfrm>
            <a:custGeom>
              <a:avLst/>
              <a:gdLst/>
              <a:ahLst/>
              <a:cxnLst/>
              <a:rect l="l" t="t" r="r" b="b"/>
              <a:pathLst>
                <a:path w="58576" h="133497" extrusionOk="0">
                  <a:moveTo>
                    <a:pt x="0" y="1"/>
                  </a:moveTo>
                  <a:lnTo>
                    <a:pt x="0" y="133496"/>
                  </a:lnTo>
                  <a:lnTo>
                    <a:pt x="58576" y="133496"/>
                  </a:lnTo>
                  <a:lnTo>
                    <a:pt x="5857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44"/>
            <p:cNvSpPr/>
            <p:nvPr/>
          </p:nvSpPr>
          <p:spPr>
            <a:xfrm>
              <a:off x="5891875" y="738475"/>
              <a:ext cx="79250" cy="3415800"/>
            </a:xfrm>
            <a:custGeom>
              <a:avLst/>
              <a:gdLst/>
              <a:ahLst/>
              <a:cxnLst/>
              <a:rect l="l" t="t" r="r" b="b"/>
              <a:pathLst>
                <a:path w="3170" h="136632" extrusionOk="0">
                  <a:moveTo>
                    <a:pt x="3170" y="0"/>
                  </a:moveTo>
                  <a:lnTo>
                    <a:pt x="1" y="3136"/>
                  </a:lnTo>
                  <a:lnTo>
                    <a:pt x="1" y="136631"/>
                  </a:lnTo>
                  <a:lnTo>
                    <a:pt x="3170" y="136631"/>
                  </a:lnTo>
                  <a:lnTo>
                    <a:pt x="317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44"/>
            <p:cNvSpPr/>
            <p:nvPr/>
          </p:nvSpPr>
          <p:spPr>
            <a:xfrm>
              <a:off x="4619300" y="1014500"/>
              <a:ext cx="1081625" cy="1551125"/>
            </a:xfrm>
            <a:custGeom>
              <a:avLst/>
              <a:gdLst/>
              <a:ahLst/>
              <a:cxnLst/>
              <a:rect l="l" t="t" r="r" b="b"/>
              <a:pathLst>
                <a:path w="43265" h="62045" extrusionOk="0">
                  <a:moveTo>
                    <a:pt x="1" y="1"/>
                  </a:moveTo>
                  <a:lnTo>
                    <a:pt x="1" y="62045"/>
                  </a:lnTo>
                  <a:lnTo>
                    <a:pt x="43265" y="62045"/>
                  </a:lnTo>
                  <a:lnTo>
                    <a:pt x="4326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44"/>
            <p:cNvSpPr/>
            <p:nvPr/>
          </p:nvSpPr>
          <p:spPr>
            <a:xfrm>
              <a:off x="4994575" y="3194400"/>
              <a:ext cx="706350" cy="782250"/>
            </a:xfrm>
            <a:custGeom>
              <a:avLst/>
              <a:gdLst/>
              <a:ahLst/>
              <a:cxnLst/>
              <a:rect l="l" t="t" r="r" b="b"/>
              <a:pathLst>
                <a:path w="28254" h="31290" extrusionOk="0">
                  <a:moveTo>
                    <a:pt x="27854" y="0"/>
                  </a:moveTo>
                  <a:cubicBezTo>
                    <a:pt x="27753" y="2569"/>
                    <a:pt x="27687" y="5137"/>
                    <a:pt x="27620" y="7706"/>
                  </a:cubicBezTo>
                  <a:cubicBezTo>
                    <a:pt x="27553" y="10274"/>
                    <a:pt x="27520" y="12876"/>
                    <a:pt x="27487" y="15445"/>
                  </a:cubicBezTo>
                  <a:cubicBezTo>
                    <a:pt x="27422" y="20448"/>
                    <a:pt x="27420" y="25452"/>
                    <a:pt x="27420" y="30455"/>
                  </a:cubicBezTo>
                  <a:lnTo>
                    <a:pt x="20882" y="30455"/>
                  </a:lnTo>
                  <a:lnTo>
                    <a:pt x="13910" y="30556"/>
                  </a:lnTo>
                  <a:lnTo>
                    <a:pt x="6939" y="30656"/>
                  </a:lnTo>
                  <a:cubicBezTo>
                    <a:pt x="4637" y="30722"/>
                    <a:pt x="2302" y="30756"/>
                    <a:pt x="0" y="30856"/>
                  </a:cubicBezTo>
                  <a:cubicBezTo>
                    <a:pt x="2302" y="30956"/>
                    <a:pt x="4637" y="30989"/>
                    <a:pt x="6939" y="31056"/>
                  </a:cubicBezTo>
                  <a:lnTo>
                    <a:pt x="13910" y="31156"/>
                  </a:lnTo>
                  <a:lnTo>
                    <a:pt x="20882" y="31256"/>
                  </a:lnTo>
                  <a:lnTo>
                    <a:pt x="27854" y="31289"/>
                  </a:lnTo>
                  <a:lnTo>
                    <a:pt x="28254" y="31289"/>
                  </a:lnTo>
                  <a:lnTo>
                    <a:pt x="28254" y="30856"/>
                  </a:lnTo>
                  <a:cubicBezTo>
                    <a:pt x="28254" y="25719"/>
                    <a:pt x="28254" y="20582"/>
                    <a:pt x="28187" y="15445"/>
                  </a:cubicBezTo>
                  <a:cubicBezTo>
                    <a:pt x="28154" y="12876"/>
                    <a:pt x="28120" y="10308"/>
                    <a:pt x="28054" y="7706"/>
                  </a:cubicBezTo>
                  <a:cubicBezTo>
                    <a:pt x="27987" y="5137"/>
                    <a:pt x="27954" y="2569"/>
                    <a:pt x="278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44"/>
            <p:cNvSpPr/>
            <p:nvPr/>
          </p:nvSpPr>
          <p:spPr>
            <a:xfrm>
              <a:off x="4619300" y="2704875"/>
              <a:ext cx="874825" cy="898175"/>
            </a:xfrm>
            <a:custGeom>
              <a:avLst/>
              <a:gdLst/>
              <a:ahLst/>
              <a:cxnLst/>
              <a:rect l="l" t="t" r="r" b="b"/>
              <a:pathLst>
                <a:path w="34993" h="35927" extrusionOk="0">
                  <a:moveTo>
                    <a:pt x="1" y="1"/>
                  </a:moveTo>
                  <a:lnTo>
                    <a:pt x="1" y="401"/>
                  </a:lnTo>
                  <a:lnTo>
                    <a:pt x="34" y="9274"/>
                  </a:lnTo>
                  <a:cubicBezTo>
                    <a:pt x="34" y="12243"/>
                    <a:pt x="34" y="15212"/>
                    <a:pt x="67" y="18180"/>
                  </a:cubicBezTo>
                  <a:lnTo>
                    <a:pt x="201" y="27053"/>
                  </a:lnTo>
                  <a:cubicBezTo>
                    <a:pt x="267" y="30022"/>
                    <a:pt x="301" y="32991"/>
                    <a:pt x="401" y="35926"/>
                  </a:cubicBezTo>
                  <a:cubicBezTo>
                    <a:pt x="501" y="32991"/>
                    <a:pt x="534" y="30022"/>
                    <a:pt x="601" y="27053"/>
                  </a:cubicBezTo>
                  <a:lnTo>
                    <a:pt x="734" y="18180"/>
                  </a:lnTo>
                  <a:cubicBezTo>
                    <a:pt x="801" y="15212"/>
                    <a:pt x="768" y="12243"/>
                    <a:pt x="801" y="9274"/>
                  </a:cubicBezTo>
                  <a:lnTo>
                    <a:pt x="833" y="831"/>
                  </a:lnTo>
                  <a:lnTo>
                    <a:pt x="833" y="831"/>
                  </a:lnTo>
                  <a:lnTo>
                    <a:pt x="9040" y="768"/>
                  </a:lnTo>
                  <a:cubicBezTo>
                    <a:pt x="11942" y="768"/>
                    <a:pt x="14811" y="768"/>
                    <a:pt x="17713" y="734"/>
                  </a:cubicBezTo>
                  <a:lnTo>
                    <a:pt x="26353" y="601"/>
                  </a:lnTo>
                  <a:cubicBezTo>
                    <a:pt x="29221" y="534"/>
                    <a:pt x="32124" y="501"/>
                    <a:pt x="34992" y="401"/>
                  </a:cubicBezTo>
                  <a:cubicBezTo>
                    <a:pt x="32124" y="301"/>
                    <a:pt x="29221" y="267"/>
                    <a:pt x="26353" y="201"/>
                  </a:cubicBezTo>
                  <a:lnTo>
                    <a:pt x="17713" y="101"/>
                  </a:lnTo>
                  <a:cubicBezTo>
                    <a:pt x="14811" y="34"/>
                    <a:pt x="11942" y="34"/>
                    <a:pt x="9040" y="34"/>
                  </a:cubicBezTo>
                  <a:lnTo>
                    <a:pt x="401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44"/>
            <p:cNvSpPr/>
            <p:nvPr/>
          </p:nvSpPr>
          <p:spPr>
            <a:xfrm>
              <a:off x="4427500" y="738475"/>
              <a:ext cx="1543625" cy="78400"/>
            </a:xfrm>
            <a:custGeom>
              <a:avLst/>
              <a:gdLst/>
              <a:ahLst/>
              <a:cxnLst/>
              <a:rect l="l" t="t" r="r" b="b"/>
              <a:pathLst>
                <a:path w="61745" h="3136" extrusionOk="0">
                  <a:moveTo>
                    <a:pt x="0" y="0"/>
                  </a:moveTo>
                  <a:lnTo>
                    <a:pt x="0" y="3136"/>
                  </a:lnTo>
                  <a:lnTo>
                    <a:pt x="58576" y="3136"/>
                  </a:lnTo>
                  <a:lnTo>
                    <a:pt x="61745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44"/>
            <p:cNvSpPr/>
            <p:nvPr/>
          </p:nvSpPr>
          <p:spPr>
            <a:xfrm>
              <a:off x="5515775" y="2678200"/>
              <a:ext cx="185150" cy="347775"/>
            </a:xfrm>
            <a:custGeom>
              <a:avLst/>
              <a:gdLst/>
              <a:ahLst/>
              <a:cxnLst/>
              <a:rect l="l" t="t" r="r" b="b"/>
              <a:pathLst>
                <a:path w="7406" h="13911" extrusionOk="0">
                  <a:moveTo>
                    <a:pt x="1" y="0"/>
                  </a:moveTo>
                  <a:lnTo>
                    <a:pt x="1" y="13910"/>
                  </a:lnTo>
                  <a:lnTo>
                    <a:pt x="7406" y="13910"/>
                  </a:lnTo>
                  <a:lnTo>
                    <a:pt x="740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44"/>
            <p:cNvSpPr/>
            <p:nvPr/>
          </p:nvSpPr>
          <p:spPr>
            <a:xfrm>
              <a:off x="5559975" y="2754075"/>
              <a:ext cx="140950" cy="79250"/>
            </a:xfrm>
            <a:custGeom>
              <a:avLst/>
              <a:gdLst/>
              <a:ahLst/>
              <a:cxnLst/>
              <a:rect l="l" t="t" r="r" b="b"/>
              <a:pathLst>
                <a:path w="5638" h="3170" extrusionOk="0">
                  <a:moveTo>
                    <a:pt x="0" y="1"/>
                  </a:moveTo>
                  <a:lnTo>
                    <a:pt x="0" y="3170"/>
                  </a:lnTo>
                  <a:lnTo>
                    <a:pt x="5638" y="2736"/>
                  </a:lnTo>
                  <a:lnTo>
                    <a:pt x="5638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44"/>
            <p:cNvSpPr/>
            <p:nvPr/>
          </p:nvSpPr>
          <p:spPr>
            <a:xfrm>
              <a:off x="5559975" y="2714875"/>
              <a:ext cx="245200" cy="79250"/>
            </a:xfrm>
            <a:custGeom>
              <a:avLst/>
              <a:gdLst/>
              <a:ahLst/>
              <a:cxnLst/>
              <a:rect l="l" t="t" r="r" b="b"/>
              <a:pathLst>
                <a:path w="9808" h="3170" extrusionOk="0">
                  <a:moveTo>
                    <a:pt x="0" y="1"/>
                  </a:moveTo>
                  <a:lnTo>
                    <a:pt x="0" y="3170"/>
                  </a:lnTo>
                  <a:lnTo>
                    <a:pt x="9807" y="3170"/>
                  </a:lnTo>
                  <a:lnTo>
                    <a:pt x="980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44"/>
            <p:cNvSpPr/>
            <p:nvPr/>
          </p:nvSpPr>
          <p:spPr>
            <a:xfrm>
              <a:off x="2107500" y="2756625"/>
              <a:ext cx="426175" cy="623300"/>
            </a:xfrm>
            <a:custGeom>
              <a:avLst/>
              <a:gdLst/>
              <a:ahLst/>
              <a:cxnLst/>
              <a:rect l="l" t="t" r="r" b="b"/>
              <a:pathLst>
                <a:path w="17047" h="24932" extrusionOk="0">
                  <a:moveTo>
                    <a:pt x="9781" y="0"/>
                  </a:moveTo>
                  <a:cubicBezTo>
                    <a:pt x="8553" y="0"/>
                    <a:pt x="7299" y="264"/>
                    <a:pt x="6239" y="699"/>
                  </a:cubicBezTo>
                  <a:cubicBezTo>
                    <a:pt x="2169" y="2334"/>
                    <a:pt x="435" y="6970"/>
                    <a:pt x="168" y="11073"/>
                  </a:cubicBezTo>
                  <a:cubicBezTo>
                    <a:pt x="1" y="13408"/>
                    <a:pt x="301" y="15777"/>
                    <a:pt x="1035" y="18012"/>
                  </a:cubicBezTo>
                  <a:cubicBezTo>
                    <a:pt x="1402" y="19079"/>
                    <a:pt x="1836" y="20080"/>
                    <a:pt x="2369" y="21047"/>
                  </a:cubicBezTo>
                  <a:cubicBezTo>
                    <a:pt x="3003" y="22281"/>
                    <a:pt x="3704" y="23482"/>
                    <a:pt x="3670" y="24883"/>
                  </a:cubicBezTo>
                  <a:cubicBezTo>
                    <a:pt x="3626" y="24917"/>
                    <a:pt x="3648" y="24931"/>
                    <a:pt x="3697" y="24931"/>
                  </a:cubicBezTo>
                  <a:cubicBezTo>
                    <a:pt x="3796" y="24931"/>
                    <a:pt x="4004" y="24872"/>
                    <a:pt x="4004" y="24783"/>
                  </a:cubicBezTo>
                  <a:cubicBezTo>
                    <a:pt x="7573" y="22381"/>
                    <a:pt x="12343" y="21614"/>
                    <a:pt x="14945" y="17912"/>
                  </a:cubicBezTo>
                  <a:cubicBezTo>
                    <a:pt x="16179" y="16177"/>
                    <a:pt x="16713" y="14042"/>
                    <a:pt x="16880" y="11907"/>
                  </a:cubicBezTo>
                  <a:cubicBezTo>
                    <a:pt x="17046" y="9606"/>
                    <a:pt x="16946" y="7071"/>
                    <a:pt x="16179" y="4902"/>
                  </a:cubicBezTo>
                  <a:cubicBezTo>
                    <a:pt x="15545" y="3034"/>
                    <a:pt x="14311" y="1300"/>
                    <a:pt x="12443" y="499"/>
                  </a:cubicBezTo>
                  <a:cubicBezTo>
                    <a:pt x="11636" y="153"/>
                    <a:pt x="10716" y="0"/>
                    <a:pt x="978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44"/>
            <p:cNvSpPr/>
            <p:nvPr/>
          </p:nvSpPr>
          <p:spPr>
            <a:xfrm>
              <a:off x="2091675" y="2857775"/>
              <a:ext cx="367550" cy="996525"/>
            </a:xfrm>
            <a:custGeom>
              <a:avLst/>
              <a:gdLst/>
              <a:ahLst/>
              <a:cxnLst/>
              <a:rect l="l" t="t" r="r" b="b"/>
              <a:pathLst>
                <a:path w="14702" h="39861" extrusionOk="0">
                  <a:moveTo>
                    <a:pt x="11826" y="0"/>
                  </a:moveTo>
                  <a:cubicBezTo>
                    <a:pt x="11792" y="0"/>
                    <a:pt x="11761" y="17"/>
                    <a:pt x="11742" y="56"/>
                  </a:cubicBezTo>
                  <a:cubicBezTo>
                    <a:pt x="10975" y="1690"/>
                    <a:pt x="10241" y="3291"/>
                    <a:pt x="9574" y="4959"/>
                  </a:cubicBezTo>
                  <a:cubicBezTo>
                    <a:pt x="9507" y="3358"/>
                    <a:pt x="9273" y="1790"/>
                    <a:pt x="8840" y="256"/>
                  </a:cubicBezTo>
                  <a:cubicBezTo>
                    <a:pt x="8827" y="230"/>
                    <a:pt x="8805" y="219"/>
                    <a:pt x="8782" y="219"/>
                  </a:cubicBezTo>
                  <a:cubicBezTo>
                    <a:pt x="8745" y="219"/>
                    <a:pt x="8706" y="248"/>
                    <a:pt x="8706" y="289"/>
                  </a:cubicBezTo>
                  <a:cubicBezTo>
                    <a:pt x="9073" y="2057"/>
                    <a:pt x="9240" y="3825"/>
                    <a:pt x="9273" y="5626"/>
                  </a:cubicBezTo>
                  <a:cubicBezTo>
                    <a:pt x="8373" y="7828"/>
                    <a:pt x="7572" y="10030"/>
                    <a:pt x="6838" y="12298"/>
                  </a:cubicBezTo>
                  <a:cubicBezTo>
                    <a:pt x="6638" y="9963"/>
                    <a:pt x="5337" y="7561"/>
                    <a:pt x="4337" y="5660"/>
                  </a:cubicBezTo>
                  <a:cubicBezTo>
                    <a:pt x="4327" y="5640"/>
                    <a:pt x="4308" y="5632"/>
                    <a:pt x="4288" y="5632"/>
                  </a:cubicBezTo>
                  <a:cubicBezTo>
                    <a:pt x="4239" y="5632"/>
                    <a:pt x="4180" y="5679"/>
                    <a:pt x="4203" y="5726"/>
                  </a:cubicBezTo>
                  <a:cubicBezTo>
                    <a:pt x="4737" y="7094"/>
                    <a:pt x="5304" y="8462"/>
                    <a:pt x="5738" y="9896"/>
                  </a:cubicBezTo>
                  <a:cubicBezTo>
                    <a:pt x="6038" y="11064"/>
                    <a:pt x="6271" y="12264"/>
                    <a:pt x="6438" y="13465"/>
                  </a:cubicBezTo>
                  <a:cubicBezTo>
                    <a:pt x="5804" y="15467"/>
                    <a:pt x="5204" y="17468"/>
                    <a:pt x="4670" y="19470"/>
                  </a:cubicBezTo>
                  <a:cubicBezTo>
                    <a:pt x="3736" y="22839"/>
                    <a:pt x="2936" y="26241"/>
                    <a:pt x="2168" y="29644"/>
                  </a:cubicBezTo>
                  <a:cubicBezTo>
                    <a:pt x="1768" y="31378"/>
                    <a:pt x="1401" y="33113"/>
                    <a:pt x="1001" y="34847"/>
                  </a:cubicBezTo>
                  <a:cubicBezTo>
                    <a:pt x="601" y="36448"/>
                    <a:pt x="267" y="38083"/>
                    <a:pt x="0" y="39717"/>
                  </a:cubicBezTo>
                  <a:cubicBezTo>
                    <a:pt x="0" y="39809"/>
                    <a:pt x="81" y="39860"/>
                    <a:pt x="164" y="39860"/>
                  </a:cubicBezTo>
                  <a:cubicBezTo>
                    <a:pt x="233" y="39860"/>
                    <a:pt x="304" y="39826"/>
                    <a:pt x="334" y="39751"/>
                  </a:cubicBezTo>
                  <a:cubicBezTo>
                    <a:pt x="867" y="38083"/>
                    <a:pt x="1168" y="36282"/>
                    <a:pt x="1535" y="34580"/>
                  </a:cubicBezTo>
                  <a:cubicBezTo>
                    <a:pt x="1901" y="32979"/>
                    <a:pt x="2302" y="31378"/>
                    <a:pt x="2669" y="29777"/>
                  </a:cubicBezTo>
                  <a:cubicBezTo>
                    <a:pt x="3469" y="26475"/>
                    <a:pt x="4303" y="23139"/>
                    <a:pt x="5237" y="19870"/>
                  </a:cubicBezTo>
                  <a:cubicBezTo>
                    <a:pt x="5471" y="19003"/>
                    <a:pt x="5704" y="18135"/>
                    <a:pt x="5971" y="17268"/>
                  </a:cubicBezTo>
                  <a:cubicBezTo>
                    <a:pt x="8506" y="14599"/>
                    <a:pt x="11108" y="12365"/>
                    <a:pt x="14611" y="10997"/>
                  </a:cubicBezTo>
                  <a:cubicBezTo>
                    <a:pt x="14702" y="10967"/>
                    <a:pt x="14682" y="10826"/>
                    <a:pt x="14603" y="10826"/>
                  </a:cubicBezTo>
                  <a:cubicBezTo>
                    <a:pt x="14595" y="10826"/>
                    <a:pt x="14586" y="10827"/>
                    <a:pt x="14577" y="10830"/>
                  </a:cubicBezTo>
                  <a:cubicBezTo>
                    <a:pt x="11542" y="11898"/>
                    <a:pt x="8473" y="13632"/>
                    <a:pt x="6305" y="16101"/>
                  </a:cubicBezTo>
                  <a:cubicBezTo>
                    <a:pt x="6938" y="13966"/>
                    <a:pt x="7606" y="11864"/>
                    <a:pt x="8339" y="9729"/>
                  </a:cubicBezTo>
                  <a:cubicBezTo>
                    <a:pt x="10041" y="7828"/>
                    <a:pt x="12075" y="6227"/>
                    <a:pt x="14344" y="5026"/>
                  </a:cubicBezTo>
                  <a:cubicBezTo>
                    <a:pt x="14424" y="4999"/>
                    <a:pt x="14375" y="4907"/>
                    <a:pt x="14318" y="4907"/>
                  </a:cubicBezTo>
                  <a:cubicBezTo>
                    <a:pt x="14304" y="4907"/>
                    <a:pt x="14290" y="4913"/>
                    <a:pt x="14277" y="4926"/>
                  </a:cubicBezTo>
                  <a:cubicBezTo>
                    <a:pt x="12175" y="5827"/>
                    <a:pt x="10274" y="7127"/>
                    <a:pt x="8673" y="8762"/>
                  </a:cubicBezTo>
                  <a:cubicBezTo>
                    <a:pt x="9674" y="5860"/>
                    <a:pt x="10774" y="2991"/>
                    <a:pt x="11975" y="189"/>
                  </a:cubicBezTo>
                  <a:cubicBezTo>
                    <a:pt x="11999" y="95"/>
                    <a:pt x="11906" y="0"/>
                    <a:pt x="118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44"/>
            <p:cNvSpPr/>
            <p:nvPr/>
          </p:nvSpPr>
          <p:spPr>
            <a:xfrm>
              <a:off x="2207000" y="2942350"/>
              <a:ext cx="44800" cy="83125"/>
            </a:xfrm>
            <a:custGeom>
              <a:avLst/>
              <a:gdLst/>
              <a:ahLst/>
              <a:cxnLst/>
              <a:rect l="l" t="t" r="r" b="b"/>
              <a:pathLst>
                <a:path w="1792" h="3325" extrusionOk="0">
                  <a:moveTo>
                    <a:pt x="121" y="0"/>
                  </a:moveTo>
                  <a:cubicBezTo>
                    <a:pt x="60" y="0"/>
                    <a:pt x="0" y="71"/>
                    <a:pt x="24" y="142"/>
                  </a:cubicBezTo>
                  <a:cubicBezTo>
                    <a:pt x="658" y="1143"/>
                    <a:pt x="1225" y="2210"/>
                    <a:pt x="1758" y="3311"/>
                  </a:cubicBezTo>
                  <a:cubicBezTo>
                    <a:pt x="1758" y="3321"/>
                    <a:pt x="1761" y="3325"/>
                    <a:pt x="1765" y="3325"/>
                  </a:cubicBezTo>
                  <a:cubicBezTo>
                    <a:pt x="1775" y="3325"/>
                    <a:pt x="1792" y="3301"/>
                    <a:pt x="1792" y="3277"/>
                  </a:cubicBezTo>
                  <a:cubicBezTo>
                    <a:pt x="1491" y="2110"/>
                    <a:pt x="924" y="1009"/>
                    <a:pt x="191" y="42"/>
                  </a:cubicBezTo>
                  <a:cubicBezTo>
                    <a:pt x="171" y="12"/>
                    <a:pt x="146" y="0"/>
                    <a:pt x="121" y="0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44"/>
            <p:cNvSpPr/>
            <p:nvPr/>
          </p:nvSpPr>
          <p:spPr>
            <a:xfrm>
              <a:off x="2391875" y="3091000"/>
              <a:ext cx="85100" cy="39200"/>
            </a:xfrm>
            <a:custGeom>
              <a:avLst/>
              <a:gdLst/>
              <a:ahLst/>
              <a:cxnLst/>
              <a:rect l="l" t="t" r="r" b="b"/>
              <a:pathLst>
                <a:path w="3404" h="1568" extrusionOk="0">
                  <a:moveTo>
                    <a:pt x="3336" y="0"/>
                  </a:moveTo>
                  <a:cubicBezTo>
                    <a:pt x="2169" y="267"/>
                    <a:pt x="1068" y="734"/>
                    <a:pt x="67" y="1401"/>
                  </a:cubicBezTo>
                  <a:cubicBezTo>
                    <a:pt x="1" y="1434"/>
                    <a:pt x="67" y="1568"/>
                    <a:pt x="167" y="1568"/>
                  </a:cubicBezTo>
                  <a:cubicBezTo>
                    <a:pt x="701" y="1301"/>
                    <a:pt x="1202" y="1001"/>
                    <a:pt x="1735" y="767"/>
                  </a:cubicBezTo>
                  <a:cubicBezTo>
                    <a:pt x="2269" y="500"/>
                    <a:pt x="2836" y="300"/>
                    <a:pt x="3336" y="33"/>
                  </a:cubicBezTo>
                  <a:cubicBezTo>
                    <a:pt x="3403" y="33"/>
                    <a:pt x="3370" y="0"/>
                    <a:pt x="3336" y="0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1412;p44"/>
            <p:cNvSpPr/>
            <p:nvPr/>
          </p:nvSpPr>
          <p:spPr>
            <a:xfrm>
              <a:off x="2421400" y="2868325"/>
              <a:ext cx="29725" cy="22175"/>
            </a:xfrm>
            <a:custGeom>
              <a:avLst/>
              <a:gdLst/>
              <a:ahLst/>
              <a:cxnLst/>
              <a:rect l="l" t="t" r="r" b="b"/>
              <a:pathLst>
                <a:path w="1189" h="887" extrusionOk="0">
                  <a:moveTo>
                    <a:pt x="1088" y="1"/>
                  </a:moveTo>
                  <a:cubicBezTo>
                    <a:pt x="721" y="234"/>
                    <a:pt x="387" y="468"/>
                    <a:pt x="54" y="768"/>
                  </a:cubicBezTo>
                  <a:cubicBezTo>
                    <a:pt x="0" y="795"/>
                    <a:pt x="55" y="886"/>
                    <a:pt x="113" y="886"/>
                  </a:cubicBezTo>
                  <a:cubicBezTo>
                    <a:pt x="127" y="886"/>
                    <a:pt x="141" y="881"/>
                    <a:pt x="154" y="868"/>
                  </a:cubicBezTo>
                  <a:cubicBezTo>
                    <a:pt x="488" y="634"/>
                    <a:pt x="854" y="401"/>
                    <a:pt x="1155" y="101"/>
                  </a:cubicBezTo>
                  <a:cubicBezTo>
                    <a:pt x="1188" y="67"/>
                    <a:pt x="1155" y="1"/>
                    <a:pt x="1088" y="1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44"/>
            <p:cNvSpPr/>
            <p:nvPr/>
          </p:nvSpPr>
          <p:spPr>
            <a:xfrm>
              <a:off x="1590475" y="2704875"/>
              <a:ext cx="548575" cy="559600"/>
            </a:xfrm>
            <a:custGeom>
              <a:avLst/>
              <a:gdLst/>
              <a:ahLst/>
              <a:cxnLst/>
              <a:rect l="l" t="t" r="r" b="b"/>
              <a:pathLst>
                <a:path w="21943" h="22384" extrusionOk="0">
                  <a:moveTo>
                    <a:pt x="6195" y="0"/>
                  </a:moveTo>
                  <a:cubicBezTo>
                    <a:pt x="5524" y="0"/>
                    <a:pt x="4863" y="70"/>
                    <a:pt x="4237" y="234"/>
                  </a:cubicBezTo>
                  <a:cubicBezTo>
                    <a:pt x="2469" y="701"/>
                    <a:pt x="1235" y="2236"/>
                    <a:pt x="701" y="3970"/>
                  </a:cubicBezTo>
                  <a:cubicBezTo>
                    <a:pt x="0" y="6305"/>
                    <a:pt x="367" y="9074"/>
                    <a:pt x="901" y="11409"/>
                  </a:cubicBezTo>
                  <a:cubicBezTo>
                    <a:pt x="1335" y="13610"/>
                    <a:pt x="2335" y="15679"/>
                    <a:pt x="3803" y="17380"/>
                  </a:cubicBezTo>
                  <a:cubicBezTo>
                    <a:pt x="5304" y="19014"/>
                    <a:pt x="7172" y="19815"/>
                    <a:pt x="9274" y="20382"/>
                  </a:cubicBezTo>
                  <a:cubicBezTo>
                    <a:pt x="12009" y="21049"/>
                    <a:pt x="14744" y="21683"/>
                    <a:pt x="17480" y="22383"/>
                  </a:cubicBezTo>
                  <a:cubicBezTo>
                    <a:pt x="17480" y="22384"/>
                    <a:pt x="17481" y="22384"/>
                    <a:pt x="17482" y="22384"/>
                  </a:cubicBezTo>
                  <a:cubicBezTo>
                    <a:pt x="17745" y="22384"/>
                    <a:pt x="21943" y="13527"/>
                    <a:pt x="20115" y="9107"/>
                  </a:cubicBezTo>
                  <a:cubicBezTo>
                    <a:pt x="18447" y="4971"/>
                    <a:pt x="14811" y="2002"/>
                    <a:pt x="10608" y="768"/>
                  </a:cubicBezTo>
                  <a:cubicBezTo>
                    <a:pt x="9269" y="352"/>
                    <a:pt x="7705" y="0"/>
                    <a:pt x="619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44"/>
            <p:cNvSpPr/>
            <p:nvPr/>
          </p:nvSpPr>
          <p:spPr>
            <a:xfrm>
              <a:off x="1713300" y="2839100"/>
              <a:ext cx="431400" cy="890325"/>
            </a:xfrm>
            <a:custGeom>
              <a:avLst/>
              <a:gdLst/>
              <a:ahLst/>
              <a:cxnLst/>
              <a:rect l="l" t="t" r="r" b="b"/>
              <a:pathLst>
                <a:path w="17256" h="35613" extrusionOk="0">
                  <a:moveTo>
                    <a:pt x="3864" y="1"/>
                  </a:moveTo>
                  <a:cubicBezTo>
                    <a:pt x="3754" y="1"/>
                    <a:pt x="3656" y="126"/>
                    <a:pt x="3727" y="269"/>
                  </a:cubicBezTo>
                  <a:cubicBezTo>
                    <a:pt x="4127" y="903"/>
                    <a:pt x="4494" y="1537"/>
                    <a:pt x="4894" y="2204"/>
                  </a:cubicBezTo>
                  <a:cubicBezTo>
                    <a:pt x="3260" y="1570"/>
                    <a:pt x="1659" y="1036"/>
                    <a:pt x="191" y="69"/>
                  </a:cubicBezTo>
                  <a:cubicBezTo>
                    <a:pt x="168" y="53"/>
                    <a:pt x="146" y="47"/>
                    <a:pt x="128" y="47"/>
                  </a:cubicBezTo>
                  <a:cubicBezTo>
                    <a:pt x="67" y="47"/>
                    <a:pt x="40" y="118"/>
                    <a:pt x="91" y="169"/>
                  </a:cubicBezTo>
                  <a:cubicBezTo>
                    <a:pt x="1459" y="1370"/>
                    <a:pt x="3327" y="2070"/>
                    <a:pt x="5095" y="2504"/>
                  </a:cubicBezTo>
                  <a:cubicBezTo>
                    <a:pt x="6529" y="4939"/>
                    <a:pt x="7863" y="7374"/>
                    <a:pt x="9097" y="9876"/>
                  </a:cubicBezTo>
                  <a:cubicBezTo>
                    <a:pt x="7930" y="9376"/>
                    <a:pt x="6729" y="9009"/>
                    <a:pt x="5495" y="8708"/>
                  </a:cubicBezTo>
                  <a:cubicBezTo>
                    <a:pt x="3660" y="8241"/>
                    <a:pt x="1859" y="7608"/>
                    <a:pt x="124" y="6840"/>
                  </a:cubicBezTo>
                  <a:cubicBezTo>
                    <a:pt x="115" y="6836"/>
                    <a:pt x="106" y="6834"/>
                    <a:pt x="97" y="6834"/>
                  </a:cubicBezTo>
                  <a:cubicBezTo>
                    <a:pt x="42" y="6834"/>
                    <a:pt x="0" y="6912"/>
                    <a:pt x="58" y="6940"/>
                  </a:cubicBezTo>
                  <a:cubicBezTo>
                    <a:pt x="1425" y="7841"/>
                    <a:pt x="2926" y="8508"/>
                    <a:pt x="4528" y="8942"/>
                  </a:cubicBezTo>
                  <a:cubicBezTo>
                    <a:pt x="6129" y="9409"/>
                    <a:pt x="7730" y="9976"/>
                    <a:pt x="9331" y="10410"/>
                  </a:cubicBezTo>
                  <a:cubicBezTo>
                    <a:pt x="10398" y="12578"/>
                    <a:pt x="11399" y="14846"/>
                    <a:pt x="12266" y="17181"/>
                  </a:cubicBezTo>
                  <a:cubicBezTo>
                    <a:pt x="14468" y="23119"/>
                    <a:pt x="16069" y="29256"/>
                    <a:pt x="17036" y="35528"/>
                  </a:cubicBezTo>
                  <a:cubicBezTo>
                    <a:pt x="17036" y="35586"/>
                    <a:pt x="17081" y="35613"/>
                    <a:pt x="17129" y="35613"/>
                  </a:cubicBezTo>
                  <a:cubicBezTo>
                    <a:pt x="17190" y="35613"/>
                    <a:pt x="17255" y="35569"/>
                    <a:pt x="17237" y="35494"/>
                  </a:cubicBezTo>
                  <a:cubicBezTo>
                    <a:pt x="16670" y="29123"/>
                    <a:pt x="15202" y="22885"/>
                    <a:pt x="12934" y="16914"/>
                  </a:cubicBezTo>
                  <a:cubicBezTo>
                    <a:pt x="12500" y="15747"/>
                    <a:pt x="12033" y="14579"/>
                    <a:pt x="11533" y="13412"/>
                  </a:cubicBezTo>
                  <a:cubicBezTo>
                    <a:pt x="12633" y="10343"/>
                    <a:pt x="12900" y="7041"/>
                    <a:pt x="12266" y="3805"/>
                  </a:cubicBezTo>
                  <a:cubicBezTo>
                    <a:pt x="12266" y="3788"/>
                    <a:pt x="12250" y="3780"/>
                    <a:pt x="12233" y="3780"/>
                  </a:cubicBezTo>
                  <a:cubicBezTo>
                    <a:pt x="12216" y="3780"/>
                    <a:pt x="12200" y="3788"/>
                    <a:pt x="12200" y="3805"/>
                  </a:cubicBezTo>
                  <a:cubicBezTo>
                    <a:pt x="12433" y="5573"/>
                    <a:pt x="12366" y="7307"/>
                    <a:pt x="12033" y="9042"/>
                  </a:cubicBezTo>
                  <a:cubicBezTo>
                    <a:pt x="11799" y="10209"/>
                    <a:pt x="11432" y="11410"/>
                    <a:pt x="11199" y="12578"/>
                  </a:cubicBezTo>
                  <a:cubicBezTo>
                    <a:pt x="10365" y="10643"/>
                    <a:pt x="9431" y="8775"/>
                    <a:pt x="8397" y="6907"/>
                  </a:cubicBezTo>
                  <a:cubicBezTo>
                    <a:pt x="8664" y="4772"/>
                    <a:pt x="8597" y="2571"/>
                    <a:pt x="8197" y="436"/>
                  </a:cubicBezTo>
                  <a:cubicBezTo>
                    <a:pt x="8197" y="402"/>
                    <a:pt x="8180" y="386"/>
                    <a:pt x="8163" y="386"/>
                  </a:cubicBezTo>
                  <a:cubicBezTo>
                    <a:pt x="8147" y="386"/>
                    <a:pt x="8130" y="402"/>
                    <a:pt x="8130" y="436"/>
                  </a:cubicBezTo>
                  <a:cubicBezTo>
                    <a:pt x="8297" y="2404"/>
                    <a:pt x="8297" y="4372"/>
                    <a:pt x="8063" y="6340"/>
                  </a:cubicBezTo>
                  <a:cubicBezTo>
                    <a:pt x="6863" y="4172"/>
                    <a:pt x="5495" y="2070"/>
                    <a:pt x="3994" y="69"/>
                  </a:cubicBezTo>
                  <a:cubicBezTo>
                    <a:pt x="3955" y="21"/>
                    <a:pt x="3909" y="1"/>
                    <a:pt x="386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44"/>
            <p:cNvSpPr/>
            <p:nvPr/>
          </p:nvSpPr>
          <p:spPr>
            <a:xfrm>
              <a:off x="1648975" y="2949050"/>
              <a:ext cx="128050" cy="48700"/>
            </a:xfrm>
            <a:custGeom>
              <a:avLst/>
              <a:gdLst/>
              <a:ahLst/>
              <a:cxnLst/>
              <a:rect l="l" t="t" r="r" b="b"/>
              <a:pathLst>
                <a:path w="5122" h="1948" extrusionOk="0">
                  <a:moveTo>
                    <a:pt x="70" y="1"/>
                  </a:moveTo>
                  <a:cubicBezTo>
                    <a:pt x="21" y="1"/>
                    <a:pt x="0" y="79"/>
                    <a:pt x="29" y="107"/>
                  </a:cubicBezTo>
                  <a:cubicBezTo>
                    <a:pt x="1497" y="1208"/>
                    <a:pt x="3231" y="1675"/>
                    <a:pt x="4999" y="1942"/>
                  </a:cubicBezTo>
                  <a:cubicBezTo>
                    <a:pt x="5006" y="1946"/>
                    <a:pt x="5014" y="1947"/>
                    <a:pt x="5021" y="1947"/>
                  </a:cubicBezTo>
                  <a:cubicBezTo>
                    <a:pt x="5078" y="1947"/>
                    <a:pt x="5121" y="1838"/>
                    <a:pt x="5032" y="1809"/>
                  </a:cubicBezTo>
                  <a:cubicBezTo>
                    <a:pt x="3365" y="1275"/>
                    <a:pt x="1763" y="541"/>
                    <a:pt x="96" y="7"/>
                  </a:cubicBezTo>
                  <a:cubicBezTo>
                    <a:pt x="86" y="3"/>
                    <a:pt x="78" y="1"/>
                    <a:pt x="70" y="1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44"/>
            <p:cNvSpPr/>
            <p:nvPr/>
          </p:nvSpPr>
          <p:spPr>
            <a:xfrm>
              <a:off x="1984375" y="2844575"/>
              <a:ext cx="25600" cy="119275"/>
            </a:xfrm>
            <a:custGeom>
              <a:avLst/>
              <a:gdLst/>
              <a:ahLst/>
              <a:cxnLst/>
              <a:rect l="l" t="t" r="r" b="b"/>
              <a:pathLst>
                <a:path w="1024" h="4771" extrusionOk="0">
                  <a:moveTo>
                    <a:pt x="96" y="1"/>
                  </a:moveTo>
                  <a:cubicBezTo>
                    <a:pt x="50" y="1"/>
                    <a:pt x="1" y="52"/>
                    <a:pt x="22" y="117"/>
                  </a:cubicBezTo>
                  <a:cubicBezTo>
                    <a:pt x="423" y="1651"/>
                    <a:pt x="389" y="3152"/>
                    <a:pt x="523" y="4720"/>
                  </a:cubicBezTo>
                  <a:cubicBezTo>
                    <a:pt x="523" y="4753"/>
                    <a:pt x="556" y="4770"/>
                    <a:pt x="589" y="4770"/>
                  </a:cubicBezTo>
                  <a:cubicBezTo>
                    <a:pt x="623" y="4770"/>
                    <a:pt x="656" y="4753"/>
                    <a:pt x="656" y="4720"/>
                  </a:cubicBezTo>
                  <a:cubicBezTo>
                    <a:pt x="1023" y="3152"/>
                    <a:pt x="656" y="1551"/>
                    <a:pt x="156" y="50"/>
                  </a:cubicBezTo>
                  <a:cubicBezTo>
                    <a:pt x="144" y="15"/>
                    <a:pt x="120" y="1"/>
                    <a:pt x="96" y="1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44"/>
            <p:cNvSpPr/>
            <p:nvPr/>
          </p:nvSpPr>
          <p:spPr>
            <a:xfrm>
              <a:off x="1805850" y="2765075"/>
              <a:ext cx="26500" cy="66650"/>
            </a:xfrm>
            <a:custGeom>
              <a:avLst/>
              <a:gdLst/>
              <a:ahLst/>
              <a:cxnLst/>
              <a:rect l="l" t="t" r="r" b="b"/>
              <a:pathLst>
                <a:path w="1060" h="2666" extrusionOk="0">
                  <a:moveTo>
                    <a:pt x="125" y="1"/>
                  </a:moveTo>
                  <a:cubicBezTo>
                    <a:pt x="64" y="1"/>
                    <a:pt x="1" y="56"/>
                    <a:pt x="25" y="128"/>
                  </a:cubicBezTo>
                  <a:cubicBezTo>
                    <a:pt x="325" y="962"/>
                    <a:pt x="692" y="1762"/>
                    <a:pt x="926" y="2630"/>
                  </a:cubicBezTo>
                  <a:cubicBezTo>
                    <a:pt x="938" y="2655"/>
                    <a:pt x="956" y="2666"/>
                    <a:pt x="973" y="2666"/>
                  </a:cubicBezTo>
                  <a:cubicBezTo>
                    <a:pt x="1000" y="2666"/>
                    <a:pt x="1026" y="2637"/>
                    <a:pt x="1026" y="2596"/>
                  </a:cubicBezTo>
                  <a:cubicBezTo>
                    <a:pt x="1059" y="1662"/>
                    <a:pt x="759" y="762"/>
                    <a:pt x="192" y="28"/>
                  </a:cubicBezTo>
                  <a:cubicBezTo>
                    <a:pt x="173" y="9"/>
                    <a:pt x="149" y="1"/>
                    <a:pt x="125" y="1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44"/>
            <p:cNvSpPr/>
            <p:nvPr/>
          </p:nvSpPr>
          <p:spPr>
            <a:xfrm>
              <a:off x="1590475" y="3234325"/>
              <a:ext cx="463700" cy="285325"/>
            </a:xfrm>
            <a:custGeom>
              <a:avLst/>
              <a:gdLst/>
              <a:ahLst/>
              <a:cxnLst/>
              <a:rect l="l" t="t" r="r" b="b"/>
              <a:pathLst>
                <a:path w="18548" h="11413" extrusionOk="0">
                  <a:moveTo>
                    <a:pt x="3329" y="1"/>
                  </a:moveTo>
                  <a:cubicBezTo>
                    <a:pt x="3198" y="1"/>
                    <a:pt x="3067" y="2"/>
                    <a:pt x="2936" y="4"/>
                  </a:cubicBezTo>
                  <a:cubicBezTo>
                    <a:pt x="1768" y="71"/>
                    <a:pt x="834" y="305"/>
                    <a:pt x="434" y="1472"/>
                  </a:cubicBezTo>
                  <a:cubicBezTo>
                    <a:pt x="0" y="2640"/>
                    <a:pt x="301" y="4207"/>
                    <a:pt x="701" y="5408"/>
                  </a:cubicBezTo>
                  <a:cubicBezTo>
                    <a:pt x="1502" y="7910"/>
                    <a:pt x="3370" y="11413"/>
                    <a:pt x="6338" y="11413"/>
                  </a:cubicBezTo>
                  <a:cubicBezTo>
                    <a:pt x="8273" y="11413"/>
                    <a:pt x="10208" y="11212"/>
                    <a:pt x="12142" y="11179"/>
                  </a:cubicBezTo>
                  <a:cubicBezTo>
                    <a:pt x="12843" y="11168"/>
                    <a:pt x="13540" y="11161"/>
                    <a:pt x="14234" y="11161"/>
                  </a:cubicBezTo>
                  <a:cubicBezTo>
                    <a:pt x="15623" y="11161"/>
                    <a:pt x="17001" y="11190"/>
                    <a:pt x="18380" y="11279"/>
                  </a:cubicBezTo>
                  <a:cubicBezTo>
                    <a:pt x="18547" y="11279"/>
                    <a:pt x="18113" y="5075"/>
                    <a:pt x="13143" y="2039"/>
                  </a:cubicBezTo>
                  <a:cubicBezTo>
                    <a:pt x="11742" y="1205"/>
                    <a:pt x="10041" y="938"/>
                    <a:pt x="8440" y="605"/>
                  </a:cubicBezTo>
                  <a:cubicBezTo>
                    <a:pt x="6767" y="202"/>
                    <a:pt x="5037" y="1"/>
                    <a:pt x="332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44"/>
            <p:cNvSpPr/>
            <p:nvPr/>
          </p:nvSpPr>
          <p:spPr>
            <a:xfrm>
              <a:off x="1656450" y="3261100"/>
              <a:ext cx="517800" cy="558400"/>
            </a:xfrm>
            <a:custGeom>
              <a:avLst/>
              <a:gdLst/>
              <a:ahLst/>
              <a:cxnLst/>
              <a:rect l="l" t="t" r="r" b="b"/>
              <a:pathLst>
                <a:path w="20712" h="22336" extrusionOk="0">
                  <a:moveTo>
                    <a:pt x="1231" y="1"/>
                  </a:moveTo>
                  <a:cubicBezTo>
                    <a:pt x="1164" y="1"/>
                    <a:pt x="1131" y="68"/>
                    <a:pt x="1164" y="101"/>
                  </a:cubicBezTo>
                  <a:cubicBezTo>
                    <a:pt x="1731" y="501"/>
                    <a:pt x="2332" y="868"/>
                    <a:pt x="2832" y="1268"/>
                  </a:cubicBezTo>
                  <a:cubicBezTo>
                    <a:pt x="3199" y="1569"/>
                    <a:pt x="3533" y="1902"/>
                    <a:pt x="3833" y="2236"/>
                  </a:cubicBezTo>
                  <a:cubicBezTo>
                    <a:pt x="2632" y="1869"/>
                    <a:pt x="1398" y="1502"/>
                    <a:pt x="197" y="1202"/>
                  </a:cubicBezTo>
                  <a:cubicBezTo>
                    <a:pt x="169" y="1192"/>
                    <a:pt x="145" y="1188"/>
                    <a:pt x="125" y="1188"/>
                  </a:cubicBezTo>
                  <a:cubicBezTo>
                    <a:pt x="1" y="1188"/>
                    <a:pt x="25" y="1345"/>
                    <a:pt x="197" y="1402"/>
                  </a:cubicBezTo>
                  <a:cubicBezTo>
                    <a:pt x="2465" y="2269"/>
                    <a:pt x="4767" y="2970"/>
                    <a:pt x="7035" y="3870"/>
                  </a:cubicBezTo>
                  <a:cubicBezTo>
                    <a:pt x="5546" y="3942"/>
                    <a:pt x="4074" y="4309"/>
                    <a:pt x="2582" y="4309"/>
                  </a:cubicBezTo>
                  <a:cubicBezTo>
                    <a:pt x="2002" y="4309"/>
                    <a:pt x="1419" y="4253"/>
                    <a:pt x="831" y="4104"/>
                  </a:cubicBezTo>
                  <a:cubicBezTo>
                    <a:pt x="821" y="4099"/>
                    <a:pt x="813" y="4097"/>
                    <a:pt x="805" y="4097"/>
                  </a:cubicBezTo>
                  <a:cubicBezTo>
                    <a:pt x="757" y="4097"/>
                    <a:pt x="740" y="4175"/>
                    <a:pt x="797" y="4204"/>
                  </a:cubicBezTo>
                  <a:cubicBezTo>
                    <a:pt x="1574" y="4463"/>
                    <a:pt x="2367" y="4556"/>
                    <a:pt x="3168" y="4556"/>
                  </a:cubicBezTo>
                  <a:cubicBezTo>
                    <a:pt x="4638" y="4556"/>
                    <a:pt x="6134" y="4243"/>
                    <a:pt x="7602" y="4070"/>
                  </a:cubicBezTo>
                  <a:lnTo>
                    <a:pt x="7902" y="4204"/>
                  </a:lnTo>
                  <a:cubicBezTo>
                    <a:pt x="9837" y="4971"/>
                    <a:pt x="11572" y="6105"/>
                    <a:pt x="13073" y="7540"/>
                  </a:cubicBezTo>
                  <a:cubicBezTo>
                    <a:pt x="12347" y="7381"/>
                    <a:pt x="11615" y="7325"/>
                    <a:pt x="10879" y="7325"/>
                  </a:cubicBezTo>
                  <a:cubicBezTo>
                    <a:pt x="9131" y="7325"/>
                    <a:pt x="7361" y="7640"/>
                    <a:pt x="5613" y="7640"/>
                  </a:cubicBezTo>
                  <a:cubicBezTo>
                    <a:pt x="4541" y="7640"/>
                    <a:pt x="3477" y="7521"/>
                    <a:pt x="2432" y="7139"/>
                  </a:cubicBezTo>
                  <a:cubicBezTo>
                    <a:pt x="2422" y="7135"/>
                    <a:pt x="2413" y="7133"/>
                    <a:pt x="2404" y="7133"/>
                  </a:cubicBezTo>
                  <a:cubicBezTo>
                    <a:pt x="2349" y="7133"/>
                    <a:pt x="2308" y="7211"/>
                    <a:pt x="2365" y="7239"/>
                  </a:cubicBezTo>
                  <a:cubicBezTo>
                    <a:pt x="3466" y="7872"/>
                    <a:pt x="4748" y="8044"/>
                    <a:pt x="6015" y="8044"/>
                  </a:cubicBezTo>
                  <a:cubicBezTo>
                    <a:pt x="6552" y="8044"/>
                    <a:pt x="7086" y="8013"/>
                    <a:pt x="7602" y="7973"/>
                  </a:cubicBezTo>
                  <a:cubicBezTo>
                    <a:pt x="8636" y="7873"/>
                    <a:pt x="9704" y="7740"/>
                    <a:pt x="10771" y="7740"/>
                  </a:cubicBezTo>
                  <a:cubicBezTo>
                    <a:pt x="11672" y="7740"/>
                    <a:pt x="12572" y="7806"/>
                    <a:pt x="13473" y="7940"/>
                  </a:cubicBezTo>
                  <a:cubicBezTo>
                    <a:pt x="13740" y="8173"/>
                    <a:pt x="13973" y="8440"/>
                    <a:pt x="14207" y="8707"/>
                  </a:cubicBezTo>
                  <a:cubicBezTo>
                    <a:pt x="17476" y="12577"/>
                    <a:pt x="19644" y="17247"/>
                    <a:pt x="20511" y="22250"/>
                  </a:cubicBezTo>
                  <a:cubicBezTo>
                    <a:pt x="20511" y="22309"/>
                    <a:pt x="20550" y="22335"/>
                    <a:pt x="20593" y="22335"/>
                  </a:cubicBezTo>
                  <a:cubicBezTo>
                    <a:pt x="20648" y="22335"/>
                    <a:pt x="20711" y="22292"/>
                    <a:pt x="20711" y="22217"/>
                  </a:cubicBezTo>
                  <a:cubicBezTo>
                    <a:pt x="20711" y="17113"/>
                    <a:pt x="18110" y="12143"/>
                    <a:pt x="14807" y="8407"/>
                  </a:cubicBezTo>
                  <a:cubicBezTo>
                    <a:pt x="13973" y="7440"/>
                    <a:pt x="13039" y="6572"/>
                    <a:pt x="11972" y="5838"/>
                  </a:cubicBezTo>
                  <a:cubicBezTo>
                    <a:pt x="11338" y="3937"/>
                    <a:pt x="9904" y="2403"/>
                    <a:pt x="8069" y="1602"/>
                  </a:cubicBezTo>
                  <a:cubicBezTo>
                    <a:pt x="8058" y="1598"/>
                    <a:pt x="8048" y="1597"/>
                    <a:pt x="8038" y="1597"/>
                  </a:cubicBezTo>
                  <a:cubicBezTo>
                    <a:pt x="7956" y="1597"/>
                    <a:pt x="7913" y="1706"/>
                    <a:pt x="8002" y="1735"/>
                  </a:cubicBezTo>
                  <a:cubicBezTo>
                    <a:pt x="8870" y="2336"/>
                    <a:pt x="9770" y="2836"/>
                    <a:pt x="10404" y="3670"/>
                  </a:cubicBezTo>
                  <a:cubicBezTo>
                    <a:pt x="10804" y="4237"/>
                    <a:pt x="11171" y="4838"/>
                    <a:pt x="11438" y="5471"/>
                  </a:cubicBezTo>
                  <a:cubicBezTo>
                    <a:pt x="10538" y="4871"/>
                    <a:pt x="9604" y="4371"/>
                    <a:pt x="8603" y="3970"/>
                  </a:cubicBezTo>
                  <a:cubicBezTo>
                    <a:pt x="7135" y="3370"/>
                    <a:pt x="5667" y="2836"/>
                    <a:pt x="4133" y="2369"/>
                  </a:cubicBezTo>
                  <a:cubicBezTo>
                    <a:pt x="3399" y="1302"/>
                    <a:pt x="2398" y="501"/>
                    <a:pt x="12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44"/>
            <p:cNvSpPr/>
            <p:nvPr/>
          </p:nvSpPr>
          <p:spPr>
            <a:xfrm>
              <a:off x="1634675" y="3346175"/>
              <a:ext cx="84250" cy="10350"/>
            </a:xfrm>
            <a:custGeom>
              <a:avLst/>
              <a:gdLst/>
              <a:ahLst/>
              <a:cxnLst/>
              <a:rect l="l" t="t" r="r" b="b"/>
              <a:pathLst>
                <a:path w="3370" h="414" extrusionOk="0">
                  <a:moveTo>
                    <a:pt x="67" y="0"/>
                  </a:moveTo>
                  <a:cubicBezTo>
                    <a:pt x="34" y="0"/>
                    <a:pt x="0" y="67"/>
                    <a:pt x="34" y="100"/>
                  </a:cubicBezTo>
                  <a:cubicBezTo>
                    <a:pt x="701" y="309"/>
                    <a:pt x="1394" y="413"/>
                    <a:pt x="2089" y="413"/>
                  </a:cubicBezTo>
                  <a:cubicBezTo>
                    <a:pt x="2506" y="413"/>
                    <a:pt x="2923" y="376"/>
                    <a:pt x="3336" y="301"/>
                  </a:cubicBezTo>
                  <a:cubicBezTo>
                    <a:pt x="3369" y="301"/>
                    <a:pt x="3369" y="267"/>
                    <a:pt x="3336" y="267"/>
                  </a:cubicBezTo>
                  <a:cubicBezTo>
                    <a:pt x="2269" y="234"/>
                    <a:pt x="1168" y="134"/>
                    <a:pt x="67" y="0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44"/>
            <p:cNvSpPr/>
            <p:nvPr/>
          </p:nvSpPr>
          <p:spPr>
            <a:xfrm>
              <a:off x="1817525" y="3292625"/>
              <a:ext cx="45275" cy="30775"/>
            </a:xfrm>
            <a:custGeom>
              <a:avLst/>
              <a:gdLst/>
              <a:ahLst/>
              <a:cxnLst/>
              <a:rect l="l" t="t" r="r" b="b"/>
              <a:pathLst>
                <a:path w="1811" h="1231" extrusionOk="0">
                  <a:moveTo>
                    <a:pt x="119" y="1"/>
                  </a:moveTo>
                  <a:cubicBezTo>
                    <a:pt x="43" y="1"/>
                    <a:pt x="1" y="83"/>
                    <a:pt x="58" y="141"/>
                  </a:cubicBezTo>
                  <a:cubicBezTo>
                    <a:pt x="325" y="341"/>
                    <a:pt x="559" y="508"/>
                    <a:pt x="859" y="641"/>
                  </a:cubicBezTo>
                  <a:cubicBezTo>
                    <a:pt x="1126" y="841"/>
                    <a:pt x="1393" y="1008"/>
                    <a:pt x="1693" y="1208"/>
                  </a:cubicBezTo>
                  <a:cubicBezTo>
                    <a:pt x="1701" y="1224"/>
                    <a:pt x="1712" y="1230"/>
                    <a:pt x="1724" y="1230"/>
                  </a:cubicBezTo>
                  <a:cubicBezTo>
                    <a:pt x="1764" y="1230"/>
                    <a:pt x="1811" y="1159"/>
                    <a:pt x="1760" y="1108"/>
                  </a:cubicBezTo>
                  <a:cubicBezTo>
                    <a:pt x="1293" y="641"/>
                    <a:pt x="759" y="274"/>
                    <a:pt x="158" y="7"/>
                  </a:cubicBezTo>
                  <a:cubicBezTo>
                    <a:pt x="145" y="3"/>
                    <a:pt x="132" y="1"/>
                    <a:pt x="119" y="1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44"/>
            <p:cNvSpPr/>
            <p:nvPr/>
          </p:nvSpPr>
          <p:spPr>
            <a:xfrm>
              <a:off x="2260375" y="3294700"/>
              <a:ext cx="364200" cy="232050"/>
            </a:xfrm>
            <a:custGeom>
              <a:avLst/>
              <a:gdLst/>
              <a:ahLst/>
              <a:cxnLst/>
              <a:rect l="l" t="t" r="r" b="b"/>
              <a:pathLst>
                <a:path w="14568" h="9282" extrusionOk="0">
                  <a:moveTo>
                    <a:pt x="10864" y="1"/>
                  </a:moveTo>
                  <a:cubicBezTo>
                    <a:pt x="9379" y="1"/>
                    <a:pt x="7685" y="690"/>
                    <a:pt x="6595" y="1225"/>
                  </a:cubicBezTo>
                  <a:cubicBezTo>
                    <a:pt x="3660" y="2660"/>
                    <a:pt x="1358" y="5061"/>
                    <a:pt x="24" y="7997"/>
                  </a:cubicBezTo>
                  <a:cubicBezTo>
                    <a:pt x="0" y="8043"/>
                    <a:pt x="42" y="8106"/>
                    <a:pt x="92" y="8106"/>
                  </a:cubicBezTo>
                  <a:cubicBezTo>
                    <a:pt x="113" y="8106"/>
                    <a:pt x="137" y="8094"/>
                    <a:pt x="157" y="8064"/>
                  </a:cubicBezTo>
                  <a:cubicBezTo>
                    <a:pt x="157" y="8097"/>
                    <a:pt x="190" y="8130"/>
                    <a:pt x="224" y="8130"/>
                  </a:cubicBezTo>
                  <a:cubicBezTo>
                    <a:pt x="2225" y="8597"/>
                    <a:pt x="4260" y="8964"/>
                    <a:pt x="6295" y="9198"/>
                  </a:cubicBezTo>
                  <a:cubicBezTo>
                    <a:pt x="6842" y="9242"/>
                    <a:pt x="7415" y="9282"/>
                    <a:pt x="7989" y="9282"/>
                  </a:cubicBezTo>
                  <a:cubicBezTo>
                    <a:pt x="9161" y="9282"/>
                    <a:pt x="10335" y="9114"/>
                    <a:pt x="11298" y="8464"/>
                  </a:cubicBezTo>
                  <a:cubicBezTo>
                    <a:pt x="13266" y="7163"/>
                    <a:pt x="14567" y="3694"/>
                    <a:pt x="13500" y="1492"/>
                  </a:cubicBezTo>
                  <a:cubicBezTo>
                    <a:pt x="12959" y="382"/>
                    <a:pt x="11969" y="1"/>
                    <a:pt x="10864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44"/>
            <p:cNvSpPr/>
            <p:nvPr/>
          </p:nvSpPr>
          <p:spPr>
            <a:xfrm>
              <a:off x="2072000" y="3332825"/>
              <a:ext cx="478350" cy="501900"/>
            </a:xfrm>
            <a:custGeom>
              <a:avLst/>
              <a:gdLst/>
              <a:ahLst/>
              <a:cxnLst/>
              <a:rect l="l" t="t" r="r" b="b"/>
              <a:pathLst>
                <a:path w="19134" h="20076" extrusionOk="0">
                  <a:moveTo>
                    <a:pt x="17399" y="1"/>
                  </a:moveTo>
                  <a:cubicBezTo>
                    <a:pt x="16332" y="568"/>
                    <a:pt x="15498" y="1402"/>
                    <a:pt x="14931" y="2469"/>
                  </a:cubicBezTo>
                  <a:cubicBezTo>
                    <a:pt x="13363" y="3036"/>
                    <a:pt x="11828" y="3737"/>
                    <a:pt x="10361" y="4537"/>
                  </a:cubicBezTo>
                  <a:cubicBezTo>
                    <a:pt x="11261" y="3303"/>
                    <a:pt x="12295" y="2202"/>
                    <a:pt x="13496" y="1268"/>
                  </a:cubicBezTo>
                  <a:cubicBezTo>
                    <a:pt x="13523" y="1241"/>
                    <a:pt x="13507" y="1150"/>
                    <a:pt x="13464" y="1150"/>
                  </a:cubicBezTo>
                  <a:cubicBezTo>
                    <a:pt x="13454" y="1150"/>
                    <a:pt x="13442" y="1155"/>
                    <a:pt x="13429" y="1168"/>
                  </a:cubicBezTo>
                  <a:cubicBezTo>
                    <a:pt x="11928" y="2135"/>
                    <a:pt x="10661" y="3403"/>
                    <a:pt x="9727" y="4904"/>
                  </a:cubicBezTo>
                  <a:cubicBezTo>
                    <a:pt x="8426" y="5705"/>
                    <a:pt x="7192" y="6605"/>
                    <a:pt x="6091" y="7673"/>
                  </a:cubicBezTo>
                  <a:cubicBezTo>
                    <a:pt x="2922" y="10775"/>
                    <a:pt x="754" y="15578"/>
                    <a:pt x="20" y="19982"/>
                  </a:cubicBezTo>
                  <a:cubicBezTo>
                    <a:pt x="0" y="20040"/>
                    <a:pt x="49" y="20075"/>
                    <a:pt x="99" y="20075"/>
                  </a:cubicBezTo>
                  <a:cubicBezTo>
                    <a:pt x="135" y="20075"/>
                    <a:pt x="173" y="20057"/>
                    <a:pt x="187" y="20015"/>
                  </a:cubicBezTo>
                  <a:cubicBezTo>
                    <a:pt x="1021" y="17813"/>
                    <a:pt x="1588" y="15545"/>
                    <a:pt x="2655" y="13410"/>
                  </a:cubicBezTo>
                  <a:cubicBezTo>
                    <a:pt x="4056" y="10375"/>
                    <a:pt x="6258" y="7773"/>
                    <a:pt x="9026" y="5905"/>
                  </a:cubicBezTo>
                  <a:cubicBezTo>
                    <a:pt x="9326" y="5869"/>
                    <a:pt x="9623" y="5854"/>
                    <a:pt x="9920" y="5854"/>
                  </a:cubicBezTo>
                  <a:cubicBezTo>
                    <a:pt x="11697" y="5854"/>
                    <a:pt x="13435" y="6405"/>
                    <a:pt x="15207" y="6405"/>
                  </a:cubicBezTo>
                  <a:cubicBezTo>
                    <a:pt x="15613" y="6405"/>
                    <a:pt x="16021" y="6376"/>
                    <a:pt x="16432" y="6305"/>
                  </a:cubicBezTo>
                  <a:cubicBezTo>
                    <a:pt x="16498" y="6305"/>
                    <a:pt x="16498" y="6205"/>
                    <a:pt x="16432" y="6205"/>
                  </a:cubicBezTo>
                  <a:cubicBezTo>
                    <a:pt x="14964" y="6205"/>
                    <a:pt x="13530" y="6038"/>
                    <a:pt x="12095" y="5705"/>
                  </a:cubicBezTo>
                  <a:cubicBezTo>
                    <a:pt x="11495" y="5555"/>
                    <a:pt x="10876" y="5480"/>
                    <a:pt x="10252" y="5480"/>
                  </a:cubicBezTo>
                  <a:cubicBezTo>
                    <a:pt x="10044" y="5480"/>
                    <a:pt x="9835" y="5488"/>
                    <a:pt x="9627" y="5505"/>
                  </a:cubicBezTo>
                  <a:cubicBezTo>
                    <a:pt x="10594" y="4871"/>
                    <a:pt x="11628" y="4304"/>
                    <a:pt x="12696" y="3803"/>
                  </a:cubicBezTo>
                  <a:cubicBezTo>
                    <a:pt x="13701" y="4075"/>
                    <a:pt x="14730" y="4209"/>
                    <a:pt x="15760" y="4209"/>
                  </a:cubicBezTo>
                  <a:cubicBezTo>
                    <a:pt x="16881" y="4209"/>
                    <a:pt x="18004" y="4050"/>
                    <a:pt x="19100" y="3737"/>
                  </a:cubicBezTo>
                  <a:cubicBezTo>
                    <a:pt x="19134" y="3703"/>
                    <a:pt x="19134" y="3637"/>
                    <a:pt x="19100" y="3637"/>
                  </a:cubicBezTo>
                  <a:cubicBezTo>
                    <a:pt x="18099" y="3787"/>
                    <a:pt x="17082" y="3862"/>
                    <a:pt x="16065" y="3862"/>
                  </a:cubicBezTo>
                  <a:cubicBezTo>
                    <a:pt x="15047" y="3862"/>
                    <a:pt x="14030" y="3787"/>
                    <a:pt x="13029" y="3637"/>
                  </a:cubicBezTo>
                  <a:cubicBezTo>
                    <a:pt x="14664" y="2836"/>
                    <a:pt x="16365" y="2169"/>
                    <a:pt x="18033" y="1502"/>
                  </a:cubicBezTo>
                  <a:cubicBezTo>
                    <a:pt x="18092" y="1472"/>
                    <a:pt x="18072" y="1363"/>
                    <a:pt x="18020" y="1363"/>
                  </a:cubicBezTo>
                  <a:cubicBezTo>
                    <a:pt x="18014" y="1363"/>
                    <a:pt x="18007" y="1365"/>
                    <a:pt x="17999" y="1368"/>
                  </a:cubicBezTo>
                  <a:cubicBezTo>
                    <a:pt x="17065" y="1668"/>
                    <a:pt x="16131" y="2002"/>
                    <a:pt x="15197" y="2369"/>
                  </a:cubicBezTo>
                  <a:cubicBezTo>
                    <a:pt x="15798" y="1468"/>
                    <a:pt x="16565" y="701"/>
                    <a:pt x="17399" y="34"/>
                  </a:cubicBezTo>
                  <a:cubicBezTo>
                    <a:pt x="17432" y="34"/>
                    <a:pt x="17399" y="1"/>
                    <a:pt x="17399" y="1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44"/>
            <p:cNvSpPr/>
            <p:nvPr/>
          </p:nvSpPr>
          <p:spPr>
            <a:xfrm>
              <a:off x="2413550" y="3342000"/>
              <a:ext cx="36725" cy="35050"/>
            </a:xfrm>
            <a:custGeom>
              <a:avLst/>
              <a:gdLst/>
              <a:ahLst/>
              <a:cxnLst/>
              <a:rect l="l" t="t" r="r" b="b"/>
              <a:pathLst>
                <a:path w="1469" h="1402" extrusionOk="0">
                  <a:moveTo>
                    <a:pt x="1402" y="1"/>
                  </a:moveTo>
                  <a:cubicBezTo>
                    <a:pt x="1135" y="134"/>
                    <a:pt x="868" y="334"/>
                    <a:pt x="668" y="568"/>
                  </a:cubicBezTo>
                  <a:cubicBezTo>
                    <a:pt x="401" y="801"/>
                    <a:pt x="201" y="1068"/>
                    <a:pt x="34" y="1368"/>
                  </a:cubicBezTo>
                  <a:cubicBezTo>
                    <a:pt x="1" y="1368"/>
                    <a:pt x="68" y="1402"/>
                    <a:pt x="101" y="1402"/>
                  </a:cubicBezTo>
                  <a:cubicBezTo>
                    <a:pt x="301" y="1168"/>
                    <a:pt x="501" y="901"/>
                    <a:pt x="735" y="701"/>
                  </a:cubicBezTo>
                  <a:cubicBezTo>
                    <a:pt x="935" y="468"/>
                    <a:pt x="1235" y="301"/>
                    <a:pt x="1435" y="67"/>
                  </a:cubicBezTo>
                  <a:cubicBezTo>
                    <a:pt x="1469" y="34"/>
                    <a:pt x="1435" y="1"/>
                    <a:pt x="1402" y="1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44"/>
            <p:cNvSpPr/>
            <p:nvPr/>
          </p:nvSpPr>
          <p:spPr>
            <a:xfrm>
              <a:off x="2516975" y="3397050"/>
              <a:ext cx="59225" cy="15375"/>
            </a:xfrm>
            <a:custGeom>
              <a:avLst/>
              <a:gdLst/>
              <a:ahLst/>
              <a:cxnLst/>
              <a:rect l="l" t="t" r="r" b="b"/>
              <a:pathLst>
                <a:path w="2369" h="615" extrusionOk="0">
                  <a:moveTo>
                    <a:pt x="2302" y="0"/>
                  </a:moveTo>
                  <a:cubicBezTo>
                    <a:pt x="1935" y="134"/>
                    <a:pt x="1568" y="234"/>
                    <a:pt x="1201" y="334"/>
                  </a:cubicBezTo>
                  <a:cubicBezTo>
                    <a:pt x="801" y="400"/>
                    <a:pt x="434" y="400"/>
                    <a:pt x="34" y="500"/>
                  </a:cubicBezTo>
                  <a:cubicBezTo>
                    <a:pt x="0" y="500"/>
                    <a:pt x="0" y="601"/>
                    <a:pt x="34" y="601"/>
                  </a:cubicBezTo>
                  <a:cubicBezTo>
                    <a:pt x="147" y="610"/>
                    <a:pt x="261" y="615"/>
                    <a:pt x="375" y="615"/>
                  </a:cubicBezTo>
                  <a:cubicBezTo>
                    <a:pt x="1067" y="615"/>
                    <a:pt x="1762" y="439"/>
                    <a:pt x="2335" y="67"/>
                  </a:cubicBezTo>
                  <a:cubicBezTo>
                    <a:pt x="2369" y="33"/>
                    <a:pt x="2369" y="0"/>
                    <a:pt x="2302" y="0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44"/>
            <p:cNvSpPr/>
            <p:nvPr/>
          </p:nvSpPr>
          <p:spPr>
            <a:xfrm>
              <a:off x="1924875" y="3640550"/>
              <a:ext cx="410325" cy="510400"/>
            </a:xfrm>
            <a:custGeom>
              <a:avLst/>
              <a:gdLst/>
              <a:ahLst/>
              <a:cxnLst/>
              <a:rect l="l" t="t" r="r" b="b"/>
              <a:pathLst>
                <a:path w="16413" h="20416" extrusionOk="0">
                  <a:moveTo>
                    <a:pt x="1" y="0"/>
                  </a:moveTo>
                  <a:lnTo>
                    <a:pt x="401" y="4637"/>
                  </a:lnTo>
                  <a:lnTo>
                    <a:pt x="1802" y="20415"/>
                  </a:lnTo>
                  <a:lnTo>
                    <a:pt x="14144" y="20415"/>
                  </a:lnTo>
                  <a:lnTo>
                    <a:pt x="15879" y="4637"/>
                  </a:lnTo>
                  <a:lnTo>
                    <a:pt x="16412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44"/>
            <p:cNvSpPr/>
            <p:nvPr/>
          </p:nvSpPr>
          <p:spPr>
            <a:xfrm>
              <a:off x="1924875" y="3640550"/>
              <a:ext cx="410325" cy="115950"/>
            </a:xfrm>
            <a:custGeom>
              <a:avLst/>
              <a:gdLst/>
              <a:ahLst/>
              <a:cxnLst/>
              <a:rect l="l" t="t" r="r" b="b"/>
              <a:pathLst>
                <a:path w="16413" h="4638" extrusionOk="0">
                  <a:moveTo>
                    <a:pt x="1" y="0"/>
                  </a:moveTo>
                  <a:lnTo>
                    <a:pt x="401" y="4637"/>
                  </a:lnTo>
                  <a:lnTo>
                    <a:pt x="15879" y="4637"/>
                  </a:lnTo>
                  <a:lnTo>
                    <a:pt x="16412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44"/>
            <p:cNvSpPr/>
            <p:nvPr/>
          </p:nvSpPr>
          <p:spPr>
            <a:xfrm>
              <a:off x="1894025" y="3608025"/>
              <a:ext cx="471200" cy="95100"/>
            </a:xfrm>
            <a:custGeom>
              <a:avLst/>
              <a:gdLst/>
              <a:ahLst/>
              <a:cxnLst/>
              <a:rect l="l" t="t" r="r" b="b"/>
              <a:pathLst>
                <a:path w="18848" h="3804" extrusionOk="0">
                  <a:moveTo>
                    <a:pt x="0" y="0"/>
                  </a:moveTo>
                  <a:lnTo>
                    <a:pt x="0" y="3803"/>
                  </a:lnTo>
                  <a:lnTo>
                    <a:pt x="18847" y="3803"/>
                  </a:lnTo>
                  <a:lnTo>
                    <a:pt x="18847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44"/>
            <p:cNvSpPr/>
            <p:nvPr/>
          </p:nvSpPr>
          <p:spPr>
            <a:xfrm>
              <a:off x="1879025" y="4363575"/>
              <a:ext cx="2315825" cy="340250"/>
            </a:xfrm>
            <a:custGeom>
              <a:avLst/>
              <a:gdLst/>
              <a:ahLst/>
              <a:cxnLst/>
              <a:rect l="l" t="t" r="r" b="b"/>
              <a:pathLst>
                <a:path w="92633" h="13610" extrusionOk="0">
                  <a:moveTo>
                    <a:pt x="46333" y="0"/>
                  </a:moveTo>
                  <a:cubicBezTo>
                    <a:pt x="20748" y="0"/>
                    <a:pt x="0" y="3036"/>
                    <a:pt x="0" y="6805"/>
                  </a:cubicBezTo>
                  <a:cubicBezTo>
                    <a:pt x="0" y="10574"/>
                    <a:pt x="20748" y="13610"/>
                    <a:pt x="46333" y="13610"/>
                  </a:cubicBezTo>
                  <a:cubicBezTo>
                    <a:pt x="71918" y="13610"/>
                    <a:pt x="92633" y="10574"/>
                    <a:pt x="92633" y="6805"/>
                  </a:cubicBezTo>
                  <a:cubicBezTo>
                    <a:pt x="92633" y="3036"/>
                    <a:pt x="71918" y="0"/>
                    <a:pt x="463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44"/>
            <p:cNvSpPr/>
            <p:nvPr/>
          </p:nvSpPr>
          <p:spPr>
            <a:xfrm>
              <a:off x="3620250" y="4710475"/>
              <a:ext cx="2316675" cy="340275"/>
            </a:xfrm>
            <a:custGeom>
              <a:avLst/>
              <a:gdLst/>
              <a:ahLst/>
              <a:cxnLst/>
              <a:rect l="l" t="t" r="r" b="b"/>
              <a:pathLst>
                <a:path w="92667" h="13611" extrusionOk="0">
                  <a:moveTo>
                    <a:pt x="46334" y="1"/>
                  </a:moveTo>
                  <a:cubicBezTo>
                    <a:pt x="20749" y="1"/>
                    <a:pt x="1" y="3036"/>
                    <a:pt x="1" y="6806"/>
                  </a:cubicBezTo>
                  <a:cubicBezTo>
                    <a:pt x="1" y="10575"/>
                    <a:pt x="20749" y="13610"/>
                    <a:pt x="46334" y="13610"/>
                  </a:cubicBezTo>
                  <a:cubicBezTo>
                    <a:pt x="71919" y="13610"/>
                    <a:pt x="92667" y="10575"/>
                    <a:pt x="92667" y="6806"/>
                  </a:cubicBezTo>
                  <a:cubicBezTo>
                    <a:pt x="92667" y="3036"/>
                    <a:pt x="71919" y="1"/>
                    <a:pt x="4633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44"/>
            <p:cNvSpPr/>
            <p:nvPr/>
          </p:nvSpPr>
          <p:spPr>
            <a:xfrm>
              <a:off x="1542100" y="4148400"/>
              <a:ext cx="4508250" cy="10875"/>
            </a:xfrm>
            <a:custGeom>
              <a:avLst/>
              <a:gdLst/>
              <a:ahLst/>
              <a:cxnLst/>
              <a:rect l="l" t="t" r="r" b="b"/>
              <a:pathLst>
                <a:path w="180330" h="435" extrusionOk="0">
                  <a:moveTo>
                    <a:pt x="90165" y="1"/>
                  </a:moveTo>
                  <a:lnTo>
                    <a:pt x="45066" y="68"/>
                  </a:lnTo>
                  <a:lnTo>
                    <a:pt x="22550" y="134"/>
                  </a:lnTo>
                  <a:lnTo>
                    <a:pt x="1" y="234"/>
                  </a:lnTo>
                  <a:lnTo>
                    <a:pt x="22550" y="335"/>
                  </a:lnTo>
                  <a:lnTo>
                    <a:pt x="45066" y="368"/>
                  </a:lnTo>
                  <a:lnTo>
                    <a:pt x="90165" y="435"/>
                  </a:lnTo>
                  <a:lnTo>
                    <a:pt x="135264" y="368"/>
                  </a:lnTo>
                  <a:lnTo>
                    <a:pt x="157780" y="335"/>
                  </a:lnTo>
                  <a:lnTo>
                    <a:pt x="180330" y="234"/>
                  </a:lnTo>
                  <a:lnTo>
                    <a:pt x="157780" y="134"/>
                  </a:lnTo>
                  <a:lnTo>
                    <a:pt x="135264" y="68"/>
                  </a:lnTo>
                  <a:lnTo>
                    <a:pt x="9016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44"/>
            <p:cNvSpPr/>
            <p:nvPr/>
          </p:nvSpPr>
          <p:spPr>
            <a:xfrm>
              <a:off x="4774125" y="2661850"/>
              <a:ext cx="475850" cy="800275"/>
            </a:xfrm>
            <a:custGeom>
              <a:avLst/>
              <a:gdLst/>
              <a:ahLst/>
              <a:cxnLst/>
              <a:rect l="l" t="t" r="r" b="b"/>
              <a:pathLst>
                <a:path w="19034" h="32011" extrusionOk="0">
                  <a:moveTo>
                    <a:pt x="1503" y="1"/>
                  </a:moveTo>
                  <a:cubicBezTo>
                    <a:pt x="618" y="1"/>
                    <a:pt x="0" y="1207"/>
                    <a:pt x="346" y="3990"/>
                  </a:cubicBezTo>
                  <a:cubicBezTo>
                    <a:pt x="2114" y="17833"/>
                    <a:pt x="8551" y="30676"/>
                    <a:pt x="9285" y="31810"/>
                  </a:cubicBezTo>
                  <a:cubicBezTo>
                    <a:pt x="9378" y="31948"/>
                    <a:pt x="9602" y="32011"/>
                    <a:pt x="9922" y="32011"/>
                  </a:cubicBezTo>
                  <a:cubicBezTo>
                    <a:pt x="12151" y="32011"/>
                    <a:pt x="19034" y="28982"/>
                    <a:pt x="18392" y="27407"/>
                  </a:cubicBezTo>
                  <a:cubicBezTo>
                    <a:pt x="17258" y="24771"/>
                    <a:pt x="12154" y="12329"/>
                    <a:pt x="3081" y="1021"/>
                  </a:cubicBezTo>
                  <a:cubicBezTo>
                    <a:pt x="2551" y="361"/>
                    <a:pt x="1987" y="1"/>
                    <a:pt x="150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44"/>
            <p:cNvSpPr/>
            <p:nvPr/>
          </p:nvSpPr>
          <p:spPr>
            <a:xfrm>
              <a:off x="4999575" y="3337000"/>
              <a:ext cx="336925" cy="373775"/>
            </a:xfrm>
            <a:custGeom>
              <a:avLst/>
              <a:gdLst/>
              <a:ahLst/>
              <a:cxnLst/>
              <a:rect l="l" t="t" r="r" b="b"/>
              <a:pathLst>
                <a:path w="13477" h="14951" extrusionOk="0">
                  <a:moveTo>
                    <a:pt x="7706" y="0"/>
                  </a:moveTo>
                  <a:lnTo>
                    <a:pt x="0" y="3870"/>
                  </a:lnTo>
                  <a:cubicBezTo>
                    <a:pt x="267" y="5604"/>
                    <a:pt x="2069" y="9607"/>
                    <a:pt x="2769" y="10808"/>
                  </a:cubicBezTo>
                  <a:cubicBezTo>
                    <a:pt x="3427" y="11967"/>
                    <a:pt x="5526" y="14950"/>
                    <a:pt x="6581" y="14950"/>
                  </a:cubicBezTo>
                  <a:cubicBezTo>
                    <a:pt x="6649" y="14950"/>
                    <a:pt x="6713" y="14937"/>
                    <a:pt x="6772" y="14911"/>
                  </a:cubicBezTo>
                  <a:cubicBezTo>
                    <a:pt x="7773" y="14444"/>
                    <a:pt x="7172" y="13410"/>
                    <a:pt x="7172" y="13410"/>
                  </a:cubicBezTo>
                  <a:lnTo>
                    <a:pt x="7172" y="13410"/>
                  </a:lnTo>
                  <a:cubicBezTo>
                    <a:pt x="7173" y="13410"/>
                    <a:pt x="7992" y="14275"/>
                    <a:pt x="8803" y="14275"/>
                  </a:cubicBezTo>
                  <a:cubicBezTo>
                    <a:pt x="8974" y="14275"/>
                    <a:pt x="9145" y="14237"/>
                    <a:pt x="9307" y="14144"/>
                  </a:cubicBezTo>
                  <a:cubicBezTo>
                    <a:pt x="10241" y="13577"/>
                    <a:pt x="9274" y="12009"/>
                    <a:pt x="9274" y="12009"/>
                  </a:cubicBezTo>
                  <a:lnTo>
                    <a:pt x="9274" y="12009"/>
                  </a:lnTo>
                  <a:cubicBezTo>
                    <a:pt x="9274" y="12009"/>
                    <a:pt x="10109" y="12761"/>
                    <a:pt x="10904" y="12761"/>
                  </a:cubicBezTo>
                  <a:cubicBezTo>
                    <a:pt x="11114" y="12761"/>
                    <a:pt x="11321" y="12708"/>
                    <a:pt x="11509" y="12576"/>
                  </a:cubicBezTo>
                  <a:cubicBezTo>
                    <a:pt x="12409" y="11976"/>
                    <a:pt x="11142" y="10575"/>
                    <a:pt x="11142" y="10575"/>
                  </a:cubicBezTo>
                  <a:lnTo>
                    <a:pt x="11142" y="10575"/>
                  </a:lnTo>
                  <a:cubicBezTo>
                    <a:pt x="11142" y="10575"/>
                    <a:pt x="11766" y="11181"/>
                    <a:pt x="12310" y="11181"/>
                  </a:cubicBezTo>
                  <a:cubicBezTo>
                    <a:pt x="12510" y="11181"/>
                    <a:pt x="12700" y="11099"/>
                    <a:pt x="12843" y="10875"/>
                  </a:cubicBezTo>
                  <a:cubicBezTo>
                    <a:pt x="13477" y="9907"/>
                    <a:pt x="11108" y="8039"/>
                    <a:pt x="10408" y="6638"/>
                  </a:cubicBezTo>
                  <a:cubicBezTo>
                    <a:pt x="10274" y="6338"/>
                    <a:pt x="7706" y="0"/>
                    <a:pt x="770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44"/>
            <p:cNvSpPr/>
            <p:nvPr/>
          </p:nvSpPr>
          <p:spPr>
            <a:xfrm>
              <a:off x="5199725" y="3495650"/>
              <a:ext cx="77925" cy="112250"/>
            </a:xfrm>
            <a:custGeom>
              <a:avLst/>
              <a:gdLst/>
              <a:ahLst/>
              <a:cxnLst/>
              <a:rect l="l" t="t" r="r" b="b"/>
              <a:pathLst>
                <a:path w="3117" h="4490" extrusionOk="0">
                  <a:moveTo>
                    <a:pt x="34" y="1"/>
                  </a:moveTo>
                  <a:cubicBezTo>
                    <a:pt x="17" y="1"/>
                    <a:pt x="0" y="9"/>
                    <a:pt x="0" y="26"/>
                  </a:cubicBezTo>
                  <a:cubicBezTo>
                    <a:pt x="534" y="2094"/>
                    <a:pt x="1034" y="3361"/>
                    <a:pt x="3002" y="4462"/>
                  </a:cubicBezTo>
                  <a:cubicBezTo>
                    <a:pt x="3022" y="4482"/>
                    <a:pt x="3041" y="4490"/>
                    <a:pt x="3058" y="4490"/>
                  </a:cubicBezTo>
                  <a:cubicBezTo>
                    <a:pt x="3097" y="4490"/>
                    <a:pt x="3116" y="4443"/>
                    <a:pt x="3069" y="4395"/>
                  </a:cubicBezTo>
                  <a:cubicBezTo>
                    <a:pt x="1334" y="2994"/>
                    <a:pt x="801" y="2094"/>
                    <a:pt x="67" y="26"/>
                  </a:cubicBezTo>
                  <a:cubicBezTo>
                    <a:pt x="67" y="9"/>
                    <a:pt x="50" y="1"/>
                    <a:pt x="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44"/>
            <p:cNvSpPr/>
            <p:nvPr/>
          </p:nvSpPr>
          <p:spPr>
            <a:xfrm>
              <a:off x="5148850" y="3523425"/>
              <a:ext cx="82500" cy="120100"/>
            </a:xfrm>
            <a:custGeom>
              <a:avLst/>
              <a:gdLst/>
              <a:ahLst/>
              <a:cxnLst/>
              <a:rect l="l" t="t" r="r" b="b"/>
              <a:pathLst>
                <a:path w="3300" h="4804" extrusionOk="0">
                  <a:moveTo>
                    <a:pt x="50" y="1"/>
                  </a:moveTo>
                  <a:cubicBezTo>
                    <a:pt x="30" y="1"/>
                    <a:pt x="0" y="15"/>
                    <a:pt x="0" y="15"/>
                  </a:cubicBezTo>
                  <a:cubicBezTo>
                    <a:pt x="734" y="2184"/>
                    <a:pt x="1268" y="3384"/>
                    <a:pt x="3136" y="4752"/>
                  </a:cubicBezTo>
                  <a:cubicBezTo>
                    <a:pt x="3173" y="4789"/>
                    <a:pt x="3210" y="4803"/>
                    <a:pt x="3236" y="4803"/>
                  </a:cubicBezTo>
                  <a:cubicBezTo>
                    <a:pt x="3283" y="4803"/>
                    <a:pt x="3299" y="4761"/>
                    <a:pt x="3236" y="4719"/>
                  </a:cubicBezTo>
                  <a:cubicBezTo>
                    <a:pt x="1568" y="3118"/>
                    <a:pt x="968" y="2117"/>
                    <a:pt x="67" y="15"/>
                  </a:cubicBezTo>
                  <a:cubicBezTo>
                    <a:pt x="67" y="4"/>
                    <a:pt x="60" y="1"/>
                    <a:pt x="5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44"/>
            <p:cNvSpPr/>
            <p:nvPr/>
          </p:nvSpPr>
          <p:spPr>
            <a:xfrm>
              <a:off x="5099650" y="3548400"/>
              <a:ext cx="74300" cy="125225"/>
            </a:xfrm>
            <a:custGeom>
              <a:avLst/>
              <a:gdLst/>
              <a:ahLst/>
              <a:cxnLst/>
              <a:rect l="l" t="t" r="r" b="b"/>
              <a:pathLst>
                <a:path w="2972" h="5009" extrusionOk="0">
                  <a:moveTo>
                    <a:pt x="34" y="0"/>
                  </a:moveTo>
                  <a:cubicBezTo>
                    <a:pt x="17" y="0"/>
                    <a:pt x="0" y="17"/>
                    <a:pt x="0" y="50"/>
                  </a:cubicBezTo>
                  <a:cubicBezTo>
                    <a:pt x="267" y="1985"/>
                    <a:pt x="1301" y="3753"/>
                    <a:pt x="2836" y="4921"/>
                  </a:cubicBezTo>
                  <a:cubicBezTo>
                    <a:pt x="2898" y="4983"/>
                    <a:pt x="2938" y="5009"/>
                    <a:pt x="2954" y="5009"/>
                  </a:cubicBezTo>
                  <a:cubicBezTo>
                    <a:pt x="2971" y="5009"/>
                    <a:pt x="2956" y="4974"/>
                    <a:pt x="2902" y="4921"/>
                  </a:cubicBezTo>
                  <a:cubicBezTo>
                    <a:pt x="1368" y="3253"/>
                    <a:pt x="701" y="2185"/>
                    <a:pt x="67" y="50"/>
                  </a:cubicBezTo>
                  <a:cubicBezTo>
                    <a:pt x="67" y="17"/>
                    <a:pt x="50" y="0"/>
                    <a:pt x="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44"/>
            <p:cNvSpPr/>
            <p:nvPr/>
          </p:nvSpPr>
          <p:spPr>
            <a:xfrm>
              <a:off x="5080475" y="3305300"/>
              <a:ext cx="245200" cy="228875"/>
            </a:xfrm>
            <a:custGeom>
              <a:avLst/>
              <a:gdLst/>
              <a:ahLst/>
              <a:cxnLst/>
              <a:rect l="l" t="t" r="r" b="b"/>
              <a:pathLst>
                <a:path w="9808" h="9155" extrusionOk="0">
                  <a:moveTo>
                    <a:pt x="5070" y="1"/>
                  </a:moveTo>
                  <a:cubicBezTo>
                    <a:pt x="5070" y="1"/>
                    <a:pt x="0" y="3103"/>
                    <a:pt x="1301" y="4804"/>
                  </a:cubicBezTo>
                  <a:cubicBezTo>
                    <a:pt x="1914" y="5586"/>
                    <a:pt x="2893" y="5797"/>
                    <a:pt x="3773" y="5797"/>
                  </a:cubicBezTo>
                  <a:cubicBezTo>
                    <a:pt x="4808" y="5797"/>
                    <a:pt x="5704" y="5505"/>
                    <a:pt x="5704" y="5505"/>
                  </a:cubicBezTo>
                  <a:cubicBezTo>
                    <a:pt x="6136" y="6801"/>
                    <a:pt x="7254" y="9155"/>
                    <a:pt x="8476" y="9155"/>
                  </a:cubicBezTo>
                  <a:cubicBezTo>
                    <a:pt x="8574" y="9155"/>
                    <a:pt x="8674" y="9140"/>
                    <a:pt x="8773" y="9107"/>
                  </a:cubicBezTo>
                  <a:cubicBezTo>
                    <a:pt x="9807" y="8774"/>
                    <a:pt x="8540" y="3970"/>
                    <a:pt x="7839" y="2936"/>
                  </a:cubicBezTo>
                  <a:cubicBezTo>
                    <a:pt x="6972" y="1869"/>
                    <a:pt x="6038" y="901"/>
                    <a:pt x="507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44"/>
            <p:cNvSpPr/>
            <p:nvPr/>
          </p:nvSpPr>
          <p:spPr>
            <a:xfrm>
              <a:off x="5111475" y="3427675"/>
              <a:ext cx="178325" cy="106150"/>
            </a:xfrm>
            <a:custGeom>
              <a:avLst/>
              <a:gdLst/>
              <a:ahLst/>
              <a:cxnLst/>
              <a:rect l="l" t="t" r="r" b="b"/>
              <a:pathLst>
                <a:path w="7133" h="4246" extrusionOk="0">
                  <a:moveTo>
                    <a:pt x="73" y="0"/>
                  </a:moveTo>
                  <a:cubicBezTo>
                    <a:pt x="39" y="0"/>
                    <a:pt x="1" y="49"/>
                    <a:pt x="28" y="76"/>
                  </a:cubicBezTo>
                  <a:cubicBezTo>
                    <a:pt x="691" y="803"/>
                    <a:pt x="1710" y="1105"/>
                    <a:pt x="2735" y="1105"/>
                  </a:cubicBezTo>
                  <a:cubicBezTo>
                    <a:pt x="3308" y="1105"/>
                    <a:pt x="3883" y="1011"/>
                    <a:pt x="4397" y="843"/>
                  </a:cubicBezTo>
                  <a:cubicBezTo>
                    <a:pt x="4931" y="2178"/>
                    <a:pt x="5498" y="4012"/>
                    <a:pt x="7133" y="4246"/>
                  </a:cubicBezTo>
                  <a:cubicBezTo>
                    <a:pt x="7133" y="4246"/>
                    <a:pt x="7133" y="4246"/>
                    <a:pt x="7133" y="4212"/>
                  </a:cubicBezTo>
                  <a:cubicBezTo>
                    <a:pt x="5632" y="3745"/>
                    <a:pt x="5165" y="1911"/>
                    <a:pt x="4631" y="610"/>
                  </a:cubicBezTo>
                  <a:cubicBezTo>
                    <a:pt x="4609" y="545"/>
                    <a:pt x="4560" y="508"/>
                    <a:pt x="4510" y="508"/>
                  </a:cubicBezTo>
                  <a:cubicBezTo>
                    <a:pt x="4482" y="508"/>
                    <a:pt x="4454" y="519"/>
                    <a:pt x="4431" y="543"/>
                  </a:cubicBezTo>
                  <a:cubicBezTo>
                    <a:pt x="3894" y="677"/>
                    <a:pt x="3260" y="768"/>
                    <a:pt x="2624" y="768"/>
                  </a:cubicBezTo>
                  <a:cubicBezTo>
                    <a:pt x="1680" y="768"/>
                    <a:pt x="732" y="568"/>
                    <a:pt x="94" y="9"/>
                  </a:cubicBezTo>
                  <a:cubicBezTo>
                    <a:pt x="88" y="3"/>
                    <a:pt x="80" y="0"/>
                    <a:pt x="7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44"/>
            <p:cNvSpPr/>
            <p:nvPr/>
          </p:nvSpPr>
          <p:spPr>
            <a:xfrm>
              <a:off x="4907850" y="4453625"/>
              <a:ext cx="619625" cy="500700"/>
            </a:xfrm>
            <a:custGeom>
              <a:avLst/>
              <a:gdLst/>
              <a:ahLst/>
              <a:cxnLst/>
              <a:rect l="l" t="t" r="r" b="b"/>
              <a:pathLst>
                <a:path w="24785" h="20028" extrusionOk="0">
                  <a:moveTo>
                    <a:pt x="0" y="1"/>
                  </a:moveTo>
                  <a:cubicBezTo>
                    <a:pt x="0" y="1"/>
                    <a:pt x="2102" y="12176"/>
                    <a:pt x="2135" y="12910"/>
                  </a:cubicBezTo>
                  <a:cubicBezTo>
                    <a:pt x="2202" y="16446"/>
                    <a:pt x="2369" y="19348"/>
                    <a:pt x="2669" y="19548"/>
                  </a:cubicBezTo>
                  <a:cubicBezTo>
                    <a:pt x="3166" y="19864"/>
                    <a:pt x="12486" y="20028"/>
                    <a:pt x="18671" y="20028"/>
                  </a:cubicBezTo>
                  <a:cubicBezTo>
                    <a:pt x="21621" y="20028"/>
                    <a:pt x="23858" y="19990"/>
                    <a:pt x="24084" y="19915"/>
                  </a:cubicBezTo>
                  <a:cubicBezTo>
                    <a:pt x="24785" y="19715"/>
                    <a:pt x="24184" y="17680"/>
                    <a:pt x="23417" y="17080"/>
                  </a:cubicBezTo>
                  <a:cubicBezTo>
                    <a:pt x="22650" y="16446"/>
                    <a:pt x="15011" y="12977"/>
                    <a:pt x="15011" y="12977"/>
                  </a:cubicBezTo>
                  <a:lnTo>
                    <a:pt x="13343" y="3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44"/>
            <p:cNvSpPr/>
            <p:nvPr/>
          </p:nvSpPr>
          <p:spPr>
            <a:xfrm>
              <a:off x="4962050" y="4807225"/>
              <a:ext cx="565425" cy="147100"/>
            </a:xfrm>
            <a:custGeom>
              <a:avLst/>
              <a:gdLst/>
              <a:ahLst/>
              <a:cxnLst/>
              <a:rect l="l" t="t" r="r" b="b"/>
              <a:pathLst>
                <a:path w="22617" h="5884" extrusionOk="0">
                  <a:moveTo>
                    <a:pt x="0" y="0"/>
                  </a:moveTo>
                  <a:lnTo>
                    <a:pt x="0" y="0"/>
                  </a:lnTo>
                  <a:cubicBezTo>
                    <a:pt x="67" y="2936"/>
                    <a:pt x="234" y="5237"/>
                    <a:pt x="501" y="5404"/>
                  </a:cubicBezTo>
                  <a:cubicBezTo>
                    <a:pt x="998" y="5720"/>
                    <a:pt x="10318" y="5884"/>
                    <a:pt x="16503" y="5884"/>
                  </a:cubicBezTo>
                  <a:cubicBezTo>
                    <a:pt x="19453" y="5884"/>
                    <a:pt x="21690" y="5846"/>
                    <a:pt x="21916" y="5771"/>
                  </a:cubicBezTo>
                  <a:cubicBezTo>
                    <a:pt x="22617" y="5537"/>
                    <a:pt x="22016" y="3536"/>
                    <a:pt x="21249" y="2936"/>
                  </a:cubicBezTo>
                  <a:cubicBezTo>
                    <a:pt x="20849" y="2602"/>
                    <a:pt x="18647" y="1535"/>
                    <a:pt x="16579" y="567"/>
                  </a:cubicBezTo>
                  <a:lnTo>
                    <a:pt x="16579" y="567"/>
                  </a:lnTo>
                  <a:cubicBezTo>
                    <a:pt x="17346" y="1068"/>
                    <a:pt x="18914" y="2268"/>
                    <a:pt x="17780" y="2669"/>
                  </a:cubicBezTo>
                  <a:cubicBezTo>
                    <a:pt x="17644" y="2717"/>
                    <a:pt x="17386" y="2740"/>
                    <a:pt x="17029" y="2740"/>
                  </a:cubicBezTo>
                  <a:cubicBezTo>
                    <a:pt x="13962" y="2740"/>
                    <a:pt x="3556" y="1076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44"/>
            <p:cNvSpPr/>
            <p:nvPr/>
          </p:nvSpPr>
          <p:spPr>
            <a:xfrm>
              <a:off x="5213050" y="4805725"/>
              <a:ext cx="140975" cy="50725"/>
            </a:xfrm>
            <a:custGeom>
              <a:avLst/>
              <a:gdLst/>
              <a:ahLst/>
              <a:cxnLst/>
              <a:rect l="l" t="t" r="r" b="b"/>
              <a:pathLst>
                <a:path w="5639" h="2029" extrusionOk="0">
                  <a:moveTo>
                    <a:pt x="4203" y="0"/>
                  </a:moveTo>
                  <a:cubicBezTo>
                    <a:pt x="2593" y="0"/>
                    <a:pt x="1029" y="717"/>
                    <a:pt x="1" y="2028"/>
                  </a:cubicBezTo>
                  <a:lnTo>
                    <a:pt x="5638" y="194"/>
                  </a:lnTo>
                  <a:cubicBezTo>
                    <a:pt x="5164" y="64"/>
                    <a:pt x="4681" y="0"/>
                    <a:pt x="42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44"/>
            <p:cNvSpPr/>
            <p:nvPr/>
          </p:nvSpPr>
          <p:spPr>
            <a:xfrm>
              <a:off x="4540075" y="3219425"/>
              <a:ext cx="728875" cy="1459400"/>
            </a:xfrm>
            <a:custGeom>
              <a:avLst/>
              <a:gdLst/>
              <a:ahLst/>
              <a:cxnLst/>
              <a:rect l="l" t="t" r="r" b="b"/>
              <a:pathLst>
                <a:path w="29155" h="58376" extrusionOk="0">
                  <a:moveTo>
                    <a:pt x="1" y="0"/>
                  </a:moveTo>
                  <a:cubicBezTo>
                    <a:pt x="1" y="0"/>
                    <a:pt x="9174" y="23350"/>
                    <a:pt x="10175" y="31156"/>
                  </a:cubicBezTo>
                  <a:cubicBezTo>
                    <a:pt x="11075" y="38227"/>
                    <a:pt x="16179" y="58375"/>
                    <a:pt x="16179" y="58375"/>
                  </a:cubicBezTo>
                  <a:lnTo>
                    <a:pt x="29155" y="58375"/>
                  </a:lnTo>
                  <a:cubicBezTo>
                    <a:pt x="29155" y="58375"/>
                    <a:pt x="27854" y="46367"/>
                    <a:pt x="26686" y="37327"/>
                  </a:cubicBezTo>
                  <a:cubicBezTo>
                    <a:pt x="26586" y="36359"/>
                    <a:pt x="26786" y="35559"/>
                    <a:pt x="26553" y="33891"/>
                  </a:cubicBezTo>
                  <a:cubicBezTo>
                    <a:pt x="26353" y="32523"/>
                    <a:pt x="25886" y="31256"/>
                    <a:pt x="25719" y="30288"/>
                  </a:cubicBezTo>
                  <a:cubicBezTo>
                    <a:pt x="24485" y="22716"/>
                    <a:pt x="20215" y="0"/>
                    <a:pt x="2021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44"/>
            <p:cNvSpPr/>
            <p:nvPr/>
          </p:nvSpPr>
          <p:spPr>
            <a:xfrm>
              <a:off x="5107150" y="4059950"/>
              <a:ext cx="15625" cy="47350"/>
            </a:xfrm>
            <a:custGeom>
              <a:avLst/>
              <a:gdLst/>
              <a:ahLst/>
              <a:cxnLst/>
              <a:rect l="l" t="t" r="r" b="b"/>
              <a:pathLst>
                <a:path w="625" h="1894" extrusionOk="0">
                  <a:moveTo>
                    <a:pt x="390" y="0"/>
                  </a:moveTo>
                  <a:cubicBezTo>
                    <a:pt x="369" y="0"/>
                    <a:pt x="347" y="11"/>
                    <a:pt x="334" y="36"/>
                  </a:cubicBezTo>
                  <a:cubicBezTo>
                    <a:pt x="301" y="70"/>
                    <a:pt x="234" y="137"/>
                    <a:pt x="167" y="203"/>
                  </a:cubicBezTo>
                  <a:cubicBezTo>
                    <a:pt x="134" y="270"/>
                    <a:pt x="101" y="337"/>
                    <a:pt x="101" y="437"/>
                  </a:cubicBezTo>
                  <a:cubicBezTo>
                    <a:pt x="34" y="570"/>
                    <a:pt x="1" y="737"/>
                    <a:pt x="1" y="937"/>
                  </a:cubicBezTo>
                  <a:cubicBezTo>
                    <a:pt x="34" y="1104"/>
                    <a:pt x="67" y="1237"/>
                    <a:pt x="101" y="1404"/>
                  </a:cubicBezTo>
                  <a:cubicBezTo>
                    <a:pt x="201" y="1571"/>
                    <a:pt x="267" y="1704"/>
                    <a:pt x="401" y="1838"/>
                  </a:cubicBezTo>
                  <a:cubicBezTo>
                    <a:pt x="430" y="1877"/>
                    <a:pt x="462" y="1893"/>
                    <a:pt x="492" y="1893"/>
                  </a:cubicBezTo>
                  <a:cubicBezTo>
                    <a:pt x="565" y="1893"/>
                    <a:pt x="625" y="1799"/>
                    <a:pt x="601" y="1704"/>
                  </a:cubicBezTo>
                  <a:cubicBezTo>
                    <a:pt x="534" y="1571"/>
                    <a:pt x="501" y="1437"/>
                    <a:pt x="468" y="1304"/>
                  </a:cubicBezTo>
                  <a:cubicBezTo>
                    <a:pt x="434" y="1171"/>
                    <a:pt x="401" y="1037"/>
                    <a:pt x="401" y="904"/>
                  </a:cubicBezTo>
                  <a:cubicBezTo>
                    <a:pt x="367" y="770"/>
                    <a:pt x="367" y="637"/>
                    <a:pt x="401" y="503"/>
                  </a:cubicBezTo>
                  <a:cubicBezTo>
                    <a:pt x="401" y="437"/>
                    <a:pt x="434" y="370"/>
                    <a:pt x="434" y="303"/>
                  </a:cubicBezTo>
                  <a:cubicBezTo>
                    <a:pt x="468" y="237"/>
                    <a:pt x="434" y="137"/>
                    <a:pt x="434" y="70"/>
                  </a:cubicBezTo>
                  <a:cubicBezTo>
                    <a:pt x="455" y="29"/>
                    <a:pt x="424" y="0"/>
                    <a:pt x="39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44"/>
            <p:cNvSpPr/>
            <p:nvPr/>
          </p:nvSpPr>
          <p:spPr>
            <a:xfrm>
              <a:off x="4190675" y="4310200"/>
              <a:ext cx="526125" cy="663000"/>
            </a:xfrm>
            <a:custGeom>
              <a:avLst/>
              <a:gdLst/>
              <a:ahLst/>
              <a:cxnLst/>
              <a:rect l="l" t="t" r="r" b="b"/>
              <a:pathLst>
                <a:path w="21045" h="26520" extrusionOk="0">
                  <a:moveTo>
                    <a:pt x="6605" y="0"/>
                  </a:moveTo>
                  <a:cubicBezTo>
                    <a:pt x="6605" y="0"/>
                    <a:pt x="4603" y="5137"/>
                    <a:pt x="2835" y="10007"/>
                  </a:cubicBezTo>
                  <a:cubicBezTo>
                    <a:pt x="2569" y="10775"/>
                    <a:pt x="2302" y="11509"/>
                    <a:pt x="2068" y="12242"/>
                  </a:cubicBezTo>
                  <a:cubicBezTo>
                    <a:pt x="901" y="15578"/>
                    <a:pt x="0" y="18347"/>
                    <a:pt x="234" y="18614"/>
                  </a:cubicBezTo>
                  <a:cubicBezTo>
                    <a:pt x="767" y="19347"/>
                    <a:pt x="19414" y="26486"/>
                    <a:pt x="20148" y="26519"/>
                  </a:cubicBezTo>
                  <a:cubicBezTo>
                    <a:pt x="20154" y="26520"/>
                    <a:pt x="20159" y="26520"/>
                    <a:pt x="20165" y="26520"/>
                  </a:cubicBezTo>
                  <a:cubicBezTo>
                    <a:pt x="20884" y="26520"/>
                    <a:pt x="21044" y="24445"/>
                    <a:pt x="20548" y="23617"/>
                  </a:cubicBezTo>
                  <a:cubicBezTo>
                    <a:pt x="20048" y="22750"/>
                    <a:pt x="14110" y="16812"/>
                    <a:pt x="14110" y="16812"/>
                  </a:cubicBezTo>
                  <a:lnTo>
                    <a:pt x="15011" y="14644"/>
                  </a:lnTo>
                  <a:lnTo>
                    <a:pt x="19114" y="4770"/>
                  </a:lnTo>
                  <a:lnTo>
                    <a:pt x="660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44"/>
            <p:cNvSpPr/>
            <p:nvPr/>
          </p:nvSpPr>
          <p:spPr>
            <a:xfrm>
              <a:off x="4191500" y="4660450"/>
              <a:ext cx="524475" cy="312750"/>
            </a:xfrm>
            <a:custGeom>
              <a:avLst/>
              <a:gdLst/>
              <a:ahLst/>
              <a:cxnLst/>
              <a:rect l="l" t="t" r="r" b="b"/>
              <a:pathLst>
                <a:path w="20979" h="12510" extrusionOk="0">
                  <a:moveTo>
                    <a:pt x="1435" y="0"/>
                  </a:moveTo>
                  <a:cubicBezTo>
                    <a:pt x="567" y="2502"/>
                    <a:pt x="0" y="4370"/>
                    <a:pt x="201" y="4604"/>
                  </a:cubicBezTo>
                  <a:cubicBezTo>
                    <a:pt x="734" y="5337"/>
                    <a:pt x="19381" y="12476"/>
                    <a:pt x="20115" y="12509"/>
                  </a:cubicBezTo>
                  <a:cubicBezTo>
                    <a:pt x="20121" y="12510"/>
                    <a:pt x="20126" y="12510"/>
                    <a:pt x="20132" y="12510"/>
                  </a:cubicBezTo>
                  <a:cubicBezTo>
                    <a:pt x="20851" y="12510"/>
                    <a:pt x="20978" y="10468"/>
                    <a:pt x="20515" y="9607"/>
                  </a:cubicBezTo>
                  <a:cubicBezTo>
                    <a:pt x="19581" y="8473"/>
                    <a:pt x="18614" y="7439"/>
                    <a:pt x="17613" y="6405"/>
                  </a:cubicBezTo>
                  <a:lnTo>
                    <a:pt x="17613" y="6405"/>
                  </a:lnTo>
                  <a:cubicBezTo>
                    <a:pt x="18080" y="7172"/>
                    <a:pt x="18447" y="8039"/>
                    <a:pt x="17580" y="8039"/>
                  </a:cubicBezTo>
                  <a:cubicBezTo>
                    <a:pt x="17576" y="8039"/>
                    <a:pt x="17571" y="8040"/>
                    <a:pt x="17567" y="8040"/>
                  </a:cubicBezTo>
                  <a:cubicBezTo>
                    <a:pt x="16113" y="8040"/>
                    <a:pt x="4794" y="2329"/>
                    <a:pt x="14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44"/>
            <p:cNvSpPr/>
            <p:nvPr/>
          </p:nvSpPr>
          <p:spPr>
            <a:xfrm>
              <a:off x="4475025" y="4775950"/>
              <a:ext cx="124300" cy="21275"/>
            </a:xfrm>
            <a:custGeom>
              <a:avLst/>
              <a:gdLst/>
              <a:ahLst/>
              <a:cxnLst/>
              <a:rect l="l" t="t" r="r" b="b"/>
              <a:pathLst>
                <a:path w="4972" h="851" extrusionOk="0">
                  <a:moveTo>
                    <a:pt x="2903" y="1"/>
                  </a:moveTo>
                  <a:cubicBezTo>
                    <a:pt x="2093" y="1"/>
                    <a:pt x="1095" y="199"/>
                    <a:pt x="1" y="851"/>
                  </a:cubicBezTo>
                  <a:lnTo>
                    <a:pt x="4971" y="484"/>
                  </a:lnTo>
                  <a:cubicBezTo>
                    <a:pt x="4971" y="484"/>
                    <a:pt x="4166" y="1"/>
                    <a:pt x="290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44"/>
            <p:cNvSpPr/>
            <p:nvPr/>
          </p:nvSpPr>
          <p:spPr>
            <a:xfrm>
              <a:off x="4276550" y="3208575"/>
              <a:ext cx="737225" cy="1433550"/>
            </a:xfrm>
            <a:custGeom>
              <a:avLst/>
              <a:gdLst/>
              <a:ahLst/>
              <a:cxnLst/>
              <a:rect l="l" t="t" r="r" b="b"/>
              <a:pathLst>
                <a:path w="29489" h="57342" extrusionOk="0">
                  <a:moveTo>
                    <a:pt x="9441" y="0"/>
                  </a:moveTo>
                  <a:cubicBezTo>
                    <a:pt x="9441" y="0"/>
                    <a:pt x="5271" y="8340"/>
                    <a:pt x="6839" y="13510"/>
                  </a:cubicBezTo>
                  <a:cubicBezTo>
                    <a:pt x="6839" y="13510"/>
                    <a:pt x="5305" y="30489"/>
                    <a:pt x="5071" y="33758"/>
                  </a:cubicBezTo>
                  <a:cubicBezTo>
                    <a:pt x="4704" y="38261"/>
                    <a:pt x="1" y="52705"/>
                    <a:pt x="1" y="52705"/>
                  </a:cubicBezTo>
                  <a:lnTo>
                    <a:pt x="12143" y="57341"/>
                  </a:lnTo>
                  <a:cubicBezTo>
                    <a:pt x="12143" y="57341"/>
                    <a:pt x="19882" y="43865"/>
                    <a:pt x="20782" y="36493"/>
                  </a:cubicBezTo>
                  <a:cubicBezTo>
                    <a:pt x="21550" y="29922"/>
                    <a:pt x="24018" y="10775"/>
                    <a:pt x="24018" y="10775"/>
                  </a:cubicBezTo>
                  <a:lnTo>
                    <a:pt x="24919" y="10241"/>
                  </a:lnTo>
                  <a:cubicBezTo>
                    <a:pt x="27087" y="8873"/>
                    <a:pt x="29255" y="1902"/>
                    <a:pt x="294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p44"/>
            <p:cNvSpPr/>
            <p:nvPr/>
          </p:nvSpPr>
          <p:spPr>
            <a:xfrm>
              <a:off x="4802350" y="3474275"/>
              <a:ext cx="72150" cy="575550"/>
            </a:xfrm>
            <a:custGeom>
              <a:avLst/>
              <a:gdLst/>
              <a:ahLst/>
              <a:cxnLst/>
              <a:rect l="l" t="t" r="r" b="b"/>
              <a:pathLst>
                <a:path w="2886" h="23022" extrusionOk="0">
                  <a:moveTo>
                    <a:pt x="2823" y="0"/>
                  </a:moveTo>
                  <a:cubicBezTo>
                    <a:pt x="2796" y="0"/>
                    <a:pt x="2767" y="17"/>
                    <a:pt x="2752" y="47"/>
                  </a:cubicBezTo>
                  <a:cubicBezTo>
                    <a:pt x="2319" y="3015"/>
                    <a:pt x="1919" y="6018"/>
                    <a:pt x="1518" y="8986"/>
                  </a:cubicBezTo>
                  <a:cubicBezTo>
                    <a:pt x="1085" y="11989"/>
                    <a:pt x="751" y="14891"/>
                    <a:pt x="484" y="17826"/>
                  </a:cubicBezTo>
                  <a:cubicBezTo>
                    <a:pt x="384" y="18660"/>
                    <a:pt x="317" y="19494"/>
                    <a:pt x="217" y="20295"/>
                  </a:cubicBezTo>
                  <a:cubicBezTo>
                    <a:pt x="184" y="20728"/>
                    <a:pt x="151" y="21128"/>
                    <a:pt x="117" y="21562"/>
                  </a:cubicBezTo>
                  <a:cubicBezTo>
                    <a:pt x="51" y="22029"/>
                    <a:pt x="84" y="22529"/>
                    <a:pt x="17" y="22996"/>
                  </a:cubicBezTo>
                  <a:cubicBezTo>
                    <a:pt x="1" y="23013"/>
                    <a:pt x="17" y="23021"/>
                    <a:pt x="38" y="23021"/>
                  </a:cubicBezTo>
                  <a:cubicBezTo>
                    <a:pt x="59" y="23021"/>
                    <a:pt x="84" y="23013"/>
                    <a:pt x="84" y="22996"/>
                  </a:cubicBezTo>
                  <a:cubicBezTo>
                    <a:pt x="117" y="22563"/>
                    <a:pt x="217" y="22196"/>
                    <a:pt x="284" y="21762"/>
                  </a:cubicBezTo>
                  <a:cubicBezTo>
                    <a:pt x="351" y="21362"/>
                    <a:pt x="384" y="21028"/>
                    <a:pt x="451" y="20661"/>
                  </a:cubicBezTo>
                  <a:cubicBezTo>
                    <a:pt x="551" y="19928"/>
                    <a:pt x="651" y="19160"/>
                    <a:pt x="751" y="18427"/>
                  </a:cubicBezTo>
                  <a:cubicBezTo>
                    <a:pt x="985" y="16959"/>
                    <a:pt x="1151" y="15458"/>
                    <a:pt x="1351" y="13957"/>
                  </a:cubicBezTo>
                  <a:cubicBezTo>
                    <a:pt x="1718" y="11021"/>
                    <a:pt x="2052" y="8086"/>
                    <a:pt x="2352" y="5117"/>
                  </a:cubicBezTo>
                  <a:cubicBezTo>
                    <a:pt x="2552" y="3449"/>
                    <a:pt x="2719" y="1748"/>
                    <a:pt x="2886" y="80"/>
                  </a:cubicBezTo>
                  <a:cubicBezTo>
                    <a:pt x="2886" y="25"/>
                    <a:pt x="2856" y="0"/>
                    <a:pt x="28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44"/>
            <p:cNvSpPr/>
            <p:nvPr/>
          </p:nvSpPr>
          <p:spPr>
            <a:xfrm>
              <a:off x="4642650" y="4058325"/>
              <a:ext cx="15875" cy="66475"/>
            </a:xfrm>
            <a:custGeom>
              <a:avLst/>
              <a:gdLst/>
              <a:ahLst/>
              <a:cxnLst/>
              <a:rect l="l" t="t" r="r" b="b"/>
              <a:pathLst>
                <a:path w="635" h="2659" extrusionOk="0">
                  <a:moveTo>
                    <a:pt x="554" y="0"/>
                  </a:moveTo>
                  <a:cubicBezTo>
                    <a:pt x="533" y="0"/>
                    <a:pt x="513" y="11"/>
                    <a:pt x="501" y="35"/>
                  </a:cubicBezTo>
                  <a:cubicBezTo>
                    <a:pt x="234" y="435"/>
                    <a:pt x="101" y="869"/>
                    <a:pt x="34" y="1336"/>
                  </a:cubicBezTo>
                  <a:cubicBezTo>
                    <a:pt x="1" y="1803"/>
                    <a:pt x="134" y="2236"/>
                    <a:pt x="334" y="2637"/>
                  </a:cubicBezTo>
                  <a:cubicBezTo>
                    <a:pt x="348" y="2650"/>
                    <a:pt x="368" y="2659"/>
                    <a:pt x="386" y="2659"/>
                  </a:cubicBezTo>
                  <a:cubicBezTo>
                    <a:pt x="411" y="2659"/>
                    <a:pt x="434" y="2642"/>
                    <a:pt x="434" y="2603"/>
                  </a:cubicBezTo>
                  <a:cubicBezTo>
                    <a:pt x="401" y="2203"/>
                    <a:pt x="401" y="1769"/>
                    <a:pt x="468" y="1369"/>
                  </a:cubicBezTo>
                  <a:cubicBezTo>
                    <a:pt x="468" y="935"/>
                    <a:pt x="534" y="502"/>
                    <a:pt x="634" y="101"/>
                  </a:cubicBezTo>
                  <a:cubicBezTo>
                    <a:pt x="634" y="37"/>
                    <a:pt x="593" y="0"/>
                    <a:pt x="5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44"/>
            <p:cNvSpPr/>
            <p:nvPr/>
          </p:nvSpPr>
          <p:spPr>
            <a:xfrm>
              <a:off x="4766075" y="4087325"/>
              <a:ext cx="15875" cy="48600"/>
            </a:xfrm>
            <a:custGeom>
              <a:avLst/>
              <a:gdLst/>
              <a:ahLst/>
              <a:cxnLst/>
              <a:rect l="l" t="t" r="r" b="b"/>
              <a:pathLst>
                <a:path w="635" h="1944" extrusionOk="0">
                  <a:moveTo>
                    <a:pt x="551" y="1"/>
                  </a:moveTo>
                  <a:cubicBezTo>
                    <a:pt x="509" y="1"/>
                    <a:pt x="467" y="26"/>
                    <a:pt x="467" y="76"/>
                  </a:cubicBezTo>
                  <a:cubicBezTo>
                    <a:pt x="401" y="409"/>
                    <a:pt x="301" y="709"/>
                    <a:pt x="201" y="1010"/>
                  </a:cubicBezTo>
                  <a:cubicBezTo>
                    <a:pt x="167" y="1176"/>
                    <a:pt x="101" y="1310"/>
                    <a:pt x="67" y="1477"/>
                  </a:cubicBezTo>
                  <a:cubicBezTo>
                    <a:pt x="34" y="1610"/>
                    <a:pt x="0" y="1777"/>
                    <a:pt x="34" y="1944"/>
                  </a:cubicBezTo>
                  <a:lnTo>
                    <a:pt x="67" y="1944"/>
                  </a:lnTo>
                  <a:cubicBezTo>
                    <a:pt x="201" y="1844"/>
                    <a:pt x="301" y="1710"/>
                    <a:pt x="334" y="1577"/>
                  </a:cubicBezTo>
                  <a:cubicBezTo>
                    <a:pt x="401" y="1410"/>
                    <a:pt x="467" y="1243"/>
                    <a:pt x="501" y="1076"/>
                  </a:cubicBezTo>
                  <a:cubicBezTo>
                    <a:pt x="601" y="743"/>
                    <a:pt x="634" y="409"/>
                    <a:pt x="634" y="76"/>
                  </a:cubicBezTo>
                  <a:cubicBezTo>
                    <a:pt x="634" y="26"/>
                    <a:pt x="593" y="1"/>
                    <a:pt x="5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44"/>
            <p:cNvSpPr/>
            <p:nvPr/>
          </p:nvSpPr>
          <p:spPr>
            <a:xfrm>
              <a:off x="4550075" y="2234400"/>
              <a:ext cx="547100" cy="454025"/>
            </a:xfrm>
            <a:custGeom>
              <a:avLst/>
              <a:gdLst/>
              <a:ahLst/>
              <a:cxnLst/>
              <a:rect l="l" t="t" r="r" b="b"/>
              <a:pathLst>
                <a:path w="21884" h="18161" extrusionOk="0">
                  <a:moveTo>
                    <a:pt x="10720" y="0"/>
                  </a:moveTo>
                  <a:cubicBezTo>
                    <a:pt x="9896" y="0"/>
                    <a:pt x="8926" y="153"/>
                    <a:pt x="8040" y="673"/>
                  </a:cubicBezTo>
                  <a:cubicBezTo>
                    <a:pt x="5038" y="2441"/>
                    <a:pt x="3337" y="6244"/>
                    <a:pt x="3337" y="6244"/>
                  </a:cubicBezTo>
                  <a:cubicBezTo>
                    <a:pt x="3337" y="6244"/>
                    <a:pt x="1" y="9613"/>
                    <a:pt x="101" y="11948"/>
                  </a:cubicBezTo>
                  <a:cubicBezTo>
                    <a:pt x="101" y="13282"/>
                    <a:pt x="802" y="14517"/>
                    <a:pt x="1902" y="15250"/>
                  </a:cubicBezTo>
                  <a:lnTo>
                    <a:pt x="2002" y="13983"/>
                  </a:lnTo>
                  <a:cubicBezTo>
                    <a:pt x="2002" y="13983"/>
                    <a:pt x="2369" y="15717"/>
                    <a:pt x="4804" y="17018"/>
                  </a:cubicBezTo>
                  <a:cubicBezTo>
                    <a:pt x="6391" y="17844"/>
                    <a:pt x="8488" y="18160"/>
                    <a:pt x="10310" y="18160"/>
                  </a:cubicBezTo>
                  <a:cubicBezTo>
                    <a:pt x="11284" y="18160"/>
                    <a:pt x="12180" y="18070"/>
                    <a:pt x="12877" y="17919"/>
                  </a:cubicBezTo>
                  <a:cubicBezTo>
                    <a:pt x="14078" y="17652"/>
                    <a:pt x="15178" y="17085"/>
                    <a:pt x="16112" y="16284"/>
                  </a:cubicBezTo>
                  <a:lnTo>
                    <a:pt x="16112" y="16284"/>
                  </a:lnTo>
                  <a:lnTo>
                    <a:pt x="14978" y="17852"/>
                  </a:lnTo>
                  <a:cubicBezTo>
                    <a:pt x="15219" y="17884"/>
                    <a:pt x="15461" y="17900"/>
                    <a:pt x="15700" y="17900"/>
                  </a:cubicBezTo>
                  <a:cubicBezTo>
                    <a:pt x="17218" y="17900"/>
                    <a:pt x="18678" y="17270"/>
                    <a:pt x="19715" y="16118"/>
                  </a:cubicBezTo>
                  <a:cubicBezTo>
                    <a:pt x="21883" y="13816"/>
                    <a:pt x="18581" y="8879"/>
                    <a:pt x="18414" y="7945"/>
                  </a:cubicBezTo>
                  <a:cubicBezTo>
                    <a:pt x="18281" y="7045"/>
                    <a:pt x="19348" y="873"/>
                    <a:pt x="12710" y="306"/>
                  </a:cubicBezTo>
                  <a:cubicBezTo>
                    <a:pt x="12710" y="287"/>
                    <a:pt x="11851" y="0"/>
                    <a:pt x="107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44"/>
            <p:cNvSpPr/>
            <p:nvPr/>
          </p:nvSpPr>
          <p:spPr>
            <a:xfrm>
              <a:off x="4532575" y="2373575"/>
              <a:ext cx="122300" cy="233650"/>
            </a:xfrm>
            <a:custGeom>
              <a:avLst/>
              <a:gdLst/>
              <a:ahLst/>
              <a:cxnLst/>
              <a:rect l="l" t="t" r="r" b="b"/>
              <a:pathLst>
                <a:path w="4892" h="9346" extrusionOk="0">
                  <a:moveTo>
                    <a:pt x="4808" y="1"/>
                  </a:moveTo>
                  <a:cubicBezTo>
                    <a:pt x="4796" y="1"/>
                    <a:pt x="4783" y="3"/>
                    <a:pt x="4771" y="10"/>
                  </a:cubicBezTo>
                  <a:cubicBezTo>
                    <a:pt x="4037" y="510"/>
                    <a:pt x="3336" y="1077"/>
                    <a:pt x="2669" y="1678"/>
                  </a:cubicBezTo>
                  <a:cubicBezTo>
                    <a:pt x="2002" y="2211"/>
                    <a:pt x="1401" y="2812"/>
                    <a:pt x="868" y="3479"/>
                  </a:cubicBezTo>
                  <a:cubicBezTo>
                    <a:pt x="401" y="4113"/>
                    <a:pt x="101" y="4847"/>
                    <a:pt x="34" y="5614"/>
                  </a:cubicBezTo>
                  <a:cubicBezTo>
                    <a:pt x="0" y="6281"/>
                    <a:pt x="134" y="6915"/>
                    <a:pt x="401" y="7515"/>
                  </a:cubicBezTo>
                  <a:cubicBezTo>
                    <a:pt x="734" y="8149"/>
                    <a:pt x="1168" y="8783"/>
                    <a:pt x="1702" y="9316"/>
                  </a:cubicBezTo>
                  <a:cubicBezTo>
                    <a:pt x="1702" y="9337"/>
                    <a:pt x="1708" y="9345"/>
                    <a:pt x="1716" y="9345"/>
                  </a:cubicBezTo>
                  <a:cubicBezTo>
                    <a:pt x="1733" y="9345"/>
                    <a:pt x="1758" y="9306"/>
                    <a:pt x="1735" y="9283"/>
                  </a:cubicBezTo>
                  <a:cubicBezTo>
                    <a:pt x="1168" y="8649"/>
                    <a:pt x="768" y="7915"/>
                    <a:pt x="501" y="7115"/>
                  </a:cubicBezTo>
                  <a:cubicBezTo>
                    <a:pt x="301" y="6281"/>
                    <a:pt x="367" y="5414"/>
                    <a:pt x="701" y="4613"/>
                  </a:cubicBezTo>
                  <a:cubicBezTo>
                    <a:pt x="1201" y="3712"/>
                    <a:pt x="1835" y="2912"/>
                    <a:pt x="2602" y="2245"/>
                  </a:cubicBezTo>
                  <a:cubicBezTo>
                    <a:pt x="3336" y="1511"/>
                    <a:pt x="4137" y="810"/>
                    <a:pt x="4837" y="77"/>
                  </a:cubicBezTo>
                  <a:cubicBezTo>
                    <a:pt x="4891" y="50"/>
                    <a:pt x="4858" y="1"/>
                    <a:pt x="48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44"/>
            <p:cNvSpPr/>
            <p:nvPr/>
          </p:nvSpPr>
          <p:spPr>
            <a:xfrm>
              <a:off x="4976475" y="2315925"/>
              <a:ext cx="102350" cy="358125"/>
            </a:xfrm>
            <a:custGeom>
              <a:avLst/>
              <a:gdLst/>
              <a:ahLst/>
              <a:cxnLst/>
              <a:rect l="l" t="t" r="r" b="b"/>
              <a:pathLst>
                <a:path w="4094" h="14325" extrusionOk="0">
                  <a:moveTo>
                    <a:pt x="71" y="0"/>
                  </a:moveTo>
                  <a:cubicBezTo>
                    <a:pt x="43" y="0"/>
                    <a:pt x="0" y="24"/>
                    <a:pt x="24" y="48"/>
                  </a:cubicBezTo>
                  <a:cubicBezTo>
                    <a:pt x="524" y="1015"/>
                    <a:pt x="691" y="2116"/>
                    <a:pt x="924" y="3183"/>
                  </a:cubicBezTo>
                  <a:cubicBezTo>
                    <a:pt x="1258" y="4251"/>
                    <a:pt x="1658" y="5285"/>
                    <a:pt x="2159" y="6285"/>
                  </a:cubicBezTo>
                  <a:cubicBezTo>
                    <a:pt x="3026" y="8120"/>
                    <a:pt x="4093" y="10288"/>
                    <a:pt x="3259" y="12323"/>
                  </a:cubicBezTo>
                  <a:cubicBezTo>
                    <a:pt x="2859" y="13290"/>
                    <a:pt x="2025" y="14224"/>
                    <a:pt x="958" y="14258"/>
                  </a:cubicBezTo>
                  <a:cubicBezTo>
                    <a:pt x="891" y="14258"/>
                    <a:pt x="924" y="14324"/>
                    <a:pt x="958" y="14324"/>
                  </a:cubicBezTo>
                  <a:cubicBezTo>
                    <a:pt x="1825" y="14191"/>
                    <a:pt x="2626" y="13724"/>
                    <a:pt x="3126" y="13023"/>
                  </a:cubicBezTo>
                  <a:cubicBezTo>
                    <a:pt x="3726" y="12190"/>
                    <a:pt x="3993" y="11222"/>
                    <a:pt x="3893" y="10221"/>
                  </a:cubicBezTo>
                  <a:cubicBezTo>
                    <a:pt x="3693" y="7820"/>
                    <a:pt x="2059" y="5885"/>
                    <a:pt x="1325" y="3650"/>
                  </a:cubicBezTo>
                  <a:cubicBezTo>
                    <a:pt x="924" y="2416"/>
                    <a:pt x="724" y="1148"/>
                    <a:pt x="91" y="14"/>
                  </a:cubicBezTo>
                  <a:cubicBezTo>
                    <a:pt x="91" y="4"/>
                    <a:pt x="82" y="0"/>
                    <a:pt x="7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44"/>
            <p:cNvSpPr/>
            <p:nvPr/>
          </p:nvSpPr>
          <p:spPr>
            <a:xfrm>
              <a:off x="4970375" y="2408500"/>
              <a:ext cx="109275" cy="268875"/>
            </a:xfrm>
            <a:custGeom>
              <a:avLst/>
              <a:gdLst/>
              <a:ahLst/>
              <a:cxnLst/>
              <a:rect l="l" t="t" r="r" b="b"/>
              <a:pathLst>
                <a:path w="4371" h="10755" extrusionOk="0">
                  <a:moveTo>
                    <a:pt x="1055" y="0"/>
                  </a:moveTo>
                  <a:cubicBezTo>
                    <a:pt x="1035" y="0"/>
                    <a:pt x="1002" y="24"/>
                    <a:pt x="1002" y="47"/>
                  </a:cubicBezTo>
                  <a:cubicBezTo>
                    <a:pt x="1469" y="1648"/>
                    <a:pt x="2803" y="2682"/>
                    <a:pt x="3537" y="4083"/>
                  </a:cubicBezTo>
                  <a:cubicBezTo>
                    <a:pt x="4371" y="5718"/>
                    <a:pt x="3904" y="7653"/>
                    <a:pt x="2703" y="8987"/>
                  </a:cubicBezTo>
                  <a:cubicBezTo>
                    <a:pt x="1969" y="9754"/>
                    <a:pt x="1035" y="10355"/>
                    <a:pt x="1" y="10721"/>
                  </a:cubicBezTo>
                  <a:lnTo>
                    <a:pt x="1" y="10755"/>
                  </a:lnTo>
                  <a:cubicBezTo>
                    <a:pt x="1769" y="10154"/>
                    <a:pt x="3503" y="8987"/>
                    <a:pt x="4071" y="7152"/>
                  </a:cubicBezTo>
                  <a:cubicBezTo>
                    <a:pt x="4337" y="6318"/>
                    <a:pt x="4371" y="5418"/>
                    <a:pt x="4137" y="4584"/>
                  </a:cubicBezTo>
                  <a:cubicBezTo>
                    <a:pt x="3837" y="3783"/>
                    <a:pt x="3337" y="3049"/>
                    <a:pt x="2736" y="2449"/>
                  </a:cubicBezTo>
                  <a:cubicBezTo>
                    <a:pt x="2069" y="1715"/>
                    <a:pt x="1369" y="981"/>
                    <a:pt x="1068" y="14"/>
                  </a:cubicBezTo>
                  <a:cubicBezTo>
                    <a:pt x="1068" y="4"/>
                    <a:pt x="1063" y="0"/>
                    <a:pt x="10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44"/>
            <p:cNvSpPr/>
            <p:nvPr/>
          </p:nvSpPr>
          <p:spPr>
            <a:xfrm>
              <a:off x="4358275" y="2639300"/>
              <a:ext cx="837300" cy="1291975"/>
            </a:xfrm>
            <a:custGeom>
              <a:avLst/>
              <a:gdLst/>
              <a:ahLst/>
              <a:cxnLst/>
              <a:rect l="l" t="t" r="r" b="b"/>
              <a:pathLst>
                <a:path w="33492" h="51679" extrusionOk="0">
                  <a:moveTo>
                    <a:pt x="15710" y="1"/>
                  </a:moveTo>
                  <a:cubicBezTo>
                    <a:pt x="14783" y="1"/>
                    <a:pt x="13830" y="275"/>
                    <a:pt x="13077" y="1089"/>
                  </a:cubicBezTo>
                  <a:cubicBezTo>
                    <a:pt x="3270" y="11630"/>
                    <a:pt x="1" y="51292"/>
                    <a:pt x="301" y="51659"/>
                  </a:cubicBezTo>
                  <a:cubicBezTo>
                    <a:pt x="311" y="51669"/>
                    <a:pt x="3290" y="51679"/>
                    <a:pt x="7456" y="51679"/>
                  </a:cubicBezTo>
                  <a:cubicBezTo>
                    <a:pt x="17106" y="51679"/>
                    <a:pt x="33125" y="51625"/>
                    <a:pt x="33358" y="51392"/>
                  </a:cubicBezTo>
                  <a:cubicBezTo>
                    <a:pt x="33491" y="51225"/>
                    <a:pt x="31890" y="40317"/>
                    <a:pt x="29222" y="28576"/>
                  </a:cubicBezTo>
                  <a:cubicBezTo>
                    <a:pt x="26653" y="17368"/>
                    <a:pt x="23084" y="5359"/>
                    <a:pt x="19114" y="1089"/>
                  </a:cubicBezTo>
                  <a:cubicBezTo>
                    <a:pt x="18860" y="835"/>
                    <a:pt x="17325" y="1"/>
                    <a:pt x="15710" y="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44"/>
            <p:cNvSpPr/>
            <p:nvPr/>
          </p:nvSpPr>
          <p:spPr>
            <a:xfrm>
              <a:off x="4691850" y="2719725"/>
              <a:ext cx="22550" cy="20200"/>
            </a:xfrm>
            <a:custGeom>
              <a:avLst/>
              <a:gdLst/>
              <a:ahLst/>
              <a:cxnLst/>
              <a:rect l="l" t="t" r="r" b="b"/>
              <a:pathLst>
                <a:path w="902" h="808" extrusionOk="0">
                  <a:moveTo>
                    <a:pt x="183" y="1"/>
                  </a:moveTo>
                  <a:cubicBezTo>
                    <a:pt x="76" y="1"/>
                    <a:pt x="1" y="91"/>
                    <a:pt x="1" y="207"/>
                  </a:cubicBezTo>
                  <a:cubicBezTo>
                    <a:pt x="1" y="374"/>
                    <a:pt x="134" y="607"/>
                    <a:pt x="434" y="808"/>
                  </a:cubicBezTo>
                  <a:cubicBezTo>
                    <a:pt x="768" y="607"/>
                    <a:pt x="901" y="407"/>
                    <a:pt x="901" y="207"/>
                  </a:cubicBezTo>
                  <a:cubicBezTo>
                    <a:pt x="901" y="74"/>
                    <a:pt x="801" y="7"/>
                    <a:pt x="668" y="7"/>
                  </a:cubicBezTo>
                  <a:cubicBezTo>
                    <a:pt x="554" y="7"/>
                    <a:pt x="465" y="104"/>
                    <a:pt x="441" y="194"/>
                  </a:cubicBezTo>
                  <a:lnTo>
                    <a:pt x="441" y="194"/>
                  </a:lnTo>
                  <a:cubicBezTo>
                    <a:pt x="437" y="104"/>
                    <a:pt x="348" y="7"/>
                    <a:pt x="234" y="7"/>
                  </a:cubicBezTo>
                  <a:cubicBezTo>
                    <a:pt x="217" y="3"/>
                    <a:pt x="200" y="1"/>
                    <a:pt x="1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44"/>
            <p:cNvSpPr/>
            <p:nvPr/>
          </p:nvSpPr>
          <p:spPr>
            <a:xfrm>
              <a:off x="4795250" y="2719725"/>
              <a:ext cx="22550" cy="20200"/>
            </a:xfrm>
            <a:custGeom>
              <a:avLst/>
              <a:gdLst/>
              <a:ahLst/>
              <a:cxnLst/>
              <a:rect l="l" t="t" r="r" b="b"/>
              <a:pathLst>
                <a:path w="902" h="808" extrusionOk="0">
                  <a:moveTo>
                    <a:pt x="719" y="1"/>
                  </a:moveTo>
                  <a:cubicBezTo>
                    <a:pt x="703" y="1"/>
                    <a:pt x="686" y="3"/>
                    <a:pt x="668" y="7"/>
                  </a:cubicBezTo>
                  <a:cubicBezTo>
                    <a:pt x="685" y="124"/>
                    <a:pt x="568" y="182"/>
                    <a:pt x="451" y="182"/>
                  </a:cubicBezTo>
                  <a:cubicBezTo>
                    <a:pt x="335" y="182"/>
                    <a:pt x="218" y="124"/>
                    <a:pt x="234" y="7"/>
                  </a:cubicBezTo>
                  <a:cubicBezTo>
                    <a:pt x="101" y="7"/>
                    <a:pt x="1" y="74"/>
                    <a:pt x="1" y="207"/>
                  </a:cubicBezTo>
                  <a:cubicBezTo>
                    <a:pt x="1" y="374"/>
                    <a:pt x="134" y="607"/>
                    <a:pt x="468" y="808"/>
                  </a:cubicBezTo>
                  <a:cubicBezTo>
                    <a:pt x="768" y="607"/>
                    <a:pt x="902" y="407"/>
                    <a:pt x="902" y="207"/>
                  </a:cubicBezTo>
                  <a:cubicBezTo>
                    <a:pt x="902" y="91"/>
                    <a:pt x="826" y="1"/>
                    <a:pt x="71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44"/>
            <p:cNvSpPr/>
            <p:nvPr/>
          </p:nvSpPr>
          <p:spPr>
            <a:xfrm>
              <a:off x="4743550" y="2649000"/>
              <a:ext cx="22550" cy="20875"/>
            </a:xfrm>
            <a:custGeom>
              <a:avLst/>
              <a:gdLst/>
              <a:ahLst/>
              <a:cxnLst/>
              <a:rect l="l" t="t" r="r" b="b"/>
              <a:pathLst>
                <a:path w="902" h="835" extrusionOk="0">
                  <a:moveTo>
                    <a:pt x="234" y="1"/>
                  </a:moveTo>
                  <a:cubicBezTo>
                    <a:pt x="101" y="1"/>
                    <a:pt x="1" y="101"/>
                    <a:pt x="1" y="234"/>
                  </a:cubicBezTo>
                  <a:cubicBezTo>
                    <a:pt x="1" y="401"/>
                    <a:pt x="134" y="634"/>
                    <a:pt x="434" y="835"/>
                  </a:cubicBezTo>
                  <a:cubicBezTo>
                    <a:pt x="735" y="634"/>
                    <a:pt x="901" y="434"/>
                    <a:pt x="901" y="234"/>
                  </a:cubicBezTo>
                  <a:cubicBezTo>
                    <a:pt x="901" y="101"/>
                    <a:pt x="801" y="1"/>
                    <a:pt x="668" y="1"/>
                  </a:cubicBezTo>
                  <a:cubicBezTo>
                    <a:pt x="535" y="34"/>
                    <a:pt x="434" y="134"/>
                    <a:pt x="434" y="268"/>
                  </a:cubicBezTo>
                  <a:cubicBezTo>
                    <a:pt x="434" y="167"/>
                    <a:pt x="334" y="1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44"/>
            <p:cNvSpPr/>
            <p:nvPr/>
          </p:nvSpPr>
          <p:spPr>
            <a:xfrm>
              <a:off x="4588450" y="2865825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34" y="1"/>
                  </a:moveTo>
                  <a:cubicBezTo>
                    <a:pt x="100" y="1"/>
                    <a:pt x="0" y="101"/>
                    <a:pt x="0" y="201"/>
                  </a:cubicBezTo>
                  <a:cubicBezTo>
                    <a:pt x="0" y="368"/>
                    <a:pt x="134" y="601"/>
                    <a:pt x="434" y="801"/>
                  </a:cubicBezTo>
                  <a:cubicBezTo>
                    <a:pt x="734" y="601"/>
                    <a:pt x="901" y="401"/>
                    <a:pt x="901" y="201"/>
                  </a:cubicBezTo>
                  <a:cubicBezTo>
                    <a:pt x="901" y="101"/>
                    <a:pt x="801" y="1"/>
                    <a:pt x="668" y="1"/>
                  </a:cubicBezTo>
                  <a:cubicBezTo>
                    <a:pt x="534" y="1"/>
                    <a:pt x="434" y="134"/>
                    <a:pt x="434" y="267"/>
                  </a:cubicBezTo>
                  <a:cubicBezTo>
                    <a:pt x="434" y="134"/>
                    <a:pt x="334" y="1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44"/>
            <p:cNvSpPr/>
            <p:nvPr/>
          </p:nvSpPr>
          <p:spPr>
            <a:xfrm>
              <a:off x="4691850" y="2865825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34" y="1"/>
                  </a:moveTo>
                  <a:cubicBezTo>
                    <a:pt x="101" y="1"/>
                    <a:pt x="1" y="101"/>
                    <a:pt x="1" y="201"/>
                  </a:cubicBezTo>
                  <a:cubicBezTo>
                    <a:pt x="1" y="368"/>
                    <a:pt x="134" y="601"/>
                    <a:pt x="434" y="801"/>
                  </a:cubicBezTo>
                  <a:cubicBezTo>
                    <a:pt x="768" y="601"/>
                    <a:pt x="901" y="401"/>
                    <a:pt x="901" y="201"/>
                  </a:cubicBezTo>
                  <a:cubicBezTo>
                    <a:pt x="901" y="101"/>
                    <a:pt x="801" y="1"/>
                    <a:pt x="668" y="1"/>
                  </a:cubicBezTo>
                  <a:cubicBezTo>
                    <a:pt x="534" y="1"/>
                    <a:pt x="434" y="134"/>
                    <a:pt x="434" y="267"/>
                  </a:cubicBezTo>
                  <a:cubicBezTo>
                    <a:pt x="434" y="134"/>
                    <a:pt x="368" y="1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44"/>
            <p:cNvSpPr/>
            <p:nvPr/>
          </p:nvSpPr>
          <p:spPr>
            <a:xfrm>
              <a:off x="4795250" y="2865825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34" y="1"/>
                  </a:moveTo>
                  <a:cubicBezTo>
                    <a:pt x="101" y="1"/>
                    <a:pt x="1" y="101"/>
                    <a:pt x="1" y="201"/>
                  </a:cubicBezTo>
                  <a:cubicBezTo>
                    <a:pt x="1" y="368"/>
                    <a:pt x="134" y="601"/>
                    <a:pt x="468" y="801"/>
                  </a:cubicBezTo>
                  <a:cubicBezTo>
                    <a:pt x="768" y="601"/>
                    <a:pt x="902" y="401"/>
                    <a:pt x="902" y="201"/>
                  </a:cubicBezTo>
                  <a:cubicBezTo>
                    <a:pt x="902" y="101"/>
                    <a:pt x="802" y="1"/>
                    <a:pt x="668" y="1"/>
                  </a:cubicBezTo>
                  <a:cubicBezTo>
                    <a:pt x="568" y="1"/>
                    <a:pt x="468" y="134"/>
                    <a:pt x="468" y="267"/>
                  </a:cubicBezTo>
                  <a:cubicBezTo>
                    <a:pt x="468" y="134"/>
                    <a:pt x="368" y="1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44"/>
            <p:cNvSpPr/>
            <p:nvPr/>
          </p:nvSpPr>
          <p:spPr>
            <a:xfrm>
              <a:off x="4898675" y="2865825"/>
              <a:ext cx="22525" cy="20050"/>
            </a:xfrm>
            <a:custGeom>
              <a:avLst/>
              <a:gdLst/>
              <a:ahLst/>
              <a:cxnLst/>
              <a:rect l="l" t="t" r="r" b="b"/>
              <a:pathLst>
                <a:path w="901" h="802" extrusionOk="0">
                  <a:moveTo>
                    <a:pt x="234" y="1"/>
                  </a:moveTo>
                  <a:cubicBezTo>
                    <a:pt x="100" y="1"/>
                    <a:pt x="0" y="101"/>
                    <a:pt x="0" y="201"/>
                  </a:cubicBezTo>
                  <a:cubicBezTo>
                    <a:pt x="0" y="368"/>
                    <a:pt x="167" y="601"/>
                    <a:pt x="467" y="801"/>
                  </a:cubicBezTo>
                  <a:cubicBezTo>
                    <a:pt x="767" y="601"/>
                    <a:pt x="901" y="401"/>
                    <a:pt x="901" y="201"/>
                  </a:cubicBezTo>
                  <a:cubicBezTo>
                    <a:pt x="901" y="101"/>
                    <a:pt x="801" y="1"/>
                    <a:pt x="701" y="1"/>
                  </a:cubicBezTo>
                  <a:cubicBezTo>
                    <a:pt x="567" y="1"/>
                    <a:pt x="467" y="134"/>
                    <a:pt x="467" y="267"/>
                  </a:cubicBezTo>
                  <a:cubicBezTo>
                    <a:pt x="467" y="134"/>
                    <a:pt x="367" y="1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44"/>
            <p:cNvSpPr/>
            <p:nvPr/>
          </p:nvSpPr>
          <p:spPr>
            <a:xfrm>
              <a:off x="4640150" y="2795625"/>
              <a:ext cx="22550" cy="20200"/>
            </a:xfrm>
            <a:custGeom>
              <a:avLst/>
              <a:gdLst/>
              <a:ahLst/>
              <a:cxnLst/>
              <a:rect l="l" t="t" r="r" b="b"/>
              <a:pathLst>
                <a:path w="902" h="808" extrusionOk="0">
                  <a:moveTo>
                    <a:pt x="718" y="0"/>
                  </a:moveTo>
                  <a:cubicBezTo>
                    <a:pt x="702" y="0"/>
                    <a:pt x="685" y="2"/>
                    <a:pt x="668" y="7"/>
                  </a:cubicBezTo>
                  <a:cubicBezTo>
                    <a:pt x="534" y="7"/>
                    <a:pt x="434" y="140"/>
                    <a:pt x="434" y="240"/>
                  </a:cubicBezTo>
                  <a:cubicBezTo>
                    <a:pt x="434" y="140"/>
                    <a:pt x="367" y="7"/>
                    <a:pt x="234" y="7"/>
                  </a:cubicBezTo>
                  <a:cubicBezTo>
                    <a:pt x="101" y="7"/>
                    <a:pt x="1" y="73"/>
                    <a:pt x="1" y="207"/>
                  </a:cubicBezTo>
                  <a:cubicBezTo>
                    <a:pt x="1" y="373"/>
                    <a:pt x="134" y="607"/>
                    <a:pt x="434" y="807"/>
                  </a:cubicBezTo>
                  <a:cubicBezTo>
                    <a:pt x="768" y="607"/>
                    <a:pt x="901" y="407"/>
                    <a:pt x="901" y="207"/>
                  </a:cubicBezTo>
                  <a:cubicBezTo>
                    <a:pt x="901" y="91"/>
                    <a:pt x="826" y="0"/>
                    <a:pt x="7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44"/>
            <p:cNvSpPr/>
            <p:nvPr/>
          </p:nvSpPr>
          <p:spPr>
            <a:xfrm>
              <a:off x="4743550" y="2795625"/>
              <a:ext cx="22550" cy="20200"/>
            </a:xfrm>
            <a:custGeom>
              <a:avLst/>
              <a:gdLst/>
              <a:ahLst/>
              <a:cxnLst/>
              <a:rect l="l" t="t" r="r" b="b"/>
              <a:pathLst>
                <a:path w="902" h="808" extrusionOk="0">
                  <a:moveTo>
                    <a:pt x="184" y="0"/>
                  </a:moveTo>
                  <a:cubicBezTo>
                    <a:pt x="76" y="0"/>
                    <a:pt x="1" y="91"/>
                    <a:pt x="1" y="207"/>
                  </a:cubicBezTo>
                  <a:cubicBezTo>
                    <a:pt x="1" y="373"/>
                    <a:pt x="134" y="607"/>
                    <a:pt x="434" y="807"/>
                  </a:cubicBezTo>
                  <a:cubicBezTo>
                    <a:pt x="735" y="607"/>
                    <a:pt x="901" y="407"/>
                    <a:pt x="901" y="207"/>
                  </a:cubicBezTo>
                  <a:cubicBezTo>
                    <a:pt x="901" y="73"/>
                    <a:pt x="801" y="7"/>
                    <a:pt x="668" y="7"/>
                  </a:cubicBezTo>
                  <a:cubicBezTo>
                    <a:pt x="685" y="123"/>
                    <a:pt x="560" y="182"/>
                    <a:pt x="439" y="182"/>
                  </a:cubicBezTo>
                  <a:cubicBezTo>
                    <a:pt x="318" y="182"/>
                    <a:pt x="201" y="123"/>
                    <a:pt x="234" y="7"/>
                  </a:cubicBezTo>
                  <a:cubicBezTo>
                    <a:pt x="217" y="2"/>
                    <a:pt x="200" y="0"/>
                    <a:pt x="18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44"/>
            <p:cNvSpPr/>
            <p:nvPr/>
          </p:nvSpPr>
          <p:spPr>
            <a:xfrm>
              <a:off x="4847800" y="2795625"/>
              <a:ext cx="22550" cy="20200"/>
            </a:xfrm>
            <a:custGeom>
              <a:avLst/>
              <a:gdLst/>
              <a:ahLst/>
              <a:cxnLst/>
              <a:rect l="l" t="t" r="r" b="b"/>
              <a:pathLst>
                <a:path w="902" h="808" extrusionOk="0">
                  <a:moveTo>
                    <a:pt x="161" y="0"/>
                  </a:moveTo>
                  <a:cubicBezTo>
                    <a:pt x="76" y="0"/>
                    <a:pt x="0" y="91"/>
                    <a:pt x="0" y="207"/>
                  </a:cubicBezTo>
                  <a:cubicBezTo>
                    <a:pt x="0" y="373"/>
                    <a:pt x="134" y="607"/>
                    <a:pt x="434" y="807"/>
                  </a:cubicBezTo>
                  <a:cubicBezTo>
                    <a:pt x="734" y="607"/>
                    <a:pt x="901" y="407"/>
                    <a:pt x="901" y="207"/>
                  </a:cubicBezTo>
                  <a:cubicBezTo>
                    <a:pt x="872" y="91"/>
                    <a:pt x="793" y="0"/>
                    <a:pt x="707" y="0"/>
                  </a:cubicBezTo>
                  <a:cubicBezTo>
                    <a:pt x="694" y="0"/>
                    <a:pt x="681" y="2"/>
                    <a:pt x="668" y="7"/>
                  </a:cubicBezTo>
                  <a:cubicBezTo>
                    <a:pt x="534" y="7"/>
                    <a:pt x="434" y="140"/>
                    <a:pt x="434" y="240"/>
                  </a:cubicBezTo>
                  <a:cubicBezTo>
                    <a:pt x="434" y="140"/>
                    <a:pt x="334" y="7"/>
                    <a:pt x="201" y="7"/>
                  </a:cubicBezTo>
                  <a:cubicBezTo>
                    <a:pt x="187" y="2"/>
                    <a:pt x="174" y="0"/>
                    <a:pt x="1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1466;p44"/>
            <p:cNvSpPr/>
            <p:nvPr/>
          </p:nvSpPr>
          <p:spPr>
            <a:xfrm>
              <a:off x="4588450" y="3011775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34" y="0"/>
                  </a:moveTo>
                  <a:cubicBezTo>
                    <a:pt x="100" y="0"/>
                    <a:pt x="0" y="100"/>
                    <a:pt x="0" y="200"/>
                  </a:cubicBezTo>
                  <a:cubicBezTo>
                    <a:pt x="0" y="367"/>
                    <a:pt x="134" y="601"/>
                    <a:pt x="434" y="801"/>
                  </a:cubicBezTo>
                  <a:cubicBezTo>
                    <a:pt x="734" y="601"/>
                    <a:pt x="901" y="400"/>
                    <a:pt x="901" y="200"/>
                  </a:cubicBezTo>
                  <a:cubicBezTo>
                    <a:pt x="901" y="100"/>
                    <a:pt x="801" y="0"/>
                    <a:pt x="668" y="0"/>
                  </a:cubicBezTo>
                  <a:cubicBezTo>
                    <a:pt x="684" y="117"/>
                    <a:pt x="559" y="175"/>
                    <a:pt x="438" y="175"/>
                  </a:cubicBezTo>
                  <a:cubicBezTo>
                    <a:pt x="317" y="175"/>
                    <a:pt x="201" y="117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1467;p44"/>
            <p:cNvSpPr/>
            <p:nvPr/>
          </p:nvSpPr>
          <p:spPr>
            <a:xfrm>
              <a:off x="4691850" y="3011775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34" y="0"/>
                  </a:moveTo>
                  <a:cubicBezTo>
                    <a:pt x="101" y="0"/>
                    <a:pt x="1" y="100"/>
                    <a:pt x="1" y="200"/>
                  </a:cubicBezTo>
                  <a:cubicBezTo>
                    <a:pt x="1" y="367"/>
                    <a:pt x="134" y="601"/>
                    <a:pt x="434" y="801"/>
                  </a:cubicBezTo>
                  <a:cubicBezTo>
                    <a:pt x="768" y="601"/>
                    <a:pt x="901" y="400"/>
                    <a:pt x="901" y="200"/>
                  </a:cubicBezTo>
                  <a:cubicBezTo>
                    <a:pt x="901" y="100"/>
                    <a:pt x="801" y="0"/>
                    <a:pt x="668" y="0"/>
                  </a:cubicBezTo>
                  <a:cubicBezTo>
                    <a:pt x="534" y="0"/>
                    <a:pt x="434" y="134"/>
                    <a:pt x="434" y="267"/>
                  </a:cubicBezTo>
                  <a:cubicBezTo>
                    <a:pt x="434" y="134"/>
                    <a:pt x="368" y="0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1468;p44"/>
            <p:cNvSpPr/>
            <p:nvPr/>
          </p:nvSpPr>
          <p:spPr>
            <a:xfrm>
              <a:off x="4795250" y="3011775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34" y="0"/>
                  </a:moveTo>
                  <a:cubicBezTo>
                    <a:pt x="101" y="0"/>
                    <a:pt x="1" y="100"/>
                    <a:pt x="1" y="200"/>
                  </a:cubicBezTo>
                  <a:cubicBezTo>
                    <a:pt x="1" y="367"/>
                    <a:pt x="134" y="601"/>
                    <a:pt x="468" y="801"/>
                  </a:cubicBezTo>
                  <a:cubicBezTo>
                    <a:pt x="768" y="601"/>
                    <a:pt x="902" y="400"/>
                    <a:pt x="902" y="200"/>
                  </a:cubicBezTo>
                  <a:cubicBezTo>
                    <a:pt x="902" y="100"/>
                    <a:pt x="802" y="0"/>
                    <a:pt x="668" y="0"/>
                  </a:cubicBezTo>
                  <a:cubicBezTo>
                    <a:pt x="685" y="117"/>
                    <a:pt x="568" y="175"/>
                    <a:pt x="451" y="175"/>
                  </a:cubicBezTo>
                  <a:cubicBezTo>
                    <a:pt x="335" y="175"/>
                    <a:pt x="218" y="117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1469;p44"/>
            <p:cNvSpPr/>
            <p:nvPr/>
          </p:nvSpPr>
          <p:spPr>
            <a:xfrm>
              <a:off x="4898675" y="3011775"/>
              <a:ext cx="22525" cy="20025"/>
            </a:xfrm>
            <a:custGeom>
              <a:avLst/>
              <a:gdLst/>
              <a:ahLst/>
              <a:cxnLst/>
              <a:rect l="l" t="t" r="r" b="b"/>
              <a:pathLst>
                <a:path w="901" h="801" extrusionOk="0">
                  <a:moveTo>
                    <a:pt x="234" y="0"/>
                  </a:moveTo>
                  <a:cubicBezTo>
                    <a:pt x="100" y="0"/>
                    <a:pt x="0" y="100"/>
                    <a:pt x="0" y="200"/>
                  </a:cubicBezTo>
                  <a:cubicBezTo>
                    <a:pt x="0" y="367"/>
                    <a:pt x="167" y="601"/>
                    <a:pt x="467" y="801"/>
                  </a:cubicBezTo>
                  <a:cubicBezTo>
                    <a:pt x="767" y="601"/>
                    <a:pt x="901" y="400"/>
                    <a:pt x="901" y="200"/>
                  </a:cubicBezTo>
                  <a:cubicBezTo>
                    <a:pt x="901" y="100"/>
                    <a:pt x="801" y="0"/>
                    <a:pt x="701" y="0"/>
                  </a:cubicBezTo>
                  <a:cubicBezTo>
                    <a:pt x="717" y="117"/>
                    <a:pt x="592" y="175"/>
                    <a:pt x="467" y="175"/>
                  </a:cubicBezTo>
                  <a:cubicBezTo>
                    <a:pt x="342" y="175"/>
                    <a:pt x="217" y="117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1470;p44"/>
            <p:cNvSpPr/>
            <p:nvPr/>
          </p:nvSpPr>
          <p:spPr>
            <a:xfrm>
              <a:off x="4537575" y="2940875"/>
              <a:ext cx="21700" cy="20875"/>
            </a:xfrm>
            <a:custGeom>
              <a:avLst/>
              <a:gdLst/>
              <a:ahLst/>
              <a:cxnLst/>
              <a:rect l="l" t="t" r="r" b="b"/>
              <a:pathLst>
                <a:path w="868" h="835" extrusionOk="0">
                  <a:moveTo>
                    <a:pt x="134" y="1"/>
                  </a:moveTo>
                  <a:lnTo>
                    <a:pt x="1" y="401"/>
                  </a:lnTo>
                  <a:cubicBezTo>
                    <a:pt x="101" y="601"/>
                    <a:pt x="234" y="735"/>
                    <a:pt x="401" y="835"/>
                  </a:cubicBezTo>
                  <a:cubicBezTo>
                    <a:pt x="701" y="635"/>
                    <a:pt x="868" y="434"/>
                    <a:pt x="868" y="234"/>
                  </a:cubicBezTo>
                  <a:cubicBezTo>
                    <a:pt x="868" y="101"/>
                    <a:pt x="768" y="1"/>
                    <a:pt x="634" y="1"/>
                  </a:cubicBezTo>
                  <a:cubicBezTo>
                    <a:pt x="501" y="1"/>
                    <a:pt x="401" y="134"/>
                    <a:pt x="401" y="268"/>
                  </a:cubicBezTo>
                  <a:cubicBezTo>
                    <a:pt x="401" y="134"/>
                    <a:pt x="301" y="1"/>
                    <a:pt x="2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1471;p44"/>
            <p:cNvSpPr/>
            <p:nvPr/>
          </p:nvSpPr>
          <p:spPr>
            <a:xfrm>
              <a:off x="4640150" y="2941550"/>
              <a:ext cx="22550" cy="20200"/>
            </a:xfrm>
            <a:custGeom>
              <a:avLst/>
              <a:gdLst/>
              <a:ahLst/>
              <a:cxnLst/>
              <a:rect l="l" t="t" r="r" b="b"/>
              <a:pathLst>
                <a:path w="902" h="808" extrusionOk="0">
                  <a:moveTo>
                    <a:pt x="718" y="1"/>
                  </a:moveTo>
                  <a:cubicBezTo>
                    <a:pt x="702" y="1"/>
                    <a:pt x="685" y="3"/>
                    <a:pt x="668" y="7"/>
                  </a:cubicBezTo>
                  <a:cubicBezTo>
                    <a:pt x="534" y="7"/>
                    <a:pt x="434" y="141"/>
                    <a:pt x="434" y="274"/>
                  </a:cubicBezTo>
                  <a:cubicBezTo>
                    <a:pt x="434" y="141"/>
                    <a:pt x="334" y="7"/>
                    <a:pt x="234" y="7"/>
                  </a:cubicBezTo>
                  <a:cubicBezTo>
                    <a:pt x="101" y="7"/>
                    <a:pt x="1" y="74"/>
                    <a:pt x="1" y="207"/>
                  </a:cubicBezTo>
                  <a:cubicBezTo>
                    <a:pt x="1" y="374"/>
                    <a:pt x="134" y="608"/>
                    <a:pt x="434" y="808"/>
                  </a:cubicBezTo>
                  <a:cubicBezTo>
                    <a:pt x="768" y="608"/>
                    <a:pt x="901" y="407"/>
                    <a:pt x="901" y="207"/>
                  </a:cubicBezTo>
                  <a:cubicBezTo>
                    <a:pt x="901" y="91"/>
                    <a:pt x="826" y="1"/>
                    <a:pt x="71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1472;p44"/>
            <p:cNvSpPr/>
            <p:nvPr/>
          </p:nvSpPr>
          <p:spPr>
            <a:xfrm>
              <a:off x="4743550" y="2941550"/>
              <a:ext cx="22550" cy="20200"/>
            </a:xfrm>
            <a:custGeom>
              <a:avLst/>
              <a:gdLst/>
              <a:ahLst/>
              <a:cxnLst/>
              <a:rect l="l" t="t" r="r" b="b"/>
              <a:pathLst>
                <a:path w="902" h="808" extrusionOk="0">
                  <a:moveTo>
                    <a:pt x="184" y="1"/>
                  </a:moveTo>
                  <a:cubicBezTo>
                    <a:pt x="76" y="1"/>
                    <a:pt x="1" y="91"/>
                    <a:pt x="1" y="207"/>
                  </a:cubicBezTo>
                  <a:cubicBezTo>
                    <a:pt x="1" y="374"/>
                    <a:pt x="134" y="608"/>
                    <a:pt x="434" y="808"/>
                  </a:cubicBezTo>
                  <a:cubicBezTo>
                    <a:pt x="735" y="608"/>
                    <a:pt x="901" y="407"/>
                    <a:pt x="901" y="207"/>
                  </a:cubicBezTo>
                  <a:cubicBezTo>
                    <a:pt x="901" y="74"/>
                    <a:pt x="801" y="7"/>
                    <a:pt x="668" y="7"/>
                  </a:cubicBezTo>
                  <a:cubicBezTo>
                    <a:pt x="535" y="7"/>
                    <a:pt x="434" y="141"/>
                    <a:pt x="434" y="274"/>
                  </a:cubicBezTo>
                  <a:cubicBezTo>
                    <a:pt x="434" y="141"/>
                    <a:pt x="334" y="7"/>
                    <a:pt x="234" y="7"/>
                  </a:cubicBezTo>
                  <a:cubicBezTo>
                    <a:pt x="217" y="3"/>
                    <a:pt x="200" y="1"/>
                    <a:pt x="18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1473;p44"/>
            <p:cNvSpPr/>
            <p:nvPr/>
          </p:nvSpPr>
          <p:spPr>
            <a:xfrm>
              <a:off x="4847800" y="2941550"/>
              <a:ext cx="22550" cy="20200"/>
            </a:xfrm>
            <a:custGeom>
              <a:avLst/>
              <a:gdLst/>
              <a:ahLst/>
              <a:cxnLst/>
              <a:rect l="l" t="t" r="r" b="b"/>
              <a:pathLst>
                <a:path w="902" h="808" extrusionOk="0">
                  <a:moveTo>
                    <a:pt x="161" y="1"/>
                  </a:moveTo>
                  <a:cubicBezTo>
                    <a:pt x="76" y="1"/>
                    <a:pt x="0" y="91"/>
                    <a:pt x="0" y="207"/>
                  </a:cubicBezTo>
                  <a:cubicBezTo>
                    <a:pt x="0" y="374"/>
                    <a:pt x="134" y="608"/>
                    <a:pt x="434" y="808"/>
                  </a:cubicBezTo>
                  <a:cubicBezTo>
                    <a:pt x="734" y="608"/>
                    <a:pt x="901" y="407"/>
                    <a:pt x="901" y="207"/>
                  </a:cubicBezTo>
                  <a:cubicBezTo>
                    <a:pt x="872" y="91"/>
                    <a:pt x="793" y="1"/>
                    <a:pt x="707" y="1"/>
                  </a:cubicBezTo>
                  <a:cubicBezTo>
                    <a:pt x="694" y="1"/>
                    <a:pt x="681" y="3"/>
                    <a:pt x="668" y="7"/>
                  </a:cubicBezTo>
                  <a:cubicBezTo>
                    <a:pt x="534" y="7"/>
                    <a:pt x="434" y="141"/>
                    <a:pt x="434" y="274"/>
                  </a:cubicBezTo>
                  <a:cubicBezTo>
                    <a:pt x="434" y="141"/>
                    <a:pt x="334" y="7"/>
                    <a:pt x="201" y="7"/>
                  </a:cubicBezTo>
                  <a:cubicBezTo>
                    <a:pt x="187" y="3"/>
                    <a:pt x="174" y="1"/>
                    <a:pt x="1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Google Shape;1474;p44"/>
            <p:cNvSpPr/>
            <p:nvPr/>
          </p:nvSpPr>
          <p:spPr>
            <a:xfrm>
              <a:off x="4951200" y="2941550"/>
              <a:ext cx="21725" cy="20200"/>
            </a:xfrm>
            <a:custGeom>
              <a:avLst/>
              <a:gdLst/>
              <a:ahLst/>
              <a:cxnLst/>
              <a:rect l="l" t="t" r="r" b="b"/>
              <a:pathLst>
                <a:path w="869" h="808" extrusionOk="0">
                  <a:moveTo>
                    <a:pt x="685" y="1"/>
                  </a:moveTo>
                  <a:cubicBezTo>
                    <a:pt x="669" y="1"/>
                    <a:pt x="652" y="3"/>
                    <a:pt x="635" y="7"/>
                  </a:cubicBezTo>
                  <a:cubicBezTo>
                    <a:pt x="534" y="7"/>
                    <a:pt x="434" y="141"/>
                    <a:pt x="434" y="274"/>
                  </a:cubicBezTo>
                  <a:cubicBezTo>
                    <a:pt x="434" y="141"/>
                    <a:pt x="334" y="7"/>
                    <a:pt x="201" y="7"/>
                  </a:cubicBezTo>
                  <a:cubicBezTo>
                    <a:pt x="67" y="7"/>
                    <a:pt x="1" y="74"/>
                    <a:pt x="1" y="207"/>
                  </a:cubicBezTo>
                  <a:cubicBezTo>
                    <a:pt x="1" y="374"/>
                    <a:pt x="134" y="608"/>
                    <a:pt x="434" y="808"/>
                  </a:cubicBezTo>
                  <a:cubicBezTo>
                    <a:pt x="735" y="608"/>
                    <a:pt x="868" y="407"/>
                    <a:pt x="868" y="207"/>
                  </a:cubicBezTo>
                  <a:cubicBezTo>
                    <a:pt x="868" y="91"/>
                    <a:pt x="793" y="1"/>
                    <a:pt x="6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Google Shape;1475;p44"/>
            <p:cNvSpPr/>
            <p:nvPr/>
          </p:nvSpPr>
          <p:spPr>
            <a:xfrm>
              <a:off x="4485050" y="3157700"/>
              <a:ext cx="22525" cy="20050"/>
            </a:xfrm>
            <a:custGeom>
              <a:avLst/>
              <a:gdLst/>
              <a:ahLst/>
              <a:cxnLst/>
              <a:rect l="l" t="t" r="r" b="b"/>
              <a:pathLst>
                <a:path w="901" h="802" extrusionOk="0">
                  <a:moveTo>
                    <a:pt x="200" y="1"/>
                  </a:moveTo>
                  <a:cubicBezTo>
                    <a:pt x="100" y="1"/>
                    <a:pt x="0" y="101"/>
                    <a:pt x="0" y="201"/>
                  </a:cubicBezTo>
                  <a:cubicBezTo>
                    <a:pt x="0" y="401"/>
                    <a:pt x="134" y="601"/>
                    <a:pt x="434" y="801"/>
                  </a:cubicBezTo>
                  <a:cubicBezTo>
                    <a:pt x="734" y="601"/>
                    <a:pt x="901" y="401"/>
                    <a:pt x="901" y="201"/>
                  </a:cubicBezTo>
                  <a:cubicBezTo>
                    <a:pt x="867" y="101"/>
                    <a:pt x="767" y="1"/>
                    <a:pt x="667" y="1"/>
                  </a:cubicBezTo>
                  <a:cubicBezTo>
                    <a:pt x="534" y="1"/>
                    <a:pt x="434" y="134"/>
                    <a:pt x="434" y="267"/>
                  </a:cubicBezTo>
                  <a:cubicBezTo>
                    <a:pt x="434" y="134"/>
                    <a:pt x="334" y="1"/>
                    <a:pt x="20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6" name="Google Shape;1476;p44"/>
            <p:cNvSpPr/>
            <p:nvPr/>
          </p:nvSpPr>
          <p:spPr>
            <a:xfrm>
              <a:off x="4588450" y="3157700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34" y="1"/>
                  </a:moveTo>
                  <a:cubicBezTo>
                    <a:pt x="100" y="1"/>
                    <a:pt x="0" y="101"/>
                    <a:pt x="0" y="201"/>
                  </a:cubicBezTo>
                  <a:cubicBezTo>
                    <a:pt x="0" y="401"/>
                    <a:pt x="134" y="601"/>
                    <a:pt x="434" y="801"/>
                  </a:cubicBezTo>
                  <a:cubicBezTo>
                    <a:pt x="734" y="601"/>
                    <a:pt x="901" y="401"/>
                    <a:pt x="901" y="201"/>
                  </a:cubicBezTo>
                  <a:cubicBezTo>
                    <a:pt x="901" y="101"/>
                    <a:pt x="801" y="1"/>
                    <a:pt x="668" y="1"/>
                  </a:cubicBezTo>
                  <a:cubicBezTo>
                    <a:pt x="534" y="1"/>
                    <a:pt x="434" y="134"/>
                    <a:pt x="434" y="267"/>
                  </a:cubicBezTo>
                  <a:cubicBezTo>
                    <a:pt x="434" y="134"/>
                    <a:pt x="334" y="1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Google Shape;1477;p44"/>
            <p:cNvSpPr/>
            <p:nvPr/>
          </p:nvSpPr>
          <p:spPr>
            <a:xfrm>
              <a:off x="4691850" y="3157700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34" y="1"/>
                  </a:moveTo>
                  <a:cubicBezTo>
                    <a:pt x="101" y="1"/>
                    <a:pt x="1" y="101"/>
                    <a:pt x="1" y="201"/>
                  </a:cubicBezTo>
                  <a:cubicBezTo>
                    <a:pt x="1" y="401"/>
                    <a:pt x="134" y="601"/>
                    <a:pt x="434" y="801"/>
                  </a:cubicBezTo>
                  <a:cubicBezTo>
                    <a:pt x="768" y="601"/>
                    <a:pt x="901" y="401"/>
                    <a:pt x="901" y="201"/>
                  </a:cubicBezTo>
                  <a:cubicBezTo>
                    <a:pt x="901" y="101"/>
                    <a:pt x="801" y="1"/>
                    <a:pt x="668" y="1"/>
                  </a:cubicBezTo>
                  <a:cubicBezTo>
                    <a:pt x="534" y="1"/>
                    <a:pt x="434" y="134"/>
                    <a:pt x="434" y="267"/>
                  </a:cubicBezTo>
                  <a:cubicBezTo>
                    <a:pt x="434" y="134"/>
                    <a:pt x="368" y="1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Google Shape;1478;p44"/>
            <p:cNvSpPr/>
            <p:nvPr/>
          </p:nvSpPr>
          <p:spPr>
            <a:xfrm>
              <a:off x="4795250" y="3157700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34" y="1"/>
                  </a:moveTo>
                  <a:cubicBezTo>
                    <a:pt x="101" y="1"/>
                    <a:pt x="1" y="101"/>
                    <a:pt x="1" y="201"/>
                  </a:cubicBezTo>
                  <a:cubicBezTo>
                    <a:pt x="1" y="401"/>
                    <a:pt x="134" y="601"/>
                    <a:pt x="468" y="801"/>
                  </a:cubicBezTo>
                  <a:cubicBezTo>
                    <a:pt x="768" y="601"/>
                    <a:pt x="902" y="401"/>
                    <a:pt x="902" y="201"/>
                  </a:cubicBezTo>
                  <a:cubicBezTo>
                    <a:pt x="902" y="101"/>
                    <a:pt x="802" y="1"/>
                    <a:pt x="668" y="1"/>
                  </a:cubicBezTo>
                  <a:cubicBezTo>
                    <a:pt x="568" y="1"/>
                    <a:pt x="468" y="134"/>
                    <a:pt x="468" y="267"/>
                  </a:cubicBezTo>
                  <a:cubicBezTo>
                    <a:pt x="468" y="134"/>
                    <a:pt x="368" y="1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1479;p44"/>
            <p:cNvSpPr/>
            <p:nvPr/>
          </p:nvSpPr>
          <p:spPr>
            <a:xfrm>
              <a:off x="4898675" y="3157700"/>
              <a:ext cx="22525" cy="20050"/>
            </a:xfrm>
            <a:custGeom>
              <a:avLst/>
              <a:gdLst/>
              <a:ahLst/>
              <a:cxnLst/>
              <a:rect l="l" t="t" r="r" b="b"/>
              <a:pathLst>
                <a:path w="901" h="802" extrusionOk="0">
                  <a:moveTo>
                    <a:pt x="234" y="1"/>
                  </a:moveTo>
                  <a:cubicBezTo>
                    <a:pt x="100" y="1"/>
                    <a:pt x="0" y="101"/>
                    <a:pt x="0" y="201"/>
                  </a:cubicBezTo>
                  <a:cubicBezTo>
                    <a:pt x="0" y="401"/>
                    <a:pt x="167" y="601"/>
                    <a:pt x="467" y="801"/>
                  </a:cubicBezTo>
                  <a:cubicBezTo>
                    <a:pt x="767" y="601"/>
                    <a:pt x="901" y="401"/>
                    <a:pt x="901" y="201"/>
                  </a:cubicBezTo>
                  <a:cubicBezTo>
                    <a:pt x="901" y="101"/>
                    <a:pt x="801" y="1"/>
                    <a:pt x="701" y="1"/>
                  </a:cubicBezTo>
                  <a:cubicBezTo>
                    <a:pt x="567" y="1"/>
                    <a:pt x="467" y="134"/>
                    <a:pt x="467" y="267"/>
                  </a:cubicBezTo>
                  <a:cubicBezTo>
                    <a:pt x="467" y="134"/>
                    <a:pt x="367" y="1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1480;p44"/>
            <p:cNvSpPr/>
            <p:nvPr/>
          </p:nvSpPr>
          <p:spPr>
            <a:xfrm>
              <a:off x="5002900" y="3157700"/>
              <a:ext cx="21725" cy="20050"/>
            </a:xfrm>
            <a:custGeom>
              <a:avLst/>
              <a:gdLst/>
              <a:ahLst/>
              <a:cxnLst/>
              <a:rect l="l" t="t" r="r" b="b"/>
              <a:pathLst>
                <a:path w="869" h="802" extrusionOk="0">
                  <a:moveTo>
                    <a:pt x="201" y="1"/>
                  </a:moveTo>
                  <a:cubicBezTo>
                    <a:pt x="101" y="1"/>
                    <a:pt x="1" y="101"/>
                    <a:pt x="1" y="201"/>
                  </a:cubicBezTo>
                  <a:cubicBezTo>
                    <a:pt x="1" y="401"/>
                    <a:pt x="134" y="601"/>
                    <a:pt x="435" y="801"/>
                  </a:cubicBezTo>
                  <a:cubicBezTo>
                    <a:pt x="735" y="601"/>
                    <a:pt x="868" y="401"/>
                    <a:pt x="868" y="201"/>
                  </a:cubicBezTo>
                  <a:cubicBezTo>
                    <a:pt x="868" y="101"/>
                    <a:pt x="768" y="1"/>
                    <a:pt x="668" y="1"/>
                  </a:cubicBezTo>
                  <a:cubicBezTo>
                    <a:pt x="535" y="1"/>
                    <a:pt x="435" y="134"/>
                    <a:pt x="435" y="267"/>
                  </a:cubicBezTo>
                  <a:cubicBezTo>
                    <a:pt x="435" y="134"/>
                    <a:pt x="334" y="1"/>
                    <a:pt x="2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1481;p44"/>
            <p:cNvSpPr/>
            <p:nvPr/>
          </p:nvSpPr>
          <p:spPr>
            <a:xfrm>
              <a:off x="4536750" y="3087650"/>
              <a:ext cx="22525" cy="20050"/>
            </a:xfrm>
            <a:custGeom>
              <a:avLst/>
              <a:gdLst/>
              <a:ahLst/>
              <a:cxnLst/>
              <a:rect l="l" t="t" r="r" b="b"/>
              <a:pathLst>
                <a:path w="901" h="802" extrusionOk="0">
                  <a:moveTo>
                    <a:pt x="234" y="1"/>
                  </a:moveTo>
                  <a:cubicBezTo>
                    <a:pt x="100" y="1"/>
                    <a:pt x="0" y="101"/>
                    <a:pt x="0" y="201"/>
                  </a:cubicBezTo>
                  <a:cubicBezTo>
                    <a:pt x="0" y="368"/>
                    <a:pt x="134" y="601"/>
                    <a:pt x="434" y="801"/>
                  </a:cubicBezTo>
                  <a:cubicBezTo>
                    <a:pt x="734" y="601"/>
                    <a:pt x="901" y="401"/>
                    <a:pt x="901" y="201"/>
                  </a:cubicBezTo>
                  <a:cubicBezTo>
                    <a:pt x="901" y="101"/>
                    <a:pt x="801" y="1"/>
                    <a:pt x="667" y="1"/>
                  </a:cubicBezTo>
                  <a:cubicBezTo>
                    <a:pt x="684" y="117"/>
                    <a:pt x="559" y="176"/>
                    <a:pt x="438" y="176"/>
                  </a:cubicBezTo>
                  <a:cubicBezTo>
                    <a:pt x="317" y="176"/>
                    <a:pt x="200" y="117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1482;p44"/>
            <p:cNvSpPr/>
            <p:nvPr/>
          </p:nvSpPr>
          <p:spPr>
            <a:xfrm>
              <a:off x="4640150" y="3087650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34" y="1"/>
                  </a:moveTo>
                  <a:cubicBezTo>
                    <a:pt x="101" y="1"/>
                    <a:pt x="1" y="101"/>
                    <a:pt x="1" y="201"/>
                  </a:cubicBezTo>
                  <a:cubicBezTo>
                    <a:pt x="1" y="368"/>
                    <a:pt x="134" y="601"/>
                    <a:pt x="434" y="801"/>
                  </a:cubicBezTo>
                  <a:cubicBezTo>
                    <a:pt x="768" y="601"/>
                    <a:pt x="901" y="401"/>
                    <a:pt x="901" y="201"/>
                  </a:cubicBezTo>
                  <a:cubicBezTo>
                    <a:pt x="901" y="101"/>
                    <a:pt x="801" y="1"/>
                    <a:pt x="668" y="1"/>
                  </a:cubicBezTo>
                  <a:cubicBezTo>
                    <a:pt x="534" y="1"/>
                    <a:pt x="434" y="134"/>
                    <a:pt x="434" y="267"/>
                  </a:cubicBezTo>
                  <a:cubicBezTo>
                    <a:pt x="434" y="134"/>
                    <a:pt x="367" y="1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1483;p44"/>
            <p:cNvSpPr/>
            <p:nvPr/>
          </p:nvSpPr>
          <p:spPr>
            <a:xfrm>
              <a:off x="4743550" y="3087650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34" y="1"/>
                  </a:moveTo>
                  <a:cubicBezTo>
                    <a:pt x="101" y="1"/>
                    <a:pt x="1" y="101"/>
                    <a:pt x="1" y="201"/>
                  </a:cubicBezTo>
                  <a:cubicBezTo>
                    <a:pt x="1" y="368"/>
                    <a:pt x="134" y="601"/>
                    <a:pt x="434" y="801"/>
                  </a:cubicBezTo>
                  <a:cubicBezTo>
                    <a:pt x="735" y="601"/>
                    <a:pt x="901" y="401"/>
                    <a:pt x="901" y="201"/>
                  </a:cubicBezTo>
                  <a:cubicBezTo>
                    <a:pt x="901" y="101"/>
                    <a:pt x="801" y="1"/>
                    <a:pt x="668" y="1"/>
                  </a:cubicBezTo>
                  <a:cubicBezTo>
                    <a:pt x="685" y="117"/>
                    <a:pt x="560" y="176"/>
                    <a:pt x="439" y="176"/>
                  </a:cubicBezTo>
                  <a:cubicBezTo>
                    <a:pt x="318" y="176"/>
                    <a:pt x="201" y="117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Google Shape;1484;p44"/>
            <p:cNvSpPr/>
            <p:nvPr/>
          </p:nvSpPr>
          <p:spPr>
            <a:xfrm>
              <a:off x="4847800" y="3087650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01" y="1"/>
                  </a:moveTo>
                  <a:cubicBezTo>
                    <a:pt x="101" y="1"/>
                    <a:pt x="0" y="101"/>
                    <a:pt x="0" y="201"/>
                  </a:cubicBezTo>
                  <a:cubicBezTo>
                    <a:pt x="0" y="368"/>
                    <a:pt x="134" y="601"/>
                    <a:pt x="434" y="801"/>
                  </a:cubicBezTo>
                  <a:cubicBezTo>
                    <a:pt x="734" y="601"/>
                    <a:pt x="901" y="401"/>
                    <a:pt x="901" y="201"/>
                  </a:cubicBezTo>
                  <a:cubicBezTo>
                    <a:pt x="868" y="101"/>
                    <a:pt x="768" y="1"/>
                    <a:pt x="668" y="1"/>
                  </a:cubicBezTo>
                  <a:cubicBezTo>
                    <a:pt x="534" y="1"/>
                    <a:pt x="434" y="134"/>
                    <a:pt x="434" y="267"/>
                  </a:cubicBezTo>
                  <a:cubicBezTo>
                    <a:pt x="434" y="134"/>
                    <a:pt x="334" y="1"/>
                    <a:pt x="2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1485;p44"/>
            <p:cNvSpPr/>
            <p:nvPr/>
          </p:nvSpPr>
          <p:spPr>
            <a:xfrm>
              <a:off x="4951200" y="3087650"/>
              <a:ext cx="21725" cy="20050"/>
            </a:xfrm>
            <a:custGeom>
              <a:avLst/>
              <a:gdLst/>
              <a:ahLst/>
              <a:cxnLst/>
              <a:rect l="l" t="t" r="r" b="b"/>
              <a:pathLst>
                <a:path w="869" h="802" extrusionOk="0">
                  <a:moveTo>
                    <a:pt x="201" y="1"/>
                  </a:moveTo>
                  <a:cubicBezTo>
                    <a:pt x="67" y="1"/>
                    <a:pt x="1" y="101"/>
                    <a:pt x="1" y="201"/>
                  </a:cubicBezTo>
                  <a:cubicBezTo>
                    <a:pt x="1" y="368"/>
                    <a:pt x="134" y="601"/>
                    <a:pt x="434" y="801"/>
                  </a:cubicBezTo>
                  <a:cubicBezTo>
                    <a:pt x="735" y="601"/>
                    <a:pt x="868" y="401"/>
                    <a:pt x="868" y="201"/>
                  </a:cubicBezTo>
                  <a:cubicBezTo>
                    <a:pt x="868" y="101"/>
                    <a:pt x="768" y="1"/>
                    <a:pt x="635" y="1"/>
                  </a:cubicBezTo>
                  <a:cubicBezTo>
                    <a:pt x="668" y="117"/>
                    <a:pt x="551" y="176"/>
                    <a:pt x="430" y="176"/>
                  </a:cubicBezTo>
                  <a:cubicBezTo>
                    <a:pt x="309" y="176"/>
                    <a:pt x="184" y="117"/>
                    <a:pt x="2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1486;p44"/>
            <p:cNvSpPr/>
            <p:nvPr/>
          </p:nvSpPr>
          <p:spPr>
            <a:xfrm>
              <a:off x="4485050" y="3303650"/>
              <a:ext cx="22525" cy="20025"/>
            </a:xfrm>
            <a:custGeom>
              <a:avLst/>
              <a:gdLst/>
              <a:ahLst/>
              <a:cxnLst/>
              <a:rect l="l" t="t" r="r" b="b"/>
              <a:pathLst>
                <a:path w="901" h="801" extrusionOk="0">
                  <a:moveTo>
                    <a:pt x="200" y="0"/>
                  </a:moveTo>
                  <a:cubicBezTo>
                    <a:pt x="100" y="0"/>
                    <a:pt x="0" y="100"/>
                    <a:pt x="0" y="200"/>
                  </a:cubicBezTo>
                  <a:cubicBezTo>
                    <a:pt x="0" y="400"/>
                    <a:pt x="134" y="601"/>
                    <a:pt x="434" y="801"/>
                  </a:cubicBezTo>
                  <a:cubicBezTo>
                    <a:pt x="734" y="601"/>
                    <a:pt x="901" y="400"/>
                    <a:pt x="901" y="200"/>
                  </a:cubicBezTo>
                  <a:cubicBezTo>
                    <a:pt x="901" y="100"/>
                    <a:pt x="767" y="0"/>
                    <a:pt x="667" y="0"/>
                  </a:cubicBezTo>
                  <a:cubicBezTo>
                    <a:pt x="534" y="0"/>
                    <a:pt x="434" y="134"/>
                    <a:pt x="434" y="267"/>
                  </a:cubicBezTo>
                  <a:cubicBezTo>
                    <a:pt x="434" y="134"/>
                    <a:pt x="334" y="0"/>
                    <a:pt x="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1487;p44"/>
            <p:cNvSpPr/>
            <p:nvPr/>
          </p:nvSpPr>
          <p:spPr>
            <a:xfrm>
              <a:off x="4588450" y="3303650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34" y="0"/>
                  </a:moveTo>
                  <a:cubicBezTo>
                    <a:pt x="100" y="0"/>
                    <a:pt x="0" y="100"/>
                    <a:pt x="0" y="200"/>
                  </a:cubicBezTo>
                  <a:cubicBezTo>
                    <a:pt x="0" y="400"/>
                    <a:pt x="134" y="601"/>
                    <a:pt x="434" y="801"/>
                  </a:cubicBezTo>
                  <a:cubicBezTo>
                    <a:pt x="734" y="601"/>
                    <a:pt x="901" y="400"/>
                    <a:pt x="901" y="200"/>
                  </a:cubicBezTo>
                  <a:cubicBezTo>
                    <a:pt x="901" y="100"/>
                    <a:pt x="801" y="0"/>
                    <a:pt x="668" y="0"/>
                  </a:cubicBezTo>
                  <a:cubicBezTo>
                    <a:pt x="534" y="0"/>
                    <a:pt x="434" y="134"/>
                    <a:pt x="434" y="267"/>
                  </a:cubicBezTo>
                  <a:cubicBezTo>
                    <a:pt x="434" y="134"/>
                    <a:pt x="334" y="0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1488;p44"/>
            <p:cNvSpPr/>
            <p:nvPr/>
          </p:nvSpPr>
          <p:spPr>
            <a:xfrm>
              <a:off x="4691850" y="3303650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34" y="0"/>
                  </a:moveTo>
                  <a:cubicBezTo>
                    <a:pt x="101" y="0"/>
                    <a:pt x="1" y="100"/>
                    <a:pt x="1" y="200"/>
                  </a:cubicBezTo>
                  <a:cubicBezTo>
                    <a:pt x="1" y="400"/>
                    <a:pt x="134" y="601"/>
                    <a:pt x="434" y="801"/>
                  </a:cubicBezTo>
                  <a:cubicBezTo>
                    <a:pt x="768" y="601"/>
                    <a:pt x="901" y="400"/>
                    <a:pt x="901" y="200"/>
                  </a:cubicBezTo>
                  <a:cubicBezTo>
                    <a:pt x="901" y="100"/>
                    <a:pt x="801" y="0"/>
                    <a:pt x="668" y="0"/>
                  </a:cubicBezTo>
                  <a:cubicBezTo>
                    <a:pt x="534" y="0"/>
                    <a:pt x="434" y="134"/>
                    <a:pt x="434" y="267"/>
                  </a:cubicBezTo>
                  <a:cubicBezTo>
                    <a:pt x="434" y="134"/>
                    <a:pt x="368" y="0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Google Shape;1489;p44"/>
            <p:cNvSpPr/>
            <p:nvPr/>
          </p:nvSpPr>
          <p:spPr>
            <a:xfrm>
              <a:off x="4795250" y="3303650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34" y="0"/>
                  </a:moveTo>
                  <a:cubicBezTo>
                    <a:pt x="101" y="0"/>
                    <a:pt x="1" y="100"/>
                    <a:pt x="1" y="200"/>
                  </a:cubicBezTo>
                  <a:cubicBezTo>
                    <a:pt x="1" y="400"/>
                    <a:pt x="134" y="601"/>
                    <a:pt x="468" y="801"/>
                  </a:cubicBezTo>
                  <a:cubicBezTo>
                    <a:pt x="768" y="601"/>
                    <a:pt x="902" y="400"/>
                    <a:pt x="902" y="200"/>
                  </a:cubicBezTo>
                  <a:cubicBezTo>
                    <a:pt x="902" y="100"/>
                    <a:pt x="802" y="0"/>
                    <a:pt x="668" y="0"/>
                  </a:cubicBezTo>
                  <a:cubicBezTo>
                    <a:pt x="568" y="0"/>
                    <a:pt x="468" y="134"/>
                    <a:pt x="468" y="267"/>
                  </a:cubicBezTo>
                  <a:cubicBezTo>
                    <a:pt x="468" y="134"/>
                    <a:pt x="368" y="0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1490;p44"/>
            <p:cNvSpPr/>
            <p:nvPr/>
          </p:nvSpPr>
          <p:spPr>
            <a:xfrm>
              <a:off x="4898675" y="3303650"/>
              <a:ext cx="22525" cy="20025"/>
            </a:xfrm>
            <a:custGeom>
              <a:avLst/>
              <a:gdLst/>
              <a:ahLst/>
              <a:cxnLst/>
              <a:rect l="l" t="t" r="r" b="b"/>
              <a:pathLst>
                <a:path w="901" h="801" extrusionOk="0">
                  <a:moveTo>
                    <a:pt x="234" y="0"/>
                  </a:moveTo>
                  <a:cubicBezTo>
                    <a:pt x="100" y="0"/>
                    <a:pt x="0" y="100"/>
                    <a:pt x="0" y="200"/>
                  </a:cubicBezTo>
                  <a:cubicBezTo>
                    <a:pt x="0" y="400"/>
                    <a:pt x="167" y="601"/>
                    <a:pt x="467" y="801"/>
                  </a:cubicBezTo>
                  <a:cubicBezTo>
                    <a:pt x="767" y="601"/>
                    <a:pt x="901" y="400"/>
                    <a:pt x="901" y="200"/>
                  </a:cubicBezTo>
                  <a:cubicBezTo>
                    <a:pt x="901" y="100"/>
                    <a:pt x="801" y="0"/>
                    <a:pt x="701" y="0"/>
                  </a:cubicBezTo>
                  <a:cubicBezTo>
                    <a:pt x="567" y="0"/>
                    <a:pt x="467" y="134"/>
                    <a:pt x="467" y="267"/>
                  </a:cubicBezTo>
                  <a:cubicBezTo>
                    <a:pt x="467" y="134"/>
                    <a:pt x="367" y="0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Google Shape;1491;p44"/>
            <p:cNvSpPr/>
            <p:nvPr/>
          </p:nvSpPr>
          <p:spPr>
            <a:xfrm>
              <a:off x="5002900" y="3303650"/>
              <a:ext cx="21725" cy="20025"/>
            </a:xfrm>
            <a:custGeom>
              <a:avLst/>
              <a:gdLst/>
              <a:ahLst/>
              <a:cxnLst/>
              <a:rect l="l" t="t" r="r" b="b"/>
              <a:pathLst>
                <a:path w="869" h="801" extrusionOk="0">
                  <a:moveTo>
                    <a:pt x="201" y="0"/>
                  </a:moveTo>
                  <a:cubicBezTo>
                    <a:pt x="101" y="0"/>
                    <a:pt x="1" y="100"/>
                    <a:pt x="1" y="200"/>
                  </a:cubicBezTo>
                  <a:cubicBezTo>
                    <a:pt x="1" y="400"/>
                    <a:pt x="134" y="601"/>
                    <a:pt x="435" y="801"/>
                  </a:cubicBezTo>
                  <a:cubicBezTo>
                    <a:pt x="735" y="601"/>
                    <a:pt x="868" y="400"/>
                    <a:pt x="868" y="200"/>
                  </a:cubicBezTo>
                  <a:cubicBezTo>
                    <a:pt x="868" y="100"/>
                    <a:pt x="768" y="0"/>
                    <a:pt x="668" y="0"/>
                  </a:cubicBezTo>
                  <a:cubicBezTo>
                    <a:pt x="535" y="0"/>
                    <a:pt x="435" y="134"/>
                    <a:pt x="435" y="267"/>
                  </a:cubicBezTo>
                  <a:cubicBezTo>
                    <a:pt x="435" y="134"/>
                    <a:pt x="334" y="0"/>
                    <a:pt x="2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Google Shape;1492;p44"/>
            <p:cNvSpPr/>
            <p:nvPr/>
          </p:nvSpPr>
          <p:spPr>
            <a:xfrm>
              <a:off x="4536750" y="3233600"/>
              <a:ext cx="22525" cy="20025"/>
            </a:xfrm>
            <a:custGeom>
              <a:avLst/>
              <a:gdLst/>
              <a:ahLst/>
              <a:cxnLst/>
              <a:rect l="l" t="t" r="r" b="b"/>
              <a:pathLst>
                <a:path w="901" h="801" extrusionOk="0">
                  <a:moveTo>
                    <a:pt x="234" y="0"/>
                  </a:moveTo>
                  <a:cubicBezTo>
                    <a:pt x="100" y="0"/>
                    <a:pt x="0" y="100"/>
                    <a:pt x="0" y="200"/>
                  </a:cubicBezTo>
                  <a:cubicBezTo>
                    <a:pt x="0" y="400"/>
                    <a:pt x="134" y="601"/>
                    <a:pt x="434" y="801"/>
                  </a:cubicBezTo>
                  <a:cubicBezTo>
                    <a:pt x="734" y="601"/>
                    <a:pt x="901" y="400"/>
                    <a:pt x="901" y="200"/>
                  </a:cubicBezTo>
                  <a:cubicBezTo>
                    <a:pt x="901" y="100"/>
                    <a:pt x="801" y="0"/>
                    <a:pt x="667" y="0"/>
                  </a:cubicBezTo>
                  <a:cubicBezTo>
                    <a:pt x="534" y="0"/>
                    <a:pt x="434" y="134"/>
                    <a:pt x="434" y="267"/>
                  </a:cubicBezTo>
                  <a:cubicBezTo>
                    <a:pt x="434" y="134"/>
                    <a:pt x="334" y="0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Google Shape;1493;p44"/>
            <p:cNvSpPr/>
            <p:nvPr/>
          </p:nvSpPr>
          <p:spPr>
            <a:xfrm>
              <a:off x="4640150" y="3233600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34" y="0"/>
                  </a:moveTo>
                  <a:cubicBezTo>
                    <a:pt x="101" y="0"/>
                    <a:pt x="1" y="100"/>
                    <a:pt x="1" y="200"/>
                  </a:cubicBezTo>
                  <a:cubicBezTo>
                    <a:pt x="1" y="400"/>
                    <a:pt x="134" y="601"/>
                    <a:pt x="434" y="801"/>
                  </a:cubicBezTo>
                  <a:cubicBezTo>
                    <a:pt x="768" y="601"/>
                    <a:pt x="901" y="400"/>
                    <a:pt x="901" y="200"/>
                  </a:cubicBezTo>
                  <a:cubicBezTo>
                    <a:pt x="901" y="100"/>
                    <a:pt x="801" y="0"/>
                    <a:pt x="668" y="0"/>
                  </a:cubicBezTo>
                  <a:cubicBezTo>
                    <a:pt x="534" y="0"/>
                    <a:pt x="434" y="134"/>
                    <a:pt x="434" y="267"/>
                  </a:cubicBezTo>
                  <a:cubicBezTo>
                    <a:pt x="434" y="134"/>
                    <a:pt x="334" y="0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Google Shape;1494;p44"/>
            <p:cNvSpPr/>
            <p:nvPr/>
          </p:nvSpPr>
          <p:spPr>
            <a:xfrm>
              <a:off x="4743550" y="3233600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34" y="0"/>
                  </a:moveTo>
                  <a:cubicBezTo>
                    <a:pt x="101" y="0"/>
                    <a:pt x="1" y="100"/>
                    <a:pt x="1" y="200"/>
                  </a:cubicBezTo>
                  <a:cubicBezTo>
                    <a:pt x="1" y="400"/>
                    <a:pt x="134" y="601"/>
                    <a:pt x="434" y="801"/>
                  </a:cubicBezTo>
                  <a:cubicBezTo>
                    <a:pt x="735" y="601"/>
                    <a:pt x="901" y="400"/>
                    <a:pt x="901" y="200"/>
                  </a:cubicBezTo>
                  <a:cubicBezTo>
                    <a:pt x="901" y="100"/>
                    <a:pt x="801" y="0"/>
                    <a:pt x="668" y="0"/>
                  </a:cubicBezTo>
                  <a:cubicBezTo>
                    <a:pt x="535" y="0"/>
                    <a:pt x="434" y="134"/>
                    <a:pt x="434" y="267"/>
                  </a:cubicBezTo>
                  <a:cubicBezTo>
                    <a:pt x="434" y="134"/>
                    <a:pt x="334" y="0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44"/>
            <p:cNvSpPr/>
            <p:nvPr/>
          </p:nvSpPr>
          <p:spPr>
            <a:xfrm>
              <a:off x="4847800" y="3233600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01" y="0"/>
                  </a:moveTo>
                  <a:cubicBezTo>
                    <a:pt x="101" y="0"/>
                    <a:pt x="0" y="100"/>
                    <a:pt x="0" y="200"/>
                  </a:cubicBezTo>
                  <a:cubicBezTo>
                    <a:pt x="0" y="400"/>
                    <a:pt x="134" y="601"/>
                    <a:pt x="434" y="801"/>
                  </a:cubicBezTo>
                  <a:cubicBezTo>
                    <a:pt x="734" y="601"/>
                    <a:pt x="901" y="400"/>
                    <a:pt x="901" y="200"/>
                  </a:cubicBezTo>
                  <a:cubicBezTo>
                    <a:pt x="868" y="100"/>
                    <a:pt x="768" y="0"/>
                    <a:pt x="668" y="0"/>
                  </a:cubicBezTo>
                  <a:cubicBezTo>
                    <a:pt x="534" y="0"/>
                    <a:pt x="434" y="134"/>
                    <a:pt x="434" y="267"/>
                  </a:cubicBezTo>
                  <a:cubicBezTo>
                    <a:pt x="434" y="134"/>
                    <a:pt x="334" y="0"/>
                    <a:pt x="2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44"/>
            <p:cNvSpPr/>
            <p:nvPr/>
          </p:nvSpPr>
          <p:spPr>
            <a:xfrm>
              <a:off x="4951200" y="3233600"/>
              <a:ext cx="21725" cy="20025"/>
            </a:xfrm>
            <a:custGeom>
              <a:avLst/>
              <a:gdLst/>
              <a:ahLst/>
              <a:cxnLst/>
              <a:rect l="l" t="t" r="r" b="b"/>
              <a:pathLst>
                <a:path w="869" h="801" extrusionOk="0">
                  <a:moveTo>
                    <a:pt x="201" y="0"/>
                  </a:moveTo>
                  <a:cubicBezTo>
                    <a:pt x="67" y="0"/>
                    <a:pt x="1" y="100"/>
                    <a:pt x="1" y="200"/>
                  </a:cubicBezTo>
                  <a:cubicBezTo>
                    <a:pt x="1" y="400"/>
                    <a:pt x="134" y="601"/>
                    <a:pt x="434" y="801"/>
                  </a:cubicBezTo>
                  <a:cubicBezTo>
                    <a:pt x="735" y="601"/>
                    <a:pt x="868" y="400"/>
                    <a:pt x="868" y="200"/>
                  </a:cubicBezTo>
                  <a:cubicBezTo>
                    <a:pt x="868" y="100"/>
                    <a:pt x="768" y="0"/>
                    <a:pt x="635" y="0"/>
                  </a:cubicBezTo>
                  <a:cubicBezTo>
                    <a:pt x="534" y="0"/>
                    <a:pt x="434" y="134"/>
                    <a:pt x="434" y="267"/>
                  </a:cubicBezTo>
                  <a:cubicBezTo>
                    <a:pt x="434" y="134"/>
                    <a:pt x="334" y="0"/>
                    <a:pt x="2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44"/>
            <p:cNvSpPr/>
            <p:nvPr/>
          </p:nvSpPr>
          <p:spPr>
            <a:xfrm>
              <a:off x="5054625" y="3233600"/>
              <a:ext cx="10025" cy="19200"/>
            </a:xfrm>
            <a:custGeom>
              <a:avLst/>
              <a:gdLst/>
              <a:ahLst/>
              <a:cxnLst/>
              <a:rect l="l" t="t" r="r" b="b"/>
              <a:pathLst>
                <a:path w="401" h="768" extrusionOk="0">
                  <a:moveTo>
                    <a:pt x="200" y="0"/>
                  </a:moveTo>
                  <a:cubicBezTo>
                    <a:pt x="100" y="0"/>
                    <a:pt x="0" y="100"/>
                    <a:pt x="0" y="200"/>
                  </a:cubicBezTo>
                  <a:cubicBezTo>
                    <a:pt x="0" y="400"/>
                    <a:pt x="133" y="601"/>
                    <a:pt x="400" y="767"/>
                  </a:cubicBezTo>
                  <a:lnTo>
                    <a:pt x="2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44"/>
            <p:cNvSpPr/>
            <p:nvPr/>
          </p:nvSpPr>
          <p:spPr>
            <a:xfrm>
              <a:off x="4485050" y="3449575"/>
              <a:ext cx="22525" cy="20050"/>
            </a:xfrm>
            <a:custGeom>
              <a:avLst/>
              <a:gdLst/>
              <a:ahLst/>
              <a:cxnLst/>
              <a:rect l="l" t="t" r="r" b="b"/>
              <a:pathLst>
                <a:path w="901" h="802" extrusionOk="0">
                  <a:moveTo>
                    <a:pt x="200" y="1"/>
                  </a:moveTo>
                  <a:cubicBezTo>
                    <a:pt x="100" y="1"/>
                    <a:pt x="0" y="101"/>
                    <a:pt x="0" y="201"/>
                  </a:cubicBezTo>
                  <a:cubicBezTo>
                    <a:pt x="0" y="401"/>
                    <a:pt x="134" y="601"/>
                    <a:pt x="434" y="801"/>
                  </a:cubicBezTo>
                  <a:cubicBezTo>
                    <a:pt x="734" y="601"/>
                    <a:pt x="901" y="401"/>
                    <a:pt x="901" y="201"/>
                  </a:cubicBezTo>
                  <a:cubicBezTo>
                    <a:pt x="867" y="101"/>
                    <a:pt x="767" y="1"/>
                    <a:pt x="667" y="1"/>
                  </a:cubicBezTo>
                  <a:cubicBezTo>
                    <a:pt x="534" y="1"/>
                    <a:pt x="434" y="134"/>
                    <a:pt x="434" y="267"/>
                  </a:cubicBezTo>
                  <a:cubicBezTo>
                    <a:pt x="434" y="134"/>
                    <a:pt x="334" y="1"/>
                    <a:pt x="20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Google Shape;1499;p44"/>
            <p:cNvSpPr/>
            <p:nvPr/>
          </p:nvSpPr>
          <p:spPr>
            <a:xfrm>
              <a:off x="4588450" y="3449575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34" y="1"/>
                  </a:moveTo>
                  <a:cubicBezTo>
                    <a:pt x="100" y="1"/>
                    <a:pt x="0" y="101"/>
                    <a:pt x="0" y="201"/>
                  </a:cubicBezTo>
                  <a:cubicBezTo>
                    <a:pt x="0" y="401"/>
                    <a:pt x="134" y="601"/>
                    <a:pt x="434" y="801"/>
                  </a:cubicBezTo>
                  <a:cubicBezTo>
                    <a:pt x="734" y="601"/>
                    <a:pt x="901" y="401"/>
                    <a:pt x="901" y="201"/>
                  </a:cubicBezTo>
                  <a:cubicBezTo>
                    <a:pt x="901" y="101"/>
                    <a:pt x="801" y="1"/>
                    <a:pt x="668" y="1"/>
                  </a:cubicBezTo>
                  <a:cubicBezTo>
                    <a:pt x="684" y="117"/>
                    <a:pt x="559" y="176"/>
                    <a:pt x="438" y="176"/>
                  </a:cubicBezTo>
                  <a:cubicBezTo>
                    <a:pt x="317" y="176"/>
                    <a:pt x="201" y="117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1500;p44"/>
            <p:cNvSpPr/>
            <p:nvPr/>
          </p:nvSpPr>
          <p:spPr>
            <a:xfrm>
              <a:off x="4691850" y="3449575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34" y="1"/>
                  </a:moveTo>
                  <a:cubicBezTo>
                    <a:pt x="101" y="1"/>
                    <a:pt x="1" y="101"/>
                    <a:pt x="1" y="201"/>
                  </a:cubicBezTo>
                  <a:cubicBezTo>
                    <a:pt x="1" y="401"/>
                    <a:pt x="134" y="601"/>
                    <a:pt x="434" y="801"/>
                  </a:cubicBezTo>
                  <a:cubicBezTo>
                    <a:pt x="768" y="601"/>
                    <a:pt x="901" y="401"/>
                    <a:pt x="901" y="201"/>
                  </a:cubicBezTo>
                  <a:cubicBezTo>
                    <a:pt x="901" y="101"/>
                    <a:pt x="801" y="1"/>
                    <a:pt x="668" y="1"/>
                  </a:cubicBezTo>
                  <a:cubicBezTo>
                    <a:pt x="554" y="1"/>
                    <a:pt x="465" y="97"/>
                    <a:pt x="441" y="209"/>
                  </a:cubicBezTo>
                  <a:lnTo>
                    <a:pt x="441" y="209"/>
                  </a:lnTo>
                  <a:cubicBezTo>
                    <a:pt x="437" y="97"/>
                    <a:pt x="348" y="1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44"/>
            <p:cNvSpPr/>
            <p:nvPr/>
          </p:nvSpPr>
          <p:spPr>
            <a:xfrm>
              <a:off x="4795250" y="3449575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34" y="1"/>
                  </a:moveTo>
                  <a:cubicBezTo>
                    <a:pt x="101" y="1"/>
                    <a:pt x="1" y="101"/>
                    <a:pt x="1" y="201"/>
                  </a:cubicBezTo>
                  <a:cubicBezTo>
                    <a:pt x="1" y="401"/>
                    <a:pt x="134" y="601"/>
                    <a:pt x="468" y="801"/>
                  </a:cubicBezTo>
                  <a:cubicBezTo>
                    <a:pt x="768" y="601"/>
                    <a:pt x="902" y="401"/>
                    <a:pt x="902" y="201"/>
                  </a:cubicBezTo>
                  <a:cubicBezTo>
                    <a:pt x="902" y="101"/>
                    <a:pt x="802" y="1"/>
                    <a:pt x="668" y="1"/>
                  </a:cubicBezTo>
                  <a:cubicBezTo>
                    <a:pt x="685" y="117"/>
                    <a:pt x="568" y="176"/>
                    <a:pt x="451" y="176"/>
                  </a:cubicBezTo>
                  <a:cubicBezTo>
                    <a:pt x="335" y="176"/>
                    <a:pt x="218" y="117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1502;p44"/>
            <p:cNvSpPr/>
            <p:nvPr/>
          </p:nvSpPr>
          <p:spPr>
            <a:xfrm>
              <a:off x="4898675" y="3449575"/>
              <a:ext cx="22525" cy="20050"/>
            </a:xfrm>
            <a:custGeom>
              <a:avLst/>
              <a:gdLst/>
              <a:ahLst/>
              <a:cxnLst/>
              <a:rect l="l" t="t" r="r" b="b"/>
              <a:pathLst>
                <a:path w="901" h="802" extrusionOk="0">
                  <a:moveTo>
                    <a:pt x="234" y="1"/>
                  </a:moveTo>
                  <a:cubicBezTo>
                    <a:pt x="100" y="1"/>
                    <a:pt x="0" y="101"/>
                    <a:pt x="0" y="201"/>
                  </a:cubicBezTo>
                  <a:cubicBezTo>
                    <a:pt x="0" y="401"/>
                    <a:pt x="167" y="601"/>
                    <a:pt x="467" y="801"/>
                  </a:cubicBezTo>
                  <a:cubicBezTo>
                    <a:pt x="767" y="601"/>
                    <a:pt x="901" y="401"/>
                    <a:pt x="901" y="201"/>
                  </a:cubicBezTo>
                  <a:cubicBezTo>
                    <a:pt x="901" y="101"/>
                    <a:pt x="801" y="1"/>
                    <a:pt x="701" y="1"/>
                  </a:cubicBezTo>
                  <a:cubicBezTo>
                    <a:pt x="717" y="117"/>
                    <a:pt x="592" y="176"/>
                    <a:pt x="467" y="176"/>
                  </a:cubicBezTo>
                  <a:cubicBezTo>
                    <a:pt x="342" y="176"/>
                    <a:pt x="217" y="117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1503;p44"/>
            <p:cNvSpPr/>
            <p:nvPr/>
          </p:nvSpPr>
          <p:spPr>
            <a:xfrm>
              <a:off x="5002900" y="3449575"/>
              <a:ext cx="21725" cy="20050"/>
            </a:xfrm>
            <a:custGeom>
              <a:avLst/>
              <a:gdLst/>
              <a:ahLst/>
              <a:cxnLst/>
              <a:rect l="l" t="t" r="r" b="b"/>
              <a:pathLst>
                <a:path w="869" h="802" extrusionOk="0">
                  <a:moveTo>
                    <a:pt x="201" y="1"/>
                  </a:moveTo>
                  <a:cubicBezTo>
                    <a:pt x="101" y="1"/>
                    <a:pt x="1" y="101"/>
                    <a:pt x="1" y="201"/>
                  </a:cubicBezTo>
                  <a:cubicBezTo>
                    <a:pt x="1" y="401"/>
                    <a:pt x="134" y="601"/>
                    <a:pt x="435" y="801"/>
                  </a:cubicBezTo>
                  <a:cubicBezTo>
                    <a:pt x="735" y="601"/>
                    <a:pt x="868" y="401"/>
                    <a:pt x="868" y="201"/>
                  </a:cubicBezTo>
                  <a:cubicBezTo>
                    <a:pt x="868" y="101"/>
                    <a:pt x="768" y="1"/>
                    <a:pt x="668" y="1"/>
                  </a:cubicBezTo>
                  <a:cubicBezTo>
                    <a:pt x="535" y="1"/>
                    <a:pt x="435" y="134"/>
                    <a:pt x="435" y="267"/>
                  </a:cubicBezTo>
                  <a:cubicBezTo>
                    <a:pt x="435" y="134"/>
                    <a:pt x="334" y="1"/>
                    <a:pt x="2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44"/>
            <p:cNvSpPr/>
            <p:nvPr/>
          </p:nvSpPr>
          <p:spPr>
            <a:xfrm>
              <a:off x="5106325" y="3449575"/>
              <a:ext cx="7525" cy="17550"/>
            </a:xfrm>
            <a:custGeom>
              <a:avLst/>
              <a:gdLst/>
              <a:ahLst/>
              <a:cxnLst/>
              <a:rect l="l" t="t" r="r" b="b"/>
              <a:pathLst>
                <a:path w="301" h="702" extrusionOk="0">
                  <a:moveTo>
                    <a:pt x="134" y="1"/>
                  </a:moveTo>
                  <a:cubicBezTo>
                    <a:pt x="34" y="34"/>
                    <a:pt x="0" y="134"/>
                    <a:pt x="0" y="201"/>
                  </a:cubicBezTo>
                  <a:cubicBezTo>
                    <a:pt x="0" y="401"/>
                    <a:pt x="134" y="568"/>
                    <a:pt x="300" y="701"/>
                  </a:cubicBezTo>
                  <a:cubicBezTo>
                    <a:pt x="234" y="468"/>
                    <a:pt x="200" y="234"/>
                    <a:pt x="1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44"/>
            <p:cNvSpPr/>
            <p:nvPr/>
          </p:nvSpPr>
          <p:spPr>
            <a:xfrm>
              <a:off x="4433325" y="3379525"/>
              <a:ext cx="21725" cy="20050"/>
            </a:xfrm>
            <a:custGeom>
              <a:avLst/>
              <a:gdLst/>
              <a:ahLst/>
              <a:cxnLst/>
              <a:rect l="l" t="t" r="r" b="b"/>
              <a:pathLst>
                <a:path w="869" h="802" extrusionOk="0">
                  <a:moveTo>
                    <a:pt x="201" y="1"/>
                  </a:moveTo>
                  <a:cubicBezTo>
                    <a:pt x="101" y="1"/>
                    <a:pt x="1" y="101"/>
                    <a:pt x="1" y="201"/>
                  </a:cubicBezTo>
                  <a:cubicBezTo>
                    <a:pt x="1" y="401"/>
                    <a:pt x="134" y="601"/>
                    <a:pt x="435" y="801"/>
                  </a:cubicBezTo>
                  <a:cubicBezTo>
                    <a:pt x="735" y="601"/>
                    <a:pt x="868" y="401"/>
                    <a:pt x="868" y="201"/>
                  </a:cubicBezTo>
                  <a:cubicBezTo>
                    <a:pt x="868" y="101"/>
                    <a:pt x="768" y="1"/>
                    <a:pt x="668" y="1"/>
                  </a:cubicBezTo>
                  <a:cubicBezTo>
                    <a:pt x="535" y="1"/>
                    <a:pt x="435" y="134"/>
                    <a:pt x="435" y="267"/>
                  </a:cubicBezTo>
                  <a:cubicBezTo>
                    <a:pt x="435" y="134"/>
                    <a:pt x="335" y="1"/>
                    <a:pt x="2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44"/>
            <p:cNvSpPr/>
            <p:nvPr/>
          </p:nvSpPr>
          <p:spPr>
            <a:xfrm>
              <a:off x="4536750" y="3379525"/>
              <a:ext cx="22525" cy="20050"/>
            </a:xfrm>
            <a:custGeom>
              <a:avLst/>
              <a:gdLst/>
              <a:ahLst/>
              <a:cxnLst/>
              <a:rect l="l" t="t" r="r" b="b"/>
              <a:pathLst>
                <a:path w="901" h="802" extrusionOk="0">
                  <a:moveTo>
                    <a:pt x="234" y="1"/>
                  </a:moveTo>
                  <a:cubicBezTo>
                    <a:pt x="100" y="1"/>
                    <a:pt x="0" y="101"/>
                    <a:pt x="0" y="201"/>
                  </a:cubicBezTo>
                  <a:cubicBezTo>
                    <a:pt x="0" y="401"/>
                    <a:pt x="134" y="601"/>
                    <a:pt x="434" y="801"/>
                  </a:cubicBezTo>
                  <a:cubicBezTo>
                    <a:pt x="734" y="601"/>
                    <a:pt x="901" y="401"/>
                    <a:pt x="901" y="201"/>
                  </a:cubicBezTo>
                  <a:cubicBezTo>
                    <a:pt x="901" y="101"/>
                    <a:pt x="801" y="1"/>
                    <a:pt x="667" y="1"/>
                  </a:cubicBezTo>
                  <a:cubicBezTo>
                    <a:pt x="534" y="1"/>
                    <a:pt x="434" y="134"/>
                    <a:pt x="434" y="267"/>
                  </a:cubicBezTo>
                  <a:cubicBezTo>
                    <a:pt x="434" y="134"/>
                    <a:pt x="334" y="1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44"/>
            <p:cNvSpPr/>
            <p:nvPr/>
          </p:nvSpPr>
          <p:spPr>
            <a:xfrm>
              <a:off x="4640150" y="3379525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34" y="1"/>
                  </a:moveTo>
                  <a:cubicBezTo>
                    <a:pt x="101" y="1"/>
                    <a:pt x="1" y="101"/>
                    <a:pt x="1" y="201"/>
                  </a:cubicBezTo>
                  <a:cubicBezTo>
                    <a:pt x="1" y="401"/>
                    <a:pt x="134" y="601"/>
                    <a:pt x="434" y="801"/>
                  </a:cubicBezTo>
                  <a:cubicBezTo>
                    <a:pt x="768" y="601"/>
                    <a:pt x="901" y="401"/>
                    <a:pt x="901" y="201"/>
                  </a:cubicBezTo>
                  <a:cubicBezTo>
                    <a:pt x="901" y="101"/>
                    <a:pt x="801" y="1"/>
                    <a:pt x="668" y="1"/>
                  </a:cubicBezTo>
                  <a:cubicBezTo>
                    <a:pt x="534" y="1"/>
                    <a:pt x="434" y="134"/>
                    <a:pt x="434" y="267"/>
                  </a:cubicBezTo>
                  <a:cubicBezTo>
                    <a:pt x="434" y="134"/>
                    <a:pt x="334" y="1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44"/>
            <p:cNvSpPr/>
            <p:nvPr/>
          </p:nvSpPr>
          <p:spPr>
            <a:xfrm>
              <a:off x="4743550" y="3379525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34" y="1"/>
                  </a:moveTo>
                  <a:cubicBezTo>
                    <a:pt x="101" y="1"/>
                    <a:pt x="1" y="101"/>
                    <a:pt x="1" y="201"/>
                  </a:cubicBezTo>
                  <a:cubicBezTo>
                    <a:pt x="1" y="401"/>
                    <a:pt x="134" y="601"/>
                    <a:pt x="434" y="801"/>
                  </a:cubicBezTo>
                  <a:cubicBezTo>
                    <a:pt x="735" y="601"/>
                    <a:pt x="901" y="401"/>
                    <a:pt x="901" y="201"/>
                  </a:cubicBezTo>
                  <a:cubicBezTo>
                    <a:pt x="901" y="101"/>
                    <a:pt x="801" y="1"/>
                    <a:pt x="668" y="1"/>
                  </a:cubicBezTo>
                  <a:cubicBezTo>
                    <a:pt x="535" y="1"/>
                    <a:pt x="434" y="134"/>
                    <a:pt x="434" y="267"/>
                  </a:cubicBezTo>
                  <a:cubicBezTo>
                    <a:pt x="434" y="134"/>
                    <a:pt x="334" y="1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44"/>
            <p:cNvSpPr/>
            <p:nvPr/>
          </p:nvSpPr>
          <p:spPr>
            <a:xfrm>
              <a:off x="4847800" y="3379525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01" y="1"/>
                  </a:moveTo>
                  <a:cubicBezTo>
                    <a:pt x="101" y="1"/>
                    <a:pt x="0" y="101"/>
                    <a:pt x="0" y="201"/>
                  </a:cubicBezTo>
                  <a:cubicBezTo>
                    <a:pt x="0" y="401"/>
                    <a:pt x="134" y="601"/>
                    <a:pt x="434" y="801"/>
                  </a:cubicBezTo>
                  <a:cubicBezTo>
                    <a:pt x="734" y="601"/>
                    <a:pt x="901" y="401"/>
                    <a:pt x="901" y="201"/>
                  </a:cubicBezTo>
                  <a:cubicBezTo>
                    <a:pt x="901" y="101"/>
                    <a:pt x="768" y="1"/>
                    <a:pt x="668" y="1"/>
                  </a:cubicBezTo>
                  <a:cubicBezTo>
                    <a:pt x="534" y="1"/>
                    <a:pt x="434" y="134"/>
                    <a:pt x="434" y="267"/>
                  </a:cubicBezTo>
                  <a:cubicBezTo>
                    <a:pt x="434" y="134"/>
                    <a:pt x="334" y="1"/>
                    <a:pt x="2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44"/>
            <p:cNvSpPr/>
            <p:nvPr/>
          </p:nvSpPr>
          <p:spPr>
            <a:xfrm>
              <a:off x="4950375" y="3379525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34" y="1"/>
                  </a:moveTo>
                  <a:cubicBezTo>
                    <a:pt x="100" y="1"/>
                    <a:pt x="0" y="101"/>
                    <a:pt x="34" y="201"/>
                  </a:cubicBezTo>
                  <a:cubicBezTo>
                    <a:pt x="34" y="401"/>
                    <a:pt x="167" y="601"/>
                    <a:pt x="467" y="801"/>
                  </a:cubicBezTo>
                  <a:cubicBezTo>
                    <a:pt x="768" y="601"/>
                    <a:pt x="901" y="401"/>
                    <a:pt x="901" y="201"/>
                  </a:cubicBezTo>
                  <a:cubicBezTo>
                    <a:pt x="901" y="101"/>
                    <a:pt x="801" y="1"/>
                    <a:pt x="668" y="1"/>
                  </a:cubicBezTo>
                  <a:cubicBezTo>
                    <a:pt x="567" y="1"/>
                    <a:pt x="467" y="134"/>
                    <a:pt x="467" y="267"/>
                  </a:cubicBezTo>
                  <a:cubicBezTo>
                    <a:pt x="467" y="134"/>
                    <a:pt x="367" y="1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44"/>
            <p:cNvSpPr/>
            <p:nvPr/>
          </p:nvSpPr>
          <p:spPr>
            <a:xfrm>
              <a:off x="5054625" y="3379525"/>
              <a:ext cx="21700" cy="20050"/>
            </a:xfrm>
            <a:custGeom>
              <a:avLst/>
              <a:gdLst/>
              <a:ahLst/>
              <a:cxnLst/>
              <a:rect l="l" t="t" r="r" b="b"/>
              <a:pathLst>
                <a:path w="868" h="802" extrusionOk="0">
                  <a:moveTo>
                    <a:pt x="200" y="1"/>
                  </a:moveTo>
                  <a:cubicBezTo>
                    <a:pt x="100" y="1"/>
                    <a:pt x="0" y="101"/>
                    <a:pt x="0" y="201"/>
                  </a:cubicBezTo>
                  <a:cubicBezTo>
                    <a:pt x="0" y="401"/>
                    <a:pt x="133" y="601"/>
                    <a:pt x="434" y="801"/>
                  </a:cubicBezTo>
                  <a:cubicBezTo>
                    <a:pt x="734" y="601"/>
                    <a:pt x="867" y="401"/>
                    <a:pt x="867" y="201"/>
                  </a:cubicBezTo>
                  <a:cubicBezTo>
                    <a:pt x="867" y="101"/>
                    <a:pt x="767" y="1"/>
                    <a:pt x="667" y="1"/>
                  </a:cubicBezTo>
                  <a:cubicBezTo>
                    <a:pt x="534" y="1"/>
                    <a:pt x="434" y="134"/>
                    <a:pt x="434" y="267"/>
                  </a:cubicBezTo>
                  <a:cubicBezTo>
                    <a:pt x="434" y="134"/>
                    <a:pt x="334" y="1"/>
                    <a:pt x="20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44"/>
            <p:cNvSpPr/>
            <p:nvPr/>
          </p:nvSpPr>
          <p:spPr>
            <a:xfrm>
              <a:off x="4396650" y="3595525"/>
              <a:ext cx="6700" cy="17525"/>
            </a:xfrm>
            <a:custGeom>
              <a:avLst/>
              <a:gdLst/>
              <a:ahLst/>
              <a:cxnLst/>
              <a:rect l="l" t="t" r="r" b="b"/>
              <a:pathLst>
                <a:path w="268" h="701" extrusionOk="0">
                  <a:moveTo>
                    <a:pt x="67" y="0"/>
                  </a:moveTo>
                  <a:cubicBezTo>
                    <a:pt x="34" y="234"/>
                    <a:pt x="0" y="467"/>
                    <a:pt x="0" y="701"/>
                  </a:cubicBezTo>
                  <a:cubicBezTo>
                    <a:pt x="134" y="601"/>
                    <a:pt x="267" y="400"/>
                    <a:pt x="267" y="234"/>
                  </a:cubicBezTo>
                  <a:cubicBezTo>
                    <a:pt x="267" y="100"/>
                    <a:pt x="200" y="0"/>
                    <a:pt x="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44"/>
            <p:cNvSpPr/>
            <p:nvPr/>
          </p:nvSpPr>
          <p:spPr>
            <a:xfrm>
              <a:off x="4485050" y="3595525"/>
              <a:ext cx="22525" cy="20025"/>
            </a:xfrm>
            <a:custGeom>
              <a:avLst/>
              <a:gdLst/>
              <a:ahLst/>
              <a:cxnLst/>
              <a:rect l="l" t="t" r="r" b="b"/>
              <a:pathLst>
                <a:path w="901" h="801" extrusionOk="0">
                  <a:moveTo>
                    <a:pt x="200" y="0"/>
                  </a:moveTo>
                  <a:cubicBezTo>
                    <a:pt x="100" y="0"/>
                    <a:pt x="0" y="100"/>
                    <a:pt x="0" y="234"/>
                  </a:cubicBezTo>
                  <a:cubicBezTo>
                    <a:pt x="0" y="400"/>
                    <a:pt x="134" y="601"/>
                    <a:pt x="434" y="801"/>
                  </a:cubicBezTo>
                  <a:cubicBezTo>
                    <a:pt x="734" y="601"/>
                    <a:pt x="901" y="400"/>
                    <a:pt x="901" y="234"/>
                  </a:cubicBezTo>
                  <a:cubicBezTo>
                    <a:pt x="901" y="100"/>
                    <a:pt x="767" y="0"/>
                    <a:pt x="667" y="0"/>
                  </a:cubicBezTo>
                  <a:cubicBezTo>
                    <a:pt x="534" y="0"/>
                    <a:pt x="434" y="134"/>
                    <a:pt x="434" y="267"/>
                  </a:cubicBezTo>
                  <a:cubicBezTo>
                    <a:pt x="434" y="134"/>
                    <a:pt x="334" y="0"/>
                    <a:pt x="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44"/>
            <p:cNvSpPr/>
            <p:nvPr/>
          </p:nvSpPr>
          <p:spPr>
            <a:xfrm>
              <a:off x="4588450" y="3595525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34" y="0"/>
                  </a:moveTo>
                  <a:cubicBezTo>
                    <a:pt x="100" y="0"/>
                    <a:pt x="0" y="100"/>
                    <a:pt x="0" y="234"/>
                  </a:cubicBezTo>
                  <a:cubicBezTo>
                    <a:pt x="0" y="400"/>
                    <a:pt x="134" y="601"/>
                    <a:pt x="434" y="801"/>
                  </a:cubicBezTo>
                  <a:cubicBezTo>
                    <a:pt x="734" y="601"/>
                    <a:pt x="901" y="400"/>
                    <a:pt x="901" y="234"/>
                  </a:cubicBezTo>
                  <a:cubicBezTo>
                    <a:pt x="901" y="100"/>
                    <a:pt x="801" y="0"/>
                    <a:pt x="668" y="0"/>
                  </a:cubicBezTo>
                  <a:cubicBezTo>
                    <a:pt x="534" y="0"/>
                    <a:pt x="434" y="134"/>
                    <a:pt x="434" y="267"/>
                  </a:cubicBezTo>
                  <a:cubicBezTo>
                    <a:pt x="434" y="134"/>
                    <a:pt x="334" y="0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44"/>
            <p:cNvSpPr/>
            <p:nvPr/>
          </p:nvSpPr>
          <p:spPr>
            <a:xfrm>
              <a:off x="4691850" y="3595525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34" y="0"/>
                  </a:moveTo>
                  <a:cubicBezTo>
                    <a:pt x="101" y="0"/>
                    <a:pt x="1" y="100"/>
                    <a:pt x="1" y="234"/>
                  </a:cubicBezTo>
                  <a:cubicBezTo>
                    <a:pt x="1" y="400"/>
                    <a:pt x="134" y="601"/>
                    <a:pt x="434" y="801"/>
                  </a:cubicBezTo>
                  <a:cubicBezTo>
                    <a:pt x="768" y="601"/>
                    <a:pt x="901" y="400"/>
                    <a:pt x="901" y="234"/>
                  </a:cubicBezTo>
                  <a:cubicBezTo>
                    <a:pt x="901" y="100"/>
                    <a:pt x="801" y="0"/>
                    <a:pt x="668" y="0"/>
                  </a:cubicBezTo>
                  <a:cubicBezTo>
                    <a:pt x="534" y="0"/>
                    <a:pt x="434" y="134"/>
                    <a:pt x="434" y="267"/>
                  </a:cubicBezTo>
                  <a:cubicBezTo>
                    <a:pt x="434" y="134"/>
                    <a:pt x="368" y="0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44"/>
            <p:cNvSpPr/>
            <p:nvPr/>
          </p:nvSpPr>
          <p:spPr>
            <a:xfrm>
              <a:off x="4795250" y="3595525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34" y="0"/>
                  </a:moveTo>
                  <a:cubicBezTo>
                    <a:pt x="101" y="0"/>
                    <a:pt x="1" y="100"/>
                    <a:pt x="1" y="234"/>
                  </a:cubicBezTo>
                  <a:cubicBezTo>
                    <a:pt x="1" y="400"/>
                    <a:pt x="134" y="601"/>
                    <a:pt x="468" y="801"/>
                  </a:cubicBezTo>
                  <a:cubicBezTo>
                    <a:pt x="768" y="601"/>
                    <a:pt x="902" y="400"/>
                    <a:pt x="902" y="234"/>
                  </a:cubicBezTo>
                  <a:cubicBezTo>
                    <a:pt x="902" y="100"/>
                    <a:pt x="802" y="0"/>
                    <a:pt x="668" y="0"/>
                  </a:cubicBezTo>
                  <a:cubicBezTo>
                    <a:pt x="568" y="0"/>
                    <a:pt x="468" y="134"/>
                    <a:pt x="468" y="267"/>
                  </a:cubicBezTo>
                  <a:cubicBezTo>
                    <a:pt x="468" y="134"/>
                    <a:pt x="368" y="0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44"/>
            <p:cNvSpPr/>
            <p:nvPr/>
          </p:nvSpPr>
          <p:spPr>
            <a:xfrm>
              <a:off x="4898675" y="3595525"/>
              <a:ext cx="22525" cy="20025"/>
            </a:xfrm>
            <a:custGeom>
              <a:avLst/>
              <a:gdLst/>
              <a:ahLst/>
              <a:cxnLst/>
              <a:rect l="l" t="t" r="r" b="b"/>
              <a:pathLst>
                <a:path w="901" h="801" extrusionOk="0">
                  <a:moveTo>
                    <a:pt x="234" y="0"/>
                  </a:moveTo>
                  <a:cubicBezTo>
                    <a:pt x="100" y="0"/>
                    <a:pt x="0" y="100"/>
                    <a:pt x="0" y="234"/>
                  </a:cubicBezTo>
                  <a:cubicBezTo>
                    <a:pt x="0" y="400"/>
                    <a:pt x="167" y="601"/>
                    <a:pt x="467" y="801"/>
                  </a:cubicBezTo>
                  <a:cubicBezTo>
                    <a:pt x="767" y="601"/>
                    <a:pt x="901" y="400"/>
                    <a:pt x="901" y="234"/>
                  </a:cubicBezTo>
                  <a:cubicBezTo>
                    <a:pt x="901" y="100"/>
                    <a:pt x="801" y="0"/>
                    <a:pt x="701" y="0"/>
                  </a:cubicBezTo>
                  <a:cubicBezTo>
                    <a:pt x="567" y="0"/>
                    <a:pt x="467" y="134"/>
                    <a:pt x="467" y="267"/>
                  </a:cubicBezTo>
                  <a:cubicBezTo>
                    <a:pt x="467" y="134"/>
                    <a:pt x="367" y="0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44"/>
            <p:cNvSpPr/>
            <p:nvPr/>
          </p:nvSpPr>
          <p:spPr>
            <a:xfrm>
              <a:off x="5002900" y="3595525"/>
              <a:ext cx="21725" cy="20025"/>
            </a:xfrm>
            <a:custGeom>
              <a:avLst/>
              <a:gdLst/>
              <a:ahLst/>
              <a:cxnLst/>
              <a:rect l="l" t="t" r="r" b="b"/>
              <a:pathLst>
                <a:path w="869" h="801" extrusionOk="0">
                  <a:moveTo>
                    <a:pt x="201" y="0"/>
                  </a:moveTo>
                  <a:cubicBezTo>
                    <a:pt x="101" y="0"/>
                    <a:pt x="1" y="100"/>
                    <a:pt x="1" y="234"/>
                  </a:cubicBezTo>
                  <a:cubicBezTo>
                    <a:pt x="1" y="400"/>
                    <a:pt x="134" y="601"/>
                    <a:pt x="435" y="801"/>
                  </a:cubicBezTo>
                  <a:cubicBezTo>
                    <a:pt x="735" y="601"/>
                    <a:pt x="868" y="400"/>
                    <a:pt x="868" y="234"/>
                  </a:cubicBezTo>
                  <a:cubicBezTo>
                    <a:pt x="868" y="100"/>
                    <a:pt x="768" y="0"/>
                    <a:pt x="668" y="0"/>
                  </a:cubicBezTo>
                  <a:cubicBezTo>
                    <a:pt x="535" y="0"/>
                    <a:pt x="435" y="134"/>
                    <a:pt x="435" y="267"/>
                  </a:cubicBezTo>
                  <a:cubicBezTo>
                    <a:pt x="435" y="134"/>
                    <a:pt x="334" y="0"/>
                    <a:pt x="2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44"/>
            <p:cNvSpPr/>
            <p:nvPr/>
          </p:nvSpPr>
          <p:spPr>
            <a:xfrm>
              <a:off x="5106325" y="3595525"/>
              <a:ext cx="22525" cy="20025"/>
            </a:xfrm>
            <a:custGeom>
              <a:avLst/>
              <a:gdLst/>
              <a:ahLst/>
              <a:cxnLst/>
              <a:rect l="l" t="t" r="r" b="b"/>
              <a:pathLst>
                <a:path w="901" h="801" extrusionOk="0">
                  <a:moveTo>
                    <a:pt x="200" y="0"/>
                  </a:moveTo>
                  <a:cubicBezTo>
                    <a:pt x="100" y="0"/>
                    <a:pt x="0" y="100"/>
                    <a:pt x="0" y="234"/>
                  </a:cubicBezTo>
                  <a:cubicBezTo>
                    <a:pt x="0" y="400"/>
                    <a:pt x="134" y="601"/>
                    <a:pt x="434" y="801"/>
                  </a:cubicBezTo>
                  <a:cubicBezTo>
                    <a:pt x="734" y="601"/>
                    <a:pt x="901" y="400"/>
                    <a:pt x="901" y="234"/>
                  </a:cubicBezTo>
                  <a:cubicBezTo>
                    <a:pt x="867" y="100"/>
                    <a:pt x="767" y="0"/>
                    <a:pt x="667" y="0"/>
                  </a:cubicBezTo>
                  <a:cubicBezTo>
                    <a:pt x="534" y="0"/>
                    <a:pt x="434" y="134"/>
                    <a:pt x="434" y="267"/>
                  </a:cubicBezTo>
                  <a:cubicBezTo>
                    <a:pt x="434" y="134"/>
                    <a:pt x="334" y="0"/>
                    <a:pt x="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44"/>
            <p:cNvSpPr/>
            <p:nvPr/>
          </p:nvSpPr>
          <p:spPr>
            <a:xfrm>
              <a:off x="4433325" y="3525475"/>
              <a:ext cx="21725" cy="20025"/>
            </a:xfrm>
            <a:custGeom>
              <a:avLst/>
              <a:gdLst/>
              <a:ahLst/>
              <a:cxnLst/>
              <a:rect l="l" t="t" r="r" b="b"/>
              <a:pathLst>
                <a:path w="869" h="801" extrusionOk="0">
                  <a:moveTo>
                    <a:pt x="201" y="0"/>
                  </a:moveTo>
                  <a:cubicBezTo>
                    <a:pt x="101" y="0"/>
                    <a:pt x="1" y="100"/>
                    <a:pt x="1" y="200"/>
                  </a:cubicBezTo>
                  <a:cubicBezTo>
                    <a:pt x="1" y="400"/>
                    <a:pt x="134" y="601"/>
                    <a:pt x="435" y="801"/>
                  </a:cubicBezTo>
                  <a:cubicBezTo>
                    <a:pt x="735" y="601"/>
                    <a:pt x="868" y="400"/>
                    <a:pt x="868" y="200"/>
                  </a:cubicBezTo>
                  <a:cubicBezTo>
                    <a:pt x="868" y="100"/>
                    <a:pt x="768" y="0"/>
                    <a:pt x="668" y="0"/>
                  </a:cubicBezTo>
                  <a:cubicBezTo>
                    <a:pt x="685" y="117"/>
                    <a:pt x="560" y="175"/>
                    <a:pt x="435" y="175"/>
                  </a:cubicBezTo>
                  <a:cubicBezTo>
                    <a:pt x="310" y="175"/>
                    <a:pt x="184" y="117"/>
                    <a:pt x="2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44"/>
            <p:cNvSpPr/>
            <p:nvPr/>
          </p:nvSpPr>
          <p:spPr>
            <a:xfrm>
              <a:off x="4536750" y="3525475"/>
              <a:ext cx="22525" cy="20025"/>
            </a:xfrm>
            <a:custGeom>
              <a:avLst/>
              <a:gdLst/>
              <a:ahLst/>
              <a:cxnLst/>
              <a:rect l="l" t="t" r="r" b="b"/>
              <a:pathLst>
                <a:path w="901" h="801" extrusionOk="0">
                  <a:moveTo>
                    <a:pt x="234" y="0"/>
                  </a:moveTo>
                  <a:cubicBezTo>
                    <a:pt x="100" y="0"/>
                    <a:pt x="0" y="100"/>
                    <a:pt x="0" y="200"/>
                  </a:cubicBezTo>
                  <a:cubicBezTo>
                    <a:pt x="0" y="400"/>
                    <a:pt x="134" y="601"/>
                    <a:pt x="434" y="801"/>
                  </a:cubicBezTo>
                  <a:cubicBezTo>
                    <a:pt x="734" y="601"/>
                    <a:pt x="901" y="400"/>
                    <a:pt x="901" y="200"/>
                  </a:cubicBezTo>
                  <a:cubicBezTo>
                    <a:pt x="901" y="100"/>
                    <a:pt x="801" y="0"/>
                    <a:pt x="667" y="0"/>
                  </a:cubicBezTo>
                  <a:cubicBezTo>
                    <a:pt x="684" y="117"/>
                    <a:pt x="559" y="175"/>
                    <a:pt x="438" y="175"/>
                  </a:cubicBezTo>
                  <a:cubicBezTo>
                    <a:pt x="317" y="175"/>
                    <a:pt x="200" y="117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44"/>
            <p:cNvSpPr/>
            <p:nvPr/>
          </p:nvSpPr>
          <p:spPr>
            <a:xfrm>
              <a:off x="4640150" y="3525475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34" y="0"/>
                  </a:moveTo>
                  <a:cubicBezTo>
                    <a:pt x="101" y="0"/>
                    <a:pt x="1" y="100"/>
                    <a:pt x="1" y="200"/>
                  </a:cubicBezTo>
                  <a:cubicBezTo>
                    <a:pt x="1" y="400"/>
                    <a:pt x="134" y="601"/>
                    <a:pt x="434" y="801"/>
                  </a:cubicBezTo>
                  <a:cubicBezTo>
                    <a:pt x="768" y="601"/>
                    <a:pt x="901" y="400"/>
                    <a:pt x="901" y="200"/>
                  </a:cubicBezTo>
                  <a:cubicBezTo>
                    <a:pt x="901" y="100"/>
                    <a:pt x="801" y="0"/>
                    <a:pt x="668" y="0"/>
                  </a:cubicBezTo>
                  <a:cubicBezTo>
                    <a:pt x="534" y="0"/>
                    <a:pt x="434" y="134"/>
                    <a:pt x="434" y="267"/>
                  </a:cubicBezTo>
                  <a:cubicBezTo>
                    <a:pt x="434" y="134"/>
                    <a:pt x="367" y="0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44"/>
            <p:cNvSpPr/>
            <p:nvPr/>
          </p:nvSpPr>
          <p:spPr>
            <a:xfrm>
              <a:off x="4743550" y="3525475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34" y="0"/>
                  </a:moveTo>
                  <a:cubicBezTo>
                    <a:pt x="101" y="0"/>
                    <a:pt x="1" y="100"/>
                    <a:pt x="1" y="200"/>
                  </a:cubicBezTo>
                  <a:cubicBezTo>
                    <a:pt x="1" y="400"/>
                    <a:pt x="134" y="601"/>
                    <a:pt x="434" y="801"/>
                  </a:cubicBezTo>
                  <a:cubicBezTo>
                    <a:pt x="735" y="601"/>
                    <a:pt x="901" y="400"/>
                    <a:pt x="901" y="200"/>
                  </a:cubicBezTo>
                  <a:cubicBezTo>
                    <a:pt x="901" y="100"/>
                    <a:pt x="801" y="0"/>
                    <a:pt x="668" y="0"/>
                  </a:cubicBezTo>
                  <a:cubicBezTo>
                    <a:pt x="685" y="117"/>
                    <a:pt x="560" y="175"/>
                    <a:pt x="439" y="175"/>
                  </a:cubicBezTo>
                  <a:cubicBezTo>
                    <a:pt x="318" y="175"/>
                    <a:pt x="201" y="117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44"/>
            <p:cNvSpPr/>
            <p:nvPr/>
          </p:nvSpPr>
          <p:spPr>
            <a:xfrm>
              <a:off x="4847800" y="3525475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01" y="0"/>
                  </a:moveTo>
                  <a:cubicBezTo>
                    <a:pt x="101" y="0"/>
                    <a:pt x="0" y="100"/>
                    <a:pt x="0" y="200"/>
                  </a:cubicBezTo>
                  <a:cubicBezTo>
                    <a:pt x="0" y="400"/>
                    <a:pt x="134" y="601"/>
                    <a:pt x="434" y="801"/>
                  </a:cubicBezTo>
                  <a:cubicBezTo>
                    <a:pt x="734" y="601"/>
                    <a:pt x="901" y="400"/>
                    <a:pt x="901" y="200"/>
                  </a:cubicBezTo>
                  <a:cubicBezTo>
                    <a:pt x="868" y="100"/>
                    <a:pt x="768" y="0"/>
                    <a:pt x="668" y="0"/>
                  </a:cubicBezTo>
                  <a:cubicBezTo>
                    <a:pt x="534" y="0"/>
                    <a:pt x="434" y="134"/>
                    <a:pt x="434" y="267"/>
                  </a:cubicBezTo>
                  <a:cubicBezTo>
                    <a:pt x="434" y="134"/>
                    <a:pt x="334" y="0"/>
                    <a:pt x="2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44"/>
            <p:cNvSpPr/>
            <p:nvPr/>
          </p:nvSpPr>
          <p:spPr>
            <a:xfrm>
              <a:off x="4951200" y="3525475"/>
              <a:ext cx="21725" cy="20025"/>
            </a:xfrm>
            <a:custGeom>
              <a:avLst/>
              <a:gdLst/>
              <a:ahLst/>
              <a:cxnLst/>
              <a:rect l="l" t="t" r="r" b="b"/>
              <a:pathLst>
                <a:path w="869" h="801" extrusionOk="0">
                  <a:moveTo>
                    <a:pt x="201" y="0"/>
                  </a:moveTo>
                  <a:cubicBezTo>
                    <a:pt x="67" y="0"/>
                    <a:pt x="1" y="100"/>
                    <a:pt x="1" y="200"/>
                  </a:cubicBezTo>
                  <a:cubicBezTo>
                    <a:pt x="1" y="400"/>
                    <a:pt x="134" y="601"/>
                    <a:pt x="434" y="801"/>
                  </a:cubicBezTo>
                  <a:cubicBezTo>
                    <a:pt x="735" y="601"/>
                    <a:pt x="868" y="400"/>
                    <a:pt x="868" y="200"/>
                  </a:cubicBezTo>
                  <a:cubicBezTo>
                    <a:pt x="868" y="100"/>
                    <a:pt x="768" y="0"/>
                    <a:pt x="635" y="0"/>
                  </a:cubicBezTo>
                  <a:cubicBezTo>
                    <a:pt x="668" y="117"/>
                    <a:pt x="551" y="175"/>
                    <a:pt x="430" y="175"/>
                  </a:cubicBezTo>
                  <a:cubicBezTo>
                    <a:pt x="309" y="175"/>
                    <a:pt x="184" y="117"/>
                    <a:pt x="2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44"/>
            <p:cNvSpPr/>
            <p:nvPr/>
          </p:nvSpPr>
          <p:spPr>
            <a:xfrm>
              <a:off x="5054625" y="3525475"/>
              <a:ext cx="21700" cy="20025"/>
            </a:xfrm>
            <a:custGeom>
              <a:avLst/>
              <a:gdLst/>
              <a:ahLst/>
              <a:cxnLst/>
              <a:rect l="l" t="t" r="r" b="b"/>
              <a:pathLst>
                <a:path w="868" h="801" extrusionOk="0">
                  <a:moveTo>
                    <a:pt x="200" y="0"/>
                  </a:moveTo>
                  <a:cubicBezTo>
                    <a:pt x="100" y="0"/>
                    <a:pt x="0" y="100"/>
                    <a:pt x="0" y="200"/>
                  </a:cubicBezTo>
                  <a:cubicBezTo>
                    <a:pt x="0" y="400"/>
                    <a:pt x="133" y="601"/>
                    <a:pt x="434" y="801"/>
                  </a:cubicBezTo>
                  <a:cubicBezTo>
                    <a:pt x="734" y="601"/>
                    <a:pt x="867" y="400"/>
                    <a:pt x="867" y="200"/>
                  </a:cubicBezTo>
                  <a:cubicBezTo>
                    <a:pt x="867" y="100"/>
                    <a:pt x="767" y="0"/>
                    <a:pt x="667" y="0"/>
                  </a:cubicBezTo>
                  <a:cubicBezTo>
                    <a:pt x="684" y="117"/>
                    <a:pt x="559" y="175"/>
                    <a:pt x="434" y="175"/>
                  </a:cubicBezTo>
                  <a:cubicBezTo>
                    <a:pt x="309" y="175"/>
                    <a:pt x="184" y="117"/>
                    <a:pt x="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44"/>
            <p:cNvSpPr/>
            <p:nvPr/>
          </p:nvSpPr>
          <p:spPr>
            <a:xfrm>
              <a:off x="4381625" y="3741450"/>
              <a:ext cx="21725" cy="20050"/>
            </a:xfrm>
            <a:custGeom>
              <a:avLst/>
              <a:gdLst/>
              <a:ahLst/>
              <a:cxnLst/>
              <a:rect l="l" t="t" r="r" b="b"/>
              <a:pathLst>
                <a:path w="869" h="802" extrusionOk="0">
                  <a:moveTo>
                    <a:pt x="201" y="1"/>
                  </a:moveTo>
                  <a:cubicBezTo>
                    <a:pt x="101" y="1"/>
                    <a:pt x="1" y="101"/>
                    <a:pt x="1" y="234"/>
                  </a:cubicBezTo>
                  <a:cubicBezTo>
                    <a:pt x="1" y="401"/>
                    <a:pt x="134" y="601"/>
                    <a:pt x="434" y="801"/>
                  </a:cubicBezTo>
                  <a:cubicBezTo>
                    <a:pt x="735" y="601"/>
                    <a:pt x="868" y="401"/>
                    <a:pt x="868" y="234"/>
                  </a:cubicBezTo>
                  <a:cubicBezTo>
                    <a:pt x="868" y="101"/>
                    <a:pt x="768" y="1"/>
                    <a:pt x="668" y="1"/>
                  </a:cubicBezTo>
                  <a:cubicBezTo>
                    <a:pt x="685" y="117"/>
                    <a:pt x="560" y="176"/>
                    <a:pt x="434" y="176"/>
                  </a:cubicBezTo>
                  <a:cubicBezTo>
                    <a:pt x="309" y="176"/>
                    <a:pt x="184" y="117"/>
                    <a:pt x="2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44"/>
            <p:cNvSpPr/>
            <p:nvPr/>
          </p:nvSpPr>
          <p:spPr>
            <a:xfrm>
              <a:off x="4485050" y="3741450"/>
              <a:ext cx="22525" cy="20050"/>
            </a:xfrm>
            <a:custGeom>
              <a:avLst/>
              <a:gdLst/>
              <a:ahLst/>
              <a:cxnLst/>
              <a:rect l="l" t="t" r="r" b="b"/>
              <a:pathLst>
                <a:path w="901" h="802" extrusionOk="0">
                  <a:moveTo>
                    <a:pt x="200" y="1"/>
                  </a:moveTo>
                  <a:cubicBezTo>
                    <a:pt x="100" y="1"/>
                    <a:pt x="0" y="101"/>
                    <a:pt x="0" y="234"/>
                  </a:cubicBezTo>
                  <a:cubicBezTo>
                    <a:pt x="0" y="401"/>
                    <a:pt x="134" y="601"/>
                    <a:pt x="434" y="801"/>
                  </a:cubicBezTo>
                  <a:cubicBezTo>
                    <a:pt x="734" y="601"/>
                    <a:pt x="901" y="401"/>
                    <a:pt x="901" y="234"/>
                  </a:cubicBezTo>
                  <a:cubicBezTo>
                    <a:pt x="867" y="101"/>
                    <a:pt x="767" y="1"/>
                    <a:pt x="667" y="1"/>
                  </a:cubicBezTo>
                  <a:cubicBezTo>
                    <a:pt x="534" y="1"/>
                    <a:pt x="434" y="134"/>
                    <a:pt x="434" y="268"/>
                  </a:cubicBezTo>
                  <a:cubicBezTo>
                    <a:pt x="434" y="134"/>
                    <a:pt x="334" y="1"/>
                    <a:pt x="20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44"/>
            <p:cNvSpPr/>
            <p:nvPr/>
          </p:nvSpPr>
          <p:spPr>
            <a:xfrm>
              <a:off x="4588450" y="3741450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34" y="1"/>
                  </a:moveTo>
                  <a:cubicBezTo>
                    <a:pt x="100" y="1"/>
                    <a:pt x="0" y="101"/>
                    <a:pt x="0" y="234"/>
                  </a:cubicBezTo>
                  <a:cubicBezTo>
                    <a:pt x="0" y="401"/>
                    <a:pt x="134" y="601"/>
                    <a:pt x="434" y="801"/>
                  </a:cubicBezTo>
                  <a:cubicBezTo>
                    <a:pt x="734" y="601"/>
                    <a:pt x="901" y="401"/>
                    <a:pt x="901" y="234"/>
                  </a:cubicBezTo>
                  <a:cubicBezTo>
                    <a:pt x="901" y="101"/>
                    <a:pt x="801" y="1"/>
                    <a:pt x="668" y="1"/>
                  </a:cubicBezTo>
                  <a:cubicBezTo>
                    <a:pt x="684" y="117"/>
                    <a:pt x="559" y="176"/>
                    <a:pt x="438" y="176"/>
                  </a:cubicBezTo>
                  <a:cubicBezTo>
                    <a:pt x="317" y="176"/>
                    <a:pt x="201" y="117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44"/>
            <p:cNvSpPr/>
            <p:nvPr/>
          </p:nvSpPr>
          <p:spPr>
            <a:xfrm>
              <a:off x="4691850" y="3741450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34" y="1"/>
                  </a:moveTo>
                  <a:cubicBezTo>
                    <a:pt x="101" y="1"/>
                    <a:pt x="1" y="101"/>
                    <a:pt x="1" y="234"/>
                  </a:cubicBezTo>
                  <a:cubicBezTo>
                    <a:pt x="1" y="401"/>
                    <a:pt x="134" y="601"/>
                    <a:pt x="434" y="801"/>
                  </a:cubicBezTo>
                  <a:cubicBezTo>
                    <a:pt x="768" y="601"/>
                    <a:pt x="901" y="401"/>
                    <a:pt x="901" y="234"/>
                  </a:cubicBezTo>
                  <a:cubicBezTo>
                    <a:pt x="901" y="101"/>
                    <a:pt x="801" y="1"/>
                    <a:pt x="668" y="1"/>
                  </a:cubicBezTo>
                  <a:cubicBezTo>
                    <a:pt x="554" y="1"/>
                    <a:pt x="465" y="97"/>
                    <a:pt x="441" y="209"/>
                  </a:cubicBezTo>
                  <a:lnTo>
                    <a:pt x="441" y="209"/>
                  </a:lnTo>
                  <a:cubicBezTo>
                    <a:pt x="437" y="97"/>
                    <a:pt x="348" y="1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44"/>
            <p:cNvSpPr/>
            <p:nvPr/>
          </p:nvSpPr>
          <p:spPr>
            <a:xfrm>
              <a:off x="4795250" y="3741450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34" y="1"/>
                  </a:moveTo>
                  <a:cubicBezTo>
                    <a:pt x="101" y="1"/>
                    <a:pt x="1" y="101"/>
                    <a:pt x="1" y="234"/>
                  </a:cubicBezTo>
                  <a:cubicBezTo>
                    <a:pt x="1" y="401"/>
                    <a:pt x="134" y="601"/>
                    <a:pt x="468" y="801"/>
                  </a:cubicBezTo>
                  <a:cubicBezTo>
                    <a:pt x="768" y="601"/>
                    <a:pt x="902" y="401"/>
                    <a:pt x="902" y="234"/>
                  </a:cubicBezTo>
                  <a:cubicBezTo>
                    <a:pt x="902" y="101"/>
                    <a:pt x="802" y="1"/>
                    <a:pt x="668" y="1"/>
                  </a:cubicBezTo>
                  <a:cubicBezTo>
                    <a:pt x="685" y="117"/>
                    <a:pt x="568" y="176"/>
                    <a:pt x="451" y="176"/>
                  </a:cubicBezTo>
                  <a:cubicBezTo>
                    <a:pt x="335" y="176"/>
                    <a:pt x="218" y="117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44"/>
            <p:cNvSpPr/>
            <p:nvPr/>
          </p:nvSpPr>
          <p:spPr>
            <a:xfrm>
              <a:off x="4898675" y="3741450"/>
              <a:ext cx="22525" cy="20050"/>
            </a:xfrm>
            <a:custGeom>
              <a:avLst/>
              <a:gdLst/>
              <a:ahLst/>
              <a:cxnLst/>
              <a:rect l="l" t="t" r="r" b="b"/>
              <a:pathLst>
                <a:path w="901" h="802" extrusionOk="0">
                  <a:moveTo>
                    <a:pt x="234" y="1"/>
                  </a:moveTo>
                  <a:cubicBezTo>
                    <a:pt x="100" y="1"/>
                    <a:pt x="0" y="101"/>
                    <a:pt x="0" y="234"/>
                  </a:cubicBezTo>
                  <a:cubicBezTo>
                    <a:pt x="0" y="401"/>
                    <a:pt x="167" y="601"/>
                    <a:pt x="467" y="801"/>
                  </a:cubicBezTo>
                  <a:cubicBezTo>
                    <a:pt x="767" y="601"/>
                    <a:pt x="901" y="401"/>
                    <a:pt x="901" y="234"/>
                  </a:cubicBezTo>
                  <a:cubicBezTo>
                    <a:pt x="901" y="101"/>
                    <a:pt x="801" y="1"/>
                    <a:pt x="701" y="1"/>
                  </a:cubicBezTo>
                  <a:cubicBezTo>
                    <a:pt x="717" y="117"/>
                    <a:pt x="592" y="176"/>
                    <a:pt x="467" y="176"/>
                  </a:cubicBezTo>
                  <a:cubicBezTo>
                    <a:pt x="342" y="176"/>
                    <a:pt x="217" y="117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44"/>
            <p:cNvSpPr/>
            <p:nvPr/>
          </p:nvSpPr>
          <p:spPr>
            <a:xfrm>
              <a:off x="5002900" y="3741450"/>
              <a:ext cx="21725" cy="20050"/>
            </a:xfrm>
            <a:custGeom>
              <a:avLst/>
              <a:gdLst/>
              <a:ahLst/>
              <a:cxnLst/>
              <a:rect l="l" t="t" r="r" b="b"/>
              <a:pathLst>
                <a:path w="869" h="802" extrusionOk="0">
                  <a:moveTo>
                    <a:pt x="201" y="1"/>
                  </a:moveTo>
                  <a:cubicBezTo>
                    <a:pt x="101" y="1"/>
                    <a:pt x="1" y="101"/>
                    <a:pt x="1" y="234"/>
                  </a:cubicBezTo>
                  <a:cubicBezTo>
                    <a:pt x="1" y="401"/>
                    <a:pt x="134" y="601"/>
                    <a:pt x="435" y="801"/>
                  </a:cubicBezTo>
                  <a:cubicBezTo>
                    <a:pt x="735" y="601"/>
                    <a:pt x="868" y="401"/>
                    <a:pt x="868" y="234"/>
                  </a:cubicBezTo>
                  <a:cubicBezTo>
                    <a:pt x="868" y="101"/>
                    <a:pt x="768" y="1"/>
                    <a:pt x="668" y="1"/>
                  </a:cubicBezTo>
                  <a:cubicBezTo>
                    <a:pt x="535" y="1"/>
                    <a:pt x="435" y="134"/>
                    <a:pt x="435" y="268"/>
                  </a:cubicBezTo>
                  <a:cubicBezTo>
                    <a:pt x="435" y="134"/>
                    <a:pt x="334" y="1"/>
                    <a:pt x="2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44"/>
            <p:cNvSpPr/>
            <p:nvPr/>
          </p:nvSpPr>
          <p:spPr>
            <a:xfrm>
              <a:off x="5106325" y="3741450"/>
              <a:ext cx="22525" cy="20050"/>
            </a:xfrm>
            <a:custGeom>
              <a:avLst/>
              <a:gdLst/>
              <a:ahLst/>
              <a:cxnLst/>
              <a:rect l="l" t="t" r="r" b="b"/>
              <a:pathLst>
                <a:path w="901" h="802" extrusionOk="0">
                  <a:moveTo>
                    <a:pt x="200" y="1"/>
                  </a:moveTo>
                  <a:cubicBezTo>
                    <a:pt x="100" y="1"/>
                    <a:pt x="0" y="101"/>
                    <a:pt x="0" y="234"/>
                  </a:cubicBezTo>
                  <a:cubicBezTo>
                    <a:pt x="0" y="401"/>
                    <a:pt x="134" y="601"/>
                    <a:pt x="434" y="801"/>
                  </a:cubicBezTo>
                  <a:cubicBezTo>
                    <a:pt x="734" y="601"/>
                    <a:pt x="901" y="401"/>
                    <a:pt x="901" y="234"/>
                  </a:cubicBezTo>
                  <a:cubicBezTo>
                    <a:pt x="867" y="101"/>
                    <a:pt x="767" y="1"/>
                    <a:pt x="667" y="1"/>
                  </a:cubicBezTo>
                  <a:cubicBezTo>
                    <a:pt x="684" y="117"/>
                    <a:pt x="559" y="176"/>
                    <a:pt x="434" y="176"/>
                  </a:cubicBezTo>
                  <a:cubicBezTo>
                    <a:pt x="309" y="176"/>
                    <a:pt x="184" y="117"/>
                    <a:pt x="20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44"/>
            <p:cNvSpPr/>
            <p:nvPr/>
          </p:nvSpPr>
          <p:spPr>
            <a:xfrm>
              <a:off x="4433325" y="3671400"/>
              <a:ext cx="21725" cy="20050"/>
            </a:xfrm>
            <a:custGeom>
              <a:avLst/>
              <a:gdLst/>
              <a:ahLst/>
              <a:cxnLst/>
              <a:rect l="l" t="t" r="r" b="b"/>
              <a:pathLst>
                <a:path w="869" h="802" extrusionOk="0">
                  <a:moveTo>
                    <a:pt x="201" y="1"/>
                  </a:moveTo>
                  <a:cubicBezTo>
                    <a:pt x="101" y="1"/>
                    <a:pt x="1" y="101"/>
                    <a:pt x="1" y="234"/>
                  </a:cubicBezTo>
                  <a:cubicBezTo>
                    <a:pt x="1" y="401"/>
                    <a:pt x="134" y="601"/>
                    <a:pt x="435" y="801"/>
                  </a:cubicBezTo>
                  <a:cubicBezTo>
                    <a:pt x="735" y="601"/>
                    <a:pt x="868" y="401"/>
                    <a:pt x="868" y="234"/>
                  </a:cubicBezTo>
                  <a:cubicBezTo>
                    <a:pt x="868" y="101"/>
                    <a:pt x="768" y="1"/>
                    <a:pt x="668" y="1"/>
                  </a:cubicBezTo>
                  <a:cubicBezTo>
                    <a:pt x="535" y="1"/>
                    <a:pt x="435" y="134"/>
                    <a:pt x="435" y="268"/>
                  </a:cubicBezTo>
                  <a:cubicBezTo>
                    <a:pt x="435" y="134"/>
                    <a:pt x="335" y="1"/>
                    <a:pt x="2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44"/>
            <p:cNvSpPr/>
            <p:nvPr/>
          </p:nvSpPr>
          <p:spPr>
            <a:xfrm>
              <a:off x="4536750" y="3671400"/>
              <a:ext cx="22525" cy="20050"/>
            </a:xfrm>
            <a:custGeom>
              <a:avLst/>
              <a:gdLst/>
              <a:ahLst/>
              <a:cxnLst/>
              <a:rect l="l" t="t" r="r" b="b"/>
              <a:pathLst>
                <a:path w="901" h="802" extrusionOk="0">
                  <a:moveTo>
                    <a:pt x="234" y="1"/>
                  </a:moveTo>
                  <a:cubicBezTo>
                    <a:pt x="100" y="1"/>
                    <a:pt x="0" y="101"/>
                    <a:pt x="0" y="234"/>
                  </a:cubicBezTo>
                  <a:cubicBezTo>
                    <a:pt x="0" y="401"/>
                    <a:pt x="134" y="601"/>
                    <a:pt x="434" y="801"/>
                  </a:cubicBezTo>
                  <a:cubicBezTo>
                    <a:pt x="734" y="601"/>
                    <a:pt x="901" y="401"/>
                    <a:pt x="901" y="234"/>
                  </a:cubicBezTo>
                  <a:cubicBezTo>
                    <a:pt x="901" y="101"/>
                    <a:pt x="801" y="1"/>
                    <a:pt x="667" y="1"/>
                  </a:cubicBezTo>
                  <a:cubicBezTo>
                    <a:pt x="534" y="1"/>
                    <a:pt x="434" y="134"/>
                    <a:pt x="434" y="268"/>
                  </a:cubicBezTo>
                  <a:cubicBezTo>
                    <a:pt x="434" y="134"/>
                    <a:pt x="334" y="1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44"/>
            <p:cNvSpPr/>
            <p:nvPr/>
          </p:nvSpPr>
          <p:spPr>
            <a:xfrm>
              <a:off x="4640150" y="3671400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34" y="1"/>
                  </a:moveTo>
                  <a:cubicBezTo>
                    <a:pt x="101" y="1"/>
                    <a:pt x="1" y="101"/>
                    <a:pt x="1" y="234"/>
                  </a:cubicBezTo>
                  <a:cubicBezTo>
                    <a:pt x="1" y="401"/>
                    <a:pt x="134" y="601"/>
                    <a:pt x="434" y="801"/>
                  </a:cubicBezTo>
                  <a:cubicBezTo>
                    <a:pt x="768" y="601"/>
                    <a:pt x="901" y="401"/>
                    <a:pt x="901" y="234"/>
                  </a:cubicBezTo>
                  <a:cubicBezTo>
                    <a:pt x="901" y="101"/>
                    <a:pt x="801" y="1"/>
                    <a:pt x="668" y="1"/>
                  </a:cubicBezTo>
                  <a:cubicBezTo>
                    <a:pt x="534" y="1"/>
                    <a:pt x="434" y="134"/>
                    <a:pt x="434" y="268"/>
                  </a:cubicBezTo>
                  <a:cubicBezTo>
                    <a:pt x="434" y="134"/>
                    <a:pt x="334" y="1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44"/>
            <p:cNvSpPr/>
            <p:nvPr/>
          </p:nvSpPr>
          <p:spPr>
            <a:xfrm>
              <a:off x="4743550" y="3671400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34" y="1"/>
                  </a:moveTo>
                  <a:cubicBezTo>
                    <a:pt x="101" y="1"/>
                    <a:pt x="1" y="101"/>
                    <a:pt x="1" y="234"/>
                  </a:cubicBezTo>
                  <a:cubicBezTo>
                    <a:pt x="1" y="401"/>
                    <a:pt x="134" y="601"/>
                    <a:pt x="434" y="801"/>
                  </a:cubicBezTo>
                  <a:cubicBezTo>
                    <a:pt x="735" y="601"/>
                    <a:pt x="901" y="401"/>
                    <a:pt x="901" y="234"/>
                  </a:cubicBezTo>
                  <a:cubicBezTo>
                    <a:pt x="901" y="101"/>
                    <a:pt x="801" y="1"/>
                    <a:pt x="668" y="1"/>
                  </a:cubicBezTo>
                  <a:cubicBezTo>
                    <a:pt x="535" y="1"/>
                    <a:pt x="434" y="134"/>
                    <a:pt x="434" y="268"/>
                  </a:cubicBezTo>
                  <a:cubicBezTo>
                    <a:pt x="434" y="134"/>
                    <a:pt x="334" y="1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44"/>
            <p:cNvSpPr/>
            <p:nvPr/>
          </p:nvSpPr>
          <p:spPr>
            <a:xfrm>
              <a:off x="4847800" y="3671400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01" y="1"/>
                  </a:moveTo>
                  <a:cubicBezTo>
                    <a:pt x="101" y="1"/>
                    <a:pt x="0" y="101"/>
                    <a:pt x="0" y="234"/>
                  </a:cubicBezTo>
                  <a:cubicBezTo>
                    <a:pt x="0" y="401"/>
                    <a:pt x="134" y="601"/>
                    <a:pt x="434" y="801"/>
                  </a:cubicBezTo>
                  <a:cubicBezTo>
                    <a:pt x="734" y="601"/>
                    <a:pt x="901" y="401"/>
                    <a:pt x="901" y="234"/>
                  </a:cubicBezTo>
                  <a:cubicBezTo>
                    <a:pt x="901" y="101"/>
                    <a:pt x="768" y="1"/>
                    <a:pt x="668" y="1"/>
                  </a:cubicBezTo>
                  <a:cubicBezTo>
                    <a:pt x="534" y="1"/>
                    <a:pt x="434" y="134"/>
                    <a:pt x="434" y="268"/>
                  </a:cubicBezTo>
                  <a:cubicBezTo>
                    <a:pt x="434" y="134"/>
                    <a:pt x="334" y="1"/>
                    <a:pt x="2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44"/>
            <p:cNvSpPr/>
            <p:nvPr/>
          </p:nvSpPr>
          <p:spPr>
            <a:xfrm>
              <a:off x="4950375" y="3671400"/>
              <a:ext cx="22550" cy="20050"/>
            </a:xfrm>
            <a:custGeom>
              <a:avLst/>
              <a:gdLst/>
              <a:ahLst/>
              <a:cxnLst/>
              <a:rect l="l" t="t" r="r" b="b"/>
              <a:pathLst>
                <a:path w="902" h="802" extrusionOk="0">
                  <a:moveTo>
                    <a:pt x="234" y="1"/>
                  </a:moveTo>
                  <a:cubicBezTo>
                    <a:pt x="100" y="1"/>
                    <a:pt x="0" y="101"/>
                    <a:pt x="34" y="234"/>
                  </a:cubicBezTo>
                  <a:cubicBezTo>
                    <a:pt x="34" y="401"/>
                    <a:pt x="167" y="601"/>
                    <a:pt x="467" y="801"/>
                  </a:cubicBezTo>
                  <a:cubicBezTo>
                    <a:pt x="768" y="601"/>
                    <a:pt x="901" y="401"/>
                    <a:pt x="901" y="234"/>
                  </a:cubicBezTo>
                  <a:cubicBezTo>
                    <a:pt x="901" y="101"/>
                    <a:pt x="801" y="1"/>
                    <a:pt x="668" y="1"/>
                  </a:cubicBezTo>
                  <a:cubicBezTo>
                    <a:pt x="567" y="1"/>
                    <a:pt x="467" y="134"/>
                    <a:pt x="467" y="268"/>
                  </a:cubicBezTo>
                  <a:cubicBezTo>
                    <a:pt x="467" y="134"/>
                    <a:pt x="367" y="1"/>
                    <a:pt x="2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44"/>
            <p:cNvSpPr/>
            <p:nvPr/>
          </p:nvSpPr>
          <p:spPr>
            <a:xfrm>
              <a:off x="5054625" y="3671400"/>
              <a:ext cx="21700" cy="20050"/>
            </a:xfrm>
            <a:custGeom>
              <a:avLst/>
              <a:gdLst/>
              <a:ahLst/>
              <a:cxnLst/>
              <a:rect l="l" t="t" r="r" b="b"/>
              <a:pathLst>
                <a:path w="868" h="802" extrusionOk="0">
                  <a:moveTo>
                    <a:pt x="200" y="1"/>
                  </a:moveTo>
                  <a:cubicBezTo>
                    <a:pt x="100" y="1"/>
                    <a:pt x="0" y="101"/>
                    <a:pt x="0" y="234"/>
                  </a:cubicBezTo>
                  <a:cubicBezTo>
                    <a:pt x="0" y="401"/>
                    <a:pt x="133" y="601"/>
                    <a:pt x="434" y="801"/>
                  </a:cubicBezTo>
                  <a:cubicBezTo>
                    <a:pt x="734" y="601"/>
                    <a:pt x="867" y="401"/>
                    <a:pt x="867" y="234"/>
                  </a:cubicBezTo>
                  <a:cubicBezTo>
                    <a:pt x="867" y="101"/>
                    <a:pt x="767" y="1"/>
                    <a:pt x="667" y="1"/>
                  </a:cubicBezTo>
                  <a:cubicBezTo>
                    <a:pt x="534" y="1"/>
                    <a:pt x="434" y="134"/>
                    <a:pt x="434" y="268"/>
                  </a:cubicBezTo>
                  <a:cubicBezTo>
                    <a:pt x="434" y="134"/>
                    <a:pt x="334" y="1"/>
                    <a:pt x="20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44"/>
            <p:cNvSpPr/>
            <p:nvPr/>
          </p:nvSpPr>
          <p:spPr>
            <a:xfrm>
              <a:off x="4381625" y="3887400"/>
              <a:ext cx="21725" cy="20025"/>
            </a:xfrm>
            <a:custGeom>
              <a:avLst/>
              <a:gdLst/>
              <a:ahLst/>
              <a:cxnLst/>
              <a:rect l="l" t="t" r="r" b="b"/>
              <a:pathLst>
                <a:path w="869" h="801" extrusionOk="0">
                  <a:moveTo>
                    <a:pt x="201" y="0"/>
                  </a:moveTo>
                  <a:cubicBezTo>
                    <a:pt x="101" y="0"/>
                    <a:pt x="1" y="100"/>
                    <a:pt x="1" y="234"/>
                  </a:cubicBezTo>
                  <a:cubicBezTo>
                    <a:pt x="1" y="400"/>
                    <a:pt x="134" y="601"/>
                    <a:pt x="434" y="801"/>
                  </a:cubicBezTo>
                  <a:cubicBezTo>
                    <a:pt x="735" y="601"/>
                    <a:pt x="868" y="400"/>
                    <a:pt x="868" y="234"/>
                  </a:cubicBezTo>
                  <a:cubicBezTo>
                    <a:pt x="868" y="100"/>
                    <a:pt x="768" y="0"/>
                    <a:pt x="668" y="0"/>
                  </a:cubicBezTo>
                  <a:cubicBezTo>
                    <a:pt x="535" y="0"/>
                    <a:pt x="434" y="134"/>
                    <a:pt x="434" y="267"/>
                  </a:cubicBezTo>
                  <a:cubicBezTo>
                    <a:pt x="434" y="134"/>
                    <a:pt x="334" y="0"/>
                    <a:pt x="2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44"/>
            <p:cNvSpPr/>
            <p:nvPr/>
          </p:nvSpPr>
          <p:spPr>
            <a:xfrm>
              <a:off x="4485050" y="3887400"/>
              <a:ext cx="22525" cy="20025"/>
            </a:xfrm>
            <a:custGeom>
              <a:avLst/>
              <a:gdLst/>
              <a:ahLst/>
              <a:cxnLst/>
              <a:rect l="l" t="t" r="r" b="b"/>
              <a:pathLst>
                <a:path w="901" h="801" extrusionOk="0">
                  <a:moveTo>
                    <a:pt x="200" y="0"/>
                  </a:moveTo>
                  <a:cubicBezTo>
                    <a:pt x="100" y="0"/>
                    <a:pt x="0" y="100"/>
                    <a:pt x="0" y="234"/>
                  </a:cubicBezTo>
                  <a:cubicBezTo>
                    <a:pt x="0" y="400"/>
                    <a:pt x="134" y="601"/>
                    <a:pt x="434" y="801"/>
                  </a:cubicBezTo>
                  <a:cubicBezTo>
                    <a:pt x="734" y="601"/>
                    <a:pt x="901" y="400"/>
                    <a:pt x="901" y="234"/>
                  </a:cubicBezTo>
                  <a:cubicBezTo>
                    <a:pt x="867" y="100"/>
                    <a:pt x="767" y="0"/>
                    <a:pt x="667" y="0"/>
                  </a:cubicBezTo>
                  <a:cubicBezTo>
                    <a:pt x="534" y="0"/>
                    <a:pt x="434" y="134"/>
                    <a:pt x="434" y="267"/>
                  </a:cubicBezTo>
                  <a:cubicBezTo>
                    <a:pt x="434" y="134"/>
                    <a:pt x="334" y="0"/>
                    <a:pt x="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44"/>
            <p:cNvSpPr/>
            <p:nvPr/>
          </p:nvSpPr>
          <p:spPr>
            <a:xfrm>
              <a:off x="4588450" y="3887400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34" y="0"/>
                  </a:moveTo>
                  <a:cubicBezTo>
                    <a:pt x="100" y="0"/>
                    <a:pt x="0" y="100"/>
                    <a:pt x="0" y="234"/>
                  </a:cubicBezTo>
                  <a:cubicBezTo>
                    <a:pt x="0" y="400"/>
                    <a:pt x="134" y="601"/>
                    <a:pt x="434" y="801"/>
                  </a:cubicBezTo>
                  <a:cubicBezTo>
                    <a:pt x="734" y="601"/>
                    <a:pt x="901" y="400"/>
                    <a:pt x="901" y="234"/>
                  </a:cubicBezTo>
                  <a:cubicBezTo>
                    <a:pt x="901" y="100"/>
                    <a:pt x="801" y="0"/>
                    <a:pt x="668" y="0"/>
                  </a:cubicBezTo>
                  <a:cubicBezTo>
                    <a:pt x="534" y="0"/>
                    <a:pt x="434" y="134"/>
                    <a:pt x="434" y="267"/>
                  </a:cubicBezTo>
                  <a:cubicBezTo>
                    <a:pt x="434" y="134"/>
                    <a:pt x="334" y="0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44"/>
            <p:cNvSpPr/>
            <p:nvPr/>
          </p:nvSpPr>
          <p:spPr>
            <a:xfrm>
              <a:off x="4691850" y="3887400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34" y="0"/>
                  </a:moveTo>
                  <a:cubicBezTo>
                    <a:pt x="101" y="0"/>
                    <a:pt x="1" y="100"/>
                    <a:pt x="1" y="234"/>
                  </a:cubicBezTo>
                  <a:cubicBezTo>
                    <a:pt x="1" y="400"/>
                    <a:pt x="134" y="601"/>
                    <a:pt x="434" y="801"/>
                  </a:cubicBezTo>
                  <a:cubicBezTo>
                    <a:pt x="768" y="601"/>
                    <a:pt x="901" y="400"/>
                    <a:pt x="901" y="234"/>
                  </a:cubicBezTo>
                  <a:cubicBezTo>
                    <a:pt x="901" y="100"/>
                    <a:pt x="801" y="0"/>
                    <a:pt x="668" y="0"/>
                  </a:cubicBezTo>
                  <a:cubicBezTo>
                    <a:pt x="534" y="0"/>
                    <a:pt x="434" y="134"/>
                    <a:pt x="434" y="267"/>
                  </a:cubicBezTo>
                  <a:cubicBezTo>
                    <a:pt x="434" y="134"/>
                    <a:pt x="368" y="0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44"/>
            <p:cNvSpPr/>
            <p:nvPr/>
          </p:nvSpPr>
          <p:spPr>
            <a:xfrm>
              <a:off x="4795250" y="3887400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34" y="0"/>
                  </a:moveTo>
                  <a:cubicBezTo>
                    <a:pt x="101" y="0"/>
                    <a:pt x="1" y="100"/>
                    <a:pt x="1" y="234"/>
                  </a:cubicBezTo>
                  <a:cubicBezTo>
                    <a:pt x="1" y="400"/>
                    <a:pt x="134" y="601"/>
                    <a:pt x="468" y="801"/>
                  </a:cubicBezTo>
                  <a:cubicBezTo>
                    <a:pt x="768" y="601"/>
                    <a:pt x="902" y="400"/>
                    <a:pt x="902" y="234"/>
                  </a:cubicBezTo>
                  <a:cubicBezTo>
                    <a:pt x="902" y="100"/>
                    <a:pt x="802" y="0"/>
                    <a:pt x="668" y="0"/>
                  </a:cubicBezTo>
                  <a:cubicBezTo>
                    <a:pt x="568" y="0"/>
                    <a:pt x="468" y="134"/>
                    <a:pt x="468" y="267"/>
                  </a:cubicBezTo>
                  <a:cubicBezTo>
                    <a:pt x="468" y="134"/>
                    <a:pt x="368" y="0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44"/>
            <p:cNvSpPr/>
            <p:nvPr/>
          </p:nvSpPr>
          <p:spPr>
            <a:xfrm>
              <a:off x="4898675" y="3887400"/>
              <a:ext cx="22525" cy="20025"/>
            </a:xfrm>
            <a:custGeom>
              <a:avLst/>
              <a:gdLst/>
              <a:ahLst/>
              <a:cxnLst/>
              <a:rect l="l" t="t" r="r" b="b"/>
              <a:pathLst>
                <a:path w="901" h="801" extrusionOk="0">
                  <a:moveTo>
                    <a:pt x="234" y="0"/>
                  </a:moveTo>
                  <a:cubicBezTo>
                    <a:pt x="100" y="0"/>
                    <a:pt x="0" y="100"/>
                    <a:pt x="0" y="234"/>
                  </a:cubicBezTo>
                  <a:cubicBezTo>
                    <a:pt x="0" y="400"/>
                    <a:pt x="167" y="601"/>
                    <a:pt x="467" y="801"/>
                  </a:cubicBezTo>
                  <a:cubicBezTo>
                    <a:pt x="767" y="601"/>
                    <a:pt x="901" y="400"/>
                    <a:pt x="901" y="234"/>
                  </a:cubicBezTo>
                  <a:cubicBezTo>
                    <a:pt x="901" y="100"/>
                    <a:pt x="801" y="0"/>
                    <a:pt x="701" y="0"/>
                  </a:cubicBezTo>
                  <a:cubicBezTo>
                    <a:pt x="567" y="0"/>
                    <a:pt x="467" y="134"/>
                    <a:pt x="467" y="267"/>
                  </a:cubicBezTo>
                  <a:cubicBezTo>
                    <a:pt x="467" y="134"/>
                    <a:pt x="367" y="0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44"/>
            <p:cNvSpPr/>
            <p:nvPr/>
          </p:nvSpPr>
          <p:spPr>
            <a:xfrm>
              <a:off x="5002900" y="3887400"/>
              <a:ext cx="21725" cy="20025"/>
            </a:xfrm>
            <a:custGeom>
              <a:avLst/>
              <a:gdLst/>
              <a:ahLst/>
              <a:cxnLst/>
              <a:rect l="l" t="t" r="r" b="b"/>
              <a:pathLst>
                <a:path w="869" h="801" extrusionOk="0">
                  <a:moveTo>
                    <a:pt x="201" y="0"/>
                  </a:moveTo>
                  <a:cubicBezTo>
                    <a:pt x="101" y="0"/>
                    <a:pt x="1" y="100"/>
                    <a:pt x="1" y="234"/>
                  </a:cubicBezTo>
                  <a:cubicBezTo>
                    <a:pt x="1" y="400"/>
                    <a:pt x="134" y="601"/>
                    <a:pt x="435" y="801"/>
                  </a:cubicBezTo>
                  <a:cubicBezTo>
                    <a:pt x="735" y="601"/>
                    <a:pt x="868" y="400"/>
                    <a:pt x="868" y="234"/>
                  </a:cubicBezTo>
                  <a:cubicBezTo>
                    <a:pt x="868" y="100"/>
                    <a:pt x="768" y="0"/>
                    <a:pt x="668" y="0"/>
                  </a:cubicBezTo>
                  <a:cubicBezTo>
                    <a:pt x="535" y="0"/>
                    <a:pt x="435" y="134"/>
                    <a:pt x="435" y="267"/>
                  </a:cubicBezTo>
                  <a:cubicBezTo>
                    <a:pt x="435" y="134"/>
                    <a:pt x="334" y="0"/>
                    <a:pt x="2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44"/>
            <p:cNvSpPr/>
            <p:nvPr/>
          </p:nvSpPr>
          <p:spPr>
            <a:xfrm>
              <a:off x="5106325" y="3887400"/>
              <a:ext cx="22525" cy="20025"/>
            </a:xfrm>
            <a:custGeom>
              <a:avLst/>
              <a:gdLst/>
              <a:ahLst/>
              <a:cxnLst/>
              <a:rect l="l" t="t" r="r" b="b"/>
              <a:pathLst>
                <a:path w="901" h="801" extrusionOk="0">
                  <a:moveTo>
                    <a:pt x="200" y="0"/>
                  </a:moveTo>
                  <a:cubicBezTo>
                    <a:pt x="100" y="0"/>
                    <a:pt x="0" y="100"/>
                    <a:pt x="0" y="234"/>
                  </a:cubicBezTo>
                  <a:cubicBezTo>
                    <a:pt x="0" y="400"/>
                    <a:pt x="134" y="601"/>
                    <a:pt x="434" y="801"/>
                  </a:cubicBezTo>
                  <a:cubicBezTo>
                    <a:pt x="734" y="601"/>
                    <a:pt x="901" y="400"/>
                    <a:pt x="901" y="234"/>
                  </a:cubicBezTo>
                  <a:cubicBezTo>
                    <a:pt x="867" y="100"/>
                    <a:pt x="767" y="0"/>
                    <a:pt x="667" y="0"/>
                  </a:cubicBezTo>
                  <a:cubicBezTo>
                    <a:pt x="534" y="0"/>
                    <a:pt x="434" y="134"/>
                    <a:pt x="434" y="267"/>
                  </a:cubicBezTo>
                  <a:cubicBezTo>
                    <a:pt x="434" y="134"/>
                    <a:pt x="334" y="0"/>
                    <a:pt x="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44"/>
            <p:cNvSpPr/>
            <p:nvPr/>
          </p:nvSpPr>
          <p:spPr>
            <a:xfrm>
              <a:off x="4433325" y="3817350"/>
              <a:ext cx="21725" cy="20025"/>
            </a:xfrm>
            <a:custGeom>
              <a:avLst/>
              <a:gdLst/>
              <a:ahLst/>
              <a:cxnLst/>
              <a:rect l="l" t="t" r="r" b="b"/>
              <a:pathLst>
                <a:path w="869" h="801" extrusionOk="0">
                  <a:moveTo>
                    <a:pt x="201" y="0"/>
                  </a:moveTo>
                  <a:cubicBezTo>
                    <a:pt x="101" y="0"/>
                    <a:pt x="1" y="100"/>
                    <a:pt x="1" y="234"/>
                  </a:cubicBezTo>
                  <a:cubicBezTo>
                    <a:pt x="1" y="400"/>
                    <a:pt x="134" y="601"/>
                    <a:pt x="435" y="801"/>
                  </a:cubicBezTo>
                  <a:cubicBezTo>
                    <a:pt x="735" y="601"/>
                    <a:pt x="868" y="400"/>
                    <a:pt x="868" y="234"/>
                  </a:cubicBezTo>
                  <a:cubicBezTo>
                    <a:pt x="868" y="100"/>
                    <a:pt x="768" y="0"/>
                    <a:pt x="668" y="0"/>
                  </a:cubicBezTo>
                  <a:cubicBezTo>
                    <a:pt x="685" y="117"/>
                    <a:pt x="560" y="175"/>
                    <a:pt x="435" y="175"/>
                  </a:cubicBezTo>
                  <a:cubicBezTo>
                    <a:pt x="310" y="175"/>
                    <a:pt x="184" y="117"/>
                    <a:pt x="2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44"/>
            <p:cNvSpPr/>
            <p:nvPr/>
          </p:nvSpPr>
          <p:spPr>
            <a:xfrm>
              <a:off x="4536750" y="3817350"/>
              <a:ext cx="22525" cy="20025"/>
            </a:xfrm>
            <a:custGeom>
              <a:avLst/>
              <a:gdLst/>
              <a:ahLst/>
              <a:cxnLst/>
              <a:rect l="l" t="t" r="r" b="b"/>
              <a:pathLst>
                <a:path w="901" h="801" extrusionOk="0">
                  <a:moveTo>
                    <a:pt x="234" y="0"/>
                  </a:moveTo>
                  <a:cubicBezTo>
                    <a:pt x="100" y="0"/>
                    <a:pt x="0" y="100"/>
                    <a:pt x="0" y="234"/>
                  </a:cubicBezTo>
                  <a:cubicBezTo>
                    <a:pt x="0" y="400"/>
                    <a:pt x="134" y="601"/>
                    <a:pt x="434" y="801"/>
                  </a:cubicBezTo>
                  <a:cubicBezTo>
                    <a:pt x="734" y="601"/>
                    <a:pt x="901" y="400"/>
                    <a:pt x="901" y="234"/>
                  </a:cubicBezTo>
                  <a:cubicBezTo>
                    <a:pt x="901" y="100"/>
                    <a:pt x="801" y="0"/>
                    <a:pt x="667" y="0"/>
                  </a:cubicBezTo>
                  <a:cubicBezTo>
                    <a:pt x="684" y="117"/>
                    <a:pt x="559" y="175"/>
                    <a:pt x="438" y="175"/>
                  </a:cubicBezTo>
                  <a:cubicBezTo>
                    <a:pt x="317" y="175"/>
                    <a:pt x="200" y="117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44"/>
            <p:cNvSpPr/>
            <p:nvPr/>
          </p:nvSpPr>
          <p:spPr>
            <a:xfrm>
              <a:off x="4640150" y="3817350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34" y="0"/>
                  </a:moveTo>
                  <a:cubicBezTo>
                    <a:pt x="101" y="0"/>
                    <a:pt x="1" y="100"/>
                    <a:pt x="1" y="234"/>
                  </a:cubicBezTo>
                  <a:cubicBezTo>
                    <a:pt x="1" y="400"/>
                    <a:pt x="134" y="601"/>
                    <a:pt x="434" y="801"/>
                  </a:cubicBezTo>
                  <a:cubicBezTo>
                    <a:pt x="768" y="601"/>
                    <a:pt x="901" y="400"/>
                    <a:pt x="901" y="234"/>
                  </a:cubicBezTo>
                  <a:cubicBezTo>
                    <a:pt x="901" y="100"/>
                    <a:pt x="801" y="0"/>
                    <a:pt x="668" y="0"/>
                  </a:cubicBezTo>
                  <a:cubicBezTo>
                    <a:pt x="534" y="0"/>
                    <a:pt x="434" y="134"/>
                    <a:pt x="434" y="267"/>
                  </a:cubicBezTo>
                  <a:cubicBezTo>
                    <a:pt x="434" y="134"/>
                    <a:pt x="367" y="0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44"/>
            <p:cNvSpPr/>
            <p:nvPr/>
          </p:nvSpPr>
          <p:spPr>
            <a:xfrm>
              <a:off x="4743550" y="3817350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34" y="0"/>
                  </a:moveTo>
                  <a:cubicBezTo>
                    <a:pt x="101" y="0"/>
                    <a:pt x="1" y="100"/>
                    <a:pt x="1" y="234"/>
                  </a:cubicBezTo>
                  <a:cubicBezTo>
                    <a:pt x="1" y="400"/>
                    <a:pt x="134" y="601"/>
                    <a:pt x="434" y="801"/>
                  </a:cubicBezTo>
                  <a:cubicBezTo>
                    <a:pt x="735" y="601"/>
                    <a:pt x="901" y="400"/>
                    <a:pt x="901" y="234"/>
                  </a:cubicBezTo>
                  <a:cubicBezTo>
                    <a:pt x="901" y="100"/>
                    <a:pt x="801" y="0"/>
                    <a:pt x="668" y="0"/>
                  </a:cubicBezTo>
                  <a:cubicBezTo>
                    <a:pt x="685" y="117"/>
                    <a:pt x="560" y="175"/>
                    <a:pt x="439" y="175"/>
                  </a:cubicBezTo>
                  <a:cubicBezTo>
                    <a:pt x="318" y="175"/>
                    <a:pt x="201" y="117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44"/>
            <p:cNvSpPr/>
            <p:nvPr/>
          </p:nvSpPr>
          <p:spPr>
            <a:xfrm>
              <a:off x="4847800" y="3817350"/>
              <a:ext cx="22550" cy="20025"/>
            </a:xfrm>
            <a:custGeom>
              <a:avLst/>
              <a:gdLst/>
              <a:ahLst/>
              <a:cxnLst/>
              <a:rect l="l" t="t" r="r" b="b"/>
              <a:pathLst>
                <a:path w="902" h="801" extrusionOk="0">
                  <a:moveTo>
                    <a:pt x="201" y="0"/>
                  </a:moveTo>
                  <a:cubicBezTo>
                    <a:pt x="101" y="0"/>
                    <a:pt x="0" y="100"/>
                    <a:pt x="0" y="234"/>
                  </a:cubicBezTo>
                  <a:cubicBezTo>
                    <a:pt x="0" y="400"/>
                    <a:pt x="134" y="601"/>
                    <a:pt x="434" y="801"/>
                  </a:cubicBezTo>
                  <a:cubicBezTo>
                    <a:pt x="734" y="601"/>
                    <a:pt x="901" y="400"/>
                    <a:pt x="901" y="234"/>
                  </a:cubicBezTo>
                  <a:cubicBezTo>
                    <a:pt x="868" y="100"/>
                    <a:pt x="768" y="0"/>
                    <a:pt x="668" y="0"/>
                  </a:cubicBezTo>
                  <a:cubicBezTo>
                    <a:pt x="534" y="0"/>
                    <a:pt x="434" y="134"/>
                    <a:pt x="434" y="267"/>
                  </a:cubicBezTo>
                  <a:cubicBezTo>
                    <a:pt x="434" y="134"/>
                    <a:pt x="334" y="0"/>
                    <a:pt x="2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44"/>
            <p:cNvSpPr/>
            <p:nvPr/>
          </p:nvSpPr>
          <p:spPr>
            <a:xfrm>
              <a:off x="4951200" y="3817350"/>
              <a:ext cx="21725" cy="20025"/>
            </a:xfrm>
            <a:custGeom>
              <a:avLst/>
              <a:gdLst/>
              <a:ahLst/>
              <a:cxnLst/>
              <a:rect l="l" t="t" r="r" b="b"/>
              <a:pathLst>
                <a:path w="869" h="801" extrusionOk="0">
                  <a:moveTo>
                    <a:pt x="201" y="0"/>
                  </a:moveTo>
                  <a:cubicBezTo>
                    <a:pt x="67" y="0"/>
                    <a:pt x="1" y="100"/>
                    <a:pt x="1" y="234"/>
                  </a:cubicBezTo>
                  <a:cubicBezTo>
                    <a:pt x="1" y="400"/>
                    <a:pt x="134" y="601"/>
                    <a:pt x="434" y="801"/>
                  </a:cubicBezTo>
                  <a:cubicBezTo>
                    <a:pt x="735" y="601"/>
                    <a:pt x="868" y="400"/>
                    <a:pt x="868" y="234"/>
                  </a:cubicBezTo>
                  <a:cubicBezTo>
                    <a:pt x="868" y="100"/>
                    <a:pt x="768" y="0"/>
                    <a:pt x="635" y="0"/>
                  </a:cubicBezTo>
                  <a:cubicBezTo>
                    <a:pt x="668" y="117"/>
                    <a:pt x="551" y="175"/>
                    <a:pt x="430" y="175"/>
                  </a:cubicBezTo>
                  <a:cubicBezTo>
                    <a:pt x="309" y="175"/>
                    <a:pt x="184" y="117"/>
                    <a:pt x="2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44"/>
            <p:cNvSpPr/>
            <p:nvPr/>
          </p:nvSpPr>
          <p:spPr>
            <a:xfrm>
              <a:off x="5054625" y="3817350"/>
              <a:ext cx="21700" cy="20025"/>
            </a:xfrm>
            <a:custGeom>
              <a:avLst/>
              <a:gdLst/>
              <a:ahLst/>
              <a:cxnLst/>
              <a:rect l="l" t="t" r="r" b="b"/>
              <a:pathLst>
                <a:path w="868" h="801" extrusionOk="0">
                  <a:moveTo>
                    <a:pt x="200" y="0"/>
                  </a:moveTo>
                  <a:cubicBezTo>
                    <a:pt x="100" y="0"/>
                    <a:pt x="0" y="100"/>
                    <a:pt x="0" y="234"/>
                  </a:cubicBezTo>
                  <a:cubicBezTo>
                    <a:pt x="0" y="400"/>
                    <a:pt x="133" y="601"/>
                    <a:pt x="434" y="801"/>
                  </a:cubicBezTo>
                  <a:cubicBezTo>
                    <a:pt x="734" y="601"/>
                    <a:pt x="867" y="400"/>
                    <a:pt x="867" y="234"/>
                  </a:cubicBezTo>
                  <a:cubicBezTo>
                    <a:pt x="867" y="100"/>
                    <a:pt x="767" y="0"/>
                    <a:pt x="667" y="0"/>
                  </a:cubicBezTo>
                  <a:cubicBezTo>
                    <a:pt x="684" y="117"/>
                    <a:pt x="559" y="175"/>
                    <a:pt x="434" y="175"/>
                  </a:cubicBezTo>
                  <a:cubicBezTo>
                    <a:pt x="309" y="175"/>
                    <a:pt x="184" y="117"/>
                    <a:pt x="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44"/>
            <p:cNvSpPr/>
            <p:nvPr/>
          </p:nvSpPr>
          <p:spPr>
            <a:xfrm>
              <a:off x="5158025" y="3817350"/>
              <a:ext cx="21700" cy="20025"/>
            </a:xfrm>
            <a:custGeom>
              <a:avLst/>
              <a:gdLst/>
              <a:ahLst/>
              <a:cxnLst/>
              <a:rect l="l" t="t" r="r" b="b"/>
              <a:pathLst>
                <a:path w="868" h="801" extrusionOk="0">
                  <a:moveTo>
                    <a:pt x="234" y="0"/>
                  </a:moveTo>
                  <a:cubicBezTo>
                    <a:pt x="100" y="0"/>
                    <a:pt x="0" y="100"/>
                    <a:pt x="0" y="200"/>
                  </a:cubicBezTo>
                  <a:cubicBezTo>
                    <a:pt x="0" y="367"/>
                    <a:pt x="134" y="601"/>
                    <a:pt x="467" y="801"/>
                  </a:cubicBezTo>
                  <a:cubicBezTo>
                    <a:pt x="634" y="701"/>
                    <a:pt x="768" y="534"/>
                    <a:pt x="868" y="334"/>
                  </a:cubicBezTo>
                  <a:cubicBezTo>
                    <a:pt x="868" y="267"/>
                    <a:pt x="834" y="167"/>
                    <a:pt x="834" y="67"/>
                  </a:cubicBezTo>
                  <a:cubicBezTo>
                    <a:pt x="801" y="0"/>
                    <a:pt x="734" y="0"/>
                    <a:pt x="667" y="0"/>
                  </a:cubicBezTo>
                  <a:cubicBezTo>
                    <a:pt x="554" y="0"/>
                    <a:pt x="464" y="97"/>
                    <a:pt x="461" y="208"/>
                  </a:cubicBezTo>
                  <a:lnTo>
                    <a:pt x="461" y="208"/>
                  </a:lnTo>
                  <a:cubicBezTo>
                    <a:pt x="437" y="97"/>
                    <a:pt x="348" y="0"/>
                    <a:pt x="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44"/>
            <p:cNvSpPr/>
            <p:nvPr/>
          </p:nvSpPr>
          <p:spPr>
            <a:xfrm>
              <a:off x="4364125" y="2666925"/>
              <a:ext cx="637150" cy="695300"/>
            </a:xfrm>
            <a:custGeom>
              <a:avLst/>
              <a:gdLst/>
              <a:ahLst/>
              <a:cxnLst/>
              <a:rect l="l" t="t" r="r" b="b"/>
              <a:pathLst>
                <a:path w="25486" h="27812" extrusionOk="0">
                  <a:moveTo>
                    <a:pt x="13108" y="1"/>
                  </a:moveTo>
                  <a:cubicBezTo>
                    <a:pt x="12602" y="1"/>
                    <a:pt x="11890" y="393"/>
                    <a:pt x="10908" y="1352"/>
                  </a:cubicBezTo>
                  <a:cubicBezTo>
                    <a:pt x="4704" y="7490"/>
                    <a:pt x="0" y="23668"/>
                    <a:pt x="2102" y="25603"/>
                  </a:cubicBezTo>
                  <a:cubicBezTo>
                    <a:pt x="3966" y="27324"/>
                    <a:pt x="8724" y="27811"/>
                    <a:pt x="13345" y="27811"/>
                  </a:cubicBezTo>
                  <a:cubicBezTo>
                    <a:pt x="18396" y="27811"/>
                    <a:pt x="23284" y="27229"/>
                    <a:pt x="24051" y="27037"/>
                  </a:cubicBezTo>
                  <a:cubicBezTo>
                    <a:pt x="25485" y="26737"/>
                    <a:pt x="23083" y="16863"/>
                    <a:pt x="21749" y="16629"/>
                  </a:cubicBezTo>
                  <a:cubicBezTo>
                    <a:pt x="18880" y="16096"/>
                    <a:pt x="17946" y="15796"/>
                    <a:pt x="12443" y="15762"/>
                  </a:cubicBezTo>
                  <a:cubicBezTo>
                    <a:pt x="12009" y="15762"/>
                    <a:pt x="13777" y="11593"/>
                    <a:pt x="14210" y="3120"/>
                  </a:cubicBezTo>
                  <a:cubicBezTo>
                    <a:pt x="14298" y="1452"/>
                    <a:pt x="14083" y="1"/>
                    <a:pt x="1310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44"/>
            <p:cNvSpPr/>
            <p:nvPr/>
          </p:nvSpPr>
          <p:spPr>
            <a:xfrm>
              <a:off x="4470025" y="3238800"/>
              <a:ext cx="21700" cy="24000"/>
            </a:xfrm>
            <a:custGeom>
              <a:avLst/>
              <a:gdLst/>
              <a:ahLst/>
              <a:cxnLst/>
              <a:rect l="l" t="t" r="r" b="b"/>
              <a:pathLst>
                <a:path w="868" h="960" extrusionOk="0">
                  <a:moveTo>
                    <a:pt x="167" y="1"/>
                  </a:moveTo>
                  <a:cubicBezTo>
                    <a:pt x="134" y="1"/>
                    <a:pt x="101" y="9"/>
                    <a:pt x="67" y="26"/>
                  </a:cubicBezTo>
                  <a:cubicBezTo>
                    <a:pt x="1" y="59"/>
                    <a:pt x="1" y="126"/>
                    <a:pt x="34" y="192"/>
                  </a:cubicBezTo>
                  <a:cubicBezTo>
                    <a:pt x="67" y="226"/>
                    <a:pt x="101" y="259"/>
                    <a:pt x="167" y="292"/>
                  </a:cubicBezTo>
                  <a:lnTo>
                    <a:pt x="201" y="292"/>
                  </a:lnTo>
                  <a:lnTo>
                    <a:pt x="268" y="326"/>
                  </a:lnTo>
                  <a:lnTo>
                    <a:pt x="301" y="326"/>
                  </a:lnTo>
                  <a:lnTo>
                    <a:pt x="334" y="393"/>
                  </a:lnTo>
                  <a:cubicBezTo>
                    <a:pt x="368" y="393"/>
                    <a:pt x="401" y="426"/>
                    <a:pt x="434" y="493"/>
                  </a:cubicBezTo>
                  <a:lnTo>
                    <a:pt x="468" y="493"/>
                  </a:lnTo>
                  <a:cubicBezTo>
                    <a:pt x="468" y="493"/>
                    <a:pt x="501" y="559"/>
                    <a:pt x="534" y="593"/>
                  </a:cubicBezTo>
                  <a:lnTo>
                    <a:pt x="601" y="659"/>
                  </a:lnTo>
                  <a:lnTo>
                    <a:pt x="634" y="693"/>
                  </a:lnTo>
                  <a:cubicBezTo>
                    <a:pt x="634" y="726"/>
                    <a:pt x="634" y="726"/>
                    <a:pt x="634" y="726"/>
                  </a:cubicBezTo>
                  <a:lnTo>
                    <a:pt x="634" y="759"/>
                  </a:lnTo>
                  <a:cubicBezTo>
                    <a:pt x="634" y="793"/>
                    <a:pt x="668" y="860"/>
                    <a:pt x="668" y="893"/>
                  </a:cubicBezTo>
                  <a:cubicBezTo>
                    <a:pt x="668" y="926"/>
                    <a:pt x="735" y="960"/>
                    <a:pt x="768" y="960"/>
                  </a:cubicBezTo>
                  <a:cubicBezTo>
                    <a:pt x="801" y="926"/>
                    <a:pt x="835" y="893"/>
                    <a:pt x="835" y="860"/>
                  </a:cubicBezTo>
                  <a:lnTo>
                    <a:pt x="835" y="693"/>
                  </a:lnTo>
                  <a:lnTo>
                    <a:pt x="868" y="693"/>
                  </a:lnTo>
                  <a:lnTo>
                    <a:pt x="868" y="659"/>
                  </a:lnTo>
                  <a:lnTo>
                    <a:pt x="868" y="593"/>
                  </a:lnTo>
                  <a:cubicBezTo>
                    <a:pt x="835" y="493"/>
                    <a:pt x="801" y="359"/>
                    <a:pt x="701" y="292"/>
                  </a:cubicBezTo>
                  <a:cubicBezTo>
                    <a:pt x="634" y="192"/>
                    <a:pt x="534" y="126"/>
                    <a:pt x="434" y="92"/>
                  </a:cubicBezTo>
                  <a:cubicBezTo>
                    <a:pt x="368" y="59"/>
                    <a:pt x="334" y="26"/>
                    <a:pt x="268" y="26"/>
                  </a:cubicBezTo>
                  <a:cubicBezTo>
                    <a:pt x="234" y="9"/>
                    <a:pt x="201" y="1"/>
                    <a:pt x="1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44"/>
            <p:cNvSpPr/>
            <p:nvPr/>
          </p:nvSpPr>
          <p:spPr>
            <a:xfrm>
              <a:off x="4856975" y="2992050"/>
              <a:ext cx="374450" cy="354150"/>
            </a:xfrm>
            <a:custGeom>
              <a:avLst/>
              <a:gdLst/>
              <a:ahLst/>
              <a:cxnLst/>
              <a:rect l="l" t="t" r="r" b="b"/>
              <a:pathLst>
                <a:path w="14978" h="14166" extrusionOk="0">
                  <a:moveTo>
                    <a:pt x="10031" y="0"/>
                  </a:moveTo>
                  <a:cubicBezTo>
                    <a:pt x="9019" y="0"/>
                    <a:pt x="7944" y="147"/>
                    <a:pt x="7239" y="355"/>
                  </a:cubicBezTo>
                  <a:cubicBezTo>
                    <a:pt x="5538" y="789"/>
                    <a:pt x="0" y="5226"/>
                    <a:pt x="0" y="5226"/>
                  </a:cubicBezTo>
                  <a:lnTo>
                    <a:pt x="3836" y="14165"/>
                  </a:lnTo>
                  <a:cubicBezTo>
                    <a:pt x="4704" y="13999"/>
                    <a:pt x="9207" y="13665"/>
                    <a:pt x="10608" y="13065"/>
                  </a:cubicBezTo>
                  <a:cubicBezTo>
                    <a:pt x="12009" y="12464"/>
                    <a:pt x="14211" y="11563"/>
                    <a:pt x="14477" y="10029"/>
                  </a:cubicBezTo>
                  <a:cubicBezTo>
                    <a:pt x="14544" y="9462"/>
                    <a:pt x="14411" y="8862"/>
                    <a:pt x="14077" y="8361"/>
                  </a:cubicBezTo>
                  <a:cubicBezTo>
                    <a:pt x="14077" y="8361"/>
                    <a:pt x="14978" y="7094"/>
                    <a:pt x="14577" y="6293"/>
                  </a:cubicBezTo>
                  <a:cubicBezTo>
                    <a:pt x="14311" y="5793"/>
                    <a:pt x="13910" y="5392"/>
                    <a:pt x="13410" y="5126"/>
                  </a:cubicBezTo>
                  <a:cubicBezTo>
                    <a:pt x="13410" y="5126"/>
                    <a:pt x="14444" y="4025"/>
                    <a:pt x="13977" y="3224"/>
                  </a:cubicBezTo>
                  <a:cubicBezTo>
                    <a:pt x="13677" y="2791"/>
                    <a:pt x="13210" y="2490"/>
                    <a:pt x="12709" y="2357"/>
                  </a:cubicBezTo>
                  <a:cubicBezTo>
                    <a:pt x="13010" y="1790"/>
                    <a:pt x="12943" y="1123"/>
                    <a:pt x="12543" y="622"/>
                  </a:cubicBezTo>
                  <a:cubicBezTo>
                    <a:pt x="12144" y="172"/>
                    <a:pt x="11125" y="0"/>
                    <a:pt x="100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44"/>
            <p:cNvSpPr/>
            <p:nvPr/>
          </p:nvSpPr>
          <p:spPr>
            <a:xfrm>
              <a:off x="5050775" y="3047625"/>
              <a:ext cx="122275" cy="26100"/>
            </a:xfrm>
            <a:custGeom>
              <a:avLst/>
              <a:gdLst/>
              <a:ahLst/>
              <a:cxnLst/>
              <a:rect l="l" t="t" r="r" b="b"/>
              <a:pathLst>
                <a:path w="4891" h="1044" extrusionOk="0">
                  <a:moveTo>
                    <a:pt x="4824" y="0"/>
                  </a:moveTo>
                  <a:cubicBezTo>
                    <a:pt x="3156" y="34"/>
                    <a:pt x="1622" y="568"/>
                    <a:pt x="54" y="1001"/>
                  </a:cubicBezTo>
                  <a:cubicBezTo>
                    <a:pt x="1" y="1001"/>
                    <a:pt x="11" y="1044"/>
                    <a:pt x="35" y="1044"/>
                  </a:cubicBezTo>
                  <a:cubicBezTo>
                    <a:pt x="41" y="1044"/>
                    <a:pt x="47" y="1041"/>
                    <a:pt x="54" y="1035"/>
                  </a:cubicBezTo>
                  <a:cubicBezTo>
                    <a:pt x="1622" y="601"/>
                    <a:pt x="3256" y="467"/>
                    <a:pt x="4824" y="67"/>
                  </a:cubicBezTo>
                  <a:cubicBezTo>
                    <a:pt x="4891" y="67"/>
                    <a:pt x="4891" y="0"/>
                    <a:pt x="48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44"/>
            <p:cNvSpPr/>
            <p:nvPr/>
          </p:nvSpPr>
          <p:spPr>
            <a:xfrm>
              <a:off x="5078125" y="3117675"/>
              <a:ext cx="113275" cy="40275"/>
            </a:xfrm>
            <a:custGeom>
              <a:avLst/>
              <a:gdLst/>
              <a:ahLst/>
              <a:cxnLst/>
              <a:rect l="l" t="t" r="r" b="b"/>
              <a:pathLst>
                <a:path w="4531" h="1611" extrusionOk="0">
                  <a:moveTo>
                    <a:pt x="4497" y="0"/>
                  </a:moveTo>
                  <a:cubicBezTo>
                    <a:pt x="4097" y="34"/>
                    <a:pt x="3730" y="134"/>
                    <a:pt x="3396" y="301"/>
                  </a:cubicBezTo>
                  <a:cubicBezTo>
                    <a:pt x="2996" y="401"/>
                    <a:pt x="2629" y="534"/>
                    <a:pt x="2262" y="668"/>
                  </a:cubicBezTo>
                  <a:cubicBezTo>
                    <a:pt x="1495" y="968"/>
                    <a:pt x="761" y="1235"/>
                    <a:pt x="27" y="1568"/>
                  </a:cubicBezTo>
                  <a:cubicBezTo>
                    <a:pt x="1" y="1568"/>
                    <a:pt x="17" y="1611"/>
                    <a:pt x="24" y="1611"/>
                  </a:cubicBezTo>
                  <a:cubicBezTo>
                    <a:pt x="26" y="1611"/>
                    <a:pt x="27" y="1608"/>
                    <a:pt x="27" y="1602"/>
                  </a:cubicBezTo>
                  <a:cubicBezTo>
                    <a:pt x="761" y="1335"/>
                    <a:pt x="1528" y="1068"/>
                    <a:pt x="2296" y="834"/>
                  </a:cubicBezTo>
                  <a:lnTo>
                    <a:pt x="3430" y="467"/>
                  </a:lnTo>
                  <a:cubicBezTo>
                    <a:pt x="3797" y="401"/>
                    <a:pt x="4164" y="267"/>
                    <a:pt x="4497" y="101"/>
                  </a:cubicBezTo>
                  <a:cubicBezTo>
                    <a:pt x="4531" y="101"/>
                    <a:pt x="4531" y="0"/>
                    <a:pt x="44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44"/>
            <p:cNvSpPr/>
            <p:nvPr/>
          </p:nvSpPr>
          <p:spPr>
            <a:xfrm>
              <a:off x="5106325" y="3201075"/>
              <a:ext cx="102600" cy="37550"/>
            </a:xfrm>
            <a:custGeom>
              <a:avLst/>
              <a:gdLst/>
              <a:ahLst/>
              <a:cxnLst/>
              <a:rect l="l" t="t" r="r" b="b"/>
              <a:pathLst>
                <a:path w="4104" h="1502" extrusionOk="0">
                  <a:moveTo>
                    <a:pt x="4070" y="0"/>
                  </a:moveTo>
                  <a:cubicBezTo>
                    <a:pt x="3736" y="34"/>
                    <a:pt x="3403" y="134"/>
                    <a:pt x="3102" y="300"/>
                  </a:cubicBezTo>
                  <a:cubicBezTo>
                    <a:pt x="2769" y="434"/>
                    <a:pt x="2435" y="567"/>
                    <a:pt x="2068" y="701"/>
                  </a:cubicBezTo>
                  <a:cubicBezTo>
                    <a:pt x="1401" y="968"/>
                    <a:pt x="701" y="1201"/>
                    <a:pt x="34" y="1435"/>
                  </a:cubicBezTo>
                  <a:cubicBezTo>
                    <a:pt x="0" y="1468"/>
                    <a:pt x="0" y="1501"/>
                    <a:pt x="34" y="1501"/>
                  </a:cubicBezTo>
                  <a:cubicBezTo>
                    <a:pt x="734" y="1268"/>
                    <a:pt x="1435" y="1034"/>
                    <a:pt x="2135" y="801"/>
                  </a:cubicBezTo>
                  <a:lnTo>
                    <a:pt x="3169" y="434"/>
                  </a:lnTo>
                  <a:cubicBezTo>
                    <a:pt x="3503" y="367"/>
                    <a:pt x="3803" y="200"/>
                    <a:pt x="4070" y="34"/>
                  </a:cubicBezTo>
                  <a:cubicBezTo>
                    <a:pt x="4070" y="34"/>
                    <a:pt x="4103" y="0"/>
                    <a:pt x="40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44"/>
            <p:cNvSpPr/>
            <p:nvPr/>
          </p:nvSpPr>
          <p:spPr>
            <a:xfrm>
              <a:off x="4906350" y="2995075"/>
              <a:ext cx="162475" cy="87825"/>
            </a:xfrm>
            <a:custGeom>
              <a:avLst/>
              <a:gdLst/>
              <a:ahLst/>
              <a:cxnLst/>
              <a:rect l="l" t="t" r="r" b="b"/>
              <a:pathLst>
                <a:path w="6499" h="3513" extrusionOk="0">
                  <a:moveTo>
                    <a:pt x="6498" y="1"/>
                  </a:moveTo>
                  <a:cubicBezTo>
                    <a:pt x="5231" y="134"/>
                    <a:pt x="4030" y="568"/>
                    <a:pt x="2996" y="1269"/>
                  </a:cubicBezTo>
                  <a:cubicBezTo>
                    <a:pt x="1795" y="2002"/>
                    <a:pt x="1194" y="2703"/>
                    <a:pt x="27" y="3470"/>
                  </a:cubicBezTo>
                  <a:cubicBezTo>
                    <a:pt x="0" y="3470"/>
                    <a:pt x="16" y="3513"/>
                    <a:pt x="41" y="3513"/>
                  </a:cubicBezTo>
                  <a:cubicBezTo>
                    <a:pt x="47" y="3513"/>
                    <a:pt x="54" y="3510"/>
                    <a:pt x="60" y="3503"/>
                  </a:cubicBezTo>
                  <a:cubicBezTo>
                    <a:pt x="1194" y="2770"/>
                    <a:pt x="1895" y="2336"/>
                    <a:pt x="3029" y="1602"/>
                  </a:cubicBezTo>
                  <a:cubicBezTo>
                    <a:pt x="4096" y="902"/>
                    <a:pt x="5264" y="368"/>
                    <a:pt x="6498" y="34"/>
                  </a:cubicBezTo>
                  <a:cubicBezTo>
                    <a:pt x="6498" y="34"/>
                    <a:pt x="6498" y="34"/>
                    <a:pt x="64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44"/>
            <p:cNvSpPr/>
            <p:nvPr/>
          </p:nvSpPr>
          <p:spPr>
            <a:xfrm>
              <a:off x="4951200" y="3269725"/>
              <a:ext cx="253350" cy="76475"/>
            </a:xfrm>
            <a:custGeom>
              <a:avLst/>
              <a:gdLst/>
              <a:ahLst/>
              <a:cxnLst/>
              <a:rect l="l" t="t" r="r" b="b"/>
              <a:pathLst>
                <a:path w="10134" h="3059" extrusionOk="0">
                  <a:moveTo>
                    <a:pt x="10055" y="0"/>
                  </a:moveTo>
                  <a:cubicBezTo>
                    <a:pt x="10040" y="0"/>
                    <a:pt x="10024" y="7"/>
                    <a:pt x="10008" y="23"/>
                  </a:cubicBezTo>
                  <a:cubicBezTo>
                    <a:pt x="9341" y="456"/>
                    <a:pt x="8674" y="923"/>
                    <a:pt x="7973" y="1290"/>
                  </a:cubicBezTo>
                  <a:cubicBezTo>
                    <a:pt x="7239" y="1691"/>
                    <a:pt x="6439" y="1991"/>
                    <a:pt x="5605" y="2124"/>
                  </a:cubicBezTo>
                  <a:cubicBezTo>
                    <a:pt x="4704" y="2324"/>
                    <a:pt x="3770" y="2425"/>
                    <a:pt x="2869" y="2558"/>
                  </a:cubicBezTo>
                  <a:cubicBezTo>
                    <a:pt x="1935" y="2691"/>
                    <a:pt x="1001" y="2825"/>
                    <a:pt x="67" y="2958"/>
                  </a:cubicBezTo>
                  <a:cubicBezTo>
                    <a:pt x="1" y="2958"/>
                    <a:pt x="1" y="3025"/>
                    <a:pt x="67" y="3058"/>
                  </a:cubicBezTo>
                  <a:cubicBezTo>
                    <a:pt x="1135" y="2958"/>
                    <a:pt x="2036" y="2892"/>
                    <a:pt x="3003" y="2791"/>
                  </a:cubicBezTo>
                  <a:cubicBezTo>
                    <a:pt x="3970" y="2691"/>
                    <a:pt x="4871" y="2591"/>
                    <a:pt x="5772" y="2425"/>
                  </a:cubicBezTo>
                  <a:cubicBezTo>
                    <a:pt x="7406" y="2124"/>
                    <a:pt x="8940" y="1290"/>
                    <a:pt x="10108" y="90"/>
                  </a:cubicBezTo>
                  <a:cubicBezTo>
                    <a:pt x="10133" y="64"/>
                    <a:pt x="10101" y="0"/>
                    <a:pt x="100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44"/>
            <p:cNvSpPr/>
            <p:nvPr/>
          </p:nvSpPr>
          <p:spPr>
            <a:xfrm>
              <a:off x="4713425" y="2632150"/>
              <a:ext cx="199450" cy="189500"/>
            </a:xfrm>
            <a:custGeom>
              <a:avLst/>
              <a:gdLst/>
              <a:ahLst/>
              <a:cxnLst/>
              <a:rect l="l" t="t" r="r" b="b"/>
              <a:pathLst>
                <a:path w="7978" h="7580" extrusionOk="0">
                  <a:moveTo>
                    <a:pt x="1871" y="0"/>
                  </a:moveTo>
                  <a:cubicBezTo>
                    <a:pt x="453" y="0"/>
                    <a:pt x="0" y="1526"/>
                    <a:pt x="105" y="2576"/>
                  </a:cubicBezTo>
                  <a:cubicBezTo>
                    <a:pt x="238" y="3877"/>
                    <a:pt x="1373" y="7480"/>
                    <a:pt x="3407" y="7580"/>
                  </a:cubicBezTo>
                  <a:cubicBezTo>
                    <a:pt x="3416" y="7580"/>
                    <a:pt x="3425" y="7580"/>
                    <a:pt x="3434" y="7580"/>
                  </a:cubicBezTo>
                  <a:cubicBezTo>
                    <a:pt x="4906" y="7580"/>
                    <a:pt x="4708" y="4811"/>
                    <a:pt x="4708" y="4811"/>
                  </a:cubicBezTo>
                  <a:lnTo>
                    <a:pt x="4708" y="4811"/>
                  </a:lnTo>
                  <a:cubicBezTo>
                    <a:pt x="4709" y="4811"/>
                    <a:pt x="5828" y="6000"/>
                    <a:pt x="6682" y="6000"/>
                  </a:cubicBezTo>
                  <a:cubicBezTo>
                    <a:pt x="6849" y="6000"/>
                    <a:pt x="7007" y="5954"/>
                    <a:pt x="7143" y="5845"/>
                  </a:cubicBezTo>
                  <a:cubicBezTo>
                    <a:pt x="7977" y="5178"/>
                    <a:pt x="5175" y="1342"/>
                    <a:pt x="3241" y="374"/>
                  </a:cubicBezTo>
                  <a:cubicBezTo>
                    <a:pt x="2708" y="112"/>
                    <a:pt x="2254" y="0"/>
                    <a:pt x="187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44"/>
            <p:cNvSpPr/>
            <p:nvPr/>
          </p:nvSpPr>
          <p:spPr>
            <a:xfrm>
              <a:off x="4725200" y="2507225"/>
              <a:ext cx="136800" cy="253575"/>
            </a:xfrm>
            <a:custGeom>
              <a:avLst/>
              <a:gdLst/>
              <a:ahLst/>
              <a:cxnLst/>
              <a:rect l="l" t="t" r="r" b="b"/>
              <a:pathLst>
                <a:path w="5472" h="10143" extrusionOk="0">
                  <a:moveTo>
                    <a:pt x="835" y="1"/>
                  </a:moveTo>
                  <a:cubicBezTo>
                    <a:pt x="835" y="1"/>
                    <a:pt x="1" y="6906"/>
                    <a:pt x="34" y="7106"/>
                  </a:cubicBezTo>
                  <a:cubicBezTo>
                    <a:pt x="133" y="7501"/>
                    <a:pt x="2022" y="10143"/>
                    <a:pt x="3901" y="10143"/>
                  </a:cubicBezTo>
                  <a:cubicBezTo>
                    <a:pt x="3924" y="10143"/>
                    <a:pt x="3947" y="10142"/>
                    <a:pt x="3970" y="10142"/>
                  </a:cubicBezTo>
                  <a:cubicBezTo>
                    <a:pt x="4571" y="10142"/>
                    <a:pt x="4604" y="6739"/>
                    <a:pt x="4604" y="6739"/>
                  </a:cubicBezTo>
                  <a:lnTo>
                    <a:pt x="5472" y="3036"/>
                  </a:lnTo>
                  <a:lnTo>
                    <a:pt x="83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44"/>
            <p:cNvSpPr/>
            <p:nvPr/>
          </p:nvSpPr>
          <p:spPr>
            <a:xfrm>
              <a:off x="4738550" y="2507225"/>
              <a:ext cx="123450" cy="164325"/>
            </a:xfrm>
            <a:custGeom>
              <a:avLst/>
              <a:gdLst/>
              <a:ahLst/>
              <a:cxnLst/>
              <a:rect l="l" t="t" r="r" b="b"/>
              <a:pathLst>
                <a:path w="4938" h="6573" extrusionOk="0">
                  <a:moveTo>
                    <a:pt x="301" y="1"/>
                  </a:moveTo>
                  <a:cubicBezTo>
                    <a:pt x="301" y="1"/>
                    <a:pt x="167" y="1102"/>
                    <a:pt x="1" y="2469"/>
                  </a:cubicBezTo>
                  <a:cubicBezTo>
                    <a:pt x="768" y="4337"/>
                    <a:pt x="2236" y="5805"/>
                    <a:pt x="4104" y="6572"/>
                  </a:cubicBezTo>
                  <a:lnTo>
                    <a:pt x="4938" y="3036"/>
                  </a:lnTo>
                  <a:lnTo>
                    <a:pt x="3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44"/>
            <p:cNvSpPr/>
            <p:nvPr/>
          </p:nvSpPr>
          <p:spPr>
            <a:xfrm>
              <a:off x="4694350" y="2241875"/>
              <a:ext cx="322750" cy="403825"/>
            </a:xfrm>
            <a:custGeom>
              <a:avLst/>
              <a:gdLst/>
              <a:ahLst/>
              <a:cxnLst/>
              <a:rect l="l" t="t" r="r" b="b"/>
              <a:pathLst>
                <a:path w="12910" h="16153" extrusionOk="0">
                  <a:moveTo>
                    <a:pt x="6483" y="0"/>
                  </a:moveTo>
                  <a:cubicBezTo>
                    <a:pt x="6379" y="0"/>
                    <a:pt x="6275" y="3"/>
                    <a:pt x="6172" y="7"/>
                  </a:cubicBezTo>
                  <a:cubicBezTo>
                    <a:pt x="3170" y="174"/>
                    <a:pt x="1" y="2743"/>
                    <a:pt x="668" y="9381"/>
                  </a:cubicBezTo>
                  <a:cubicBezTo>
                    <a:pt x="1368" y="16019"/>
                    <a:pt x="6038" y="16152"/>
                    <a:pt x="7339" y="16152"/>
                  </a:cubicBezTo>
                  <a:cubicBezTo>
                    <a:pt x="8307" y="16152"/>
                    <a:pt x="11175" y="15819"/>
                    <a:pt x="12243" y="13284"/>
                  </a:cubicBezTo>
                  <a:cubicBezTo>
                    <a:pt x="12910" y="11716"/>
                    <a:pt x="12610" y="10482"/>
                    <a:pt x="12610" y="8280"/>
                  </a:cubicBezTo>
                  <a:cubicBezTo>
                    <a:pt x="12610" y="1840"/>
                    <a:pt x="9377" y="0"/>
                    <a:pt x="648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44"/>
            <p:cNvSpPr/>
            <p:nvPr/>
          </p:nvSpPr>
          <p:spPr>
            <a:xfrm>
              <a:off x="4967350" y="2426525"/>
              <a:ext cx="29750" cy="22975"/>
            </a:xfrm>
            <a:custGeom>
              <a:avLst/>
              <a:gdLst/>
              <a:ahLst/>
              <a:cxnLst/>
              <a:rect l="l" t="t" r="r" b="b"/>
              <a:pathLst>
                <a:path w="1190" h="919" extrusionOk="0">
                  <a:moveTo>
                    <a:pt x="280" y="0"/>
                  </a:moveTo>
                  <a:cubicBezTo>
                    <a:pt x="124" y="0"/>
                    <a:pt x="1" y="163"/>
                    <a:pt x="55" y="327"/>
                  </a:cubicBezTo>
                  <a:cubicBezTo>
                    <a:pt x="122" y="527"/>
                    <a:pt x="255" y="694"/>
                    <a:pt x="456" y="794"/>
                  </a:cubicBezTo>
                  <a:cubicBezTo>
                    <a:pt x="557" y="875"/>
                    <a:pt x="682" y="919"/>
                    <a:pt x="810" y="919"/>
                  </a:cubicBezTo>
                  <a:cubicBezTo>
                    <a:pt x="893" y="919"/>
                    <a:pt x="977" y="900"/>
                    <a:pt x="1056" y="861"/>
                  </a:cubicBezTo>
                  <a:cubicBezTo>
                    <a:pt x="1123" y="794"/>
                    <a:pt x="1189" y="694"/>
                    <a:pt x="1156" y="594"/>
                  </a:cubicBezTo>
                  <a:cubicBezTo>
                    <a:pt x="1056" y="460"/>
                    <a:pt x="923" y="327"/>
                    <a:pt x="789" y="260"/>
                  </a:cubicBezTo>
                  <a:cubicBezTo>
                    <a:pt x="656" y="193"/>
                    <a:pt x="522" y="93"/>
                    <a:pt x="389" y="27"/>
                  </a:cubicBezTo>
                  <a:cubicBezTo>
                    <a:pt x="352" y="8"/>
                    <a:pt x="315" y="0"/>
                    <a:pt x="2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44"/>
            <p:cNvSpPr/>
            <p:nvPr/>
          </p:nvSpPr>
          <p:spPr>
            <a:xfrm>
              <a:off x="4868650" y="2420500"/>
              <a:ext cx="32550" cy="19025"/>
            </a:xfrm>
            <a:custGeom>
              <a:avLst/>
              <a:gdLst/>
              <a:ahLst/>
              <a:cxnLst/>
              <a:rect l="l" t="t" r="r" b="b"/>
              <a:pathLst>
                <a:path w="1302" h="761" extrusionOk="0">
                  <a:moveTo>
                    <a:pt x="934" y="1"/>
                  </a:moveTo>
                  <a:cubicBezTo>
                    <a:pt x="801" y="34"/>
                    <a:pt x="634" y="68"/>
                    <a:pt x="501" y="101"/>
                  </a:cubicBezTo>
                  <a:cubicBezTo>
                    <a:pt x="334" y="134"/>
                    <a:pt x="167" y="201"/>
                    <a:pt x="67" y="301"/>
                  </a:cubicBezTo>
                  <a:cubicBezTo>
                    <a:pt x="0" y="401"/>
                    <a:pt x="0" y="501"/>
                    <a:pt x="67" y="601"/>
                  </a:cubicBezTo>
                  <a:cubicBezTo>
                    <a:pt x="165" y="699"/>
                    <a:pt x="316" y="761"/>
                    <a:pt x="469" y="761"/>
                  </a:cubicBezTo>
                  <a:cubicBezTo>
                    <a:pt x="525" y="761"/>
                    <a:pt x="581" y="753"/>
                    <a:pt x="634" y="735"/>
                  </a:cubicBezTo>
                  <a:cubicBezTo>
                    <a:pt x="868" y="701"/>
                    <a:pt x="1034" y="568"/>
                    <a:pt x="1168" y="401"/>
                  </a:cubicBezTo>
                  <a:cubicBezTo>
                    <a:pt x="1301" y="234"/>
                    <a:pt x="1168" y="1"/>
                    <a:pt x="9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44"/>
            <p:cNvSpPr/>
            <p:nvPr/>
          </p:nvSpPr>
          <p:spPr>
            <a:xfrm>
              <a:off x="4865025" y="2462925"/>
              <a:ext cx="35825" cy="36875"/>
            </a:xfrm>
            <a:custGeom>
              <a:avLst/>
              <a:gdLst/>
              <a:ahLst/>
              <a:cxnLst/>
              <a:rect l="l" t="t" r="r" b="b"/>
              <a:pathLst>
                <a:path w="1433" h="1475" extrusionOk="0">
                  <a:moveTo>
                    <a:pt x="742" y="0"/>
                  </a:moveTo>
                  <a:cubicBezTo>
                    <a:pt x="73" y="0"/>
                    <a:pt x="1" y="1376"/>
                    <a:pt x="646" y="1473"/>
                  </a:cubicBezTo>
                  <a:cubicBezTo>
                    <a:pt x="660" y="1474"/>
                    <a:pt x="674" y="1475"/>
                    <a:pt x="687" y="1475"/>
                  </a:cubicBezTo>
                  <a:cubicBezTo>
                    <a:pt x="1287" y="1475"/>
                    <a:pt x="1432" y="70"/>
                    <a:pt x="813" y="5"/>
                  </a:cubicBezTo>
                  <a:cubicBezTo>
                    <a:pt x="788" y="2"/>
                    <a:pt x="765" y="0"/>
                    <a:pt x="7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44"/>
            <p:cNvSpPr/>
            <p:nvPr/>
          </p:nvSpPr>
          <p:spPr>
            <a:xfrm>
              <a:off x="4856150" y="2461375"/>
              <a:ext cx="24200" cy="16975"/>
            </a:xfrm>
            <a:custGeom>
              <a:avLst/>
              <a:gdLst/>
              <a:ahLst/>
              <a:cxnLst/>
              <a:rect l="l" t="t" r="r" b="b"/>
              <a:pathLst>
                <a:path w="968" h="679" extrusionOk="0">
                  <a:moveTo>
                    <a:pt x="33" y="0"/>
                  </a:moveTo>
                  <a:lnTo>
                    <a:pt x="33" y="0"/>
                  </a:lnTo>
                  <a:cubicBezTo>
                    <a:pt x="0" y="301"/>
                    <a:pt x="67" y="601"/>
                    <a:pt x="367" y="667"/>
                  </a:cubicBezTo>
                  <a:cubicBezTo>
                    <a:pt x="402" y="675"/>
                    <a:pt x="436" y="679"/>
                    <a:pt x="468" y="679"/>
                  </a:cubicBezTo>
                  <a:cubicBezTo>
                    <a:pt x="712" y="679"/>
                    <a:pt x="879" y="466"/>
                    <a:pt x="967" y="200"/>
                  </a:cubicBezTo>
                  <a:cubicBezTo>
                    <a:pt x="967" y="173"/>
                    <a:pt x="946" y="125"/>
                    <a:pt x="902" y="125"/>
                  </a:cubicBezTo>
                  <a:cubicBezTo>
                    <a:pt x="892" y="125"/>
                    <a:pt x="880" y="127"/>
                    <a:pt x="867" y="134"/>
                  </a:cubicBezTo>
                  <a:cubicBezTo>
                    <a:pt x="734" y="200"/>
                    <a:pt x="600" y="334"/>
                    <a:pt x="467" y="334"/>
                  </a:cubicBezTo>
                  <a:cubicBezTo>
                    <a:pt x="334" y="334"/>
                    <a:pt x="167" y="167"/>
                    <a:pt x="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44"/>
            <p:cNvSpPr/>
            <p:nvPr/>
          </p:nvSpPr>
          <p:spPr>
            <a:xfrm>
              <a:off x="4949725" y="2466350"/>
              <a:ext cx="35500" cy="35925"/>
            </a:xfrm>
            <a:custGeom>
              <a:avLst/>
              <a:gdLst/>
              <a:ahLst/>
              <a:cxnLst/>
              <a:rect l="l" t="t" r="r" b="b"/>
              <a:pathLst>
                <a:path w="1420" h="1437" extrusionOk="0">
                  <a:moveTo>
                    <a:pt x="674" y="1"/>
                  </a:moveTo>
                  <a:cubicBezTo>
                    <a:pt x="91" y="1"/>
                    <a:pt x="1" y="1436"/>
                    <a:pt x="694" y="1436"/>
                  </a:cubicBezTo>
                  <a:cubicBezTo>
                    <a:pt x="701" y="1436"/>
                    <a:pt x="708" y="1436"/>
                    <a:pt x="716" y="1436"/>
                  </a:cubicBezTo>
                  <a:cubicBezTo>
                    <a:pt x="1362" y="1436"/>
                    <a:pt x="1419" y="1"/>
                    <a:pt x="694" y="1"/>
                  </a:cubicBezTo>
                  <a:cubicBezTo>
                    <a:pt x="687" y="1"/>
                    <a:pt x="680" y="1"/>
                    <a:pt x="6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44"/>
            <p:cNvSpPr/>
            <p:nvPr/>
          </p:nvSpPr>
          <p:spPr>
            <a:xfrm>
              <a:off x="4972900" y="2468050"/>
              <a:ext cx="21700" cy="15275"/>
            </a:xfrm>
            <a:custGeom>
              <a:avLst/>
              <a:gdLst/>
              <a:ahLst/>
              <a:cxnLst/>
              <a:rect l="l" t="t" r="r" b="b"/>
              <a:pathLst>
                <a:path w="868" h="611" extrusionOk="0">
                  <a:moveTo>
                    <a:pt x="834" y="0"/>
                  </a:moveTo>
                  <a:cubicBezTo>
                    <a:pt x="743" y="122"/>
                    <a:pt x="596" y="271"/>
                    <a:pt x="470" y="271"/>
                  </a:cubicBezTo>
                  <a:cubicBezTo>
                    <a:pt x="457" y="271"/>
                    <a:pt x="445" y="270"/>
                    <a:pt x="434" y="267"/>
                  </a:cubicBezTo>
                  <a:cubicBezTo>
                    <a:pt x="300" y="267"/>
                    <a:pt x="200" y="134"/>
                    <a:pt x="67" y="34"/>
                  </a:cubicBezTo>
                  <a:cubicBezTo>
                    <a:pt x="67" y="27"/>
                    <a:pt x="64" y="24"/>
                    <a:pt x="60" y="24"/>
                  </a:cubicBezTo>
                  <a:cubicBezTo>
                    <a:pt x="44" y="24"/>
                    <a:pt x="0" y="73"/>
                    <a:pt x="0" y="100"/>
                  </a:cubicBezTo>
                  <a:cubicBezTo>
                    <a:pt x="60" y="369"/>
                    <a:pt x="173" y="611"/>
                    <a:pt x="387" y="611"/>
                  </a:cubicBezTo>
                  <a:cubicBezTo>
                    <a:pt x="413" y="611"/>
                    <a:pt x="439" y="608"/>
                    <a:pt x="467" y="601"/>
                  </a:cubicBezTo>
                  <a:cubicBezTo>
                    <a:pt x="767" y="567"/>
                    <a:pt x="867" y="300"/>
                    <a:pt x="8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44"/>
            <p:cNvSpPr/>
            <p:nvPr/>
          </p:nvSpPr>
          <p:spPr>
            <a:xfrm>
              <a:off x="4877825" y="2562475"/>
              <a:ext cx="22525" cy="12325"/>
            </a:xfrm>
            <a:custGeom>
              <a:avLst/>
              <a:gdLst/>
              <a:ahLst/>
              <a:cxnLst/>
              <a:rect l="l" t="t" r="r" b="b"/>
              <a:pathLst>
                <a:path w="901" h="493" extrusionOk="0">
                  <a:moveTo>
                    <a:pt x="422" y="0"/>
                  </a:moveTo>
                  <a:cubicBezTo>
                    <a:pt x="253" y="0"/>
                    <a:pt x="99" y="69"/>
                    <a:pt x="0" y="193"/>
                  </a:cubicBezTo>
                  <a:lnTo>
                    <a:pt x="0" y="226"/>
                  </a:lnTo>
                  <a:cubicBezTo>
                    <a:pt x="167" y="159"/>
                    <a:pt x="334" y="159"/>
                    <a:pt x="501" y="159"/>
                  </a:cubicBezTo>
                  <a:cubicBezTo>
                    <a:pt x="667" y="193"/>
                    <a:pt x="734" y="359"/>
                    <a:pt x="834" y="493"/>
                  </a:cubicBezTo>
                  <a:cubicBezTo>
                    <a:pt x="834" y="493"/>
                    <a:pt x="901" y="493"/>
                    <a:pt x="901" y="460"/>
                  </a:cubicBezTo>
                  <a:cubicBezTo>
                    <a:pt x="901" y="259"/>
                    <a:pt x="768" y="93"/>
                    <a:pt x="601" y="26"/>
                  </a:cubicBezTo>
                  <a:cubicBezTo>
                    <a:pt x="540" y="9"/>
                    <a:pt x="480" y="0"/>
                    <a:pt x="4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44"/>
            <p:cNvSpPr/>
            <p:nvPr/>
          </p:nvSpPr>
          <p:spPr>
            <a:xfrm>
              <a:off x="4884500" y="2459075"/>
              <a:ext cx="67575" cy="91625"/>
            </a:xfrm>
            <a:custGeom>
              <a:avLst/>
              <a:gdLst/>
              <a:ahLst/>
              <a:cxnLst/>
              <a:rect l="l" t="t" r="r" b="b"/>
              <a:pathLst>
                <a:path w="2703" h="3665" extrusionOk="0">
                  <a:moveTo>
                    <a:pt x="2268" y="1"/>
                  </a:moveTo>
                  <a:cubicBezTo>
                    <a:pt x="2252" y="1"/>
                    <a:pt x="2235" y="9"/>
                    <a:pt x="2235" y="26"/>
                  </a:cubicBezTo>
                  <a:cubicBezTo>
                    <a:pt x="2268" y="826"/>
                    <a:pt x="2402" y="2094"/>
                    <a:pt x="2402" y="2527"/>
                  </a:cubicBezTo>
                  <a:cubicBezTo>
                    <a:pt x="2268" y="2494"/>
                    <a:pt x="1902" y="2361"/>
                    <a:pt x="1701" y="2327"/>
                  </a:cubicBezTo>
                  <a:lnTo>
                    <a:pt x="1701" y="2327"/>
                  </a:lnTo>
                  <a:cubicBezTo>
                    <a:pt x="1635" y="2327"/>
                    <a:pt x="1768" y="3295"/>
                    <a:pt x="1768" y="3395"/>
                  </a:cubicBezTo>
                  <a:cubicBezTo>
                    <a:pt x="1555" y="3347"/>
                    <a:pt x="1347" y="3325"/>
                    <a:pt x="1141" y="3325"/>
                  </a:cubicBezTo>
                  <a:cubicBezTo>
                    <a:pt x="766" y="3325"/>
                    <a:pt x="400" y="3399"/>
                    <a:pt x="34" y="3528"/>
                  </a:cubicBezTo>
                  <a:cubicBezTo>
                    <a:pt x="0" y="3528"/>
                    <a:pt x="0" y="3662"/>
                    <a:pt x="34" y="3662"/>
                  </a:cubicBezTo>
                  <a:cubicBezTo>
                    <a:pt x="274" y="3578"/>
                    <a:pt x="553" y="3550"/>
                    <a:pt x="824" y="3550"/>
                  </a:cubicBezTo>
                  <a:cubicBezTo>
                    <a:pt x="1371" y="3550"/>
                    <a:pt x="1882" y="3664"/>
                    <a:pt x="1958" y="3664"/>
                  </a:cubicBezTo>
                  <a:cubicBezTo>
                    <a:pt x="1965" y="3664"/>
                    <a:pt x="1968" y="3663"/>
                    <a:pt x="1968" y="3662"/>
                  </a:cubicBezTo>
                  <a:cubicBezTo>
                    <a:pt x="2002" y="3361"/>
                    <a:pt x="1968" y="2661"/>
                    <a:pt x="1968" y="2661"/>
                  </a:cubicBezTo>
                  <a:lnTo>
                    <a:pt x="1968" y="2661"/>
                  </a:lnTo>
                  <a:cubicBezTo>
                    <a:pt x="2059" y="2722"/>
                    <a:pt x="2593" y="2865"/>
                    <a:pt x="2688" y="2865"/>
                  </a:cubicBezTo>
                  <a:cubicBezTo>
                    <a:pt x="2697" y="2865"/>
                    <a:pt x="2702" y="2864"/>
                    <a:pt x="2702" y="2861"/>
                  </a:cubicBezTo>
                  <a:cubicBezTo>
                    <a:pt x="2635" y="1927"/>
                    <a:pt x="2502" y="960"/>
                    <a:pt x="2302" y="26"/>
                  </a:cubicBezTo>
                  <a:cubicBezTo>
                    <a:pt x="2302" y="9"/>
                    <a:pt x="2285" y="1"/>
                    <a:pt x="22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44"/>
            <p:cNvSpPr/>
            <p:nvPr/>
          </p:nvSpPr>
          <p:spPr>
            <a:xfrm>
              <a:off x="4681025" y="2235850"/>
              <a:ext cx="342750" cy="234725"/>
            </a:xfrm>
            <a:custGeom>
              <a:avLst/>
              <a:gdLst/>
              <a:ahLst/>
              <a:cxnLst/>
              <a:rect l="l" t="t" r="r" b="b"/>
              <a:pathLst>
                <a:path w="13710" h="9389" extrusionOk="0">
                  <a:moveTo>
                    <a:pt x="6768" y="0"/>
                  </a:moveTo>
                  <a:cubicBezTo>
                    <a:pt x="5546" y="0"/>
                    <a:pt x="4333" y="377"/>
                    <a:pt x="3302" y="1116"/>
                  </a:cubicBezTo>
                  <a:cubicBezTo>
                    <a:pt x="0" y="3484"/>
                    <a:pt x="1234" y="9388"/>
                    <a:pt x="1234" y="9388"/>
                  </a:cubicBezTo>
                  <a:cubicBezTo>
                    <a:pt x="2168" y="9155"/>
                    <a:pt x="2935" y="8454"/>
                    <a:pt x="3202" y="7554"/>
                  </a:cubicBezTo>
                  <a:cubicBezTo>
                    <a:pt x="4437" y="7287"/>
                    <a:pt x="5604" y="6686"/>
                    <a:pt x="6538" y="5852"/>
                  </a:cubicBezTo>
                  <a:lnTo>
                    <a:pt x="6538" y="5852"/>
                  </a:lnTo>
                  <a:cubicBezTo>
                    <a:pt x="6471" y="5986"/>
                    <a:pt x="5938" y="6886"/>
                    <a:pt x="5671" y="7320"/>
                  </a:cubicBezTo>
                  <a:cubicBezTo>
                    <a:pt x="5744" y="7322"/>
                    <a:pt x="5816" y="7323"/>
                    <a:pt x="5888" y="7323"/>
                  </a:cubicBezTo>
                  <a:cubicBezTo>
                    <a:pt x="10006" y="7323"/>
                    <a:pt x="11875" y="4551"/>
                    <a:pt x="11875" y="4551"/>
                  </a:cubicBezTo>
                  <a:cubicBezTo>
                    <a:pt x="12509" y="5419"/>
                    <a:pt x="12943" y="6453"/>
                    <a:pt x="13143" y="7520"/>
                  </a:cubicBezTo>
                  <a:cubicBezTo>
                    <a:pt x="13143" y="7520"/>
                    <a:pt x="13710" y="5018"/>
                    <a:pt x="12742" y="3050"/>
                  </a:cubicBezTo>
                  <a:cubicBezTo>
                    <a:pt x="12142" y="1649"/>
                    <a:pt x="10841" y="715"/>
                    <a:pt x="9340" y="582"/>
                  </a:cubicBezTo>
                  <a:cubicBezTo>
                    <a:pt x="8520" y="193"/>
                    <a:pt x="7641" y="0"/>
                    <a:pt x="67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44"/>
            <p:cNvSpPr/>
            <p:nvPr/>
          </p:nvSpPr>
          <p:spPr>
            <a:xfrm>
              <a:off x="4847800" y="2333150"/>
              <a:ext cx="137200" cy="93225"/>
            </a:xfrm>
            <a:custGeom>
              <a:avLst/>
              <a:gdLst/>
              <a:ahLst/>
              <a:cxnLst/>
              <a:rect l="l" t="t" r="r" b="b"/>
              <a:pathLst>
                <a:path w="5488" h="3729" extrusionOk="0">
                  <a:moveTo>
                    <a:pt x="5454" y="1"/>
                  </a:moveTo>
                  <a:cubicBezTo>
                    <a:pt x="5438" y="1"/>
                    <a:pt x="5421" y="9"/>
                    <a:pt x="5438" y="26"/>
                  </a:cubicBezTo>
                  <a:cubicBezTo>
                    <a:pt x="5238" y="559"/>
                    <a:pt x="4937" y="1060"/>
                    <a:pt x="4537" y="1493"/>
                  </a:cubicBezTo>
                  <a:cubicBezTo>
                    <a:pt x="4203" y="1894"/>
                    <a:pt x="3803" y="2227"/>
                    <a:pt x="3403" y="2561"/>
                  </a:cubicBezTo>
                  <a:cubicBezTo>
                    <a:pt x="2402" y="3261"/>
                    <a:pt x="1201" y="3662"/>
                    <a:pt x="0" y="3728"/>
                  </a:cubicBezTo>
                  <a:cubicBezTo>
                    <a:pt x="768" y="3728"/>
                    <a:pt x="1535" y="3628"/>
                    <a:pt x="2269" y="3395"/>
                  </a:cubicBezTo>
                  <a:cubicBezTo>
                    <a:pt x="2736" y="3261"/>
                    <a:pt x="3203" y="3028"/>
                    <a:pt x="3603" y="2761"/>
                  </a:cubicBezTo>
                  <a:cubicBezTo>
                    <a:pt x="4070" y="2461"/>
                    <a:pt x="4504" y="2060"/>
                    <a:pt x="4804" y="1593"/>
                  </a:cubicBezTo>
                  <a:cubicBezTo>
                    <a:pt x="5137" y="1126"/>
                    <a:pt x="5338" y="593"/>
                    <a:pt x="5471" y="26"/>
                  </a:cubicBezTo>
                  <a:cubicBezTo>
                    <a:pt x="5488" y="9"/>
                    <a:pt x="5471" y="1"/>
                    <a:pt x="54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44"/>
            <p:cNvSpPr/>
            <p:nvPr/>
          </p:nvSpPr>
          <p:spPr>
            <a:xfrm>
              <a:off x="4723550" y="2382975"/>
              <a:ext cx="50900" cy="42550"/>
            </a:xfrm>
            <a:custGeom>
              <a:avLst/>
              <a:gdLst/>
              <a:ahLst/>
              <a:cxnLst/>
              <a:rect l="l" t="t" r="r" b="b"/>
              <a:pathLst>
                <a:path w="2036" h="1702" extrusionOk="0">
                  <a:moveTo>
                    <a:pt x="334" y="1"/>
                  </a:moveTo>
                  <a:lnTo>
                    <a:pt x="0" y="468"/>
                  </a:lnTo>
                  <a:lnTo>
                    <a:pt x="1835" y="1702"/>
                  </a:lnTo>
                  <a:lnTo>
                    <a:pt x="2035" y="1435"/>
                  </a:lnTo>
                  <a:lnTo>
                    <a:pt x="334" y="1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44"/>
            <p:cNvSpPr/>
            <p:nvPr/>
          </p:nvSpPr>
          <p:spPr>
            <a:xfrm>
              <a:off x="4712700" y="2403000"/>
              <a:ext cx="54225" cy="35050"/>
            </a:xfrm>
            <a:custGeom>
              <a:avLst/>
              <a:gdLst/>
              <a:ahLst/>
              <a:cxnLst/>
              <a:rect l="l" t="t" r="r" b="b"/>
              <a:pathLst>
                <a:path w="2169" h="1402" extrusionOk="0">
                  <a:moveTo>
                    <a:pt x="267" y="0"/>
                  </a:moveTo>
                  <a:lnTo>
                    <a:pt x="1" y="534"/>
                  </a:lnTo>
                  <a:lnTo>
                    <a:pt x="2035" y="1401"/>
                  </a:lnTo>
                  <a:lnTo>
                    <a:pt x="2169" y="1101"/>
                  </a:lnTo>
                  <a:lnTo>
                    <a:pt x="267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44"/>
            <p:cNvSpPr/>
            <p:nvPr/>
          </p:nvSpPr>
          <p:spPr>
            <a:xfrm>
              <a:off x="4817200" y="2427225"/>
              <a:ext cx="122350" cy="102650"/>
            </a:xfrm>
            <a:custGeom>
              <a:avLst/>
              <a:gdLst/>
              <a:ahLst/>
              <a:cxnLst/>
              <a:rect l="l" t="t" r="r" b="b"/>
              <a:pathLst>
                <a:path w="4894" h="4106" extrusionOk="0">
                  <a:moveTo>
                    <a:pt x="2419" y="361"/>
                  </a:moveTo>
                  <a:cubicBezTo>
                    <a:pt x="3328" y="361"/>
                    <a:pt x="4063" y="1042"/>
                    <a:pt x="4127" y="1967"/>
                  </a:cubicBezTo>
                  <a:cubicBezTo>
                    <a:pt x="4193" y="2901"/>
                    <a:pt x="3459" y="3735"/>
                    <a:pt x="2525" y="3801"/>
                  </a:cubicBezTo>
                  <a:lnTo>
                    <a:pt x="2492" y="3801"/>
                  </a:lnTo>
                  <a:cubicBezTo>
                    <a:pt x="2448" y="3804"/>
                    <a:pt x="2405" y="3805"/>
                    <a:pt x="2363" y="3805"/>
                  </a:cubicBezTo>
                  <a:cubicBezTo>
                    <a:pt x="182" y="3805"/>
                    <a:pt x="1" y="497"/>
                    <a:pt x="2259" y="366"/>
                  </a:cubicBezTo>
                  <a:lnTo>
                    <a:pt x="2292" y="366"/>
                  </a:lnTo>
                  <a:cubicBezTo>
                    <a:pt x="2335" y="363"/>
                    <a:pt x="2377" y="361"/>
                    <a:pt x="2419" y="361"/>
                  </a:cubicBezTo>
                  <a:close/>
                  <a:moveTo>
                    <a:pt x="2393" y="1"/>
                  </a:moveTo>
                  <a:cubicBezTo>
                    <a:pt x="1834" y="1"/>
                    <a:pt x="1272" y="227"/>
                    <a:pt x="858" y="699"/>
                  </a:cubicBezTo>
                  <a:cubicBezTo>
                    <a:pt x="491" y="1099"/>
                    <a:pt x="324" y="1633"/>
                    <a:pt x="357" y="2167"/>
                  </a:cubicBezTo>
                  <a:cubicBezTo>
                    <a:pt x="422" y="3260"/>
                    <a:pt x="1322" y="4105"/>
                    <a:pt x="2403" y="4105"/>
                  </a:cubicBezTo>
                  <a:cubicBezTo>
                    <a:pt x="2444" y="4105"/>
                    <a:pt x="2484" y="4104"/>
                    <a:pt x="2525" y="4102"/>
                  </a:cubicBezTo>
                  <a:cubicBezTo>
                    <a:pt x="3993" y="4002"/>
                    <a:pt x="4894" y="2467"/>
                    <a:pt x="4260" y="1166"/>
                  </a:cubicBezTo>
                  <a:cubicBezTo>
                    <a:pt x="3879" y="404"/>
                    <a:pt x="3138" y="1"/>
                    <a:pt x="23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44"/>
            <p:cNvSpPr/>
            <p:nvPr/>
          </p:nvSpPr>
          <p:spPr>
            <a:xfrm>
              <a:off x="4944525" y="2438775"/>
              <a:ext cx="80925" cy="97775"/>
            </a:xfrm>
            <a:custGeom>
              <a:avLst/>
              <a:gdLst/>
              <a:ahLst/>
              <a:cxnLst/>
              <a:rect l="l" t="t" r="r" b="b"/>
              <a:pathLst>
                <a:path w="3237" h="3911" extrusionOk="0">
                  <a:moveTo>
                    <a:pt x="1502" y="337"/>
                  </a:moveTo>
                  <a:cubicBezTo>
                    <a:pt x="1836" y="337"/>
                    <a:pt x="2169" y="471"/>
                    <a:pt x="2403" y="738"/>
                  </a:cubicBezTo>
                  <a:cubicBezTo>
                    <a:pt x="2669" y="1071"/>
                    <a:pt x="2803" y="1471"/>
                    <a:pt x="2836" y="1905"/>
                  </a:cubicBezTo>
                  <a:cubicBezTo>
                    <a:pt x="2870" y="2806"/>
                    <a:pt x="2403" y="3540"/>
                    <a:pt x="1735" y="3606"/>
                  </a:cubicBezTo>
                  <a:cubicBezTo>
                    <a:pt x="1369" y="3606"/>
                    <a:pt x="1068" y="3439"/>
                    <a:pt x="835" y="3173"/>
                  </a:cubicBezTo>
                  <a:cubicBezTo>
                    <a:pt x="568" y="2872"/>
                    <a:pt x="401" y="2439"/>
                    <a:pt x="401" y="2038"/>
                  </a:cubicBezTo>
                  <a:cubicBezTo>
                    <a:pt x="334" y="1138"/>
                    <a:pt x="835" y="371"/>
                    <a:pt x="1502" y="337"/>
                  </a:cubicBezTo>
                  <a:close/>
                  <a:moveTo>
                    <a:pt x="1596" y="0"/>
                  </a:moveTo>
                  <a:cubicBezTo>
                    <a:pt x="1565" y="0"/>
                    <a:pt x="1533" y="1"/>
                    <a:pt x="1502" y="4"/>
                  </a:cubicBezTo>
                  <a:cubicBezTo>
                    <a:pt x="635" y="70"/>
                    <a:pt x="1" y="971"/>
                    <a:pt x="68" y="2072"/>
                  </a:cubicBezTo>
                  <a:cubicBezTo>
                    <a:pt x="101" y="2539"/>
                    <a:pt x="301" y="3006"/>
                    <a:pt x="601" y="3406"/>
                  </a:cubicBezTo>
                  <a:cubicBezTo>
                    <a:pt x="849" y="3715"/>
                    <a:pt x="1240" y="3910"/>
                    <a:pt x="1641" y="3910"/>
                  </a:cubicBezTo>
                  <a:cubicBezTo>
                    <a:pt x="1673" y="3910"/>
                    <a:pt x="1704" y="3909"/>
                    <a:pt x="1735" y="3906"/>
                  </a:cubicBezTo>
                  <a:cubicBezTo>
                    <a:pt x="2603" y="3873"/>
                    <a:pt x="3237" y="2939"/>
                    <a:pt x="3170" y="1872"/>
                  </a:cubicBezTo>
                  <a:cubicBezTo>
                    <a:pt x="3136" y="1371"/>
                    <a:pt x="2970" y="904"/>
                    <a:pt x="2636" y="537"/>
                  </a:cubicBezTo>
                  <a:cubicBezTo>
                    <a:pt x="2389" y="197"/>
                    <a:pt x="1997" y="0"/>
                    <a:pt x="15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44"/>
            <p:cNvSpPr/>
            <p:nvPr/>
          </p:nvSpPr>
          <p:spPr>
            <a:xfrm>
              <a:off x="4922025" y="2468825"/>
              <a:ext cx="33375" cy="12575"/>
            </a:xfrm>
            <a:custGeom>
              <a:avLst/>
              <a:gdLst/>
              <a:ahLst/>
              <a:cxnLst/>
              <a:rect l="l" t="t" r="r" b="b"/>
              <a:pathLst>
                <a:path w="1335" h="503" extrusionOk="0">
                  <a:moveTo>
                    <a:pt x="732" y="0"/>
                  </a:moveTo>
                  <a:cubicBezTo>
                    <a:pt x="360" y="0"/>
                    <a:pt x="22" y="215"/>
                    <a:pt x="0" y="236"/>
                  </a:cubicBezTo>
                  <a:lnTo>
                    <a:pt x="200" y="503"/>
                  </a:lnTo>
                  <a:cubicBezTo>
                    <a:pt x="200" y="503"/>
                    <a:pt x="452" y="355"/>
                    <a:pt x="709" y="355"/>
                  </a:cubicBezTo>
                  <a:cubicBezTo>
                    <a:pt x="838" y="355"/>
                    <a:pt x="968" y="392"/>
                    <a:pt x="1068" y="503"/>
                  </a:cubicBezTo>
                  <a:lnTo>
                    <a:pt x="1335" y="269"/>
                  </a:lnTo>
                  <a:cubicBezTo>
                    <a:pt x="1156" y="67"/>
                    <a:pt x="938" y="0"/>
                    <a:pt x="7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44"/>
            <p:cNvSpPr/>
            <p:nvPr/>
          </p:nvSpPr>
          <p:spPr>
            <a:xfrm>
              <a:off x="4688525" y="2436350"/>
              <a:ext cx="145950" cy="29225"/>
            </a:xfrm>
            <a:custGeom>
              <a:avLst/>
              <a:gdLst/>
              <a:ahLst/>
              <a:cxnLst/>
              <a:rect l="l" t="t" r="r" b="b"/>
              <a:pathLst>
                <a:path w="5838" h="1169" extrusionOk="0">
                  <a:moveTo>
                    <a:pt x="1535" y="1"/>
                  </a:moveTo>
                  <a:cubicBezTo>
                    <a:pt x="934" y="67"/>
                    <a:pt x="401" y="334"/>
                    <a:pt x="0" y="801"/>
                  </a:cubicBezTo>
                  <a:lnTo>
                    <a:pt x="267" y="1001"/>
                  </a:lnTo>
                  <a:cubicBezTo>
                    <a:pt x="601" y="634"/>
                    <a:pt x="1068" y="401"/>
                    <a:pt x="1535" y="334"/>
                  </a:cubicBezTo>
                  <a:cubicBezTo>
                    <a:pt x="2969" y="534"/>
                    <a:pt x="4370" y="801"/>
                    <a:pt x="5771" y="1168"/>
                  </a:cubicBezTo>
                  <a:lnTo>
                    <a:pt x="5838" y="835"/>
                  </a:lnTo>
                  <a:cubicBezTo>
                    <a:pt x="5671" y="801"/>
                    <a:pt x="2235" y="1"/>
                    <a:pt x="15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44"/>
            <p:cNvSpPr/>
            <p:nvPr/>
          </p:nvSpPr>
          <p:spPr>
            <a:xfrm>
              <a:off x="4658500" y="2431600"/>
              <a:ext cx="86750" cy="106200"/>
            </a:xfrm>
            <a:custGeom>
              <a:avLst/>
              <a:gdLst/>
              <a:ahLst/>
              <a:cxnLst/>
              <a:rect l="l" t="t" r="r" b="b"/>
              <a:pathLst>
                <a:path w="3470" h="4248" extrusionOk="0">
                  <a:moveTo>
                    <a:pt x="1276" y="1"/>
                  </a:moveTo>
                  <a:cubicBezTo>
                    <a:pt x="1183" y="1"/>
                    <a:pt x="1091" y="18"/>
                    <a:pt x="1001" y="57"/>
                  </a:cubicBezTo>
                  <a:cubicBezTo>
                    <a:pt x="0" y="491"/>
                    <a:pt x="834" y="3593"/>
                    <a:pt x="1902" y="4093"/>
                  </a:cubicBezTo>
                  <a:cubicBezTo>
                    <a:pt x="2080" y="4198"/>
                    <a:pt x="2272" y="4247"/>
                    <a:pt x="2460" y="4247"/>
                  </a:cubicBezTo>
                  <a:cubicBezTo>
                    <a:pt x="2870" y="4247"/>
                    <a:pt x="3264" y="4015"/>
                    <a:pt x="3470" y="3626"/>
                  </a:cubicBezTo>
                  <a:lnTo>
                    <a:pt x="3269" y="1825"/>
                  </a:lnTo>
                  <a:cubicBezTo>
                    <a:pt x="3269" y="1825"/>
                    <a:pt x="2219" y="1"/>
                    <a:pt x="127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44"/>
            <p:cNvSpPr/>
            <p:nvPr/>
          </p:nvSpPr>
          <p:spPr>
            <a:xfrm>
              <a:off x="4690175" y="2455525"/>
              <a:ext cx="42575" cy="67650"/>
            </a:xfrm>
            <a:custGeom>
              <a:avLst/>
              <a:gdLst/>
              <a:ahLst/>
              <a:cxnLst/>
              <a:rect l="l" t="t" r="r" b="b"/>
              <a:pathLst>
                <a:path w="1703" h="2706" extrusionOk="0">
                  <a:moveTo>
                    <a:pt x="1" y="1"/>
                  </a:moveTo>
                  <a:lnTo>
                    <a:pt x="1" y="1"/>
                  </a:lnTo>
                  <a:cubicBezTo>
                    <a:pt x="735" y="401"/>
                    <a:pt x="1068" y="1135"/>
                    <a:pt x="1302" y="1902"/>
                  </a:cubicBezTo>
                  <a:cubicBezTo>
                    <a:pt x="1193" y="1684"/>
                    <a:pt x="969" y="1551"/>
                    <a:pt x="743" y="1551"/>
                  </a:cubicBezTo>
                  <a:cubicBezTo>
                    <a:pt x="624" y="1551"/>
                    <a:pt x="505" y="1588"/>
                    <a:pt x="401" y="1669"/>
                  </a:cubicBezTo>
                  <a:cubicBezTo>
                    <a:pt x="368" y="1669"/>
                    <a:pt x="401" y="1702"/>
                    <a:pt x="401" y="1702"/>
                  </a:cubicBezTo>
                  <a:cubicBezTo>
                    <a:pt x="448" y="1690"/>
                    <a:pt x="495" y="1685"/>
                    <a:pt x="543" y="1685"/>
                  </a:cubicBezTo>
                  <a:cubicBezTo>
                    <a:pt x="769" y="1685"/>
                    <a:pt x="997" y="1809"/>
                    <a:pt x="1135" y="2002"/>
                  </a:cubicBezTo>
                  <a:cubicBezTo>
                    <a:pt x="1269" y="2202"/>
                    <a:pt x="1369" y="2436"/>
                    <a:pt x="1435" y="2669"/>
                  </a:cubicBezTo>
                  <a:cubicBezTo>
                    <a:pt x="1448" y="2695"/>
                    <a:pt x="1475" y="2706"/>
                    <a:pt x="1502" y="2706"/>
                  </a:cubicBezTo>
                  <a:cubicBezTo>
                    <a:pt x="1546" y="2706"/>
                    <a:pt x="1589" y="2677"/>
                    <a:pt x="1569" y="2636"/>
                  </a:cubicBezTo>
                  <a:cubicBezTo>
                    <a:pt x="1702" y="1635"/>
                    <a:pt x="1035" y="168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44"/>
            <p:cNvSpPr/>
            <p:nvPr/>
          </p:nvSpPr>
          <p:spPr>
            <a:xfrm>
              <a:off x="3398425" y="2181175"/>
              <a:ext cx="613800" cy="676475"/>
            </a:xfrm>
            <a:custGeom>
              <a:avLst/>
              <a:gdLst/>
              <a:ahLst/>
              <a:cxnLst/>
              <a:rect l="l" t="t" r="r" b="b"/>
              <a:pathLst>
                <a:path w="24552" h="27059" extrusionOk="0">
                  <a:moveTo>
                    <a:pt x="4645" y="0"/>
                  </a:moveTo>
                  <a:cubicBezTo>
                    <a:pt x="3841" y="0"/>
                    <a:pt x="3208" y="50"/>
                    <a:pt x="2869" y="167"/>
                  </a:cubicBezTo>
                  <a:cubicBezTo>
                    <a:pt x="2102" y="434"/>
                    <a:pt x="134" y="2068"/>
                    <a:pt x="67" y="2402"/>
                  </a:cubicBezTo>
                  <a:cubicBezTo>
                    <a:pt x="1" y="2869"/>
                    <a:pt x="1402" y="24484"/>
                    <a:pt x="1569" y="24751"/>
                  </a:cubicBezTo>
                  <a:cubicBezTo>
                    <a:pt x="1730" y="24978"/>
                    <a:pt x="16129" y="27059"/>
                    <a:pt x="17645" y="27059"/>
                  </a:cubicBezTo>
                  <a:cubicBezTo>
                    <a:pt x="17691" y="27059"/>
                    <a:pt x="17725" y="27057"/>
                    <a:pt x="17747" y="27053"/>
                  </a:cubicBezTo>
                  <a:cubicBezTo>
                    <a:pt x="17780" y="27053"/>
                    <a:pt x="17813" y="27053"/>
                    <a:pt x="17847" y="27020"/>
                  </a:cubicBezTo>
                  <a:cubicBezTo>
                    <a:pt x="18814" y="26686"/>
                    <a:pt x="23384" y="23284"/>
                    <a:pt x="23684" y="22983"/>
                  </a:cubicBezTo>
                  <a:cubicBezTo>
                    <a:pt x="24552" y="22250"/>
                    <a:pt x="21916" y="16345"/>
                    <a:pt x="20982" y="15345"/>
                  </a:cubicBezTo>
                  <a:cubicBezTo>
                    <a:pt x="20449" y="14844"/>
                    <a:pt x="19815" y="14477"/>
                    <a:pt x="19114" y="14277"/>
                  </a:cubicBezTo>
                  <a:cubicBezTo>
                    <a:pt x="19114" y="14277"/>
                    <a:pt x="16579" y="3670"/>
                    <a:pt x="14611" y="1335"/>
                  </a:cubicBezTo>
                  <a:cubicBezTo>
                    <a:pt x="14208" y="851"/>
                    <a:pt x="7968" y="0"/>
                    <a:pt x="46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44"/>
            <p:cNvSpPr/>
            <p:nvPr/>
          </p:nvSpPr>
          <p:spPr>
            <a:xfrm>
              <a:off x="3398425" y="2241225"/>
              <a:ext cx="446175" cy="616425"/>
            </a:xfrm>
            <a:custGeom>
              <a:avLst/>
              <a:gdLst/>
              <a:ahLst/>
              <a:cxnLst/>
              <a:rect l="l" t="t" r="r" b="b"/>
              <a:pathLst>
                <a:path w="17847" h="24657" extrusionOk="0">
                  <a:moveTo>
                    <a:pt x="67" y="0"/>
                  </a:moveTo>
                  <a:lnTo>
                    <a:pt x="67" y="0"/>
                  </a:lnTo>
                  <a:cubicBezTo>
                    <a:pt x="1" y="467"/>
                    <a:pt x="1402" y="22082"/>
                    <a:pt x="1569" y="22349"/>
                  </a:cubicBezTo>
                  <a:cubicBezTo>
                    <a:pt x="1730" y="22576"/>
                    <a:pt x="16129" y="24657"/>
                    <a:pt x="17645" y="24657"/>
                  </a:cubicBezTo>
                  <a:cubicBezTo>
                    <a:pt x="17691" y="24657"/>
                    <a:pt x="17725" y="24655"/>
                    <a:pt x="17747" y="24651"/>
                  </a:cubicBezTo>
                  <a:cubicBezTo>
                    <a:pt x="17780" y="24651"/>
                    <a:pt x="17813" y="24651"/>
                    <a:pt x="17847" y="24618"/>
                  </a:cubicBezTo>
                  <a:cubicBezTo>
                    <a:pt x="16779" y="20515"/>
                    <a:pt x="11742" y="1201"/>
                    <a:pt x="11542" y="1034"/>
                  </a:cubicBezTo>
                  <a:cubicBezTo>
                    <a:pt x="11342" y="867"/>
                    <a:pt x="2269" y="33"/>
                    <a:pt x="6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44"/>
            <p:cNvSpPr/>
            <p:nvPr/>
          </p:nvSpPr>
          <p:spPr>
            <a:xfrm>
              <a:off x="3524350" y="2143025"/>
              <a:ext cx="125125" cy="78625"/>
            </a:xfrm>
            <a:custGeom>
              <a:avLst/>
              <a:gdLst/>
              <a:ahLst/>
              <a:cxnLst/>
              <a:rect l="l" t="t" r="r" b="b"/>
              <a:pathLst>
                <a:path w="5005" h="3145" extrusionOk="0">
                  <a:moveTo>
                    <a:pt x="1881" y="1"/>
                  </a:moveTo>
                  <a:cubicBezTo>
                    <a:pt x="1211" y="1"/>
                    <a:pt x="664" y="59"/>
                    <a:pt x="568" y="192"/>
                  </a:cubicBezTo>
                  <a:cubicBezTo>
                    <a:pt x="301" y="559"/>
                    <a:pt x="1" y="2660"/>
                    <a:pt x="101" y="2727"/>
                  </a:cubicBezTo>
                  <a:cubicBezTo>
                    <a:pt x="171" y="2797"/>
                    <a:pt x="485" y="2883"/>
                    <a:pt x="702" y="2883"/>
                  </a:cubicBezTo>
                  <a:cubicBezTo>
                    <a:pt x="796" y="2883"/>
                    <a:pt x="871" y="2867"/>
                    <a:pt x="901" y="2827"/>
                  </a:cubicBezTo>
                  <a:cubicBezTo>
                    <a:pt x="1001" y="2694"/>
                    <a:pt x="1168" y="993"/>
                    <a:pt x="1235" y="893"/>
                  </a:cubicBezTo>
                  <a:cubicBezTo>
                    <a:pt x="1262" y="875"/>
                    <a:pt x="1463" y="866"/>
                    <a:pt x="1746" y="866"/>
                  </a:cubicBezTo>
                  <a:cubicBezTo>
                    <a:pt x="2519" y="866"/>
                    <a:pt x="3897" y="928"/>
                    <a:pt x="3970" y="1026"/>
                  </a:cubicBezTo>
                  <a:cubicBezTo>
                    <a:pt x="4037" y="1193"/>
                    <a:pt x="3637" y="2894"/>
                    <a:pt x="3737" y="2994"/>
                  </a:cubicBezTo>
                  <a:cubicBezTo>
                    <a:pt x="3810" y="3043"/>
                    <a:pt x="4113" y="3144"/>
                    <a:pt x="4336" y="3144"/>
                  </a:cubicBezTo>
                  <a:cubicBezTo>
                    <a:pt x="4420" y="3144"/>
                    <a:pt x="4492" y="3130"/>
                    <a:pt x="4537" y="3094"/>
                  </a:cubicBezTo>
                  <a:cubicBezTo>
                    <a:pt x="4704" y="2961"/>
                    <a:pt x="5004" y="893"/>
                    <a:pt x="4771" y="459"/>
                  </a:cubicBezTo>
                  <a:cubicBezTo>
                    <a:pt x="4622" y="182"/>
                    <a:pt x="3061" y="1"/>
                    <a:pt x="18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44"/>
            <p:cNvSpPr/>
            <p:nvPr/>
          </p:nvSpPr>
          <p:spPr>
            <a:xfrm>
              <a:off x="3043975" y="2213700"/>
              <a:ext cx="483625" cy="809000"/>
            </a:xfrm>
            <a:custGeom>
              <a:avLst/>
              <a:gdLst/>
              <a:ahLst/>
              <a:cxnLst/>
              <a:rect l="l" t="t" r="r" b="b"/>
              <a:pathLst>
                <a:path w="19345" h="32360" extrusionOk="0">
                  <a:moveTo>
                    <a:pt x="17623" y="1"/>
                  </a:moveTo>
                  <a:cubicBezTo>
                    <a:pt x="17097" y="1"/>
                    <a:pt x="16503" y="359"/>
                    <a:pt x="16013" y="1034"/>
                  </a:cubicBezTo>
                  <a:cubicBezTo>
                    <a:pt x="10209" y="8973"/>
                    <a:pt x="1770" y="24818"/>
                    <a:pt x="669" y="27420"/>
                  </a:cubicBezTo>
                  <a:cubicBezTo>
                    <a:pt x="0" y="28990"/>
                    <a:pt x="7010" y="32359"/>
                    <a:pt x="9042" y="32359"/>
                  </a:cubicBezTo>
                  <a:cubicBezTo>
                    <a:pt x="9341" y="32359"/>
                    <a:pt x="9533" y="32286"/>
                    <a:pt x="9575" y="32123"/>
                  </a:cubicBezTo>
                  <a:cubicBezTo>
                    <a:pt x="10009" y="30455"/>
                    <a:pt x="16947" y="11675"/>
                    <a:pt x="18715" y="4003"/>
                  </a:cubicBezTo>
                  <a:cubicBezTo>
                    <a:pt x="19345" y="1246"/>
                    <a:pt x="18604" y="1"/>
                    <a:pt x="1762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44"/>
            <p:cNvSpPr/>
            <p:nvPr/>
          </p:nvSpPr>
          <p:spPr>
            <a:xfrm>
              <a:off x="2970625" y="2905850"/>
              <a:ext cx="321925" cy="369300"/>
            </a:xfrm>
            <a:custGeom>
              <a:avLst/>
              <a:gdLst/>
              <a:ahLst/>
              <a:cxnLst/>
              <a:rect l="l" t="t" r="r" b="b"/>
              <a:pathLst>
                <a:path w="12877" h="14772" extrusionOk="0">
                  <a:moveTo>
                    <a:pt x="4771" y="1"/>
                  </a:moveTo>
                  <a:cubicBezTo>
                    <a:pt x="4771" y="1"/>
                    <a:pt x="2836" y="6572"/>
                    <a:pt x="2736" y="6906"/>
                  </a:cubicBezTo>
                  <a:cubicBezTo>
                    <a:pt x="2169" y="8340"/>
                    <a:pt x="1" y="10442"/>
                    <a:pt x="734" y="11376"/>
                  </a:cubicBezTo>
                  <a:cubicBezTo>
                    <a:pt x="880" y="11544"/>
                    <a:pt x="1046" y="11609"/>
                    <a:pt x="1216" y="11609"/>
                  </a:cubicBezTo>
                  <a:cubicBezTo>
                    <a:pt x="1788" y="11609"/>
                    <a:pt x="2402" y="10875"/>
                    <a:pt x="2402" y="10875"/>
                  </a:cubicBezTo>
                  <a:lnTo>
                    <a:pt x="2402" y="10875"/>
                  </a:lnTo>
                  <a:cubicBezTo>
                    <a:pt x="2402" y="10876"/>
                    <a:pt x="1302" y="12410"/>
                    <a:pt x="2269" y="12910"/>
                  </a:cubicBezTo>
                  <a:cubicBezTo>
                    <a:pt x="2430" y="12999"/>
                    <a:pt x="2597" y="13036"/>
                    <a:pt x="2763" y="13036"/>
                  </a:cubicBezTo>
                  <a:cubicBezTo>
                    <a:pt x="3593" y="13036"/>
                    <a:pt x="4403" y="12110"/>
                    <a:pt x="4404" y="12109"/>
                  </a:cubicBezTo>
                  <a:lnTo>
                    <a:pt x="4404" y="12109"/>
                  </a:lnTo>
                  <a:cubicBezTo>
                    <a:pt x="4404" y="12110"/>
                    <a:pt x="3570" y="13777"/>
                    <a:pt x="4604" y="14244"/>
                  </a:cubicBezTo>
                  <a:cubicBezTo>
                    <a:pt x="4741" y="14304"/>
                    <a:pt x="4879" y="14329"/>
                    <a:pt x="5015" y="14329"/>
                  </a:cubicBezTo>
                  <a:cubicBezTo>
                    <a:pt x="5877" y="14329"/>
                    <a:pt x="6672" y="13310"/>
                    <a:pt x="6672" y="13310"/>
                  </a:cubicBezTo>
                  <a:lnTo>
                    <a:pt x="6672" y="13310"/>
                  </a:lnTo>
                  <a:cubicBezTo>
                    <a:pt x="6672" y="13310"/>
                    <a:pt x="6172" y="14411"/>
                    <a:pt x="7206" y="14745"/>
                  </a:cubicBezTo>
                  <a:cubicBezTo>
                    <a:pt x="7256" y="14763"/>
                    <a:pt x="7309" y="14771"/>
                    <a:pt x="7364" y="14771"/>
                  </a:cubicBezTo>
                  <a:cubicBezTo>
                    <a:pt x="8426" y="14771"/>
                    <a:pt x="10204" y="11514"/>
                    <a:pt x="10775" y="10308"/>
                  </a:cubicBezTo>
                  <a:cubicBezTo>
                    <a:pt x="11375" y="9007"/>
                    <a:pt x="12776" y="4838"/>
                    <a:pt x="12876" y="3070"/>
                  </a:cubicBezTo>
                  <a:lnTo>
                    <a:pt x="477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44"/>
            <p:cNvSpPr/>
            <p:nvPr/>
          </p:nvSpPr>
          <p:spPr>
            <a:xfrm>
              <a:off x="3032825" y="3065000"/>
              <a:ext cx="67075" cy="119275"/>
            </a:xfrm>
            <a:custGeom>
              <a:avLst/>
              <a:gdLst/>
              <a:ahLst/>
              <a:cxnLst/>
              <a:rect l="l" t="t" r="r" b="b"/>
              <a:pathLst>
                <a:path w="2683" h="4771" extrusionOk="0">
                  <a:moveTo>
                    <a:pt x="2642" y="1"/>
                  </a:moveTo>
                  <a:cubicBezTo>
                    <a:pt x="2628" y="1"/>
                    <a:pt x="2616" y="11"/>
                    <a:pt x="2616" y="39"/>
                  </a:cubicBezTo>
                  <a:cubicBezTo>
                    <a:pt x="2082" y="2174"/>
                    <a:pt x="1649" y="3108"/>
                    <a:pt x="48" y="4676"/>
                  </a:cubicBezTo>
                  <a:cubicBezTo>
                    <a:pt x="0" y="4723"/>
                    <a:pt x="20" y="4770"/>
                    <a:pt x="59" y="4770"/>
                  </a:cubicBezTo>
                  <a:cubicBezTo>
                    <a:pt x="75" y="4770"/>
                    <a:pt x="95" y="4762"/>
                    <a:pt x="114" y="4743"/>
                  </a:cubicBezTo>
                  <a:cubicBezTo>
                    <a:pt x="1982" y="3442"/>
                    <a:pt x="2349" y="2174"/>
                    <a:pt x="2683" y="39"/>
                  </a:cubicBezTo>
                  <a:cubicBezTo>
                    <a:pt x="2683" y="20"/>
                    <a:pt x="2661" y="1"/>
                    <a:pt x="26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44"/>
            <p:cNvSpPr/>
            <p:nvPr/>
          </p:nvSpPr>
          <p:spPr>
            <a:xfrm>
              <a:off x="3082450" y="3087275"/>
              <a:ext cx="70000" cy="127600"/>
            </a:xfrm>
            <a:custGeom>
              <a:avLst/>
              <a:gdLst/>
              <a:ahLst/>
              <a:cxnLst/>
              <a:rect l="l" t="t" r="r" b="b"/>
              <a:pathLst>
                <a:path w="2800" h="5104" extrusionOk="0">
                  <a:moveTo>
                    <a:pt x="2750" y="1"/>
                  </a:moveTo>
                  <a:cubicBezTo>
                    <a:pt x="2740" y="1"/>
                    <a:pt x="2733" y="4"/>
                    <a:pt x="2733" y="16"/>
                  </a:cubicBezTo>
                  <a:cubicBezTo>
                    <a:pt x="2032" y="2217"/>
                    <a:pt x="1565" y="3251"/>
                    <a:pt x="64" y="5019"/>
                  </a:cubicBezTo>
                  <a:cubicBezTo>
                    <a:pt x="1" y="5061"/>
                    <a:pt x="18" y="5104"/>
                    <a:pt x="55" y="5104"/>
                  </a:cubicBezTo>
                  <a:cubicBezTo>
                    <a:pt x="77" y="5104"/>
                    <a:pt x="106" y="5089"/>
                    <a:pt x="131" y="5053"/>
                  </a:cubicBezTo>
                  <a:cubicBezTo>
                    <a:pt x="1899" y="3485"/>
                    <a:pt x="2299" y="2217"/>
                    <a:pt x="2799" y="16"/>
                  </a:cubicBezTo>
                  <a:cubicBezTo>
                    <a:pt x="2799" y="16"/>
                    <a:pt x="2770" y="1"/>
                    <a:pt x="27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44"/>
            <p:cNvSpPr/>
            <p:nvPr/>
          </p:nvSpPr>
          <p:spPr>
            <a:xfrm>
              <a:off x="3142150" y="3107250"/>
              <a:ext cx="62000" cy="132050"/>
            </a:xfrm>
            <a:custGeom>
              <a:avLst/>
              <a:gdLst/>
              <a:ahLst/>
              <a:cxnLst/>
              <a:rect l="l" t="t" r="r" b="b"/>
              <a:pathLst>
                <a:path w="2480" h="5282" extrusionOk="0">
                  <a:moveTo>
                    <a:pt x="2429" y="0"/>
                  </a:moveTo>
                  <a:cubicBezTo>
                    <a:pt x="2404" y="0"/>
                    <a:pt x="2379" y="17"/>
                    <a:pt x="2379" y="51"/>
                  </a:cubicBezTo>
                  <a:cubicBezTo>
                    <a:pt x="1979" y="2252"/>
                    <a:pt x="1412" y="3386"/>
                    <a:pt x="44" y="5188"/>
                  </a:cubicBezTo>
                  <a:cubicBezTo>
                    <a:pt x="6" y="5246"/>
                    <a:pt x="1" y="5281"/>
                    <a:pt x="23" y="5281"/>
                  </a:cubicBezTo>
                  <a:cubicBezTo>
                    <a:pt x="39" y="5281"/>
                    <a:pt x="69" y="5263"/>
                    <a:pt x="111" y="5221"/>
                  </a:cubicBezTo>
                  <a:cubicBezTo>
                    <a:pt x="1546" y="3853"/>
                    <a:pt x="2379" y="2019"/>
                    <a:pt x="2480" y="51"/>
                  </a:cubicBezTo>
                  <a:cubicBezTo>
                    <a:pt x="2480" y="17"/>
                    <a:pt x="2455" y="0"/>
                    <a:pt x="24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44"/>
            <p:cNvSpPr/>
            <p:nvPr/>
          </p:nvSpPr>
          <p:spPr>
            <a:xfrm>
              <a:off x="2968125" y="2856650"/>
              <a:ext cx="246025" cy="229550"/>
            </a:xfrm>
            <a:custGeom>
              <a:avLst/>
              <a:gdLst/>
              <a:ahLst/>
              <a:cxnLst/>
              <a:rect l="l" t="t" r="r" b="b"/>
              <a:pathLst>
                <a:path w="9841" h="9182" extrusionOk="0">
                  <a:moveTo>
                    <a:pt x="4771" y="1"/>
                  </a:moveTo>
                  <a:cubicBezTo>
                    <a:pt x="3770" y="901"/>
                    <a:pt x="2836" y="1902"/>
                    <a:pt x="2002" y="2936"/>
                  </a:cubicBezTo>
                  <a:cubicBezTo>
                    <a:pt x="1268" y="3970"/>
                    <a:pt x="0" y="8807"/>
                    <a:pt x="1035" y="9141"/>
                  </a:cubicBezTo>
                  <a:cubicBezTo>
                    <a:pt x="1127" y="9168"/>
                    <a:pt x="1219" y="9181"/>
                    <a:pt x="1311" y="9181"/>
                  </a:cubicBezTo>
                  <a:cubicBezTo>
                    <a:pt x="2541" y="9181"/>
                    <a:pt x="3669" y="6811"/>
                    <a:pt x="4103" y="5538"/>
                  </a:cubicBezTo>
                  <a:cubicBezTo>
                    <a:pt x="4103" y="5538"/>
                    <a:pt x="5000" y="5830"/>
                    <a:pt x="6035" y="5830"/>
                  </a:cubicBezTo>
                  <a:cubicBezTo>
                    <a:pt x="6914" y="5830"/>
                    <a:pt x="7893" y="5619"/>
                    <a:pt x="8507" y="4837"/>
                  </a:cubicBezTo>
                  <a:cubicBezTo>
                    <a:pt x="9841" y="3136"/>
                    <a:pt x="4771" y="1"/>
                    <a:pt x="477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44"/>
            <p:cNvSpPr/>
            <p:nvPr/>
          </p:nvSpPr>
          <p:spPr>
            <a:xfrm>
              <a:off x="3003975" y="2979725"/>
              <a:ext cx="178250" cy="105450"/>
            </a:xfrm>
            <a:custGeom>
              <a:avLst/>
              <a:gdLst/>
              <a:ahLst/>
              <a:cxnLst/>
              <a:rect l="l" t="t" r="r" b="b"/>
              <a:pathLst>
                <a:path w="7130" h="4218" extrusionOk="0">
                  <a:moveTo>
                    <a:pt x="7074" y="1"/>
                  </a:moveTo>
                  <a:cubicBezTo>
                    <a:pt x="7062" y="1"/>
                    <a:pt x="7049" y="5"/>
                    <a:pt x="7039" y="15"/>
                  </a:cubicBezTo>
                  <a:cubicBezTo>
                    <a:pt x="6417" y="559"/>
                    <a:pt x="5499" y="752"/>
                    <a:pt x="4577" y="752"/>
                  </a:cubicBezTo>
                  <a:cubicBezTo>
                    <a:pt x="3919" y="752"/>
                    <a:pt x="3259" y="654"/>
                    <a:pt x="2703" y="515"/>
                  </a:cubicBezTo>
                  <a:cubicBezTo>
                    <a:pt x="2679" y="491"/>
                    <a:pt x="2651" y="480"/>
                    <a:pt x="2624" y="480"/>
                  </a:cubicBezTo>
                  <a:cubicBezTo>
                    <a:pt x="2574" y="480"/>
                    <a:pt x="2524" y="517"/>
                    <a:pt x="2503" y="582"/>
                  </a:cubicBezTo>
                  <a:cubicBezTo>
                    <a:pt x="1969" y="1883"/>
                    <a:pt x="1502" y="3717"/>
                    <a:pt x="1" y="4218"/>
                  </a:cubicBezTo>
                  <a:cubicBezTo>
                    <a:pt x="1635" y="3984"/>
                    <a:pt x="2202" y="2183"/>
                    <a:pt x="2736" y="815"/>
                  </a:cubicBezTo>
                  <a:cubicBezTo>
                    <a:pt x="3261" y="986"/>
                    <a:pt x="3849" y="1086"/>
                    <a:pt x="4434" y="1086"/>
                  </a:cubicBezTo>
                  <a:cubicBezTo>
                    <a:pt x="5447" y="1086"/>
                    <a:pt x="6451" y="788"/>
                    <a:pt x="7106" y="48"/>
                  </a:cubicBezTo>
                  <a:cubicBezTo>
                    <a:pt x="7129" y="24"/>
                    <a:pt x="7103" y="1"/>
                    <a:pt x="70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44"/>
            <p:cNvSpPr/>
            <p:nvPr/>
          </p:nvSpPr>
          <p:spPr>
            <a:xfrm>
              <a:off x="3068200" y="2200875"/>
              <a:ext cx="461225" cy="791725"/>
            </a:xfrm>
            <a:custGeom>
              <a:avLst/>
              <a:gdLst/>
              <a:ahLst/>
              <a:cxnLst/>
              <a:rect l="l" t="t" r="r" b="b"/>
              <a:pathLst>
                <a:path w="18449" h="31669" extrusionOk="0">
                  <a:moveTo>
                    <a:pt x="16671" y="0"/>
                  </a:moveTo>
                  <a:cubicBezTo>
                    <a:pt x="15937" y="0"/>
                    <a:pt x="15004" y="572"/>
                    <a:pt x="13977" y="1981"/>
                  </a:cubicBezTo>
                  <a:cubicBezTo>
                    <a:pt x="11642" y="5150"/>
                    <a:pt x="0" y="25931"/>
                    <a:pt x="0" y="25931"/>
                  </a:cubicBezTo>
                  <a:cubicBezTo>
                    <a:pt x="367" y="25998"/>
                    <a:pt x="11509" y="31669"/>
                    <a:pt x="11509" y="31669"/>
                  </a:cubicBezTo>
                  <a:cubicBezTo>
                    <a:pt x="11509" y="31669"/>
                    <a:pt x="18080" y="4850"/>
                    <a:pt x="18247" y="3082"/>
                  </a:cubicBezTo>
                  <a:cubicBezTo>
                    <a:pt x="18449" y="1345"/>
                    <a:pt x="17795" y="0"/>
                    <a:pt x="1667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44"/>
            <p:cNvSpPr/>
            <p:nvPr/>
          </p:nvSpPr>
          <p:spPr>
            <a:xfrm>
              <a:off x="3126575" y="2818300"/>
              <a:ext cx="187650" cy="80075"/>
            </a:xfrm>
            <a:custGeom>
              <a:avLst/>
              <a:gdLst/>
              <a:ahLst/>
              <a:cxnLst/>
              <a:rect l="l" t="t" r="r" b="b"/>
              <a:pathLst>
                <a:path w="7506" h="3203" extrusionOk="0">
                  <a:moveTo>
                    <a:pt x="67" y="0"/>
                  </a:moveTo>
                  <a:cubicBezTo>
                    <a:pt x="34" y="0"/>
                    <a:pt x="0" y="34"/>
                    <a:pt x="34" y="34"/>
                  </a:cubicBezTo>
                  <a:cubicBezTo>
                    <a:pt x="2769" y="1368"/>
                    <a:pt x="6839" y="2902"/>
                    <a:pt x="7439" y="3203"/>
                  </a:cubicBezTo>
                  <a:cubicBezTo>
                    <a:pt x="7472" y="3203"/>
                    <a:pt x="7506" y="3169"/>
                    <a:pt x="7472" y="3169"/>
                  </a:cubicBezTo>
                  <a:cubicBezTo>
                    <a:pt x="5037" y="1968"/>
                    <a:pt x="2569" y="934"/>
                    <a:pt x="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44"/>
            <p:cNvSpPr/>
            <p:nvPr/>
          </p:nvSpPr>
          <p:spPr>
            <a:xfrm>
              <a:off x="3248575" y="3973275"/>
              <a:ext cx="505975" cy="459625"/>
            </a:xfrm>
            <a:custGeom>
              <a:avLst/>
              <a:gdLst/>
              <a:ahLst/>
              <a:cxnLst/>
              <a:rect l="l" t="t" r="r" b="b"/>
              <a:pathLst>
                <a:path w="20239" h="18385" extrusionOk="0">
                  <a:moveTo>
                    <a:pt x="16802" y="1"/>
                  </a:moveTo>
                  <a:lnTo>
                    <a:pt x="5294" y="5838"/>
                  </a:lnTo>
                  <a:lnTo>
                    <a:pt x="6061" y="8040"/>
                  </a:lnTo>
                  <a:cubicBezTo>
                    <a:pt x="6061" y="8040"/>
                    <a:pt x="824" y="14578"/>
                    <a:pt x="424" y="15479"/>
                  </a:cubicBezTo>
                  <a:cubicBezTo>
                    <a:pt x="0" y="16359"/>
                    <a:pt x="341" y="18384"/>
                    <a:pt x="1041" y="18384"/>
                  </a:cubicBezTo>
                  <a:cubicBezTo>
                    <a:pt x="1057" y="18384"/>
                    <a:pt x="1074" y="18383"/>
                    <a:pt x="1091" y="18381"/>
                  </a:cubicBezTo>
                  <a:cubicBezTo>
                    <a:pt x="1825" y="18247"/>
                    <a:pt x="19604" y="9174"/>
                    <a:pt x="20071" y="8374"/>
                  </a:cubicBezTo>
                  <a:cubicBezTo>
                    <a:pt x="20238" y="8073"/>
                    <a:pt x="19037" y="5538"/>
                    <a:pt x="17570" y="2236"/>
                  </a:cubicBezTo>
                  <a:cubicBezTo>
                    <a:pt x="17269" y="1602"/>
                    <a:pt x="16936" y="301"/>
                    <a:pt x="168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44"/>
            <p:cNvSpPr/>
            <p:nvPr/>
          </p:nvSpPr>
          <p:spPr>
            <a:xfrm>
              <a:off x="3248575" y="4029150"/>
              <a:ext cx="505975" cy="403750"/>
            </a:xfrm>
            <a:custGeom>
              <a:avLst/>
              <a:gdLst/>
              <a:ahLst/>
              <a:cxnLst/>
              <a:rect l="l" t="t" r="r" b="b"/>
              <a:pathLst>
                <a:path w="20239" h="16150" extrusionOk="0">
                  <a:moveTo>
                    <a:pt x="17570" y="1"/>
                  </a:moveTo>
                  <a:lnTo>
                    <a:pt x="6061" y="5838"/>
                  </a:lnTo>
                  <a:cubicBezTo>
                    <a:pt x="6061" y="5838"/>
                    <a:pt x="824" y="12376"/>
                    <a:pt x="424" y="13277"/>
                  </a:cubicBezTo>
                  <a:cubicBezTo>
                    <a:pt x="1" y="14157"/>
                    <a:pt x="341" y="16149"/>
                    <a:pt x="1040" y="16149"/>
                  </a:cubicBezTo>
                  <a:cubicBezTo>
                    <a:pt x="1057" y="16149"/>
                    <a:pt x="1074" y="16148"/>
                    <a:pt x="1091" y="16146"/>
                  </a:cubicBezTo>
                  <a:cubicBezTo>
                    <a:pt x="1825" y="16012"/>
                    <a:pt x="19604" y="6939"/>
                    <a:pt x="20071" y="6139"/>
                  </a:cubicBezTo>
                  <a:cubicBezTo>
                    <a:pt x="20238" y="5838"/>
                    <a:pt x="19071" y="3170"/>
                    <a:pt x="175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44"/>
            <p:cNvSpPr/>
            <p:nvPr/>
          </p:nvSpPr>
          <p:spPr>
            <a:xfrm>
              <a:off x="3271725" y="4183425"/>
              <a:ext cx="451125" cy="229600"/>
            </a:xfrm>
            <a:custGeom>
              <a:avLst/>
              <a:gdLst/>
              <a:ahLst/>
              <a:cxnLst/>
              <a:rect l="l" t="t" r="r" b="b"/>
              <a:pathLst>
                <a:path w="18045" h="9184" extrusionOk="0">
                  <a:moveTo>
                    <a:pt x="18045" y="1"/>
                  </a:moveTo>
                  <a:lnTo>
                    <a:pt x="18045" y="1"/>
                  </a:lnTo>
                  <a:cubicBezTo>
                    <a:pt x="15009" y="1335"/>
                    <a:pt x="3001" y="7506"/>
                    <a:pt x="65" y="9107"/>
                  </a:cubicBezTo>
                  <a:cubicBezTo>
                    <a:pt x="11" y="9134"/>
                    <a:pt x="1" y="9183"/>
                    <a:pt x="34" y="9183"/>
                  </a:cubicBezTo>
                  <a:cubicBezTo>
                    <a:pt x="42" y="9183"/>
                    <a:pt x="52" y="9181"/>
                    <a:pt x="65" y="9174"/>
                  </a:cubicBezTo>
                  <a:cubicBezTo>
                    <a:pt x="3101" y="7740"/>
                    <a:pt x="15176" y="1669"/>
                    <a:pt x="180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44"/>
            <p:cNvSpPr/>
            <p:nvPr/>
          </p:nvSpPr>
          <p:spPr>
            <a:xfrm>
              <a:off x="3279175" y="4321975"/>
              <a:ext cx="90925" cy="35325"/>
            </a:xfrm>
            <a:custGeom>
              <a:avLst/>
              <a:gdLst/>
              <a:ahLst/>
              <a:cxnLst/>
              <a:rect l="l" t="t" r="r" b="b"/>
              <a:pathLst>
                <a:path w="3637" h="1413" extrusionOk="0">
                  <a:moveTo>
                    <a:pt x="1255" y="1"/>
                  </a:moveTo>
                  <a:cubicBezTo>
                    <a:pt x="825" y="1"/>
                    <a:pt x="395" y="113"/>
                    <a:pt x="1" y="330"/>
                  </a:cubicBezTo>
                  <a:lnTo>
                    <a:pt x="1" y="363"/>
                  </a:lnTo>
                  <a:cubicBezTo>
                    <a:pt x="364" y="224"/>
                    <a:pt x="740" y="157"/>
                    <a:pt x="1111" y="157"/>
                  </a:cubicBezTo>
                  <a:cubicBezTo>
                    <a:pt x="2071" y="157"/>
                    <a:pt x="3002" y="604"/>
                    <a:pt x="3603" y="1397"/>
                  </a:cubicBezTo>
                  <a:cubicBezTo>
                    <a:pt x="3603" y="1408"/>
                    <a:pt x="3607" y="1412"/>
                    <a:pt x="3612" y="1412"/>
                  </a:cubicBezTo>
                  <a:cubicBezTo>
                    <a:pt x="3622" y="1412"/>
                    <a:pt x="3637" y="1397"/>
                    <a:pt x="3637" y="1397"/>
                  </a:cubicBezTo>
                  <a:cubicBezTo>
                    <a:pt x="3303" y="797"/>
                    <a:pt x="2803" y="363"/>
                    <a:pt x="2136" y="163"/>
                  </a:cubicBezTo>
                  <a:cubicBezTo>
                    <a:pt x="1849" y="54"/>
                    <a:pt x="1552" y="1"/>
                    <a:pt x="12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44"/>
            <p:cNvSpPr/>
            <p:nvPr/>
          </p:nvSpPr>
          <p:spPr>
            <a:xfrm>
              <a:off x="3372850" y="4181150"/>
              <a:ext cx="104000" cy="19950"/>
            </a:xfrm>
            <a:custGeom>
              <a:avLst/>
              <a:gdLst/>
              <a:ahLst/>
              <a:cxnLst/>
              <a:rect l="l" t="t" r="r" b="b"/>
              <a:pathLst>
                <a:path w="4160" h="798" extrusionOk="0">
                  <a:moveTo>
                    <a:pt x="2609" y="0"/>
                  </a:moveTo>
                  <a:cubicBezTo>
                    <a:pt x="1737" y="0"/>
                    <a:pt x="836" y="265"/>
                    <a:pt x="90" y="659"/>
                  </a:cubicBezTo>
                  <a:cubicBezTo>
                    <a:pt x="1" y="689"/>
                    <a:pt x="17" y="798"/>
                    <a:pt x="116" y="798"/>
                  </a:cubicBezTo>
                  <a:cubicBezTo>
                    <a:pt x="128" y="798"/>
                    <a:pt x="142" y="796"/>
                    <a:pt x="156" y="792"/>
                  </a:cubicBezTo>
                  <a:cubicBezTo>
                    <a:pt x="1296" y="553"/>
                    <a:pt x="2489" y="421"/>
                    <a:pt x="3688" y="421"/>
                  </a:cubicBezTo>
                  <a:cubicBezTo>
                    <a:pt x="3823" y="421"/>
                    <a:pt x="3958" y="422"/>
                    <a:pt x="4093" y="426"/>
                  </a:cubicBezTo>
                  <a:cubicBezTo>
                    <a:pt x="4126" y="426"/>
                    <a:pt x="4159" y="359"/>
                    <a:pt x="4126" y="325"/>
                  </a:cubicBezTo>
                  <a:cubicBezTo>
                    <a:pt x="3659" y="98"/>
                    <a:pt x="3139" y="0"/>
                    <a:pt x="26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44"/>
            <p:cNvSpPr/>
            <p:nvPr/>
          </p:nvSpPr>
          <p:spPr>
            <a:xfrm>
              <a:off x="3355250" y="4201975"/>
              <a:ext cx="103250" cy="19975"/>
            </a:xfrm>
            <a:custGeom>
              <a:avLst/>
              <a:gdLst/>
              <a:ahLst/>
              <a:cxnLst/>
              <a:rect l="l" t="t" r="r" b="b"/>
              <a:pathLst>
                <a:path w="4130" h="799" extrusionOk="0">
                  <a:moveTo>
                    <a:pt x="2555" y="1"/>
                  </a:moveTo>
                  <a:cubicBezTo>
                    <a:pt x="1679" y="1"/>
                    <a:pt x="786" y="266"/>
                    <a:pt x="60" y="660"/>
                  </a:cubicBezTo>
                  <a:cubicBezTo>
                    <a:pt x="0" y="690"/>
                    <a:pt x="20" y="799"/>
                    <a:pt x="96" y="799"/>
                  </a:cubicBezTo>
                  <a:cubicBezTo>
                    <a:pt x="105" y="799"/>
                    <a:pt x="116" y="797"/>
                    <a:pt x="127" y="793"/>
                  </a:cubicBezTo>
                  <a:cubicBezTo>
                    <a:pt x="1266" y="554"/>
                    <a:pt x="2460" y="421"/>
                    <a:pt x="3658" y="421"/>
                  </a:cubicBezTo>
                  <a:cubicBezTo>
                    <a:pt x="3793" y="421"/>
                    <a:pt x="3928" y="423"/>
                    <a:pt x="4063" y="426"/>
                  </a:cubicBezTo>
                  <a:cubicBezTo>
                    <a:pt x="4096" y="426"/>
                    <a:pt x="4129" y="326"/>
                    <a:pt x="4096" y="326"/>
                  </a:cubicBezTo>
                  <a:cubicBezTo>
                    <a:pt x="3616" y="99"/>
                    <a:pt x="3089" y="1"/>
                    <a:pt x="25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44"/>
            <p:cNvSpPr/>
            <p:nvPr/>
          </p:nvSpPr>
          <p:spPr>
            <a:xfrm>
              <a:off x="3336100" y="4222800"/>
              <a:ext cx="104050" cy="19975"/>
            </a:xfrm>
            <a:custGeom>
              <a:avLst/>
              <a:gdLst/>
              <a:ahLst/>
              <a:cxnLst/>
              <a:rect l="l" t="t" r="r" b="b"/>
              <a:pathLst>
                <a:path w="4162" h="799" extrusionOk="0">
                  <a:moveTo>
                    <a:pt x="2572" y="0"/>
                  </a:moveTo>
                  <a:cubicBezTo>
                    <a:pt x="1701" y="0"/>
                    <a:pt x="814" y="256"/>
                    <a:pt x="92" y="628"/>
                  </a:cubicBezTo>
                  <a:cubicBezTo>
                    <a:pt x="1" y="658"/>
                    <a:pt x="20" y="799"/>
                    <a:pt x="100" y="799"/>
                  </a:cubicBezTo>
                  <a:cubicBezTo>
                    <a:pt x="108" y="799"/>
                    <a:pt x="116" y="797"/>
                    <a:pt x="125" y="794"/>
                  </a:cubicBezTo>
                  <a:cubicBezTo>
                    <a:pt x="1295" y="554"/>
                    <a:pt x="2491" y="422"/>
                    <a:pt x="3691" y="422"/>
                  </a:cubicBezTo>
                  <a:cubicBezTo>
                    <a:pt x="3825" y="422"/>
                    <a:pt x="3960" y="424"/>
                    <a:pt x="4095" y="427"/>
                  </a:cubicBezTo>
                  <a:cubicBezTo>
                    <a:pt x="4128" y="427"/>
                    <a:pt x="4162" y="361"/>
                    <a:pt x="4128" y="327"/>
                  </a:cubicBezTo>
                  <a:cubicBezTo>
                    <a:pt x="3644" y="98"/>
                    <a:pt x="3111" y="0"/>
                    <a:pt x="25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44"/>
            <p:cNvSpPr/>
            <p:nvPr/>
          </p:nvSpPr>
          <p:spPr>
            <a:xfrm>
              <a:off x="3317775" y="4243625"/>
              <a:ext cx="104025" cy="20000"/>
            </a:xfrm>
            <a:custGeom>
              <a:avLst/>
              <a:gdLst/>
              <a:ahLst/>
              <a:cxnLst/>
              <a:rect l="l" t="t" r="r" b="b"/>
              <a:pathLst>
                <a:path w="4161" h="800" extrusionOk="0">
                  <a:moveTo>
                    <a:pt x="2564" y="1"/>
                  </a:moveTo>
                  <a:cubicBezTo>
                    <a:pt x="1700" y="1"/>
                    <a:pt x="813" y="257"/>
                    <a:pt x="91" y="628"/>
                  </a:cubicBezTo>
                  <a:cubicBezTo>
                    <a:pt x="0" y="659"/>
                    <a:pt x="20" y="800"/>
                    <a:pt x="99" y="800"/>
                  </a:cubicBezTo>
                  <a:cubicBezTo>
                    <a:pt x="107" y="800"/>
                    <a:pt x="116" y="798"/>
                    <a:pt x="125" y="795"/>
                  </a:cubicBezTo>
                  <a:cubicBezTo>
                    <a:pt x="1294" y="555"/>
                    <a:pt x="2491" y="423"/>
                    <a:pt x="3690" y="423"/>
                  </a:cubicBezTo>
                  <a:cubicBezTo>
                    <a:pt x="3824" y="423"/>
                    <a:pt x="3959" y="425"/>
                    <a:pt x="4094" y="428"/>
                  </a:cubicBezTo>
                  <a:cubicBezTo>
                    <a:pt x="4094" y="428"/>
                    <a:pt x="4161" y="328"/>
                    <a:pt x="4094" y="328"/>
                  </a:cubicBezTo>
                  <a:cubicBezTo>
                    <a:pt x="3623" y="99"/>
                    <a:pt x="3098" y="1"/>
                    <a:pt x="25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44"/>
            <p:cNvSpPr/>
            <p:nvPr/>
          </p:nvSpPr>
          <p:spPr>
            <a:xfrm>
              <a:off x="3639100" y="4119025"/>
              <a:ext cx="84100" cy="58800"/>
            </a:xfrm>
            <a:custGeom>
              <a:avLst/>
              <a:gdLst/>
              <a:ahLst/>
              <a:cxnLst/>
              <a:rect l="l" t="t" r="r" b="b"/>
              <a:pathLst>
                <a:path w="3364" h="2352" extrusionOk="0">
                  <a:moveTo>
                    <a:pt x="1686" y="1"/>
                  </a:moveTo>
                  <a:cubicBezTo>
                    <a:pt x="1516" y="1"/>
                    <a:pt x="1335" y="44"/>
                    <a:pt x="1148" y="142"/>
                  </a:cubicBezTo>
                  <a:cubicBezTo>
                    <a:pt x="0" y="716"/>
                    <a:pt x="630" y="2351"/>
                    <a:pt x="1678" y="2351"/>
                  </a:cubicBezTo>
                  <a:cubicBezTo>
                    <a:pt x="1848" y="2351"/>
                    <a:pt x="2029" y="2308"/>
                    <a:pt x="2216" y="2210"/>
                  </a:cubicBezTo>
                  <a:cubicBezTo>
                    <a:pt x="3363" y="1636"/>
                    <a:pt x="2734" y="1"/>
                    <a:pt x="168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44"/>
            <p:cNvSpPr/>
            <p:nvPr/>
          </p:nvSpPr>
          <p:spPr>
            <a:xfrm>
              <a:off x="3294200" y="4118725"/>
              <a:ext cx="124275" cy="74750"/>
            </a:xfrm>
            <a:custGeom>
              <a:avLst/>
              <a:gdLst/>
              <a:ahLst/>
              <a:cxnLst/>
              <a:rect l="l" t="t" r="r" b="b"/>
              <a:pathLst>
                <a:path w="4971" h="2990" extrusionOk="0">
                  <a:moveTo>
                    <a:pt x="1304" y="386"/>
                  </a:moveTo>
                  <a:cubicBezTo>
                    <a:pt x="1696" y="386"/>
                    <a:pt x="2158" y="534"/>
                    <a:pt x="2368" y="654"/>
                  </a:cubicBezTo>
                  <a:cubicBezTo>
                    <a:pt x="2635" y="821"/>
                    <a:pt x="2936" y="1021"/>
                    <a:pt x="3202" y="1221"/>
                  </a:cubicBezTo>
                  <a:cubicBezTo>
                    <a:pt x="3769" y="1655"/>
                    <a:pt x="4236" y="2189"/>
                    <a:pt x="4770" y="2656"/>
                  </a:cubicBezTo>
                  <a:cubicBezTo>
                    <a:pt x="4203" y="2556"/>
                    <a:pt x="3636" y="2489"/>
                    <a:pt x="3069" y="2422"/>
                  </a:cubicBezTo>
                  <a:cubicBezTo>
                    <a:pt x="2402" y="2289"/>
                    <a:pt x="1034" y="2122"/>
                    <a:pt x="734" y="1355"/>
                  </a:cubicBezTo>
                  <a:lnTo>
                    <a:pt x="767" y="1355"/>
                  </a:lnTo>
                  <a:cubicBezTo>
                    <a:pt x="456" y="604"/>
                    <a:pt x="828" y="386"/>
                    <a:pt x="1304" y="386"/>
                  </a:cubicBezTo>
                  <a:close/>
                  <a:moveTo>
                    <a:pt x="1386" y="0"/>
                  </a:moveTo>
                  <a:cubicBezTo>
                    <a:pt x="944" y="0"/>
                    <a:pt x="524" y="163"/>
                    <a:pt x="334" y="621"/>
                  </a:cubicBezTo>
                  <a:cubicBezTo>
                    <a:pt x="0" y="1421"/>
                    <a:pt x="701" y="2022"/>
                    <a:pt x="1334" y="2322"/>
                  </a:cubicBezTo>
                  <a:cubicBezTo>
                    <a:pt x="2402" y="2822"/>
                    <a:pt x="3636" y="2856"/>
                    <a:pt x="4770" y="2989"/>
                  </a:cubicBezTo>
                  <a:cubicBezTo>
                    <a:pt x="4904" y="2989"/>
                    <a:pt x="4970" y="2889"/>
                    <a:pt x="4937" y="2789"/>
                  </a:cubicBezTo>
                  <a:cubicBezTo>
                    <a:pt x="4970" y="2789"/>
                    <a:pt x="4970" y="2756"/>
                    <a:pt x="4970" y="2722"/>
                  </a:cubicBezTo>
                  <a:cubicBezTo>
                    <a:pt x="4337" y="1688"/>
                    <a:pt x="3403" y="821"/>
                    <a:pt x="2335" y="221"/>
                  </a:cubicBezTo>
                  <a:cubicBezTo>
                    <a:pt x="2063" y="92"/>
                    <a:pt x="1718" y="0"/>
                    <a:pt x="13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44"/>
            <p:cNvSpPr/>
            <p:nvPr/>
          </p:nvSpPr>
          <p:spPr>
            <a:xfrm>
              <a:off x="3410950" y="4102825"/>
              <a:ext cx="115100" cy="90775"/>
            </a:xfrm>
            <a:custGeom>
              <a:avLst/>
              <a:gdLst/>
              <a:ahLst/>
              <a:cxnLst/>
              <a:rect l="l" t="t" r="r" b="b"/>
              <a:pathLst>
                <a:path w="4604" h="3631" extrusionOk="0">
                  <a:moveTo>
                    <a:pt x="3391" y="389"/>
                  </a:moveTo>
                  <a:cubicBezTo>
                    <a:pt x="3751" y="389"/>
                    <a:pt x="4008" y="597"/>
                    <a:pt x="3870" y="1257"/>
                  </a:cubicBezTo>
                  <a:cubicBezTo>
                    <a:pt x="3703" y="2024"/>
                    <a:pt x="2402" y="2491"/>
                    <a:pt x="1768" y="2725"/>
                  </a:cubicBezTo>
                  <a:cubicBezTo>
                    <a:pt x="1234" y="2891"/>
                    <a:pt x="701" y="3058"/>
                    <a:pt x="167" y="3292"/>
                  </a:cubicBezTo>
                  <a:cubicBezTo>
                    <a:pt x="567" y="2691"/>
                    <a:pt x="1001" y="2124"/>
                    <a:pt x="1434" y="1590"/>
                  </a:cubicBezTo>
                  <a:cubicBezTo>
                    <a:pt x="1668" y="1324"/>
                    <a:pt x="1901" y="1090"/>
                    <a:pt x="2168" y="857"/>
                  </a:cubicBezTo>
                  <a:cubicBezTo>
                    <a:pt x="2403" y="676"/>
                    <a:pt x="2968" y="389"/>
                    <a:pt x="3391" y="389"/>
                  </a:cubicBezTo>
                  <a:close/>
                  <a:moveTo>
                    <a:pt x="3298" y="1"/>
                  </a:moveTo>
                  <a:cubicBezTo>
                    <a:pt x="2886" y="1"/>
                    <a:pt x="2449" y="198"/>
                    <a:pt x="2135" y="456"/>
                  </a:cubicBezTo>
                  <a:cubicBezTo>
                    <a:pt x="1168" y="1224"/>
                    <a:pt x="434" y="2224"/>
                    <a:pt x="0" y="3392"/>
                  </a:cubicBezTo>
                  <a:cubicBezTo>
                    <a:pt x="0" y="3425"/>
                    <a:pt x="0" y="3425"/>
                    <a:pt x="0" y="3425"/>
                  </a:cubicBezTo>
                  <a:cubicBezTo>
                    <a:pt x="0" y="3514"/>
                    <a:pt x="80" y="3630"/>
                    <a:pt x="168" y="3630"/>
                  </a:cubicBezTo>
                  <a:cubicBezTo>
                    <a:pt x="179" y="3630"/>
                    <a:pt x="190" y="3629"/>
                    <a:pt x="200" y="3625"/>
                  </a:cubicBezTo>
                  <a:cubicBezTo>
                    <a:pt x="1301" y="3258"/>
                    <a:pt x="2535" y="2991"/>
                    <a:pt x="3503" y="2291"/>
                  </a:cubicBezTo>
                  <a:cubicBezTo>
                    <a:pt x="4036" y="1891"/>
                    <a:pt x="4603" y="1123"/>
                    <a:pt x="4170" y="456"/>
                  </a:cubicBezTo>
                  <a:cubicBezTo>
                    <a:pt x="3946" y="129"/>
                    <a:pt x="3630" y="1"/>
                    <a:pt x="32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44"/>
            <p:cNvSpPr/>
            <p:nvPr/>
          </p:nvSpPr>
          <p:spPr>
            <a:xfrm>
              <a:off x="3099050" y="2754075"/>
              <a:ext cx="592950" cy="1422725"/>
            </a:xfrm>
            <a:custGeom>
              <a:avLst/>
              <a:gdLst/>
              <a:ahLst/>
              <a:cxnLst/>
              <a:rect l="l" t="t" r="r" b="b"/>
              <a:pathLst>
                <a:path w="23718" h="56909" extrusionOk="0">
                  <a:moveTo>
                    <a:pt x="8373" y="1"/>
                  </a:moveTo>
                  <a:cubicBezTo>
                    <a:pt x="8373" y="1"/>
                    <a:pt x="1602" y="22283"/>
                    <a:pt x="768" y="29922"/>
                  </a:cubicBezTo>
                  <a:cubicBezTo>
                    <a:pt x="1" y="36727"/>
                    <a:pt x="9140" y="56908"/>
                    <a:pt x="9140" y="56908"/>
                  </a:cubicBezTo>
                  <a:lnTo>
                    <a:pt x="23717" y="50504"/>
                  </a:lnTo>
                  <a:cubicBezTo>
                    <a:pt x="23717" y="50504"/>
                    <a:pt x="15145" y="33091"/>
                    <a:pt x="15345" y="29989"/>
                  </a:cubicBezTo>
                  <a:cubicBezTo>
                    <a:pt x="15879" y="22183"/>
                    <a:pt x="23584" y="1"/>
                    <a:pt x="235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44"/>
            <p:cNvSpPr/>
            <p:nvPr/>
          </p:nvSpPr>
          <p:spPr>
            <a:xfrm>
              <a:off x="3328375" y="3960775"/>
              <a:ext cx="309425" cy="123450"/>
            </a:xfrm>
            <a:custGeom>
              <a:avLst/>
              <a:gdLst/>
              <a:ahLst/>
              <a:cxnLst/>
              <a:rect l="l" t="t" r="r" b="b"/>
              <a:pathLst>
                <a:path w="12377" h="4938" extrusionOk="0">
                  <a:moveTo>
                    <a:pt x="12310" y="1"/>
                  </a:moveTo>
                  <a:cubicBezTo>
                    <a:pt x="10241" y="701"/>
                    <a:pt x="8140" y="1468"/>
                    <a:pt x="6105" y="2302"/>
                  </a:cubicBezTo>
                  <a:cubicBezTo>
                    <a:pt x="5104" y="2703"/>
                    <a:pt x="4104" y="3103"/>
                    <a:pt x="3070" y="3536"/>
                  </a:cubicBezTo>
                  <a:cubicBezTo>
                    <a:pt x="2069" y="3937"/>
                    <a:pt x="1068" y="4437"/>
                    <a:pt x="34" y="4871"/>
                  </a:cubicBezTo>
                  <a:cubicBezTo>
                    <a:pt x="1" y="4871"/>
                    <a:pt x="1" y="4937"/>
                    <a:pt x="34" y="4937"/>
                  </a:cubicBezTo>
                  <a:cubicBezTo>
                    <a:pt x="1102" y="4571"/>
                    <a:pt x="2136" y="4237"/>
                    <a:pt x="3203" y="3837"/>
                  </a:cubicBezTo>
                  <a:cubicBezTo>
                    <a:pt x="4237" y="3470"/>
                    <a:pt x="5238" y="3069"/>
                    <a:pt x="6239" y="2669"/>
                  </a:cubicBezTo>
                  <a:cubicBezTo>
                    <a:pt x="8307" y="1869"/>
                    <a:pt x="10341" y="1035"/>
                    <a:pt x="12343" y="101"/>
                  </a:cubicBezTo>
                  <a:cubicBezTo>
                    <a:pt x="12376" y="101"/>
                    <a:pt x="12376" y="1"/>
                    <a:pt x="1231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44"/>
            <p:cNvSpPr/>
            <p:nvPr/>
          </p:nvSpPr>
          <p:spPr>
            <a:xfrm>
              <a:off x="3418450" y="2795100"/>
              <a:ext cx="214825" cy="1149375"/>
            </a:xfrm>
            <a:custGeom>
              <a:avLst/>
              <a:gdLst/>
              <a:ahLst/>
              <a:cxnLst/>
              <a:rect l="l" t="t" r="r" b="b"/>
              <a:pathLst>
                <a:path w="8593" h="45975" extrusionOk="0">
                  <a:moveTo>
                    <a:pt x="8494" y="1"/>
                  </a:moveTo>
                  <a:cubicBezTo>
                    <a:pt x="8458" y="1"/>
                    <a:pt x="8420" y="19"/>
                    <a:pt x="8406" y="61"/>
                  </a:cubicBezTo>
                  <a:cubicBezTo>
                    <a:pt x="6238" y="6032"/>
                    <a:pt x="4303" y="12070"/>
                    <a:pt x="2535" y="18207"/>
                  </a:cubicBezTo>
                  <a:cubicBezTo>
                    <a:pt x="2102" y="19742"/>
                    <a:pt x="1702" y="21243"/>
                    <a:pt x="1301" y="22777"/>
                  </a:cubicBezTo>
                  <a:cubicBezTo>
                    <a:pt x="1101" y="23578"/>
                    <a:pt x="901" y="24345"/>
                    <a:pt x="667" y="25146"/>
                  </a:cubicBezTo>
                  <a:cubicBezTo>
                    <a:pt x="467" y="25879"/>
                    <a:pt x="301" y="26647"/>
                    <a:pt x="200" y="27414"/>
                  </a:cubicBezTo>
                  <a:cubicBezTo>
                    <a:pt x="0" y="28948"/>
                    <a:pt x="601" y="30383"/>
                    <a:pt x="1068" y="31817"/>
                  </a:cubicBezTo>
                  <a:cubicBezTo>
                    <a:pt x="1568" y="33285"/>
                    <a:pt x="2102" y="34786"/>
                    <a:pt x="2669" y="36254"/>
                  </a:cubicBezTo>
                  <a:cubicBezTo>
                    <a:pt x="3903" y="39556"/>
                    <a:pt x="5237" y="42825"/>
                    <a:pt x="6805" y="45960"/>
                  </a:cubicBezTo>
                  <a:cubicBezTo>
                    <a:pt x="6805" y="45970"/>
                    <a:pt x="6811" y="45974"/>
                    <a:pt x="6819" y="45974"/>
                  </a:cubicBezTo>
                  <a:cubicBezTo>
                    <a:pt x="6839" y="45974"/>
                    <a:pt x="6872" y="45951"/>
                    <a:pt x="6872" y="45927"/>
                  </a:cubicBezTo>
                  <a:cubicBezTo>
                    <a:pt x="5704" y="43058"/>
                    <a:pt x="4470" y="40190"/>
                    <a:pt x="3369" y="37288"/>
                  </a:cubicBezTo>
                  <a:cubicBezTo>
                    <a:pt x="2802" y="35820"/>
                    <a:pt x="2269" y="34352"/>
                    <a:pt x="1735" y="32884"/>
                  </a:cubicBezTo>
                  <a:cubicBezTo>
                    <a:pt x="1468" y="32151"/>
                    <a:pt x="1235" y="31417"/>
                    <a:pt x="968" y="30683"/>
                  </a:cubicBezTo>
                  <a:cubicBezTo>
                    <a:pt x="701" y="29949"/>
                    <a:pt x="501" y="29215"/>
                    <a:pt x="401" y="28448"/>
                  </a:cubicBezTo>
                  <a:cubicBezTo>
                    <a:pt x="367" y="27614"/>
                    <a:pt x="501" y="26780"/>
                    <a:pt x="734" y="26013"/>
                  </a:cubicBezTo>
                  <a:cubicBezTo>
                    <a:pt x="901" y="25246"/>
                    <a:pt x="1101" y="24478"/>
                    <a:pt x="1301" y="23745"/>
                  </a:cubicBezTo>
                  <a:cubicBezTo>
                    <a:pt x="1702" y="22243"/>
                    <a:pt x="2102" y="20742"/>
                    <a:pt x="2535" y="19241"/>
                  </a:cubicBezTo>
                  <a:cubicBezTo>
                    <a:pt x="3369" y="16206"/>
                    <a:pt x="4270" y="13204"/>
                    <a:pt x="5204" y="10202"/>
                  </a:cubicBezTo>
                  <a:cubicBezTo>
                    <a:pt x="6271" y="6799"/>
                    <a:pt x="7406" y="3430"/>
                    <a:pt x="8573" y="94"/>
                  </a:cubicBezTo>
                  <a:cubicBezTo>
                    <a:pt x="8592" y="36"/>
                    <a:pt x="8544" y="1"/>
                    <a:pt x="84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44"/>
            <p:cNvSpPr/>
            <p:nvPr/>
          </p:nvSpPr>
          <p:spPr>
            <a:xfrm>
              <a:off x="3337550" y="4270175"/>
              <a:ext cx="566275" cy="239375"/>
            </a:xfrm>
            <a:custGeom>
              <a:avLst/>
              <a:gdLst/>
              <a:ahLst/>
              <a:cxnLst/>
              <a:rect l="l" t="t" r="r" b="b"/>
              <a:pathLst>
                <a:path w="22651" h="9575" extrusionOk="0">
                  <a:moveTo>
                    <a:pt x="22650" y="0"/>
                  </a:moveTo>
                  <a:lnTo>
                    <a:pt x="9641" y="134"/>
                  </a:lnTo>
                  <a:lnTo>
                    <a:pt x="9741" y="2469"/>
                  </a:lnTo>
                  <a:cubicBezTo>
                    <a:pt x="9741" y="2469"/>
                    <a:pt x="2136" y="6004"/>
                    <a:pt x="1368" y="6638"/>
                  </a:cubicBezTo>
                  <a:cubicBezTo>
                    <a:pt x="601" y="7305"/>
                    <a:pt x="1" y="9273"/>
                    <a:pt x="701" y="9507"/>
                  </a:cubicBezTo>
                  <a:cubicBezTo>
                    <a:pt x="862" y="9553"/>
                    <a:pt x="2036" y="9574"/>
                    <a:pt x="3760" y="9574"/>
                  </a:cubicBezTo>
                  <a:cubicBezTo>
                    <a:pt x="9555" y="9574"/>
                    <a:pt x="21559" y="9333"/>
                    <a:pt x="22150" y="8973"/>
                  </a:cubicBezTo>
                  <a:cubicBezTo>
                    <a:pt x="22483" y="8740"/>
                    <a:pt x="22617" y="4470"/>
                    <a:pt x="2265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44"/>
            <p:cNvSpPr/>
            <p:nvPr/>
          </p:nvSpPr>
          <p:spPr>
            <a:xfrm>
              <a:off x="3337550" y="4328550"/>
              <a:ext cx="565425" cy="181000"/>
            </a:xfrm>
            <a:custGeom>
              <a:avLst/>
              <a:gdLst/>
              <a:ahLst/>
              <a:cxnLst/>
              <a:rect l="l" t="t" r="r" b="b"/>
              <a:pathLst>
                <a:path w="22617" h="7240" extrusionOk="0">
                  <a:moveTo>
                    <a:pt x="22617" y="0"/>
                  </a:moveTo>
                  <a:lnTo>
                    <a:pt x="9741" y="134"/>
                  </a:lnTo>
                  <a:cubicBezTo>
                    <a:pt x="9741" y="134"/>
                    <a:pt x="2136" y="3669"/>
                    <a:pt x="1368" y="4303"/>
                  </a:cubicBezTo>
                  <a:cubicBezTo>
                    <a:pt x="601" y="4970"/>
                    <a:pt x="1" y="6938"/>
                    <a:pt x="701" y="7172"/>
                  </a:cubicBezTo>
                  <a:cubicBezTo>
                    <a:pt x="862" y="7218"/>
                    <a:pt x="2036" y="7239"/>
                    <a:pt x="3760" y="7239"/>
                  </a:cubicBezTo>
                  <a:cubicBezTo>
                    <a:pt x="9555" y="7239"/>
                    <a:pt x="21559" y="6998"/>
                    <a:pt x="22150" y="6638"/>
                  </a:cubicBezTo>
                  <a:cubicBezTo>
                    <a:pt x="22417" y="6438"/>
                    <a:pt x="22550" y="3536"/>
                    <a:pt x="226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44"/>
            <p:cNvSpPr/>
            <p:nvPr/>
          </p:nvSpPr>
          <p:spPr>
            <a:xfrm>
              <a:off x="3360075" y="4481725"/>
              <a:ext cx="507050" cy="7475"/>
            </a:xfrm>
            <a:custGeom>
              <a:avLst/>
              <a:gdLst/>
              <a:ahLst/>
              <a:cxnLst/>
              <a:rect l="l" t="t" r="r" b="b"/>
              <a:pathLst>
                <a:path w="20282" h="299" extrusionOk="0">
                  <a:moveTo>
                    <a:pt x="16563" y="0"/>
                  </a:moveTo>
                  <a:cubicBezTo>
                    <a:pt x="11216" y="0"/>
                    <a:pt x="2661" y="142"/>
                    <a:pt x="100" y="244"/>
                  </a:cubicBezTo>
                  <a:cubicBezTo>
                    <a:pt x="0" y="244"/>
                    <a:pt x="0" y="278"/>
                    <a:pt x="100" y="278"/>
                  </a:cubicBezTo>
                  <a:cubicBezTo>
                    <a:pt x="797" y="292"/>
                    <a:pt x="1936" y="298"/>
                    <a:pt x="3334" y="298"/>
                  </a:cubicBezTo>
                  <a:cubicBezTo>
                    <a:pt x="8632" y="298"/>
                    <a:pt x="17642" y="203"/>
                    <a:pt x="20281" y="44"/>
                  </a:cubicBezTo>
                  <a:cubicBezTo>
                    <a:pt x="19506" y="13"/>
                    <a:pt x="18181" y="0"/>
                    <a:pt x="165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44"/>
            <p:cNvSpPr/>
            <p:nvPr/>
          </p:nvSpPr>
          <p:spPr>
            <a:xfrm>
              <a:off x="3402600" y="4417700"/>
              <a:ext cx="70900" cy="64300"/>
            </a:xfrm>
            <a:custGeom>
              <a:avLst/>
              <a:gdLst/>
              <a:ahLst/>
              <a:cxnLst/>
              <a:rect l="l" t="t" r="r" b="b"/>
              <a:pathLst>
                <a:path w="2836" h="2572" extrusionOk="0">
                  <a:moveTo>
                    <a:pt x="162" y="1"/>
                  </a:moveTo>
                  <a:cubicBezTo>
                    <a:pt x="119" y="1"/>
                    <a:pt x="77" y="1"/>
                    <a:pt x="34" y="3"/>
                  </a:cubicBezTo>
                  <a:cubicBezTo>
                    <a:pt x="1" y="3"/>
                    <a:pt x="1" y="37"/>
                    <a:pt x="34" y="37"/>
                  </a:cubicBezTo>
                  <a:cubicBezTo>
                    <a:pt x="1402" y="170"/>
                    <a:pt x="2536" y="1204"/>
                    <a:pt x="2769" y="2572"/>
                  </a:cubicBezTo>
                  <a:lnTo>
                    <a:pt x="2836" y="2572"/>
                  </a:lnTo>
                  <a:cubicBezTo>
                    <a:pt x="2803" y="1905"/>
                    <a:pt x="2536" y="1238"/>
                    <a:pt x="2069" y="771"/>
                  </a:cubicBezTo>
                  <a:cubicBezTo>
                    <a:pt x="1565" y="267"/>
                    <a:pt x="882" y="1"/>
                    <a:pt x="1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44"/>
            <p:cNvSpPr/>
            <p:nvPr/>
          </p:nvSpPr>
          <p:spPr>
            <a:xfrm>
              <a:off x="3545450" y="4340950"/>
              <a:ext cx="98175" cy="39325"/>
            </a:xfrm>
            <a:custGeom>
              <a:avLst/>
              <a:gdLst/>
              <a:ahLst/>
              <a:cxnLst/>
              <a:rect l="l" t="t" r="r" b="b"/>
              <a:pathLst>
                <a:path w="3927" h="1573" extrusionOk="0">
                  <a:moveTo>
                    <a:pt x="102" y="1"/>
                  </a:moveTo>
                  <a:cubicBezTo>
                    <a:pt x="20" y="1"/>
                    <a:pt x="1" y="171"/>
                    <a:pt x="124" y="171"/>
                  </a:cubicBezTo>
                  <a:cubicBezTo>
                    <a:pt x="1392" y="505"/>
                    <a:pt x="2626" y="972"/>
                    <a:pt x="3827" y="1572"/>
                  </a:cubicBezTo>
                  <a:cubicBezTo>
                    <a:pt x="3860" y="1572"/>
                    <a:pt x="3927" y="1539"/>
                    <a:pt x="3893" y="1506"/>
                  </a:cubicBezTo>
                  <a:cubicBezTo>
                    <a:pt x="3057" y="444"/>
                    <a:pt x="1569" y="3"/>
                    <a:pt x="267" y="3"/>
                  </a:cubicBezTo>
                  <a:cubicBezTo>
                    <a:pt x="219" y="3"/>
                    <a:pt x="171" y="3"/>
                    <a:pt x="124" y="4"/>
                  </a:cubicBezTo>
                  <a:cubicBezTo>
                    <a:pt x="116" y="2"/>
                    <a:pt x="109" y="1"/>
                    <a:pt x="1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44"/>
            <p:cNvSpPr/>
            <p:nvPr/>
          </p:nvSpPr>
          <p:spPr>
            <a:xfrm>
              <a:off x="3519350" y="4351025"/>
              <a:ext cx="98275" cy="39475"/>
            </a:xfrm>
            <a:custGeom>
              <a:avLst/>
              <a:gdLst/>
              <a:ahLst/>
              <a:cxnLst/>
              <a:rect l="l" t="t" r="r" b="b"/>
              <a:pathLst>
                <a:path w="3931" h="1579" extrusionOk="0">
                  <a:moveTo>
                    <a:pt x="268" y="0"/>
                  </a:moveTo>
                  <a:cubicBezTo>
                    <a:pt x="223" y="0"/>
                    <a:pt x="178" y="1"/>
                    <a:pt x="134" y="2"/>
                  </a:cubicBezTo>
                  <a:cubicBezTo>
                    <a:pt x="34" y="2"/>
                    <a:pt x="1" y="169"/>
                    <a:pt x="134" y="169"/>
                  </a:cubicBezTo>
                  <a:cubicBezTo>
                    <a:pt x="1402" y="502"/>
                    <a:pt x="2636" y="969"/>
                    <a:pt x="3837" y="1570"/>
                  </a:cubicBezTo>
                  <a:cubicBezTo>
                    <a:pt x="3843" y="1576"/>
                    <a:pt x="3851" y="1579"/>
                    <a:pt x="3858" y="1579"/>
                  </a:cubicBezTo>
                  <a:cubicBezTo>
                    <a:pt x="3892" y="1579"/>
                    <a:pt x="3930" y="1530"/>
                    <a:pt x="3903" y="1503"/>
                  </a:cubicBezTo>
                  <a:cubicBezTo>
                    <a:pt x="3065" y="471"/>
                    <a:pt x="1572" y="0"/>
                    <a:pt x="2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44"/>
            <p:cNvSpPr/>
            <p:nvPr/>
          </p:nvSpPr>
          <p:spPr>
            <a:xfrm>
              <a:off x="3494350" y="4361800"/>
              <a:ext cx="97575" cy="39325"/>
            </a:xfrm>
            <a:custGeom>
              <a:avLst/>
              <a:gdLst/>
              <a:ahLst/>
              <a:cxnLst/>
              <a:rect l="l" t="t" r="r" b="b"/>
              <a:pathLst>
                <a:path w="3903" h="1573" extrusionOk="0">
                  <a:moveTo>
                    <a:pt x="75" y="0"/>
                  </a:moveTo>
                  <a:cubicBezTo>
                    <a:pt x="1" y="0"/>
                    <a:pt x="9" y="141"/>
                    <a:pt x="100" y="171"/>
                  </a:cubicBezTo>
                  <a:cubicBezTo>
                    <a:pt x="1367" y="505"/>
                    <a:pt x="2602" y="972"/>
                    <a:pt x="3803" y="1572"/>
                  </a:cubicBezTo>
                  <a:cubicBezTo>
                    <a:pt x="3836" y="1572"/>
                    <a:pt x="3903" y="1539"/>
                    <a:pt x="3869" y="1505"/>
                  </a:cubicBezTo>
                  <a:cubicBezTo>
                    <a:pt x="3065" y="444"/>
                    <a:pt x="1578" y="3"/>
                    <a:pt x="246" y="3"/>
                  </a:cubicBezTo>
                  <a:cubicBezTo>
                    <a:pt x="197" y="3"/>
                    <a:pt x="148" y="3"/>
                    <a:pt x="100" y="4"/>
                  </a:cubicBezTo>
                  <a:cubicBezTo>
                    <a:pt x="91" y="1"/>
                    <a:pt x="83" y="0"/>
                    <a:pt x="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44"/>
            <p:cNvSpPr/>
            <p:nvPr/>
          </p:nvSpPr>
          <p:spPr>
            <a:xfrm>
              <a:off x="3468475" y="4371875"/>
              <a:ext cx="97375" cy="39575"/>
            </a:xfrm>
            <a:custGeom>
              <a:avLst/>
              <a:gdLst/>
              <a:ahLst/>
              <a:cxnLst/>
              <a:rect l="l" t="t" r="r" b="b"/>
              <a:pathLst>
                <a:path w="3895" h="1583" extrusionOk="0">
                  <a:moveTo>
                    <a:pt x="268" y="0"/>
                  </a:moveTo>
                  <a:cubicBezTo>
                    <a:pt x="223" y="0"/>
                    <a:pt x="179" y="1"/>
                    <a:pt x="134" y="2"/>
                  </a:cubicBezTo>
                  <a:cubicBezTo>
                    <a:pt x="1" y="2"/>
                    <a:pt x="1" y="168"/>
                    <a:pt x="101" y="168"/>
                  </a:cubicBezTo>
                  <a:cubicBezTo>
                    <a:pt x="1368" y="502"/>
                    <a:pt x="2636" y="969"/>
                    <a:pt x="3803" y="1569"/>
                  </a:cubicBezTo>
                  <a:cubicBezTo>
                    <a:pt x="3812" y="1578"/>
                    <a:pt x="3824" y="1583"/>
                    <a:pt x="3835" y="1583"/>
                  </a:cubicBezTo>
                  <a:cubicBezTo>
                    <a:pt x="3865" y="1583"/>
                    <a:pt x="3895" y="1552"/>
                    <a:pt x="3870" y="1503"/>
                  </a:cubicBezTo>
                  <a:cubicBezTo>
                    <a:pt x="3064" y="471"/>
                    <a:pt x="1572" y="0"/>
                    <a:pt x="2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1622;p44"/>
            <p:cNvSpPr/>
            <p:nvPr/>
          </p:nvSpPr>
          <p:spPr>
            <a:xfrm>
              <a:off x="3807050" y="4403600"/>
              <a:ext cx="75925" cy="58400"/>
            </a:xfrm>
            <a:custGeom>
              <a:avLst/>
              <a:gdLst/>
              <a:ahLst/>
              <a:cxnLst/>
              <a:rect l="l" t="t" r="r" b="b"/>
              <a:pathLst>
                <a:path w="3037" h="2336" extrusionOk="0">
                  <a:moveTo>
                    <a:pt x="1502" y="0"/>
                  </a:moveTo>
                  <a:cubicBezTo>
                    <a:pt x="1" y="0"/>
                    <a:pt x="1" y="2335"/>
                    <a:pt x="1502" y="2335"/>
                  </a:cubicBezTo>
                  <a:cubicBezTo>
                    <a:pt x="3036" y="2302"/>
                    <a:pt x="3003" y="0"/>
                    <a:pt x="15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44"/>
            <p:cNvSpPr/>
            <p:nvPr/>
          </p:nvSpPr>
          <p:spPr>
            <a:xfrm>
              <a:off x="3495175" y="4245775"/>
              <a:ext cx="96750" cy="109325"/>
            </a:xfrm>
            <a:custGeom>
              <a:avLst/>
              <a:gdLst/>
              <a:ahLst/>
              <a:cxnLst/>
              <a:rect l="l" t="t" r="r" b="b"/>
              <a:pathLst>
                <a:path w="3870" h="4373" extrusionOk="0">
                  <a:moveTo>
                    <a:pt x="1235" y="371"/>
                  </a:moveTo>
                  <a:cubicBezTo>
                    <a:pt x="1682" y="371"/>
                    <a:pt x="2268" y="905"/>
                    <a:pt x="2435" y="1176"/>
                  </a:cubicBezTo>
                  <a:cubicBezTo>
                    <a:pt x="2635" y="1476"/>
                    <a:pt x="2802" y="1777"/>
                    <a:pt x="2936" y="2077"/>
                  </a:cubicBezTo>
                  <a:cubicBezTo>
                    <a:pt x="3236" y="2711"/>
                    <a:pt x="3503" y="3378"/>
                    <a:pt x="3736" y="4045"/>
                  </a:cubicBezTo>
                  <a:cubicBezTo>
                    <a:pt x="3269" y="3711"/>
                    <a:pt x="2802" y="3411"/>
                    <a:pt x="2335" y="3078"/>
                  </a:cubicBezTo>
                  <a:cubicBezTo>
                    <a:pt x="1768" y="2677"/>
                    <a:pt x="634" y="1910"/>
                    <a:pt x="701" y="1110"/>
                  </a:cubicBezTo>
                  <a:cubicBezTo>
                    <a:pt x="751" y="561"/>
                    <a:pt x="968" y="371"/>
                    <a:pt x="1235" y="371"/>
                  </a:cubicBezTo>
                  <a:close/>
                  <a:moveTo>
                    <a:pt x="1308" y="0"/>
                  </a:moveTo>
                  <a:cubicBezTo>
                    <a:pt x="1088" y="0"/>
                    <a:pt x="869" y="71"/>
                    <a:pt x="667" y="242"/>
                  </a:cubicBezTo>
                  <a:cubicBezTo>
                    <a:pt x="0" y="809"/>
                    <a:pt x="367" y="1677"/>
                    <a:pt x="801" y="2210"/>
                  </a:cubicBezTo>
                  <a:cubicBezTo>
                    <a:pt x="1535" y="3144"/>
                    <a:pt x="2635" y="3711"/>
                    <a:pt x="3603" y="4345"/>
                  </a:cubicBezTo>
                  <a:cubicBezTo>
                    <a:pt x="3631" y="4364"/>
                    <a:pt x="3659" y="4372"/>
                    <a:pt x="3685" y="4372"/>
                  </a:cubicBezTo>
                  <a:cubicBezTo>
                    <a:pt x="3754" y="4372"/>
                    <a:pt x="3812" y="4317"/>
                    <a:pt x="3836" y="4245"/>
                  </a:cubicBezTo>
                  <a:cubicBezTo>
                    <a:pt x="3870" y="4245"/>
                    <a:pt x="3870" y="4212"/>
                    <a:pt x="3870" y="4212"/>
                  </a:cubicBezTo>
                  <a:cubicBezTo>
                    <a:pt x="3770" y="2978"/>
                    <a:pt x="3336" y="1810"/>
                    <a:pt x="2635" y="776"/>
                  </a:cubicBezTo>
                  <a:cubicBezTo>
                    <a:pt x="2333" y="380"/>
                    <a:pt x="1818" y="0"/>
                    <a:pt x="13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44"/>
            <p:cNvSpPr/>
            <p:nvPr/>
          </p:nvSpPr>
          <p:spPr>
            <a:xfrm>
              <a:off x="3582725" y="4304175"/>
              <a:ext cx="130125" cy="59400"/>
            </a:xfrm>
            <a:custGeom>
              <a:avLst/>
              <a:gdLst/>
              <a:ahLst/>
              <a:cxnLst/>
              <a:rect l="l" t="t" r="r" b="b"/>
              <a:pathLst>
                <a:path w="5205" h="2376" extrusionOk="0">
                  <a:moveTo>
                    <a:pt x="3628" y="392"/>
                  </a:moveTo>
                  <a:cubicBezTo>
                    <a:pt x="4311" y="392"/>
                    <a:pt x="5204" y="634"/>
                    <a:pt x="4504" y="1542"/>
                  </a:cubicBezTo>
                  <a:cubicBezTo>
                    <a:pt x="4216" y="1906"/>
                    <a:pt x="3642" y="2006"/>
                    <a:pt x="3079" y="2006"/>
                  </a:cubicBezTo>
                  <a:cubicBezTo>
                    <a:pt x="2663" y="2006"/>
                    <a:pt x="2252" y="1952"/>
                    <a:pt x="1969" y="1909"/>
                  </a:cubicBezTo>
                  <a:cubicBezTo>
                    <a:pt x="1402" y="1842"/>
                    <a:pt x="835" y="1776"/>
                    <a:pt x="268" y="1709"/>
                  </a:cubicBezTo>
                  <a:cubicBezTo>
                    <a:pt x="901" y="1375"/>
                    <a:pt x="1535" y="1042"/>
                    <a:pt x="2169" y="775"/>
                  </a:cubicBezTo>
                  <a:cubicBezTo>
                    <a:pt x="2502" y="642"/>
                    <a:pt x="2803" y="541"/>
                    <a:pt x="3136" y="441"/>
                  </a:cubicBezTo>
                  <a:cubicBezTo>
                    <a:pt x="3255" y="412"/>
                    <a:pt x="3433" y="392"/>
                    <a:pt x="3628" y="392"/>
                  </a:cubicBezTo>
                  <a:close/>
                  <a:moveTo>
                    <a:pt x="3742" y="0"/>
                  </a:moveTo>
                  <a:cubicBezTo>
                    <a:pt x="3590" y="0"/>
                    <a:pt x="3441" y="15"/>
                    <a:pt x="3303" y="41"/>
                  </a:cubicBezTo>
                  <a:cubicBezTo>
                    <a:pt x="2102" y="308"/>
                    <a:pt x="968" y="908"/>
                    <a:pt x="67" y="1742"/>
                  </a:cubicBezTo>
                  <a:cubicBezTo>
                    <a:pt x="34" y="1742"/>
                    <a:pt x="34" y="1776"/>
                    <a:pt x="67" y="1776"/>
                  </a:cubicBezTo>
                  <a:cubicBezTo>
                    <a:pt x="1" y="1876"/>
                    <a:pt x="67" y="2009"/>
                    <a:pt x="167" y="2043"/>
                  </a:cubicBezTo>
                  <a:cubicBezTo>
                    <a:pt x="1061" y="2170"/>
                    <a:pt x="1973" y="2376"/>
                    <a:pt x="2876" y="2376"/>
                  </a:cubicBezTo>
                  <a:cubicBezTo>
                    <a:pt x="3153" y="2376"/>
                    <a:pt x="3429" y="2356"/>
                    <a:pt x="3703" y="2309"/>
                  </a:cubicBezTo>
                  <a:cubicBezTo>
                    <a:pt x="4370" y="2209"/>
                    <a:pt x="5204" y="1776"/>
                    <a:pt x="5104" y="942"/>
                  </a:cubicBezTo>
                  <a:cubicBezTo>
                    <a:pt x="5024" y="245"/>
                    <a:pt x="4362" y="0"/>
                    <a:pt x="37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1625;p44"/>
            <p:cNvSpPr/>
            <p:nvPr/>
          </p:nvSpPr>
          <p:spPr>
            <a:xfrm>
              <a:off x="3308375" y="2754925"/>
              <a:ext cx="613800" cy="1541950"/>
            </a:xfrm>
            <a:custGeom>
              <a:avLst/>
              <a:gdLst/>
              <a:ahLst/>
              <a:cxnLst/>
              <a:rect l="l" t="t" r="r" b="b"/>
              <a:pathLst>
                <a:path w="24552" h="61678" extrusionOk="0">
                  <a:moveTo>
                    <a:pt x="0" y="0"/>
                  </a:moveTo>
                  <a:cubicBezTo>
                    <a:pt x="267" y="1901"/>
                    <a:pt x="2435" y="8873"/>
                    <a:pt x="4603" y="10241"/>
                  </a:cubicBezTo>
                  <a:lnTo>
                    <a:pt x="6338" y="10774"/>
                  </a:lnTo>
                  <a:cubicBezTo>
                    <a:pt x="6338" y="10774"/>
                    <a:pt x="7272" y="30055"/>
                    <a:pt x="7872" y="36226"/>
                  </a:cubicBezTo>
                  <a:cubicBezTo>
                    <a:pt x="8406" y="41997"/>
                    <a:pt x="9207" y="61678"/>
                    <a:pt x="9207" y="61678"/>
                  </a:cubicBezTo>
                  <a:lnTo>
                    <a:pt x="24551" y="61678"/>
                  </a:lnTo>
                  <a:cubicBezTo>
                    <a:pt x="24551" y="61678"/>
                    <a:pt x="23350" y="41029"/>
                    <a:pt x="22716" y="34925"/>
                  </a:cubicBezTo>
                  <a:cubicBezTo>
                    <a:pt x="22383" y="31689"/>
                    <a:pt x="21449" y="13510"/>
                    <a:pt x="21449" y="13510"/>
                  </a:cubicBezTo>
                  <a:cubicBezTo>
                    <a:pt x="22983" y="8339"/>
                    <a:pt x="20081" y="0"/>
                    <a:pt x="200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44"/>
            <p:cNvSpPr/>
            <p:nvPr/>
          </p:nvSpPr>
          <p:spPr>
            <a:xfrm>
              <a:off x="3407050" y="3003300"/>
              <a:ext cx="123175" cy="44350"/>
            </a:xfrm>
            <a:custGeom>
              <a:avLst/>
              <a:gdLst/>
              <a:ahLst/>
              <a:cxnLst/>
              <a:rect l="l" t="t" r="r" b="b"/>
              <a:pathLst>
                <a:path w="4927" h="1774" extrusionOk="0">
                  <a:moveTo>
                    <a:pt x="149" y="0"/>
                  </a:moveTo>
                  <a:cubicBezTo>
                    <a:pt x="44" y="0"/>
                    <a:pt x="0" y="113"/>
                    <a:pt x="89" y="172"/>
                  </a:cubicBezTo>
                  <a:cubicBezTo>
                    <a:pt x="1624" y="739"/>
                    <a:pt x="3225" y="1240"/>
                    <a:pt x="4826" y="1773"/>
                  </a:cubicBezTo>
                  <a:cubicBezTo>
                    <a:pt x="4893" y="1773"/>
                    <a:pt x="4926" y="1707"/>
                    <a:pt x="4859" y="1673"/>
                  </a:cubicBezTo>
                  <a:cubicBezTo>
                    <a:pt x="3325" y="1006"/>
                    <a:pt x="1791" y="473"/>
                    <a:pt x="189" y="6"/>
                  </a:cubicBezTo>
                  <a:cubicBezTo>
                    <a:pt x="175" y="2"/>
                    <a:pt x="161" y="0"/>
                    <a:pt x="14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44"/>
            <p:cNvSpPr/>
            <p:nvPr/>
          </p:nvSpPr>
          <p:spPr>
            <a:xfrm>
              <a:off x="3393425" y="2795150"/>
              <a:ext cx="97600" cy="202675"/>
            </a:xfrm>
            <a:custGeom>
              <a:avLst/>
              <a:gdLst/>
              <a:ahLst/>
              <a:cxnLst/>
              <a:rect l="l" t="t" r="r" b="b"/>
              <a:pathLst>
                <a:path w="3904" h="8107" extrusionOk="0">
                  <a:moveTo>
                    <a:pt x="284" y="1"/>
                  </a:moveTo>
                  <a:cubicBezTo>
                    <a:pt x="259" y="1"/>
                    <a:pt x="234" y="9"/>
                    <a:pt x="234" y="26"/>
                  </a:cubicBezTo>
                  <a:cubicBezTo>
                    <a:pt x="1" y="1794"/>
                    <a:pt x="101" y="3628"/>
                    <a:pt x="468" y="5363"/>
                  </a:cubicBezTo>
                  <a:cubicBezTo>
                    <a:pt x="629" y="5974"/>
                    <a:pt x="1379" y="8107"/>
                    <a:pt x="2540" y="8107"/>
                  </a:cubicBezTo>
                  <a:cubicBezTo>
                    <a:pt x="2583" y="8107"/>
                    <a:pt x="2626" y="8104"/>
                    <a:pt x="2669" y="8098"/>
                  </a:cubicBezTo>
                  <a:cubicBezTo>
                    <a:pt x="3903" y="7965"/>
                    <a:pt x="3303" y="6630"/>
                    <a:pt x="3136" y="5730"/>
                  </a:cubicBezTo>
                  <a:cubicBezTo>
                    <a:pt x="2803" y="3862"/>
                    <a:pt x="2669" y="1960"/>
                    <a:pt x="2703" y="92"/>
                  </a:cubicBezTo>
                  <a:cubicBezTo>
                    <a:pt x="2703" y="73"/>
                    <a:pt x="2680" y="54"/>
                    <a:pt x="2662" y="54"/>
                  </a:cubicBezTo>
                  <a:cubicBezTo>
                    <a:pt x="2648" y="54"/>
                    <a:pt x="2636" y="64"/>
                    <a:pt x="2636" y="92"/>
                  </a:cubicBezTo>
                  <a:cubicBezTo>
                    <a:pt x="2436" y="1427"/>
                    <a:pt x="2402" y="2828"/>
                    <a:pt x="2569" y="4162"/>
                  </a:cubicBezTo>
                  <a:cubicBezTo>
                    <a:pt x="2636" y="4896"/>
                    <a:pt x="2769" y="5630"/>
                    <a:pt x="2936" y="6363"/>
                  </a:cubicBezTo>
                  <a:cubicBezTo>
                    <a:pt x="3036" y="6697"/>
                    <a:pt x="3103" y="7031"/>
                    <a:pt x="3103" y="7398"/>
                  </a:cubicBezTo>
                  <a:cubicBezTo>
                    <a:pt x="3069" y="7664"/>
                    <a:pt x="2969" y="7865"/>
                    <a:pt x="2736" y="7898"/>
                  </a:cubicBezTo>
                  <a:cubicBezTo>
                    <a:pt x="2684" y="7908"/>
                    <a:pt x="2633" y="7912"/>
                    <a:pt x="2584" y="7912"/>
                  </a:cubicBezTo>
                  <a:cubicBezTo>
                    <a:pt x="1286" y="7912"/>
                    <a:pt x="665" y="4672"/>
                    <a:pt x="601" y="4062"/>
                  </a:cubicBezTo>
                  <a:cubicBezTo>
                    <a:pt x="401" y="2728"/>
                    <a:pt x="334" y="1393"/>
                    <a:pt x="334" y="26"/>
                  </a:cubicBezTo>
                  <a:cubicBezTo>
                    <a:pt x="334" y="9"/>
                    <a:pt x="309" y="1"/>
                    <a:pt x="2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1628;p44"/>
            <p:cNvSpPr/>
            <p:nvPr/>
          </p:nvSpPr>
          <p:spPr>
            <a:xfrm>
              <a:off x="3452425" y="2992900"/>
              <a:ext cx="19425" cy="35350"/>
            </a:xfrm>
            <a:custGeom>
              <a:avLst/>
              <a:gdLst/>
              <a:ahLst/>
              <a:cxnLst/>
              <a:rect l="l" t="t" r="r" b="b"/>
              <a:pathLst>
                <a:path w="777" h="1414" extrusionOk="0">
                  <a:moveTo>
                    <a:pt x="187" y="1"/>
                  </a:moveTo>
                  <a:cubicBezTo>
                    <a:pt x="90" y="1"/>
                    <a:pt x="1" y="71"/>
                    <a:pt x="42" y="155"/>
                  </a:cubicBezTo>
                  <a:cubicBezTo>
                    <a:pt x="142" y="355"/>
                    <a:pt x="242" y="588"/>
                    <a:pt x="343" y="822"/>
                  </a:cubicBezTo>
                  <a:cubicBezTo>
                    <a:pt x="409" y="1022"/>
                    <a:pt x="543" y="1222"/>
                    <a:pt x="676" y="1389"/>
                  </a:cubicBezTo>
                  <a:cubicBezTo>
                    <a:pt x="693" y="1406"/>
                    <a:pt x="718" y="1414"/>
                    <a:pt x="739" y="1414"/>
                  </a:cubicBezTo>
                  <a:cubicBezTo>
                    <a:pt x="760" y="1414"/>
                    <a:pt x="776" y="1406"/>
                    <a:pt x="776" y="1389"/>
                  </a:cubicBezTo>
                  <a:cubicBezTo>
                    <a:pt x="776" y="1189"/>
                    <a:pt x="743" y="989"/>
                    <a:pt x="643" y="788"/>
                  </a:cubicBezTo>
                  <a:cubicBezTo>
                    <a:pt x="543" y="555"/>
                    <a:pt x="443" y="321"/>
                    <a:pt x="343" y="88"/>
                  </a:cubicBezTo>
                  <a:cubicBezTo>
                    <a:pt x="305" y="26"/>
                    <a:pt x="245" y="1"/>
                    <a:pt x="1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1629;p44"/>
            <p:cNvSpPr/>
            <p:nvPr/>
          </p:nvSpPr>
          <p:spPr>
            <a:xfrm>
              <a:off x="3565225" y="4222625"/>
              <a:ext cx="332750" cy="10050"/>
            </a:xfrm>
            <a:custGeom>
              <a:avLst/>
              <a:gdLst/>
              <a:ahLst/>
              <a:cxnLst/>
              <a:rect l="l" t="t" r="r" b="b"/>
              <a:pathLst>
                <a:path w="13310" h="402" extrusionOk="0">
                  <a:moveTo>
                    <a:pt x="6638" y="1"/>
                  </a:moveTo>
                  <a:cubicBezTo>
                    <a:pt x="5537" y="1"/>
                    <a:pt x="4470" y="1"/>
                    <a:pt x="3369" y="34"/>
                  </a:cubicBezTo>
                  <a:cubicBezTo>
                    <a:pt x="2268" y="67"/>
                    <a:pt x="1134" y="134"/>
                    <a:pt x="34" y="168"/>
                  </a:cubicBezTo>
                  <a:cubicBezTo>
                    <a:pt x="0" y="168"/>
                    <a:pt x="0" y="234"/>
                    <a:pt x="34" y="234"/>
                  </a:cubicBezTo>
                  <a:cubicBezTo>
                    <a:pt x="1134" y="301"/>
                    <a:pt x="2235" y="368"/>
                    <a:pt x="3369" y="368"/>
                  </a:cubicBezTo>
                  <a:cubicBezTo>
                    <a:pt x="4503" y="401"/>
                    <a:pt x="5537" y="401"/>
                    <a:pt x="6638" y="401"/>
                  </a:cubicBezTo>
                  <a:cubicBezTo>
                    <a:pt x="8840" y="401"/>
                    <a:pt x="11041" y="401"/>
                    <a:pt x="13243" y="268"/>
                  </a:cubicBezTo>
                  <a:cubicBezTo>
                    <a:pt x="13310" y="268"/>
                    <a:pt x="13310" y="168"/>
                    <a:pt x="13243" y="168"/>
                  </a:cubicBezTo>
                  <a:cubicBezTo>
                    <a:pt x="11041" y="34"/>
                    <a:pt x="8840" y="1"/>
                    <a:pt x="663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44"/>
            <p:cNvSpPr/>
            <p:nvPr/>
          </p:nvSpPr>
          <p:spPr>
            <a:xfrm>
              <a:off x="3465150" y="3020800"/>
              <a:ext cx="70075" cy="1059875"/>
            </a:xfrm>
            <a:custGeom>
              <a:avLst/>
              <a:gdLst/>
              <a:ahLst/>
              <a:cxnLst/>
              <a:rect l="l" t="t" r="r" b="b"/>
              <a:pathLst>
                <a:path w="2803" h="42395" extrusionOk="0">
                  <a:moveTo>
                    <a:pt x="39" y="1"/>
                  </a:moveTo>
                  <a:cubicBezTo>
                    <a:pt x="18" y="1"/>
                    <a:pt x="0" y="11"/>
                    <a:pt x="0" y="39"/>
                  </a:cubicBezTo>
                  <a:cubicBezTo>
                    <a:pt x="0" y="1407"/>
                    <a:pt x="100" y="3375"/>
                    <a:pt x="200" y="4709"/>
                  </a:cubicBezTo>
                  <a:cubicBezTo>
                    <a:pt x="267" y="6044"/>
                    <a:pt x="367" y="7445"/>
                    <a:pt x="434" y="8846"/>
                  </a:cubicBezTo>
                  <a:cubicBezTo>
                    <a:pt x="601" y="11548"/>
                    <a:pt x="768" y="14283"/>
                    <a:pt x="934" y="16985"/>
                  </a:cubicBezTo>
                  <a:cubicBezTo>
                    <a:pt x="1268" y="22422"/>
                    <a:pt x="1601" y="27826"/>
                    <a:pt x="2002" y="33230"/>
                  </a:cubicBezTo>
                  <a:cubicBezTo>
                    <a:pt x="2235" y="36265"/>
                    <a:pt x="2402" y="39334"/>
                    <a:pt x="2736" y="42370"/>
                  </a:cubicBezTo>
                  <a:cubicBezTo>
                    <a:pt x="2736" y="42386"/>
                    <a:pt x="2752" y="42395"/>
                    <a:pt x="2769" y="42395"/>
                  </a:cubicBezTo>
                  <a:cubicBezTo>
                    <a:pt x="2786" y="42395"/>
                    <a:pt x="2802" y="42386"/>
                    <a:pt x="2802" y="42370"/>
                  </a:cubicBezTo>
                  <a:cubicBezTo>
                    <a:pt x="2736" y="39668"/>
                    <a:pt x="2535" y="36966"/>
                    <a:pt x="2402" y="34231"/>
                  </a:cubicBezTo>
                  <a:cubicBezTo>
                    <a:pt x="2235" y="31495"/>
                    <a:pt x="2068" y="28760"/>
                    <a:pt x="1902" y="26058"/>
                  </a:cubicBezTo>
                  <a:cubicBezTo>
                    <a:pt x="1568" y="20621"/>
                    <a:pt x="1201" y="15217"/>
                    <a:pt x="834" y="9813"/>
                  </a:cubicBezTo>
                  <a:lnTo>
                    <a:pt x="501" y="5243"/>
                  </a:lnTo>
                  <a:cubicBezTo>
                    <a:pt x="401" y="3709"/>
                    <a:pt x="334" y="1574"/>
                    <a:pt x="100" y="39"/>
                  </a:cubicBezTo>
                  <a:cubicBezTo>
                    <a:pt x="100" y="20"/>
                    <a:pt x="67" y="1"/>
                    <a:pt x="3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44"/>
            <p:cNvSpPr/>
            <p:nvPr/>
          </p:nvSpPr>
          <p:spPr>
            <a:xfrm>
              <a:off x="3631925" y="2791825"/>
              <a:ext cx="135925" cy="143475"/>
            </a:xfrm>
            <a:custGeom>
              <a:avLst/>
              <a:gdLst/>
              <a:ahLst/>
              <a:cxnLst/>
              <a:rect l="l" t="t" r="r" b="b"/>
              <a:pathLst>
                <a:path w="5437" h="5739" extrusionOk="0">
                  <a:moveTo>
                    <a:pt x="67" y="0"/>
                  </a:moveTo>
                  <a:cubicBezTo>
                    <a:pt x="51" y="0"/>
                    <a:pt x="34" y="8"/>
                    <a:pt x="34" y="25"/>
                  </a:cubicBezTo>
                  <a:cubicBezTo>
                    <a:pt x="1" y="859"/>
                    <a:pt x="101" y="1726"/>
                    <a:pt x="334" y="2527"/>
                  </a:cubicBezTo>
                  <a:cubicBezTo>
                    <a:pt x="534" y="3227"/>
                    <a:pt x="868" y="3861"/>
                    <a:pt x="1302" y="4395"/>
                  </a:cubicBezTo>
                  <a:cubicBezTo>
                    <a:pt x="2269" y="5487"/>
                    <a:pt x="3703" y="5733"/>
                    <a:pt x="5085" y="5733"/>
                  </a:cubicBezTo>
                  <a:cubicBezTo>
                    <a:pt x="5181" y="5733"/>
                    <a:pt x="5276" y="5731"/>
                    <a:pt x="5371" y="5729"/>
                  </a:cubicBezTo>
                  <a:cubicBezTo>
                    <a:pt x="5385" y="5736"/>
                    <a:pt x="5395" y="5739"/>
                    <a:pt x="5404" y="5739"/>
                  </a:cubicBezTo>
                  <a:cubicBezTo>
                    <a:pt x="5437" y="5739"/>
                    <a:pt x="5431" y="5696"/>
                    <a:pt x="5405" y="5696"/>
                  </a:cubicBezTo>
                  <a:cubicBezTo>
                    <a:pt x="4004" y="5496"/>
                    <a:pt x="2503" y="5329"/>
                    <a:pt x="1535" y="4161"/>
                  </a:cubicBezTo>
                  <a:cubicBezTo>
                    <a:pt x="1135" y="3628"/>
                    <a:pt x="801" y="2994"/>
                    <a:pt x="635" y="2327"/>
                  </a:cubicBezTo>
                  <a:cubicBezTo>
                    <a:pt x="401" y="1560"/>
                    <a:pt x="334" y="792"/>
                    <a:pt x="101" y="25"/>
                  </a:cubicBezTo>
                  <a:cubicBezTo>
                    <a:pt x="101" y="8"/>
                    <a:pt x="84" y="0"/>
                    <a:pt x="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44"/>
            <p:cNvSpPr/>
            <p:nvPr/>
          </p:nvSpPr>
          <p:spPr>
            <a:xfrm>
              <a:off x="3780625" y="2777925"/>
              <a:ext cx="79000" cy="1429500"/>
            </a:xfrm>
            <a:custGeom>
              <a:avLst/>
              <a:gdLst/>
              <a:ahLst/>
              <a:cxnLst/>
              <a:rect l="l" t="t" r="r" b="b"/>
              <a:pathLst>
                <a:path w="3160" h="57180" extrusionOk="0">
                  <a:moveTo>
                    <a:pt x="82" y="0"/>
                  </a:moveTo>
                  <a:cubicBezTo>
                    <a:pt x="43" y="0"/>
                    <a:pt x="0" y="24"/>
                    <a:pt x="24" y="47"/>
                  </a:cubicBezTo>
                  <a:cubicBezTo>
                    <a:pt x="524" y="1782"/>
                    <a:pt x="858" y="3550"/>
                    <a:pt x="1058" y="5351"/>
                  </a:cubicBezTo>
                  <a:cubicBezTo>
                    <a:pt x="1258" y="7153"/>
                    <a:pt x="1358" y="9021"/>
                    <a:pt x="924" y="10788"/>
                  </a:cubicBezTo>
                  <a:cubicBezTo>
                    <a:pt x="691" y="11589"/>
                    <a:pt x="524" y="12423"/>
                    <a:pt x="424" y="13290"/>
                  </a:cubicBezTo>
                  <a:cubicBezTo>
                    <a:pt x="357" y="14124"/>
                    <a:pt x="357" y="14991"/>
                    <a:pt x="424" y="15825"/>
                  </a:cubicBezTo>
                  <a:cubicBezTo>
                    <a:pt x="524" y="17693"/>
                    <a:pt x="624" y="19528"/>
                    <a:pt x="724" y="21396"/>
                  </a:cubicBezTo>
                  <a:cubicBezTo>
                    <a:pt x="1158" y="28735"/>
                    <a:pt x="1625" y="36107"/>
                    <a:pt x="2125" y="43479"/>
                  </a:cubicBezTo>
                  <a:cubicBezTo>
                    <a:pt x="2425" y="47648"/>
                    <a:pt x="2692" y="53019"/>
                    <a:pt x="3093" y="57155"/>
                  </a:cubicBezTo>
                  <a:cubicBezTo>
                    <a:pt x="3093" y="57172"/>
                    <a:pt x="3109" y="57180"/>
                    <a:pt x="3126" y="57180"/>
                  </a:cubicBezTo>
                  <a:cubicBezTo>
                    <a:pt x="3143" y="57180"/>
                    <a:pt x="3159" y="57172"/>
                    <a:pt x="3159" y="57155"/>
                  </a:cubicBezTo>
                  <a:cubicBezTo>
                    <a:pt x="2992" y="53452"/>
                    <a:pt x="2659" y="48582"/>
                    <a:pt x="2425" y="44846"/>
                  </a:cubicBezTo>
                  <a:cubicBezTo>
                    <a:pt x="2192" y="41144"/>
                    <a:pt x="1958" y="37408"/>
                    <a:pt x="1725" y="33705"/>
                  </a:cubicBezTo>
                  <a:cubicBezTo>
                    <a:pt x="1491" y="30002"/>
                    <a:pt x="1258" y="26333"/>
                    <a:pt x="1058" y="22630"/>
                  </a:cubicBezTo>
                  <a:cubicBezTo>
                    <a:pt x="924" y="20796"/>
                    <a:pt x="824" y="18928"/>
                    <a:pt x="724" y="17060"/>
                  </a:cubicBezTo>
                  <a:cubicBezTo>
                    <a:pt x="591" y="15258"/>
                    <a:pt x="491" y="13457"/>
                    <a:pt x="924" y="11656"/>
                  </a:cubicBezTo>
                  <a:cubicBezTo>
                    <a:pt x="1191" y="10722"/>
                    <a:pt x="1358" y="9754"/>
                    <a:pt x="1425" y="8787"/>
                  </a:cubicBezTo>
                  <a:cubicBezTo>
                    <a:pt x="1458" y="7786"/>
                    <a:pt x="1425" y="6786"/>
                    <a:pt x="1325" y="5785"/>
                  </a:cubicBezTo>
                  <a:cubicBezTo>
                    <a:pt x="1091" y="3817"/>
                    <a:pt x="691" y="1882"/>
                    <a:pt x="124" y="14"/>
                  </a:cubicBezTo>
                  <a:cubicBezTo>
                    <a:pt x="114" y="4"/>
                    <a:pt x="98" y="0"/>
                    <a:pt x="8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44"/>
            <p:cNvSpPr/>
            <p:nvPr/>
          </p:nvSpPr>
          <p:spPr>
            <a:xfrm>
              <a:off x="3256675" y="2196250"/>
              <a:ext cx="611275" cy="659625"/>
            </a:xfrm>
            <a:custGeom>
              <a:avLst/>
              <a:gdLst/>
              <a:ahLst/>
              <a:cxnLst/>
              <a:rect l="l" t="t" r="r" b="b"/>
              <a:pathLst>
                <a:path w="24451" h="26385" extrusionOk="0">
                  <a:moveTo>
                    <a:pt x="11470" y="0"/>
                  </a:moveTo>
                  <a:cubicBezTo>
                    <a:pt x="9944" y="0"/>
                    <a:pt x="8624" y="574"/>
                    <a:pt x="8406" y="832"/>
                  </a:cubicBezTo>
                  <a:cubicBezTo>
                    <a:pt x="5838" y="3534"/>
                    <a:pt x="0" y="25116"/>
                    <a:pt x="300" y="25449"/>
                  </a:cubicBezTo>
                  <a:cubicBezTo>
                    <a:pt x="593" y="25774"/>
                    <a:pt x="22934" y="26385"/>
                    <a:pt x="24103" y="26385"/>
                  </a:cubicBezTo>
                  <a:cubicBezTo>
                    <a:pt x="24134" y="26385"/>
                    <a:pt x="24150" y="26384"/>
                    <a:pt x="24151" y="26383"/>
                  </a:cubicBezTo>
                  <a:cubicBezTo>
                    <a:pt x="24451" y="26016"/>
                    <a:pt x="21115" y="6769"/>
                    <a:pt x="14610" y="1099"/>
                  </a:cubicBezTo>
                  <a:cubicBezTo>
                    <a:pt x="13660" y="271"/>
                    <a:pt x="12517" y="0"/>
                    <a:pt x="114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44"/>
            <p:cNvSpPr/>
            <p:nvPr/>
          </p:nvSpPr>
          <p:spPr>
            <a:xfrm>
              <a:off x="3261675" y="2324825"/>
              <a:ext cx="145125" cy="511000"/>
            </a:xfrm>
            <a:custGeom>
              <a:avLst/>
              <a:gdLst/>
              <a:ahLst/>
              <a:cxnLst/>
              <a:rect l="l" t="t" r="r" b="b"/>
              <a:pathLst>
                <a:path w="5805" h="20440" extrusionOk="0">
                  <a:moveTo>
                    <a:pt x="5771" y="0"/>
                  </a:moveTo>
                  <a:cubicBezTo>
                    <a:pt x="5754" y="0"/>
                    <a:pt x="5738" y="8"/>
                    <a:pt x="5738" y="25"/>
                  </a:cubicBezTo>
                  <a:cubicBezTo>
                    <a:pt x="5304" y="1159"/>
                    <a:pt x="4904" y="2293"/>
                    <a:pt x="4537" y="3428"/>
                  </a:cubicBezTo>
                  <a:cubicBezTo>
                    <a:pt x="4603" y="2827"/>
                    <a:pt x="4637" y="2193"/>
                    <a:pt x="4704" y="1560"/>
                  </a:cubicBezTo>
                  <a:cubicBezTo>
                    <a:pt x="4704" y="1526"/>
                    <a:pt x="4687" y="1509"/>
                    <a:pt x="4670" y="1509"/>
                  </a:cubicBezTo>
                  <a:cubicBezTo>
                    <a:pt x="4654" y="1509"/>
                    <a:pt x="4637" y="1526"/>
                    <a:pt x="4637" y="1560"/>
                  </a:cubicBezTo>
                  <a:cubicBezTo>
                    <a:pt x="4537" y="2494"/>
                    <a:pt x="4370" y="3428"/>
                    <a:pt x="4237" y="4328"/>
                  </a:cubicBezTo>
                  <a:cubicBezTo>
                    <a:pt x="3870" y="5496"/>
                    <a:pt x="3503" y="6697"/>
                    <a:pt x="3136" y="7864"/>
                  </a:cubicBezTo>
                  <a:cubicBezTo>
                    <a:pt x="2402" y="10466"/>
                    <a:pt x="1668" y="13101"/>
                    <a:pt x="1001" y="15736"/>
                  </a:cubicBezTo>
                  <a:cubicBezTo>
                    <a:pt x="801" y="16504"/>
                    <a:pt x="601" y="17237"/>
                    <a:pt x="434" y="18005"/>
                  </a:cubicBezTo>
                  <a:cubicBezTo>
                    <a:pt x="234" y="18772"/>
                    <a:pt x="100" y="19539"/>
                    <a:pt x="0" y="20306"/>
                  </a:cubicBezTo>
                  <a:cubicBezTo>
                    <a:pt x="300" y="20373"/>
                    <a:pt x="601" y="20440"/>
                    <a:pt x="901" y="20440"/>
                  </a:cubicBezTo>
                  <a:cubicBezTo>
                    <a:pt x="1034" y="20440"/>
                    <a:pt x="1001" y="20406"/>
                    <a:pt x="901" y="20406"/>
                  </a:cubicBezTo>
                  <a:cubicBezTo>
                    <a:pt x="634" y="20340"/>
                    <a:pt x="400" y="20273"/>
                    <a:pt x="134" y="20240"/>
                  </a:cubicBezTo>
                  <a:cubicBezTo>
                    <a:pt x="267" y="19706"/>
                    <a:pt x="501" y="18939"/>
                    <a:pt x="667" y="18338"/>
                  </a:cubicBezTo>
                  <a:cubicBezTo>
                    <a:pt x="834" y="17704"/>
                    <a:pt x="1001" y="17004"/>
                    <a:pt x="1168" y="16370"/>
                  </a:cubicBezTo>
                  <a:cubicBezTo>
                    <a:pt x="1535" y="15036"/>
                    <a:pt x="1868" y="13702"/>
                    <a:pt x="2235" y="12367"/>
                  </a:cubicBezTo>
                  <a:cubicBezTo>
                    <a:pt x="2969" y="9765"/>
                    <a:pt x="3736" y="7164"/>
                    <a:pt x="4503" y="4562"/>
                  </a:cubicBezTo>
                  <a:cubicBezTo>
                    <a:pt x="4970" y="3061"/>
                    <a:pt x="5371" y="1560"/>
                    <a:pt x="5804" y="25"/>
                  </a:cubicBezTo>
                  <a:cubicBezTo>
                    <a:pt x="5804" y="8"/>
                    <a:pt x="5788" y="0"/>
                    <a:pt x="57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44"/>
            <p:cNvSpPr/>
            <p:nvPr/>
          </p:nvSpPr>
          <p:spPr>
            <a:xfrm>
              <a:off x="3448475" y="2090225"/>
              <a:ext cx="145950" cy="210800"/>
            </a:xfrm>
            <a:custGeom>
              <a:avLst/>
              <a:gdLst/>
              <a:ahLst/>
              <a:cxnLst/>
              <a:rect l="l" t="t" r="r" b="b"/>
              <a:pathLst>
                <a:path w="5838" h="8432" extrusionOk="0">
                  <a:moveTo>
                    <a:pt x="5677" y="0"/>
                  </a:moveTo>
                  <a:cubicBezTo>
                    <a:pt x="5508" y="0"/>
                    <a:pt x="5171" y="169"/>
                    <a:pt x="5171" y="169"/>
                  </a:cubicBezTo>
                  <a:lnTo>
                    <a:pt x="4003" y="369"/>
                  </a:lnTo>
                  <a:lnTo>
                    <a:pt x="200" y="1003"/>
                  </a:lnTo>
                  <a:cubicBezTo>
                    <a:pt x="434" y="2104"/>
                    <a:pt x="534" y="3271"/>
                    <a:pt x="501" y="4406"/>
                  </a:cubicBezTo>
                  <a:cubicBezTo>
                    <a:pt x="467" y="4539"/>
                    <a:pt x="467" y="4639"/>
                    <a:pt x="434" y="4772"/>
                  </a:cubicBezTo>
                  <a:cubicBezTo>
                    <a:pt x="434" y="4772"/>
                    <a:pt x="434" y="4806"/>
                    <a:pt x="434" y="4806"/>
                  </a:cubicBezTo>
                  <a:cubicBezTo>
                    <a:pt x="267" y="5506"/>
                    <a:pt x="0" y="8008"/>
                    <a:pt x="1201" y="8375"/>
                  </a:cubicBezTo>
                  <a:cubicBezTo>
                    <a:pt x="1323" y="8413"/>
                    <a:pt x="1455" y="8432"/>
                    <a:pt x="1595" y="8432"/>
                  </a:cubicBezTo>
                  <a:cubicBezTo>
                    <a:pt x="2911" y="8432"/>
                    <a:pt x="4930" y="6827"/>
                    <a:pt x="5804" y="5440"/>
                  </a:cubicBezTo>
                  <a:cubicBezTo>
                    <a:pt x="5838" y="4539"/>
                    <a:pt x="5804" y="3638"/>
                    <a:pt x="5738" y="2738"/>
                  </a:cubicBezTo>
                  <a:cubicBezTo>
                    <a:pt x="5738" y="1904"/>
                    <a:pt x="5738" y="936"/>
                    <a:pt x="5771" y="69"/>
                  </a:cubicBezTo>
                  <a:cubicBezTo>
                    <a:pt x="5771" y="19"/>
                    <a:pt x="5733" y="0"/>
                    <a:pt x="567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44"/>
            <p:cNvSpPr/>
            <p:nvPr/>
          </p:nvSpPr>
          <p:spPr>
            <a:xfrm>
              <a:off x="3453475" y="2099450"/>
              <a:ext cx="132625" cy="112750"/>
            </a:xfrm>
            <a:custGeom>
              <a:avLst/>
              <a:gdLst/>
              <a:ahLst/>
              <a:cxnLst/>
              <a:rect l="l" t="t" r="r" b="b"/>
              <a:pathLst>
                <a:path w="5305" h="4510" extrusionOk="0">
                  <a:moveTo>
                    <a:pt x="3836" y="0"/>
                  </a:moveTo>
                  <a:lnTo>
                    <a:pt x="0" y="634"/>
                  </a:lnTo>
                  <a:cubicBezTo>
                    <a:pt x="234" y="1735"/>
                    <a:pt x="367" y="2902"/>
                    <a:pt x="301" y="4037"/>
                  </a:cubicBezTo>
                  <a:cubicBezTo>
                    <a:pt x="301" y="4170"/>
                    <a:pt x="267" y="4270"/>
                    <a:pt x="234" y="4403"/>
                  </a:cubicBezTo>
                  <a:cubicBezTo>
                    <a:pt x="234" y="4403"/>
                    <a:pt x="234" y="4437"/>
                    <a:pt x="234" y="4437"/>
                  </a:cubicBezTo>
                  <a:cubicBezTo>
                    <a:pt x="434" y="4470"/>
                    <a:pt x="601" y="4504"/>
                    <a:pt x="801" y="4504"/>
                  </a:cubicBezTo>
                  <a:cubicBezTo>
                    <a:pt x="879" y="4508"/>
                    <a:pt x="955" y="4510"/>
                    <a:pt x="1030" y="4510"/>
                  </a:cubicBezTo>
                  <a:cubicBezTo>
                    <a:pt x="4537" y="4510"/>
                    <a:pt x="5304" y="34"/>
                    <a:pt x="5304" y="34"/>
                  </a:cubicBezTo>
                  <a:lnTo>
                    <a:pt x="3836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44"/>
            <p:cNvSpPr/>
            <p:nvPr/>
          </p:nvSpPr>
          <p:spPr>
            <a:xfrm>
              <a:off x="3368400" y="1801525"/>
              <a:ext cx="314425" cy="366900"/>
            </a:xfrm>
            <a:custGeom>
              <a:avLst/>
              <a:gdLst/>
              <a:ahLst/>
              <a:cxnLst/>
              <a:rect l="l" t="t" r="r" b="b"/>
              <a:pathLst>
                <a:path w="12577" h="14676" extrusionOk="0">
                  <a:moveTo>
                    <a:pt x="6052" y="0"/>
                  </a:moveTo>
                  <a:cubicBezTo>
                    <a:pt x="3742" y="0"/>
                    <a:pt x="1378" y="1184"/>
                    <a:pt x="701" y="3411"/>
                  </a:cubicBezTo>
                  <a:cubicBezTo>
                    <a:pt x="1" y="5746"/>
                    <a:pt x="1002" y="11550"/>
                    <a:pt x="2669" y="13051"/>
                  </a:cubicBezTo>
                  <a:cubicBezTo>
                    <a:pt x="3826" y="14096"/>
                    <a:pt x="5332" y="14676"/>
                    <a:pt x="6786" y="14676"/>
                  </a:cubicBezTo>
                  <a:cubicBezTo>
                    <a:pt x="8351" y="14676"/>
                    <a:pt x="9858" y="14005"/>
                    <a:pt x="10809" y="12518"/>
                  </a:cubicBezTo>
                  <a:cubicBezTo>
                    <a:pt x="12577" y="9716"/>
                    <a:pt x="11242" y="2377"/>
                    <a:pt x="9408" y="1009"/>
                  </a:cubicBezTo>
                  <a:cubicBezTo>
                    <a:pt x="8474" y="330"/>
                    <a:pt x="7271" y="0"/>
                    <a:pt x="605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44"/>
            <p:cNvSpPr/>
            <p:nvPr/>
          </p:nvSpPr>
          <p:spPr>
            <a:xfrm>
              <a:off x="3481825" y="21519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w="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44"/>
            <p:cNvSpPr/>
            <p:nvPr/>
          </p:nvSpPr>
          <p:spPr>
            <a:xfrm>
              <a:off x="3513925" y="1982650"/>
              <a:ext cx="37600" cy="36825"/>
            </a:xfrm>
            <a:custGeom>
              <a:avLst/>
              <a:gdLst/>
              <a:ahLst/>
              <a:cxnLst/>
              <a:rect l="l" t="t" r="r" b="b"/>
              <a:pathLst>
                <a:path w="1504" h="1473" extrusionOk="0">
                  <a:moveTo>
                    <a:pt x="757" y="0"/>
                  </a:moveTo>
                  <a:cubicBezTo>
                    <a:pt x="744" y="0"/>
                    <a:pt x="731" y="1"/>
                    <a:pt x="718" y="2"/>
                  </a:cubicBezTo>
                  <a:cubicBezTo>
                    <a:pt x="0" y="68"/>
                    <a:pt x="144" y="1472"/>
                    <a:pt x="805" y="1472"/>
                  </a:cubicBezTo>
                  <a:cubicBezTo>
                    <a:pt x="820" y="1472"/>
                    <a:pt x="836" y="1471"/>
                    <a:pt x="851" y="1470"/>
                  </a:cubicBezTo>
                  <a:cubicBezTo>
                    <a:pt x="1504" y="1405"/>
                    <a:pt x="1327" y="0"/>
                    <a:pt x="7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44"/>
            <p:cNvSpPr/>
            <p:nvPr/>
          </p:nvSpPr>
          <p:spPr>
            <a:xfrm>
              <a:off x="3601550" y="1975075"/>
              <a:ext cx="36500" cy="36950"/>
            </a:xfrm>
            <a:custGeom>
              <a:avLst/>
              <a:gdLst/>
              <a:ahLst/>
              <a:cxnLst/>
              <a:rect l="l" t="t" r="r" b="b"/>
              <a:pathLst>
                <a:path w="1460" h="1478" extrusionOk="0">
                  <a:moveTo>
                    <a:pt x="653" y="0"/>
                  </a:moveTo>
                  <a:cubicBezTo>
                    <a:pt x="630" y="0"/>
                    <a:pt x="606" y="2"/>
                    <a:pt x="582" y="5"/>
                  </a:cubicBezTo>
                  <a:cubicBezTo>
                    <a:pt x="1" y="70"/>
                    <a:pt x="107" y="1478"/>
                    <a:pt x="719" y="1478"/>
                  </a:cubicBezTo>
                  <a:cubicBezTo>
                    <a:pt x="740" y="1478"/>
                    <a:pt x="761" y="1476"/>
                    <a:pt x="782" y="1473"/>
                  </a:cubicBezTo>
                  <a:cubicBezTo>
                    <a:pt x="1460" y="1376"/>
                    <a:pt x="1326" y="0"/>
                    <a:pt x="6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44"/>
            <p:cNvSpPr/>
            <p:nvPr/>
          </p:nvSpPr>
          <p:spPr>
            <a:xfrm>
              <a:off x="3511000" y="1942375"/>
              <a:ext cx="35900" cy="17550"/>
            </a:xfrm>
            <a:custGeom>
              <a:avLst/>
              <a:gdLst/>
              <a:ahLst/>
              <a:cxnLst/>
              <a:rect l="l" t="t" r="r" b="b"/>
              <a:pathLst>
                <a:path w="1436" h="702" extrusionOk="0">
                  <a:moveTo>
                    <a:pt x="670" y="0"/>
                  </a:moveTo>
                  <a:cubicBezTo>
                    <a:pt x="495" y="0"/>
                    <a:pt x="329" y="44"/>
                    <a:pt x="201" y="146"/>
                  </a:cubicBezTo>
                  <a:cubicBezTo>
                    <a:pt x="1" y="279"/>
                    <a:pt x="68" y="579"/>
                    <a:pt x="301" y="646"/>
                  </a:cubicBezTo>
                  <a:cubicBezTo>
                    <a:pt x="435" y="646"/>
                    <a:pt x="601" y="679"/>
                    <a:pt x="768" y="679"/>
                  </a:cubicBezTo>
                  <a:cubicBezTo>
                    <a:pt x="837" y="693"/>
                    <a:pt x="912" y="701"/>
                    <a:pt x="988" y="701"/>
                  </a:cubicBezTo>
                  <a:cubicBezTo>
                    <a:pt x="1095" y="701"/>
                    <a:pt x="1204" y="685"/>
                    <a:pt x="1302" y="646"/>
                  </a:cubicBezTo>
                  <a:cubicBezTo>
                    <a:pt x="1369" y="579"/>
                    <a:pt x="1435" y="446"/>
                    <a:pt x="1369" y="346"/>
                  </a:cubicBezTo>
                  <a:cubicBezTo>
                    <a:pt x="1269" y="146"/>
                    <a:pt x="1068" y="12"/>
                    <a:pt x="835" y="12"/>
                  </a:cubicBezTo>
                  <a:cubicBezTo>
                    <a:pt x="780" y="4"/>
                    <a:pt x="725" y="0"/>
                    <a:pt x="6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44"/>
            <p:cNvSpPr/>
            <p:nvPr/>
          </p:nvSpPr>
          <p:spPr>
            <a:xfrm>
              <a:off x="3601075" y="1940675"/>
              <a:ext cx="33375" cy="20350"/>
            </a:xfrm>
            <a:custGeom>
              <a:avLst/>
              <a:gdLst/>
              <a:ahLst/>
              <a:cxnLst/>
              <a:rect l="l" t="t" r="r" b="b"/>
              <a:pathLst>
                <a:path w="1335" h="814" extrusionOk="0">
                  <a:moveTo>
                    <a:pt x="789" y="0"/>
                  </a:moveTo>
                  <a:cubicBezTo>
                    <a:pt x="665" y="0"/>
                    <a:pt x="544" y="25"/>
                    <a:pt x="434" y="80"/>
                  </a:cubicBezTo>
                  <a:cubicBezTo>
                    <a:pt x="234" y="147"/>
                    <a:pt x="67" y="314"/>
                    <a:pt x="1" y="547"/>
                  </a:cubicBezTo>
                  <a:cubicBezTo>
                    <a:pt x="1" y="647"/>
                    <a:pt x="67" y="781"/>
                    <a:pt x="167" y="814"/>
                  </a:cubicBezTo>
                  <a:cubicBezTo>
                    <a:pt x="334" y="814"/>
                    <a:pt x="534" y="781"/>
                    <a:pt x="668" y="714"/>
                  </a:cubicBezTo>
                  <a:cubicBezTo>
                    <a:pt x="834" y="647"/>
                    <a:pt x="1001" y="614"/>
                    <a:pt x="1135" y="514"/>
                  </a:cubicBezTo>
                  <a:cubicBezTo>
                    <a:pt x="1335" y="414"/>
                    <a:pt x="1335" y="114"/>
                    <a:pt x="1101" y="47"/>
                  </a:cubicBezTo>
                  <a:cubicBezTo>
                    <a:pt x="996" y="17"/>
                    <a:pt x="891" y="0"/>
                    <a:pt x="7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44"/>
            <p:cNvSpPr/>
            <p:nvPr/>
          </p:nvSpPr>
          <p:spPr>
            <a:xfrm>
              <a:off x="3541025" y="2081550"/>
              <a:ext cx="23375" cy="12900"/>
            </a:xfrm>
            <a:custGeom>
              <a:avLst/>
              <a:gdLst/>
              <a:ahLst/>
              <a:cxnLst/>
              <a:rect l="l" t="t" r="r" b="b"/>
              <a:pathLst>
                <a:path w="935" h="516" extrusionOk="0">
                  <a:moveTo>
                    <a:pt x="58" y="1"/>
                  </a:moveTo>
                  <a:cubicBezTo>
                    <a:pt x="45" y="1"/>
                    <a:pt x="23" y="16"/>
                    <a:pt x="1" y="16"/>
                  </a:cubicBezTo>
                  <a:cubicBezTo>
                    <a:pt x="1" y="216"/>
                    <a:pt x="134" y="416"/>
                    <a:pt x="301" y="483"/>
                  </a:cubicBezTo>
                  <a:cubicBezTo>
                    <a:pt x="364" y="504"/>
                    <a:pt x="431" y="515"/>
                    <a:pt x="499" y="515"/>
                  </a:cubicBezTo>
                  <a:cubicBezTo>
                    <a:pt x="646" y="515"/>
                    <a:pt x="798" y="463"/>
                    <a:pt x="935" y="349"/>
                  </a:cubicBezTo>
                  <a:lnTo>
                    <a:pt x="935" y="316"/>
                  </a:lnTo>
                  <a:cubicBezTo>
                    <a:pt x="817" y="340"/>
                    <a:pt x="682" y="363"/>
                    <a:pt x="555" y="363"/>
                  </a:cubicBezTo>
                  <a:cubicBezTo>
                    <a:pt x="502" y="363"/>
                    <a:pt x="450" y="359"/>
                    <a:pt x="401" y="349"/>
                  </a:cubicBezTo>
                  <a:cubicBezTo>
                    <a:pt x="268" y="316"/>
                    <a:pt x="168" y="149"/>
                    <a:pt x="68" y="16"/>
                  </a:cubicBezTo>
                  <a:cubicBezTo>
                    <a:pt x="68" y="5"/>
                    <a:pt x="64" y="1"/>
                    <a:pt x="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44"/>
            <p:cNvSpPr/>
            <p:nvPr/>
          </p:nvSpPr>
          <p:spPr>
            <a:xfrm>
              <a:off x="3551275" y="1971500"/>
              <a:ext cx="58175" cy="94800"/>
            </a:xfrm>
            <a:custGeom>
              <a:avLst/>
              <a:gdLst/>
              <a:ahLst/>
              <a:cxnLst/>
              <a:rect l="l" t="t" r="r" b="b"/>
              <a:pathLst>
                <a:path w="2327" h="3792" extrusionOk="0">
                  <a:moveTo>
                    <a:pt x="1578" y="1"/>
                  </a:moveTo>
                  <a:cubicBezTo>
                    <a:pt x="1559" y="1"/>
                    <a:pt x="1526" y="24"/>
                    <a:pt x="1526" y="48"/>
                  </a:cubicBezTo>
                  <a:cubicBezTo>
                    <a:pt x="1659" y="849"/>
                    <a:pt x="1926" y="2083"/>
                    <a:pt x="1993" y="2516"/>
                  </a:cubicBezTo>
                  <a:cubicBezTo>
                    <a:pt x="1859" y="2483"/>
                    <a:pt x="1459" y="2416"/>
                    <a:pt x="1259" y="2383"/>
                  </a:cubicBezTo>
                  <a:lnTo>
                    <a:pt x="1259" y="2383"/>
                  </a:lnTo>
                  <a:cubicBezTo>
                    <a:pt x="1225" y="2383"/>
                    <a:pt x="1459" y="3450"/>
                    <a:pt x="1459" y="3551"/>
                  </a:cubicBezTo>
                  <a:cubicBezTo>
                    <a:pt x="1397" y="3555"/>
                    <a:pt x="1336" y="3557"/>
                    <a:pt x="1276" y="3557"/>
                  </a:cubicBezTo>
                  <a:cubicBezTo>
                    <a:pt x="844" y="3557"/>
                    <a:pt x="438" y="3451"/>
                    <a:pt x="58" y="3217"/>
                  </a:cubicBezTo>
                  <a:cubicBezTo>
                    <a:pt x="48" y="3207"/>
                    <a:pt x="38" y="3203"/>
                    <a:pt x="30" y="3203"/>
                  </a:cubicBezTo>
                  <a:cubicBezTo>
                    <a:pt x="11" y="3203"/>
                    <a:pt x="1" y="3227"/>
                    <a:pt x="24" y="3250"/>
                  </a:cubicBezTo>
                  <a:cubicBezTo>
                    <a:pt x="316" y="3594"/>
                    <a:pt x="733" y="3792"/>
                    <a:pt x="1176" y="3792"/>
                  </a:cubicBezTo>
                  <a:cubicBezTo>
                    <a:pt x="1291" y="3792"/>
                    <a:pt x="1409" y="3778"/>
                    <a:pt x="1526" y="3751"/>
                  </a:cubicBezTo>
                  <a:cubicBezTo>
                    <a:pt x="1626" y="3751"/>
                    <a:pt x="1692" y="3717"/>
                    <a:pt x="1692" y="3684"/>
                  </a:cubicBezTo>
                  <a:cubicBezTo>
                    <a:pt x="1692" y="3384"/>
                    <a:pt x="1559" y="2717"/>
                    <a:pt x="1559" y="2717"/>
                  </a:cubicBezTo>
                  <a:lnTo>
                    <a:pt x="1559" y="2717"/>
                  </a:lnTo>
                  <a:cubicBezTo>
                    <a:pt x="1660" y="2742"/>
                    <a:pt x="2050" y="2806"/>
                    <a:pt x="2232" y="2806"/>
                  </a:cubicBezTo>
                  <a:cubicBezTo>
                    <a:pt x="2289" y="2806"/>
                    <a:pt x="2326" y="2799"/>
                    <a:pt x="2326" y="2783"/>
                  </a:cubicBezTo>
                  <a:cubicBezTo>
                    <a:pt x="2159" y="1849"/>
                    <a:pt x="1892" y="915"/>
                    <a:pt x="1592" y="15"/>
                  </a:cubicBezTo>
                  <a:cubicBezTo>
                    <a:pt x="1592" y="5"/>
                    <a:pt x="1587" y="1"/>
                    <a:pt x="15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44"/>
            <p:cNvSpPr/>
            <p:nvPr/>
          </p:nvSpPr>
          <p:spPr>
            <a:xfrm>
              <a:off x="3548550" y="2051900"/>
              <a:ext cx="39200" cy="28700"/>
            </a:xfrm>
            <a:custGeom>
              <a:avLst/>
              <a:gdLst/>
              <a:ahLst/>
              <a:cxnLst/>
              <a:rect l="l" t="t" r="r" b="b"/>
              <a:pathLst>
                <a:path w="1568" h="1148" extrusionOk="0">
                  <a:moveTo>
                    <a:pt x="100" y="1"/>
                  </a:moveTo>
                  <a:cubicBezTo>
                    <a:pt x="33" y="168"/>
                    <a:pt x="0" y="301"/>
                    <a:pt x="0" y="468"/>
                  </a:cubicBezTo>
                  <a:cubicBezTo>
                    <a:pt x="0" y="768"/>
                    <a:pt x="33" y="1102"/>
                    <a:pt x="400" y="1135"/>
                  </a:cubicBezTo>
                  <a:cubicBezTo>
                    <a:pt x="442" y="1143"/>
                    <a:pt x="486" y="1148"/>
                    <a:pt x="530" y="1148"/>
                  </a:cubicBezTo>
                  <a:cubicBezTo>
                    <a:pt x="663" y="1148"/>
                    <a:pt x="801" y="1110"/>
                    <a:pt x="901" y="1035"/>
                  </a:cubicBezTo>
                  <a:cubicBezTo>
                    <a:pt x="1168" y="868"/>
                    <a:pt x="1401" y="635"/>
                    <a:pt x="1568" y="368"/>
                  </a:cubicBezTo>
                  <a:lnTo>
                    <a:pt x="1568" y="368"/>
                  </a:lnTo>
                  <a:cubicBezTo>
                    <a:pt x="1503" y="372"/>
                    <a:pt x="1439" y="374"/>
                    <a:pt x="1375" y="374"/>
                  </a:cubicBezTo>
                  <a:cubicBezTo>
                    <a:pt x="914" y="374"/>
                    <a:pt x="481" y="265"/>
                    <a:pt x="10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44"/>
            <p:cNvSpPr/>
            <p:nvPr/>
          </p:nvSpPr>
          <p:spPr>
            <a:xfrm>
              <a:off x="3548550" y="2063500"/>
              <a:ext cx="22525" cy="17100"/>
            </a:xfrm>
            <a:custGeom>
              <a:avLst/>
              <a:gdLst/>
              <a:ahLst/>
              <a:cxnLst/>
              <a:rect l="l" t="t" r="r" b="b"/>
              <a:pathLst>
                <a:path w="901" h="684" extrusionOk="0">
                  <a:moveTo>
                    <a:pt x="76" y="1"/>
                  </a:moveTo>
                  <a:cubicBezTo>
                    <a:pt x="51" y="1"/>
                    <a:pt x="25" y="2"/>
                    <a:pt x="0" y="4"/>
                  </a:cubicBezTo>
                  <a:cubicBezTo>
                    <a:pt x="0" y="304"/>
                    <a:pt x="33" y="638"/>
                    <a:pt x="400" y="671"/>
                  </a:cubicBezTo>
                  <a:cubicBezTo>
                    <a:pt x="442" y="679"/>
                    <a:pt x="486" y="684"/>
                    <a:pt x="530" y="684"/>
                  </a:cubicBezTo>
                  <a:cubicBezTo>
                    <a:pt x="663" y="684"/>
                    <a:pt x="801" y="646"/>
                    <a:pt x="901" y="571"/>
                  </a:cubicBezTo>
                  <a:cubicBezTo>
                    <a:pt x="776" y="227"/>
                    <a:pt x="446" y="1"/>
                    <a:pt x="76" y="1"/>
                  </a:cubicBezTo>
                  <a:close/>
                </a:path>
              </a:pathLst>
            </a:custGeom>
            <a:solidFill>
              <a:srgbClr val="FF9B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44"/>
            <p:cNvSpPr/>
            <p:nvPr/>
          </p:nvSpPr>
          <p:spPr>
            <a:xfrm>
              <a:off x="3337550" y="1775875"/>
              <a:ext cx="341100" cy="225200"/>
            </a:xfrm>
            <a:custGeom>
              <a:avLst/>
              <a:gdLst/>
              <a:ahLst/>
              <a:cxnLst/>
              <a:rect l="l" t="t" r="r" b="b"/>
              <a:pathLst>
                <a:path w="13644" h="9008" extrusionOk="0">
                  <a:moveTo>
                    <a:pt x="5571" y="1"/>
                  </a:moveTo>
                  <a:cubicBezTo>
                    <a:pt x="3236" y="67"/>
                    <a:pt x="2102" y="2436"/>
                    <a:pt x="2102" y="2436"/>
                  </a:cubicBezTo>
                  <a:cubicBezTo>
                    <a:pt x="2102" y="2436"/>
                    <a:pt x="835" y="2669"/>
                    <a:pt x="434" y="3570"/>
                  </a:cubicBezTo>
                  <a:cubicBezTo>
                    <a:pt x="1" y="4437"/>
                    <a:pt x="1202" y="9007"/>
                    <a:pt x="2169" y="9007"/>
                  </a:cubicBezTo>
                  <a:cubicBezTo>
                    <a:pt x="3737" y="9007"/>
                    <a:pt x="4037" y="6172"/>
                    <a:pt x="4037" y="6172"/>
                  </a:cubicBezTo>
                  <a:cubicBezTo>
                    <a:pt x="4037" y="6172"/>
                    <a:pt x="6705" y="5738"/>
                    <a:pt x="7106" y="3703"/>
                  </a:cubicBezTo>
                  <a:cubicBezTo>
                    <a:pt x="7106" y="3703"/>
                    <a:pt x="8797" y="4793"/>
                    <a:pt x="10507" y="4793"/>
                  </a:cubicBezTo>
                  <a:cubicBezTo>
                    <a:pt x="10891" y="4793"/>
                    <a:pt x="11275" y="4739"/>
                    <a:pt x="11642" y="4604"/>
                  </a:cubicBezTo>
                  <a:cubicBezTo>
                    <a:pt x="13644" y="3870"/>
                    <a:pt x="13210" y="1635"/>
                    <a:pt x="12977" y="1135"/>
                  </a:cubicBezTo>
                  <a:cubicBezTo>
                    <a:pt x="12935" y="1039"/>
                    <a:pt x="12856" y="1001"/>
                    <a:pt x="12756" y="1001"/>
                  </a:cubicBezTo>
                  <a:cubicBezTo>
                    <a:pt x="12370" y="1001"/>
                    <a:pt x="11676" y="1568"/>
                    <a:pt x="11676" y="1568"/>
                  </a:cubicBezTo>
                  <a:cubicBezTo>
                    <a:pt x="11676" y="1568"/>
                    <a:pt x="11542" y="301"/>
                    <a:pt x="11209" y="167"/>
                  </a:cubicBezTo>
                  <a:cubicBezTo>
                    <a:pt x="11179" y="157"/>
                    <a:pt x="11150" y="152"/>
                    <a:pt x="11121" y="152"/>
                  </a:cubicBezTo>
                  <a:cubicBezTo>
                    <a:pt x="10785" y="152"/>
                    <a:pt x="10475" y="801"/>
                    <a:pt x="10475" y="801"/>
                  </a:cubicBezTo>
                  <a:cubicBezTo>
                    <a:pt x="8907" y="301"/>
                    <a:pt x="7239" y="34"/>
                    <a:pt x="55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44"/>
            <p:cNvSpPr/>
            <p:nvPr/>
          </p:nvSpPr>
          <p:spPr>
            <a:xfrm>
              <a:off x="3420950" y="1852800"/>
              <a:ext cx="96750" cy="83675"/>
            </a:xfrm>
            <a:custGeom>
              <a:avLst/>
              <a:gdLst/>
              <a:ahLst/>
              <a:cxnLst/>
              <a:rect l="l" t="t" r="r" b="b"/>
              <a:pathLst>
                <a:path w="3870" h="3347" extrusionOk="0">
                  <a:moveTo>
                    <a:pt x="3853" y="1"/>
                  </a:moveTo>
                  <a:cubicBezTo>
                    <a:pt x="3845" y="1"/>
                    <a:pt x="3836" y="9"/>
                    <a:pt x="3836" y="26"/>
                  </a:cubicBezTo>
                  <a:cubicBezTo>
                    <a:pt x="3533" y="1815"/>
                    <a:pt x="2403" y="3135"/>
                    <a:pt x="622" y="3135"/>
                  </a:cubicBezTo>
                  <a:cubicBezTo>
                    <a:pt x="443" y="3135"/>
                    <a:pt x="258" y="3122"/>
                    <a:pt x="67" y="3095"/>
                  </a:cubicBezTo>
                  <a:cubicBezTo>
                    <a:pt x="0" y="3095"/>
                    <a:pt x="0" y="3195"/>
                    <a:pt x="67" y="3195"/>
                  </a:cubicBezTo>
                  <a:cubicBezTo>
                    <a:pt x="351" y="3299"/>
                    <a:pt x="630" y="3347"/>
                    <a:pt x="899" y="3347"/>
                  </a:cubicBezTo>
                  <a:cubicBezTo>
                    <a:pt x="2527" y="3347"/>
                    <a:pt x="3813" y="1600"/>
                    <a:pt x="3870" y="26"/>
                  </a:cubicBezTo>
                  <a:cubicBezTo>
                    <a:pt x="3870" y="9"/>
                    <a:pt x="3861" y="1"/>
                    <a:pt x="38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44"/>
            <p:cNvSpPr/>
            <p:nvPr/>
          </p:nvSpPr>
          <p:spPr>
            <a:xfrm>
              <a:off x="3334225" y="1835100"/>
              <a:ext cx="58150" cy="164475"/>
            </a:xfrm>
            <a:custGeom>
              <a:avLst/>
              <a:gdLst/>
              <a:ahLst/>
              <a:cxnLst/>
              <a:rect l="l" t="t" r="r" b="b"/>
              <a:pathLst>
                <a:path w="2326" h="6579" extrusionOk="0">
                  <a:moveTo>
                    <a:pt x="2269" y="0"/>
                  </a:moveTo>
                  <a:cubicBezTo>
                    <a:pt x="901" y="334"/>
                    <a:pt x="0" y="1168"/>
                    <a:pt x="134" y="2635"/>
                  </a:cubicBezTo>
                  <a:cubicBezTo>
                    <a:pt x="300" y="3970"/>
                    <a:pt x="1001" y="5871"/>
                    <a:pt x="2202" y="6571"/>
                  </a:cubicBezTo>
                  <a:cubicBezTo>
                    <a:pt x="2211" y="6576"/>
                    <a:pt x="2220" y="6578"/>
                    <a:pt x="2229" y="6578"/>
                  </a:cubicBezTo>
                  <a:cubicBezTo>
                    <a:pt x="2285" y="6578"/>
                    <a:pt x="2326" y="6500"/>
                    <a:pt x="2269" y="6471"/>
                  </a:cubicBezTo>
                  <a:cubicBezTo>
                    <a:pt x="1268" y="5804"/>
                    <a:pt x="701" y="4370"/>
                    <a:pt x="401" y="3236"/>
                  </a:cubicBezTo>
                  <a:cubicBezTo>
                    <a:pt x="234" y="2502"/>
                    <a:pt x="134" y="1668"/>
                    <a:pt x="601" y="1034"/>
                  </a:cubicBezTo>
                  <a:cubicBezTo>
                    <a:pt x="1034" y="534"/>
                    <a:pt x="1701" y="300"/>
                    <a:pt x="2269" y="67"/>
                  </a:cubicBezTo>
                  <a:cubicBezTo>
                    <a:pt x="2302" y="33"/>
                    <a:pt x="2269" y="0"/>
                    <a:pt x="22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44"/>
            <p:cNvSpPr/>
            <p:nvPr/>
          </p:nvSpPr>
          <p:spPr>
            <a:xfrm>
              <a:off x="3567375" y="1803525"/>
              <a:ext cx="112125" cy="93250"/>
            </a:xfrm>
            <a:custGeom>
              <a:avLst/>
              <a:gdLst/>
              <a:ahLst/>
              <a:cxnLst/>
              <a:rect l="l" t="t" r="r" b="b"/>
              <a:pathLst>
                <a:path w="4485" h="3730" extrusionOk="0">
                  <a:moveTo>
                    <a:pt x="3747" y="0"/>
                  </a:moveTo>
                  <a:cubicBezTo>
                    <a:pt x="3719" y="0"/>
                    <a:pt x="3694" y="39"/>
                    <a:pt x="3717" y="62"/>
                  </a:cubicBezTo>
                  <a:cubicBezTo>
                    <a:pt x="4151" y="1130"/>
                    <a:pt x="4417" y="2364"/>
                    <a:pt x="3317" y="3131"/>
                  </a:cubicBezTo>
                  <a:cubicBezTo>
                    <a:pt x="2812" y="3444"/>
                    <a:pt x="2244" y="3603"/>
                    <a:pt x="1679" y="3603"/>
                  </a:cubicBezTo>
                  <a:cubicBezTo>
                    <a:pt x="1160" y="3603"/>
                    <a:pt x="644" y="3469"/>
                    <a:pt x="181" y="3198"/>
                  </a:cubicBezTo>
                  <a:cubicBezTo>
                    <a:pt x="162" y="3185"/>
                    <a:pt x="142" y="3179"/>
                    <a:pt x="124" y="3179"/>
                  </a:cubicBezTo>
                  <a:cubicBezTo>
                    <a:pt x="50" y="3179"/>
                    <a:pt x="0" y="3271"/>
                    <a:pt x="81" y="3298"/>
                  </a:cubicBezTo>
                  <a:cubicBezTo>
                    <a:pt x="551" y="3580"/>
                    <a:pt x="1160" y="3729"/>
                    <a:pt x="1764" y="3729"/>
                  </a:cubicBezTo>
                  <a:cubicBezTo>
                    <a:pt x="2447" y="3729"/>
                    <a:pt x="3123" y="3538"/>
                    <a:pt x="3583" y="3131"/>
                  </a:cubicBezTo>
                  <a:cubicBezTo>
                    <a:pt x="4484" y="2330"/>
                    <a:pt x="4451" y="929"/>
                    <a:pt x="3784" y="29"/>
                  </a:cubicBezTo>
                  <a:cubicBezTo>
                    <a:pt x="3773" y="8"/>
                    <a:pt x="3760" y="0"/>
                    <a:pt x="37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44"/>
            <p:cNvSpPr/>
            <p:nvPr/>
          </p:nvSpPr>
          <p:spPr>
            <a:xfrm>
              <a:off x="3336725" y="1982425"/>
              <a:ext cx="84250" cy="91175"/>
            </a:xfrm>
            <a:custGeom>
              <a:avLst/>
              <a:gdLst/>
              <a:ahLst/>
              <a:cxnLst/>
              <a:rect l="l" t="t" r="r" b="b"/>
              <a:pathLst>
                <a:path w="3370" h="3647" extrusionOk="0">
                  <a:moveTo>
                    <a:pt x="1138" y="1"/>
                  </a:moveTo>
                  <a:cubicBezTo>
                    <a:pt x="1032" y="1"/>
                    <a:pt x="930" y="24"/>
                    <a:pt x="834" y="78"/>
                  </a:cubicBezTo>
                  <a:cubicBezTo>
                    <a:pt x="0" y="578"/>
                    <a:pt x="1034" y="3214"/>
                    <a:pt x="2035" y="3581"/>
                  </a:cubicBezTo>
                  <a:cubicBezTo>
                    <a:pt x="2155" y="3626"/>
                    <a:pt x="2279" y="3647"/>
                    <a:pt x="2400" y="3647"/>
                  </a:cubicBezTo>
                  <a:cubicBezTo>
                    <a:pt x="2819" y="3647"/>
                    <a:pt x="3214" y="3394"/>
                    <a:pt x="3369" y="2980"/>
                  </a:cubicBezTo>
                  <a:lnTo>
                    <a:pt x="3002" y="1412"/>
                  </a:lnTo>
                  <a:cubicBezTo>
                    <a:pt x="3002" y="1412"/>
                    <a:pt x="1957" y="1"/>
                    <a:pt x="113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44"/>
            <p:cNvSpPr/>
            <p:nvPr/>
          </p:nvSpPr>
          <p:spPr>
            <a:xfrm>
              <a:off x="3365075" y="2003550"/>
              <a:ext cx="42325" cy="56225"/>
            </a:xfrm>
            <a:custGeom>
              <a:avLst/>
              <a:gdLst/>
              <a:ahLst/>
              <a:cxnLst/>
              <a:rect l="l" t="t" r="r" b="b"/>
              <a:pathLst>
                <a:path w="1693" h="2249" extrusionOk="0">
                  <a:moveTo>
                    <a:pt x="0" y="0"/>
                  </a:moveTo>
                  <a:lnTo>
                    <a:pt x="0" y="34"/>
                  </a:lnTo>
                  <a:cubicBezTo>
                    <a:pt x="668" y="334"/>
                    <a:pt x="1168" y="901"/>
                    <a:pt x="1368" y="1568"/>
                  </a:cubicBezTo>
                  <a:cubicBezTo>
                    <a:pt x="1271" y="1393"/>
                    <a:pt x="1094" y="1308"/>
                    <a:pt x="910" y="1308"/>
                  </a:cubicBezTo>
                  <a:cubicBezTo>
                    <a:pt x="779" y="1308"/>
                    <a:pt x="645" y="1351"/>
                    <a:pt x="534" y="1435"/>
                  </a:cubicBezTo>
                  <a:lnTo>
                    <a:pt x="534" y="1468"/>
                  </a:lnTo>
                  <a:cubicBezTo>
                    <a:pt x="593" y="1451"/>
                    <a:pt x="655" y="1443"/>
                    <a:pt x="718" y="1443"/>
                  </a:cubicBezTo>
                  <a:cubicBezTo>
                    <a:pt x="907" y="1443"/>
                    <a:pt x="1101" y="1518"/>
                    <a:pt x="1201" y="1668"/>
                  </a:cubicBezTo>
                  <a:cubicBezTo>
                    <a:pt x="1335" y="1835"/>
                    <a:pt x="1468" y="2035"/>
                    <a:pt x="1568" y="2235"/>
                  </a:cubicBezTo>
                  <a:cubicBezTo>
                    <a:pt x="1577" y="2244"/>
                    <a:pt x="1591" y="2248"/>
                    <a:pt x="1606" y="2248"/>
                  </a:cubicBezTo>
                  <a:cubicBezTo>
                    <a:pt x="1646" y="2248"/>
                    <a:pt x="1693" y="2217"/>
                    <a:pt x="1668" y="2168"/>
                  </a:cubicBezTo>
                  <a:cubicBezTo>
                    <a:pt x="1668" y="1268"/>
                    <a:pt x="1001" y="67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44"/>
            <p:cNvSpPr/>
            <p:nvPr/>
          </p:nvSpPr>
          <p:spPr>
            <a:xfrm>
              <a:off x="3521025" y="2200850"/>
              <a:ext cx="345275" cy="650425"/>
            </a:xfrm>
            <a:custGeom>
              <a:avLst/>
              <a:gdLst/>
              <a:ahLst/>
              <a:cxnLst/>
              <a:rect l="l" t="t" r="r" b="b"/>
              <a:pathLst>
                <a:path w="13811" h="26017" extrusionOk="0">
                  <a:moveTo>
                    <a:pt x="3175" y="1"/>
                  </a:moveTo>
                  <a:cubicBezTo>
                    <a:pt x="3051" y="1"/>
                    <a:pt x="2945" y="25"/>
                    <a:pt x="2869" y="81"/>
                  </a:cubicBezTo>
                  <a:cubicBezTo>
                    <a:pt x="2402" y="448"/>
                    <a:pt x="0" y="6418"/>
                    <a:pt x="767" y="12890"/>
                  </a:cubicBezTo>
                  <a:cubicBezTo>
                    <a:pt x="1521" y="18980"/>
                    <a:pt x="11848" y="26017"/>
                    <a:pt x="13450" y="26017"/>
                  </a:cubicBezTo>
                  <a:cubicBezTo>
                    <a:pt x="13550" y="26017"/>
                    <a:pt x="13616" y="25989"/>
                    <a:pt x="13643" y="25932"/>
                  </a:cubicBezTo>
                  <a:cubicBezTo>
                    <a:pt x="13810" y="25365"/>
                    <a:pt x="13710" y="24732"/>
                    <a:pt x="13376" y="24198"/>
                  </a:cubicBezTo>
                  <a:cubicBezTo>
                    <a:pt x="12943" y="23697"/>
                    <a:pt x="4804" y="17326"/>
                    <a:pt x="3870" y="13323"/>
                  </a:cubicBezTo>
                  <a:cubicBezTo>
                    <a:pt x="3102" y="9754"/>
                    <a:pt x="4170" y="1949"/>
                    <a:pt x="4904" y="1048"/>
                  </a:cubicBezTo>
                  <a:cubicBezTo>
                    <a:pt x="5159" y="765"/>
                    <a:pt x="3875" y="1"/>
                    <a:pt x="31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1654;p44"/>
            <p:cNvSpPr/>
            <p:nvPr/>
          </p:nvSpPr>
          <p:spPr>
            <a:xfrm>
              <a:off x="3563475" y="2243600"/>
              <a:ext cx="557175" cy="595375"/>
            </a:xfrm>
            <a:custGeom>
              <a:avLst/>
              <a:gdLst/>
              <a:ahLst/>
              <a:cxnLst/>
              <a:rect l="l" t="t" r="r" b="b"/>
              <a:pathLst>
                <a:path w="22287" h="23815" extrusionOk="0">
                  <a:moveTo>
                    <a:pt x="3513" y="1"/>
                  </a:moveTo>
                  <a:cubicBezTo>
                    <a:pt x="2621" y="1"/>
                    <a:pt x="2391" y="1028"/>
                    <a:pt x="3606" y="3741"/>
                  </a:cubicBezTo>
                  <a:cubicBezTo>
                    <a:pt x="5341" y="7611"/>
                    <a:pt x="6842" y="11780"/>
                    <a:pt x="6475" y="11847"/>
                  </a:cubicBezTo>
                  <a:cubicBezTo>
                    <a:pt x="5574" y="11580"/>
                    <a:pt x="4707" y="11246"/>
                    <a:pt x="3840" y="10846"/>
                  </a:cubicBezTo>
                  <a:cubicBezTo>
                    <a:pt x="3807" y="10832"/>
                    <a:pt x="3774" y="10826"/>
                    <a:pt x="3740" y="10826"/>
                  </a:cubicBezTo>
                  <a:cubicBezTo>
                    <a:pt x="2471" y="10826"/>
                    <a:pt x="1" y="20298"/>
                    <a:pt x="1138" y="20720"/>
                  </a:cubicBezTo>
                  <a:cubicBezTo>
                    <a:pt x="3550" y="21632"/>
                    <a:pt x="12394" y="23815"/>
                    <a:pt x="16807" y="23815"/>
                  </a:cubicBezTo>
                  <a:cubicBezTo>
                    <a:pt x="17399" y="23815"/>
                    <a:pt x="17911" y="23775"/>
                    <a:pt x="18317" y="23689"/>
                  </a:cubicBezTo>
                  <a:cubicBezTo>
                    <a:pt x="22286" y="22821"/>
                    <a:pt x="15081" y="9845"/>
                    <a:pt x="7409" y="2440"/>
                  </a:cubicBezTo>
                  <a:cubicBezTo>
                    <a:pt x="5971" y="1036"/>
                    <a:pt x="4409" y="1"/>
                    <a:pt x="3513" y="1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1655;p44"/>
            <p:cNvSpPr/>
            <p:nvPr/>
          </p:nvSpPr>
          <p:spPr>
            <a:xfrm>
              <a:off x="3323375" y="2417175"/>
              <a:ext cx="371950" cy="348600"/>
            </a:xfrm>
            <a:custGeom>
              <a:avLst/>
              <a:gdLst/>
              <a:ahLst/>
              <a:cxnLst/>
              <a:rect l="l" t="t" r="r" b="b"/>
              <a:pathLst>
                <a:path w="14878" h="13944" extrusionOk="0">
                  <a:moveTo>
                    <a:pt x="5025" y="0"/>
                  </a:moveTo>
                  <a:cubicBezTo>
                    <a:pt x="3818" y="0"/>
                    <a:pt x="2638" y="189"/>
                    <a:pt x="2202" y="701"/>
                  </a:cubicBezTo>
                  <a:cubicBezTo>
                    <a:pt x="1802" y="1168"/>
                    <a:pt x="1769" y="1868"/>
                    <a:pt x="2102" y="2402"/>
                  </a:cubicBezTo>
                  <a:cubicBezTo>
                    <a:pt x="1602" y="2569"/>
                    <a:pt x="1168" y="2902"/>
                    <a:pt x="901" y="3336"/>
                  </a:cubicBezTo>
                  <a:cubicBezTo>
                    <a:pt x="434" y="4137"/>
                    <a:pt x="1468" y="5204"/>
                    <a:pt x="1468" y="5204"/>
                  </a:cubicBezTo>
                  <a:cubicBezTo>
                    <a:pt x="1001" y="5504"/>
                    <a:pt x="601" y="5905"/>
                    <a:pt x="334" y="6405"/>
                  </a:cubicBezTo>
                  <a:cubicBezTo>
                    <a:pt x="1" y="7239"/>
                    <a:pt x="901" y="8440"/>
                    <a:pt x="901" y="8440"/>
                  </a:cubicBezTo>
                  <a:cubicBezTo>
                    <a:pt x="568" y="8940"/>
                    <a:pt x="468" y="9541"/>
                    <a:pt x="568" y="10108"/>
                  </a:cubicBezTo>
                  <a:cubicBezTo>
                    <a:pt x="868" y="11642"/>
                    <a:pt x="3103" y="12476"/>
                    <a:pt x="4504" y="13043"/>
                  </a:cubicBezTo>
                  <a:cubicBezTo>
                    <a:pt x="5905" y="13577"/>
                    <a:pt x="10441" y="13810"/>
                    <a:pt x="11309" y="13944"/>
                  </a:cubicBezTo>
                  <a:lnTo>
                    <a:pt x="14878" y="4904"/>
                  </a:lnTo>
                  <a:cubicBezTo>
                    <a:pt x="14878" y="4904"/>
                    <a:pt x="9274" y="668"/>
                    <a:pt x="7506" y="267"/>
                  </a:cubicBezTo>
                  <a:cubicBezTo>
                    <a:pt x="6873" y="109"/>
                    <a:pt x="5941" y="0"/>
                    <a:pt x="502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44"/>
            <p:cNvSpPr/>
            <p:nvPr/>
          </p:nvSpPr>
          <p:spPr>
            <a:xfrm>
              <a:off x="3378425" y="2474725"/>
              <a:ext cx="122600" cy="22525"/>
            </a:xfrm>
            <a:custGeom>
              <a:avLst/>
              <a:gdLst/>
              <a:ahLst/>
              <a:cxnLst/>
              <a:rect l="l" t="t" r="r" b="b"/>
              <a:pathLst>
                <a:path w="4904" h="901" extrusionOk="0">
                  <a:moveTo>
                    <a:pt x="34" y="0"/>
                  </a:moveTo>
                  <a:cubicBezTo>
                    <a:pt x="0" y="0"/>
                    <a:pt x="0" y="67"/>
                    <a:pt x="34" y="67"/>
                  </a:cubicBezTo>
                  <a:cubicBezTo>
                    <a:pt x="1635" y="400"/>
                    <a:pt x="3269" y="500"/>
                    <a:pt x="4870" y="901"/>
                  </a:cubicBezTo>
                  <a:cubicBezTo>
                    <a:pt x="4870" y="901"/>
                    <a:pt x="4904" y="867"/>
                    <a:pt x="4870" y="867"/>
                  </a:cubicBezTo>
                  <a:cubicBezTo>
                    <a:pt x="3269" y="467"/>
                    <a:pt x="1701" y="0"/>
                    <a:pt x="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44"/>
            <p:cNvSpPr/>
            <p:nvPr/>
          </p:nvSpPr>
          <p:spPr>
            <a:xfrm>
              <a:off x="3360075" y="2544775"/>
              <a:ext cx="115775" cy="37775"/>
            </a:xfrm>
            <a:custGeom>
              <a:avLst/>
              <a:gdLst/>
              <a:ahLst/>
              <a:cxnLst/>
              <a:rect l="l" t="t" r="r" b="b"/>
              <a:pathLst>
                <a:path w="4631" h="1511" extrusionOk="0">
                  <a:moveTo>
                    <a:pt x="67" y="0"/>
                  </a:moveTo>
                  <a:cubicBezTo>
                    <a:pt x="0" y="0"/>
                    <a:pt x="0" y="133"/>
                    <a:pt x="67" y="133"/>
                  </a:cubicBezTo>
                  <a:cubicBezTo>
                    <a:pt x="401" y="300"/>
                    <a:pt x="768" y="400"/>
                    <a:pt x="1134" y="467"/>
                  </a:cubicBezTo>
                  <a:lnTo>
                    <a:pt x="2302" y="801"/>
                  </a:lnTo>
                  <a:cubicBezTo>
                    <a:pt x="3069" y="1034"/>
                    <a:pt x="3836" y="1268"/>
                    <a:pt x="4604" y="1501"/>
                  </a:cubicBezTo>
                  <a:cubicBezTo>
                    <a:pt x="4604" y="1508"/>
                    <a:pt x="4605" y="1510"/>
                    <a:pt x="4607" y="1510"/>
                  </a:cubicBezTo>
                  <a:cubicBezTo>
                    <a:pt x="4614" y="1510"/>
                    <a:pt x="4630" y="1468"/>
                    <a:pt x="4604" y="1468"/>
                  </a:cubicBezTo>
                  <a:cubicBezTo>
                    <a:pt x="3836" y="1168"/>
                    <a:pt x="3103" y="867"/>
                    <a:pt x="2335" y="634"/>
                  </a:cubicBezTo>
                  <a:cubicBezTo>
                    <a:pt x="1935" y="500"/>
                    <a:pt x="1568" y="367"/>
                    <a:pt x="1201" y="267"/>
                  </a:cubicBezTo>
                  <a:cubicBezTo>
                    <a:pt x="834" y="133"/>
                    <a:pt x="467" y="33"/>
                    <a:pt x="6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44"/>
            <p:cNvSpPr/>
            <p:nvPr/>
          </p:nvSpPr>
          <p:spPr>
            <a:xfrm>
              <a:off x="3345900" y="2629000"/>
              <a:ext cx="104250" cy="34200"/>
            </a:xfrm>
            <a:custGeom>
              <a:avLst/>
              <a:gdLst/>
              <a:ahLst/>
              <a:cxnLst/>
              <a:rect l="l" t="t" r="r" b="b"/>
              <a:pathLst>
                <a:path w="4170" h="1368" extrusionOk="0">
                  <a:moveTo>
                    <a:pt x="34" y="0"/>
                  </a:moveTo>
                  <a:cubicBezTo>
                    <a:pt x="0" y="0"/>
                    <a:pt x="0" y="33"/>
                    <a:pt x="34" y="33"/>
                  </a:cubicBezTo>
                  <a:cubicBezTo>
                    <a:pt x="300" y="200"/>
                    <a:pt x="634" y="334"/>
                    <a:pt x="934" y="400"/>
                  </a:cubicBezTo>
                  <a:lnTo>
                    <a:pt x="2002" y="734"/>
                  </a:lnTo>
                  <a:cubicBezTo>
                    <a:pt x="2702" y="967"/>
                    <a:pt x="3403" y="1168"/>
                    <a:pt x="4103" y="1368"/>
                  </a:cubicBezTo>
                  <a:cubicBezTo>
                    <a:pt x="4170" y="1368"/>
                    <a:pt x="4170" y="1334"/>
                    <a:pt x="4103" y="1334"/>
                  </a:cubicBezTo>
                  <a:cubicBezTo>
                    <a:pt x="3403" y="1101"/>
                    <a:pt x="2736" y="867"/>
                    <a:pt x="2035" y="634"/>
                  </a:cubicBezTo>
                  <a:lnTo>
                    <a:pt x="1001" y="267"/>
                  </a:lnTo>
                  <a:cubicBezTo>
                    <a:pt x="701" y="134"/>
                    <a:pt x="367" y="33"/>
                    <a:pt x="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44"/>
            <p:cNvSpPr/>
            <p:nvPr/>
          </p:nvSpPr>
          <p:spPr>
            <a:xfrm>
              <a:off x="3591900" y="2232900"/>
              <a:ext cx="508725" cy="616200"/>
            </a:xfrm>
            <a:custGeom>
              <a:avLst/>
              <a:gdLst/>
              <a:ahLst/>
              <a:cxnLst/>
              <a:rect l="l" t="t" r="r" b="b"/>
              <a:pathLst>
                <a:path w="20349" h="24648" extrusionOk="0">
                  <a:moveTo>
                    <a:pt x="2547" y="0"/>
                  </a:moveTo>
                  <a:cubicBezTo>
                    <a:pt x="1059" y="0"/>
                    <a:pt x="1233" y="2989"/>
                    <a:pt x="2236" y="5770"/>
                  </a:cubicBezTo>
                  <a:cubicBezTo>
                    <a:pt x="3770" y="10073"/>
                    <a:pt x="4837" y="11875"/>
                    <a:pt x="4837" y="11875"/>
                  </a:cubicBezTo>
                  <a:lnTo>
                    <a:pt x="2869" y="10841"/>
                  </a:lnTo>
                  <a:lnTo>
                    <a:pt x="1" y="21948"/>
                  </a:lnTo>
                  <a:cubicBezTo>
                    <a:pt x="1" y="21948"/>
                    <a:pt x="10057" y="24648"/>
                    <a:pt x="15224" y="24648"/>
                  </a:cubicBezTo>
                  <a:cubicBezTo>
                    <a:pt x="16453" y="24648"/>
                    <a:pt x="17406" y="24495"/>
                    <a:pt x="17880" y="24117"/>
                  </a:cubicBezTo>
                  <a:cubicBezTo>
                    <a:pt x="20348" y="22182"/>
                    <a:pt x="14811" y="9940"/>
                    <a:pt x="4604" y="1100"/>
                  </a:cubicBezTo>
                  <a:cubicBezTo>
                    <a:pt x="3716" y="328"/>
                    <a:pt x="3040" y="0"/>
                    <a:pt x="2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44"/>
            <p:cNvSpPr/>
            <p:nvPr/>
          </p:nvSpPr>
          <p:spPr>
            <a:xfrm>
              <a:off x="3661350" y="2503725"/>
              <a:ext cx="322525" cy="185325"/>
            </a:xfrm>
            <a:custGeom>
              <a:avLst/>
              <a:gdLst/>
              <a:ahLst/>
              <a:cxnLst/>
              <a:rect l="l" t="t" r="r" b="b"/>
              <a:pathLst>
                <a:path w="12901" h="7413" extrusionOk="0">
                  <a:moveTo>
                    <a:pt x="76" y="1"/>
                  </a:moveTo>
                  <a:cubicBezTo>
                    <a:pt x="42" y="1"/>
                    <a:pt x="1" y="79"/>
                    <a:pt x="58" y="108"/>
                  </a:cubicBezTo>
                  <a:cubicBezTo>
                    <a:pt x="392" y="408"/>
                    <a:pt x="10032" y="5745"/>
                    <a:pt x="12834" y="7413"/>
                  </a:cubicBezTo>
                  <a:cubicBezTo>
                    <a:pt x="12867" y="7413"/>
                    <a:pt x="12900" y="7379"/>
                    <a:pt x="12867" y="7346"/>
                  </a:cubicBezTo>
                  <a:cubicBezTo>
                    <a:pt x="12067" y="6879"/>
                    <a:pt x="11266" y="6379"/>
                    <a:pt x="10499" y="5878"/>
                  </a:cubicBezTo>
                  <a:cubicBezTo>
                    <a:pt x="9098" y="5044"/>
                    <a:pt x="7697" y="4144"/>
                    <a:pt x="6296" y="3310"/>
                  </a:cubicBezTo>
                  <a:lnTo>
                    <a:pt x="5929" y="3076"/>
                  </a:lnTo>
                  <a:lnTo>
                    <a:pt x="5929" y="3076"/>
                  </a:lnTo>
                  <a:cubicBezTo>
                    <a:pt x="6262" y="3176"/>
                    <a:pt x="6596" y="3277"/>
                    <a:pt x="6930" y="3377"/>
                  </a:cubicBezTo>
                  <a:cubicBezTo>
                    <a:pt x="7597" y="3577"/>
                    <a:pt x="8297" y="3710"/>
                    <a:pt x="8998" y="3844"/>
                  </a:cubicBezTo>
                  <a:cubicBezTo>
                    <a:pt x="8998" y="3844"/>
                    <a:pt x="8998" y="3810"/>
                    <a:pt x="8998" y="3777"/>
                  </a:cubicBezTo>
                  <a:cubicBezTo>
                    <a:pt x="8331" y="3643"/>
                    <a:pt x="7663" y="3410"/>
                    <a:pt x="7030" y="3176"/>
                  </a:cubicBezTo>
                  <a:cubicBezTo>
                    <a:pt x="6696" y="3043"/>
                    <a:pt x="6362" y="2943"/>
                    <a:pt x="6029" y="2843"/>
                  </a:cubicBezTo>
                  <a:lnTo>
                    <a:pt x="5529" y="2676"/>
                  </a:lnTo>
                  <a:cubicBezTo>
                    <a:pt x="5395" y="2643"/>
                    <a:pt x="5228" y="2609"/>
                    <a:pt x="5095" y="2576"/>
                  </a:cubicBezTo>
                  <a:cubicBezTo>
                    <a:pt x="4795" y="2409"/>
                    <a:pt x="458" y="141"/>
                    <a:pt x="91" y="8"/>
                  </a:cubicBezTo>
                  <a:cubicBezTo>
                    <a:pt x="87" y="3"/>
                    <a:pt x="81" y="1"/>
                    <a:pt x="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44"/>
            <p:cNvSpPr/>
            <p:nvPr/>
          </p:nvSpPr>
          <p:spPr>
            <a:xfrm>
              <a:off x="3626100" y="2543300"/>
              <a:ext cx="74250" cy="233325"/>
            </a:xfrm>
            <a:custGeom>
              <a:avLst/>
              <a:gdLst/>
              <a:ahLst/>
              <a:cxnLst/>
              <a:rect l="l" t="t" r="r" b="b"/>
              <a:pathLst>
                <a:path w="2970" h="9333" extrusionOk="0">
                  <a:moveTo>
                    <a:pt x="2952" y="1"/>
                  </a:moveTo>
                  <a:cubicBezTo>
                    <a:pt x="2944" y="1"/>
                    <a:pt x="2936" y="9"/>
                    <a:pt x="2936" y="26"/>
                  </a:cubicBezTo>
                  <a:cubicBezTo>
                    <a:pt x="2369" y="1560"/>
                    <a:pt x="1935" y="3128"/>
                    <a:pt x="1435" y="4696"/>
                  </a:cubicBezTo>
                  <a:cubicBezTo>
                    <a:pt x="1201" y="5463"/>
                    <a:pt x="968" y="6263"/>
                    <a:pt x="734" y="7031"/>
                  </a:cubicBezTo>
                  <a:cubicBezTo>
                    <a:pt x="501" y="7831"/>
                    <a:pt x="234" y="8598"/>
                    <a:pt x="0" y="9332"/>
                  </a:cubicBezTo>
                  <a:cubicBezTo>
                    <a:pt x="334" y="8598"/>
                    <a:pt x="634" y="7831"/>
                    <a:pt x="934" y="7064"/>
                  </a:cubicBezTo>
                  <a:cubicBezTo>
                    <a:pt x="1201" y="6330"/>
                    <a:pt x="1501" y="5563"/>
                    <a:pt x="1768" y="4796"/>
                  </a:cubicBezTo>
                  <a:cubicBezTo>
                    <a:pt x="2302" y="3228"/>
                    <a:pt x="2702" y="1660"/>
                    <a:pt x="2969" y="26"/>
                  </a:cubicBezTo>
                  <a:cubicBezTo>
                    <a:pt x="2969" y="9"/>
                    <a:pt x="2961" y="1"/>
                    <a:pt x="29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44"/>
            <p:cNvSpPr/>
            <p:nvPr/>
          </p:nvSpPr>
          <p:spPr>
            <a:xfrm>
              <a:off x="3646950" y="2377975"/>
              <a:ext cx="71725" cy="158200"/>
            </a:xfrm>
            <a:custGeom>
              <a:avLst/>
              <a:gdLst/>
              <a:ahLst/>
              <a:cxnLst/>
              <a:rect l="l" t="t" r="r" b="b"/>
              <a:pathLst>
                <a:path w="2869" h="6328" extrusionOk="0">
                  <a:moveTo>
                    <a:pt x="0" y="1"/>
                  </a:moveTo>
                  <a:cubicBezTo>
                    <a:pt x="367" y="935"/>
                    <a:pt x="734" y="1902"/>
                    <a:pt x="1134" y="2836"/>
                  </a:cubicBezTo>
                  <a:lnTo>
                    <a:pt x="1101" y="2769"/>
                  </a:lnTo>
                  <a:cubicBezTo>
                    <a:pt x="834" y="2469"/>
                    <a:pt x="534" y="2202"/>
                    <a:pt x="267" y="1902"/>
                  </a:cubicBezTo>
                  <a:cubicBezTo>
                    <a:pt x="234" y="1902"/>
                    <a:pt x="200" y="1935"/>
                    <a:pt x="200" y="1969"/>
                  </a:cubicBezTo>
                  <a:cubicBezTo>
                    <a:pt x="467" y="2236"/>
                    <a:pt x="634" y="2569"/>
                    <a:pt x="867" y="2869"/>
                  </a:cubicBezTo>
                  <a:cubicBezTo>
                    <a:pt x="1001" y="3003"/>
                    <a:pt x="1101" y="3136"/>
                    <a:pt x="1234" y="3270"/>
                  </a:cubicBezTo>
                  <a:cubicBezTo>
                    <a:pt x="1268" y="3336"/>
                    <a:pt x="1334" y="3403"/>
                    <a:pt x="1401" y="3470"/>
                  </a:cubicBezTo>
                  <a:lnTo>
                    <a:pt x="1401" y="3503"/>
                  </a:lnTo>
                  <a:cubicBezTo>
                    <a:pt x="1568" y="3870"/>
                    <a:pt x="1735" y="4237"/>
                    <a:pt x="1902" y="4571"/>
                  </a:cubicBezTo>
                  <a:cubicBezTo>
                    <a:pt x="1968" y="4704"/>
                    <a:pt x="2702" y="6238"/>
                    <a:pt x="2735" y="6305"/>
                  </a:cubicBezTo>
                  <a:cubicBezTo>
                    <a:pt x="2749" y="6319"/>
                    <a:pt x="2763" y="6327"/>
                    <a:pt x="2777" y="6327"/>
                  </a:cubicBezTo>
                  <a:cubicBezTo>
                    <a:pt x="2796" y="6327"/>
                    <a:pt x="2816" y="6311"/>
                    <a:pt x="2836" y="6272"/>
                  </a:cubicBezTo>
                  <a:cubicBezTo>
                    <a:pt x="2869" y="6205"/>
                    <a:pt x="1968" y="4070"/>
                    <a:pt x="1701" y="3470"/>
                  </a:cubicBezTo>
                  <a:cubicBezTo>
                    <a:pt x="1201" y="2302"/>
                    <a:pt x="601" y="1135"/>
                    <a:pt x="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44"/>
            <p:cNvSpPr/>
            <p:nvPr/>
          </p:nvSpPr>
          <p:spPr>
            <a:xfrm>
              <a:off x="3589400" y="2762625"/>
              <a:ext cx="296075" cy="81550"/>
            </a:xfrm>
            <a:custGeom>
              <a:avLst/>
              <a:gdLst/>
              <a:ahLst/>
              <a:cxnLst/>
              <a:rect l="l" t="t" r="r" b="b"/>
              <a:pathLst>
                <a:path w="11843" h="3262" extrusionOk="0">
                  <a:moveTo>
                    <a:pt x="234" y="1"/>
                  </a:moveTo>
                  <a:cubicBezTo>
                    <a:pt x="217" y="1"/>
                    <a:pt x="201" y="9"/>
                    <a:pt x="201" y="26"/>
                  </a:cubicBezTo>
                  <a:lnTo>
                    <a:pt x="167" y="226"/>
                  </a:lnTo>
                  <a:cubicBezTo>
                    <a:pt x="167" y="292"/>
                    <a:pt x="134" y="359"/>
                    <a:pt x="134" y="426"/>
                  </a:cubicBezTo>
                  <a:lnTo>
                    <a:pt x="67" y="626"/>
                  </a:lnTo>
                  <a:cubicBezTo>
                    <a:pt x="67" y="693"/>
                    <a:pt x="34" y="759"/>
                    <a:pt x="34" y="793"/>
                  </a:cubicBezTo>
                  <a:cubicBezTo>
                    <a:pt x="1" y="826"/>
                    <a:pt x="34" y="860"/>
                    <a:pt x="67" y="860"/>
                  </a:cubicBezTo>
                  <a:cubicBezTo>
                    <a:pt x="901" y="1160"/>
                    <a:pt x="1802" y="1327"/>
                    <a:pt x="2636" y="1560"/>
                  </a:cubicBezTo>
                  <a:cubicBezTo>
                    <a:pt x="4137" y="1927"/>
                    <a:pt x="5638" y="2227"/>
                    <a:pt x="7172" y="2527"/>
                  </a:cubicBezTo>
                  <a:cubicBezTo>
                    <a:pt x="8707" y="2828"/>
                    <a:pt x="10275" y="2994"/>
                    <a:pt x="11809" y="3261"/>
                  </a:cubicBezTo>
                  <a:cubicBezTo>
                    <a:pt x="11809" y="3261"/>
                    <a:pt x="11842" y="3195"/>
                    <a:pt x="11809" y="3195"/>
                  </a:cubicBezTo>
                  <a:cubicBezTo>
                    <a:pt x="10908" y="3061"/>
                    <a:pt x="10041" y="2894"/>
                    <a:pt x="9174" y="2728"/>
                  </a:cubicBezTo>
                  <a:cubicBezTo>
                    <a:pt x="7673" y="2427"/>
                    <a:pt x="6138" y="2094"/>
                    <a:pt x="4637" y="1794"/>
                  </a:cubicBezTo>
                  <a:cubicBezTo>
                    <a:pt x="3870" y="1627"/>
                    <a:pt x="3103" y="1460"/>
                    <a:pt x="2369" y="1293"/>
                  </a:cubicBezTo>
                  <a:cubicBezTo>
                    <a:pt x="1635" y="1126"/>
                    <a:pt x="935" y="926"/>
                    <a:pt x="201" y="793"/>
                  </a:cubicBezTo>
                  <a:lnTo>
                    <a:pt x="201" y="726"/>
                  </a:lnTo>
                  <a:lnTo>
                    <a:pt x="201" y="626"/>
                  </a:lnTo>
                  <a:lnTo>
                    <a:pt x="201" y="426"/>
                  </a:lnTo>
                  <a:cubicBezTo>
                    <a:pt x="201" y="359"/>
                    <a:pt x="201" y="292"/>
                    <a:pt x="234" y="226"/>
                  </a:cubicBezTo>
                  <a:lnTo>
                    <a:pt x="267" y="26"/>
                  </a:lnTo>
                  <a:cubicBezTo>
                    <a:pt x="267" y="9"/>
                    <a:pt x="251" y="1"/>
                    <a:pt x="2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44"/>
            <p:cNvSpPr/>
            <p:nvPr/>
          </p:nvSpPr>
          <p:spPr>
            <a:xfrm>
              <a:off x="2627050" y="4022500"/>
              <a:ext cx="620475" cy="501500"/>
            </a:xfrm>
            <a:custGeom>
              <a:avLst/>
              <a:gdLst/>
              <a:ahLst/>
              <a:cxnLst/>
              <a:rect l="l" t="t" r="r" b="b"/>
              <a:pathLst>
                <a:path w="24819" h="20060" extrusionOk="0">
                  <a:moveTo>
                    <a:pt x="0" y="0"/>
                  </a:moveTo>
                  <a:cubicBezTo>
                    <a:pt x="0" y="0"/>
                    <a:pt x="2169" y="12175"/>
                    <a:pt x="2169" y="12943"/>
                  </a:cubicBezTo>
                  <a:cubicBezTo>
                    <a:pt x="2235" y="16445"/>
                    <a:pt x="2402" y="19347"/>
                    <a:pt x="2669" y="19547"/>
                  </a:cubicBezTo>
                  <a:cubicBezTo>
                    <a:pt x="3192" y="19889"/>
                    <a:pt x="12647" y="20059"/>
                    <a:pt x="18833" y="20059"/>
                  </a:cubicBezTo>
                  <a:cubicBezTo>
                    <a:pt x="21720" y="20059"/>
                    <a:pt x="23895" y="20022"/>
                    <a:pt x="24118" y="19948"/>
                  </a:cubicBezTo>
                  <a:cubicBezTo>
                    <a:pt x="24818" y="19714"/>
                    <a:pt x="24218" y="17679"/>
                    <a:pt x="23417" y="17079"/>
                  </a:cubicBezTo>
                  <a:cubicBezTo>
                    <a:pt x="22650" y="16445"/>
                    <a:pt x="15011" y="12976"/>
                    <a:pt x="15011" y="12976"/>
                  </a:cubicBezTo>
                  <a:lnTo>
                    <a:pt x="13343" y="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44"/>
            <p:cNvSpPr/>
            <p:nvPr/>
          </p:nvSpPr>
          <p:spPr>
            <a:xfrm>
              <a:off x="2672925" y="4287675"/>
              <a:ext cx="574600" cy="236325"/>
            </a:xfrm>
            <a:custGeom>
              <a:avLst/>
              <a:gdLst/>
              <a:ahLst/>
              <a:cxnLst/>
              <a:rect l="l" t="t" r="r" b="b"/>
              <a:pathLst>
                <a:path w="22984" h="9453" extrusionOk="0">
                  <a:moveTo>
                    <a:pt x="0" y="1"/>
                  </a:moveTo>
                  <a:cubicBezTo>
                    <a:pt x="0" y="301"/>
                    <a:pt x="300" y="1635"/>
                    <a:pt x="334" y="2336"/>
                  </a:cubicBezTo>
                  <a:cubicBezTo>
                    <a:pt x="467" y="5938"/>
                    <a:pt x="534" y="8740"/>
                    <a:pt x="834" y="8940"/>
                  </a:cubicBezTo>
                  <a:cubicBezTo>
                    <a:pt x="1357" y="9282"/>
                    <a:pt x="10812" y="9452"/>
                    <a:pt x="16998" y="9452"/>
                  </a:cubicBezTo>
                  <a:cubicBezTo>
                    <a:pt x="19885" y="9452"/>
                    <a:pt x="22060" y="9415"/>
                    <a:pt x="22283" y="9341"/>
                  </a:cubicBezTo>
                  <a:cubicBezTo>
                    <a:pt x="22983" y="9107"/>
                    <a:pt x="22383" y="7072"/>
                    <a:pt x="21615" y="6472"/>
                  </a:cubicBezTo>
                  <a:cubicBezTo>
                    <a:pt x="20848" y="5838"/>
                    <a:pt x="13209" y="2369"/>
                    <a:pt x="13209" y="2369"/>
                  </a:cubicBezTo>
                  <a:lnTo>
                    <a:pt x="12909" y="3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44"/>
            <p:cNvSpPr/>
            <p:nvPr/>
          </p:nvSpPr>
          <p:spPr>
            <a:xfrm>
              <a:off x="2681250" y="4346050"/>
              <a:ext cx="566275" cy="177950"/>
            </a:xfrm>
            <a:custGeom>
              <a:avLst/>
              <a:gdLst/>
              <a:ahLst/>
              <a:cxnLst/>
              <a:rect l="l" t="t" r="r" b="b"/>
              <a:pathLst>
                <a:path w="22651" h="7118" extrusionOk="0">
                  <a:moveTo>
                    <a:pt x="1" y="1"/>
                  </a:moveTo>
                  <a:cubicBezTo>
                    <a:pt x="67" y="3503"/>
                    <a:pt x="234" y="6405"/>
                    <a:pt x="501" y="6605"/>
                  </a:cubicBezTo>
                  <a:cubicBezTo>
                    <a:pt x="1024" y="6947"/>
                    <a:pt x="10479" y="7117"/>
                    <a:pt x="16665" y="7117"/>
                  </a:cubicBezTo>
                  <a:cubicBezTo>
                    <a:pt x="19552" y="7117"/>
                    <a:pt x="21727" y="7080"/>
                    <a:pt x="21950" y="7006"/>
                  </a:cubicBezTo>
                  <a:cubicBezTo>
                    <a:pt x="22650" y="6772"/>
                    <a:pt x="22050" y="4737"/>
                    <a:pt x="21282" y="4137"/>
                  </a:cubicBezTo>
                  <a:cubicBezTo>
                    <a:pt x="20482" y="3503"/>
                    <a:pt x="12876" y="34"/>
                    <a:pt x="12876" y="34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44"/>
            <p:cNvSpPr/>
            <p:nvPr/>
          </p:nvSpPr>
          <p:spPr>
            <a:xfrm>
              <a:off x="2718775" y="4497525"/>
              <a:ext cx="506225" cy="5550"/>
            </a:xfrm>
            <a:custGeom>
              <a:avLst/>
              <a:gdLst/>
              <a:ahLst/>
              <a:cxnLst/>
              <a:rect l="l" t="t" r="r" b="b"/>
              <a:pathLst>
                <a:path w="20249" h="222" extrusionOk="0">
                  <a:moveTo>
                    <a:pt x="6193" y="0"/>
                  </a:moveTo>
                  <a:cubicBezTo>
                    <a:pt x="3474" y="0"/>
                    <a:pt x="1134" y="22"/>
                    <a:pt x="1" y="79"/>
                  </a:cubicBezTo>
                  <a:cubicBezTo>
                    <a:pt x="2024" y="182"/>
                    <a:pt x="7877" y="221"/>
                    <a:pt x="12883" y="221"/>
                  </a:cubicBezTo>
                  <a:cubicBezTo>
                    <a:pt x="16049" y="221"/>
                    <a:pt x="18876" y="205"/>
                    <a:pt x="20182" y="179"/>
                  </a:cubicBezTo>
                  <a:cubicBezTo>
                    <a:pt x="20248" y="179"/>
                    <a:pt x="20248" y="146"/>
                    <a:pt x="20182" y="146"/>
                  </a:cubicBezTo>
                  <a:cubicBezTo>
                    <a:pt x="17991" y="80"/>
                    <a:pt x="11397" y="0"/>
                    <a:pt x="61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44"/>
            <p:cNvSpPr/>
            <p:nvPr/>
          </p:nvSpPr>
          <p:spPr>
            <a:xfrm>
              <a:off x="3112400" y="4431050"/>
              <a:ext cx="69225" cy="65125"/>
            </a:xfrm>
            <a:custGeom>
              <a:avLst/>
              <a:gdLst/>
              <a:ahLst/>
              <a:cxnLst/>
              <a:rect l="l" t="t" r="r" b="b"/>
              <a:pathLst>
                <a:path w="2769" h="2605" extrusionOk="0">
                  <a:moveTo>
                    <a:pt x="2653" y="1"/>
                  </a:moveTo>
                  <a:cubicBezTo>
                    <a:pt x="1928" y="1"/>
                    <a:pt x="1241" y="297"/>
                    <a:pt x="734" y="804"/>
                  </a:cubicBezTo>
                  <a:cubicBezTo>
                    <a:pt x="267" y="1271"/>
                    <a:pt x="0" y="1904"/>
                    <a:pt x="0" y="2605"/>
                  </a:cubicBezTo>
                  <a:lnTo>
                    <a:pt x="34" y="2605"/>
                  </a:lnTo>
                  <a:cubicBezTo>
                    <a:pt x="267" y="1237"/>
                    <a:pt x="1368" y="203"/>
                    <a:pt x="2769" y="36"/>
                  </a:cubicBezTo>
                  <a:lnTo>
                    <a:pt x="2769" y="3"/>
                  </a:lnTo>
                  <a:cubicBezTo>
                    <a:pt x="2730" y="1"/>
                    <a:pt x="2692" y="1"/>
                    <a:pt x="26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44"/>
            <p:cNvSpPr/>
            <p:nvPr/>
          </p:nvSpPr>
          <p:spPr>
            <a:xfrm>
              <a:off x="2940825" y="4355950"/>
              <a:ext cx="97350" cy="39650"/>
            </a:xfrm>
            <a:custGeom>
              <a:avLst/>
              <a:gdLst/>
              <a:ahLst/>
              <a:cxnLst/>
              <a:rect l="l" t="t" r="r" b="b"/>
              <a:pathLst>
                <a:path w="3894" h="1586" extrusionOk="0">
                  <a:moveTo>
                    <a:pt x="3819" y="1"/>
                  </a:moveTo>
                  <a:cubicBezTo>
                    <a:pt x="3812" y="1"/>
                    <a:pt x="3803" y="2"/>
                    <a:pt x="3794" y="5"/>
                  </a:cubicBezTo>
                  <a:cubicBezTo>
                    <a:pt x="3746" y="4"/>
                    <a:pt x="3697" y="3"/>
                    <a:pt x="3648" y="3"/>
                  </a:cubicBezTo>
                  <a:cubicBezTo>
                    <a:pt x="2319" y="3"/>
                    <a:pt x="862" y="444"/>
                    <a:pt x="25" y="1506"/>
                  </a:cubicBezTo>
                  <a:cubicBezTo>
                    <a:pt x="1" y="1555"/>
                    <a:pt x="30" y="1586"/>
                    <a:pt x="60" y="1586"/>
                  </a:cubicBezTo>
                  <a:cubicBezTo>
                    <a:pt x="71" y="1586"/>
                    <a:pt x="83" y="1582"/>
                    <a:pt x="92" y="1573"/>
                  </a:cubicBezTo>
                  <a:cubicBezTo>
                    <a:pt x="1259" y="972"/>
                    <a:pt x="2493" y="505"/>
                    <a:pt x="3794" y="172"/>
                  </a:cubicBezTo>
                  <a:cubicBezTo>
                    <a:pt x="3885" y="141"/>
                    <a:pt x="3894" y="1"/>
                    <a:pt x="38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44"/>
            <p:cNvSpPr/>
            <p:nvPr/>
          </p:nvSpPr>
          <p:spPr>
            <a:xfrm>
              <a:off x="2966450" y="4366025"/>
              <a:ext cx="96775" cy="40100"/>
            </a:xfrm>
            <a:custGeom>
              <a:avLst/>
              <a:gdLst/>
              <a:ahLst/>
              <a:cxnLst/>
              <a:rect l="l" t="t" r="r" b="b"/>
              <a:pathLst>
                <a:path w="3871" h="1604" extrusionOk="0">
                  <a:moveTo>
                    <a:pt x="3667" y="1"/>
                  </a:moveTo>
                  <a:cubicBezTo>
                    <a:pt x="2335" y="1"/>
                    <a:pt x="873" y="472"/>
                    <a:pt x="34" y="1537"/>
                  </a:cubicBezTo>
                  <a:cubicBezTo>
                    <a:pt x="1" y="1570"/>
                    <a:pt x="67" y="1603"/>
                    <a:pt x="101" y="1603"/>
                  </a:cubicBezTo>
                  <a:cubicBezTo>
                    <a:pt x="1268" y="1003"/>
                    <a:pt x="2503" y="503"/>
                    <a:pt x="3803" y="169"/>
                  </a:cubicBezTo>
                  <a:cubicBezTo>
                    <a:pt x="3870" y="136"/>
                    <a:pt x="3870" y="36"/>
                    <a:pt x="3803" y="2"/>
                  </a:cubicBezTo>
                  <a:cubicBezTo>
                    <a:pt x="3758" y="1"/>
                    <a:pt x="3712" y="1"/>
                    <a:pt x="36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44"/>
            <p:cNvSpPr/>
            <p:nvPr/>
          </p:nvSpPr>
          <p:spPr>
            <a:xfrm>
              <a:off x="2993375" y="4376875"/>
              <a:ext cx="96525" cy="39575"/>
            </a:xfrm>
            <a:custGeom>
              <a:avLst/>
              <a:gdLst/>
              <a:ahLst/>
              <a:cxnLst/>
              <a:rect l="l" t="t" r="r" b="b"/>
              <a:pathLst>
                <a:path w="3861" h="1583" extrusionOk="0">
                  <a:moveTo>
                    <a:pt x="3618" y="0"/>
                  </a:moveTo>
                  <a:cubicBezTo>
                    <a:pt x="2316" y="0"/>
                    <a:pt x="829" y="441"/>
                    <a:pt x="25" y="1503"/>
                  </a:cubicBezTo>
                  <a:cubicBezTo>
                    <a:pt x="0" y="1552"/>
                    <a:pt x="11" y="1583"/>
                    <a:pt x="45" y="1583"/>
                  </a:cubicBezTo>
                  <a:cubicBezTo>
                    <a:pt x="58" y="1583"/>
                    <a:pt x="73" y="1579"/>
                    <a:pt x="91" y="1570"/>
                  </a:cubicBezTo>
                  <a:cubicBezTo>
                    <a:pt x="1259" y="969"/>
                    <a:pt x="2493" y="502"/>
                    <a:pt x="3761" y="135"/>
                  </a:cubicBezTo>
                  <a:cubicBezTo>
                    <a:pt x="3861" y="135"/>
                    <a:pt x="3861" y="2"/>
                    <a:pt x="3761" y="2"/>
                  </a:cubicBezTo>
                  <a:cubicBezTo>
                    <a:pt x="3713" y="1"/>
                    <a:pt x="3666" y="0"/>
                    <a:pt x="36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44"/>
            <p:cNvSpPr/>
            <p:nvPr/>
          </p:nvSpPr>
          <p:spPr>
            <a:xfrm>
              <a:off x="3018325" y="4386050"/>
              <a:ext cx="96600" cy="40300"/>
            </a:xfrm>
            <a:custGeom>
              <a:avLst/>
              <a:gdLst/>
              <a:ahLst/>
              <a:cxnLst/>
              <a:rect l="l" t="t" r="r" b="b"/>
              <a:pathLst>
                <a:path w="3864" h="1612" extrusionOk="0">
                  <a:moveTo>
                    <a:pt x="3630" y="0"/>
                  </a:moveTo>
                  <a:cubicBezTo>
                    <a:pt x="2328" y="0"/>
                    <a:pt x="866" y="472"/>
                    <a:pt x="27" y="1536"/>
                  </a:cubicBezTo>
                  <a:cubicBezTo>
                    <a:pt x="0" y="1563"/>
                    <a:pt x="39" y="1612"/>
                    <a:pt x="72" y="1612"/>
                  </a:cubicBezTo>
                  <a:cubicBezTo>
                    <a:pt x="80" y="1612"/>
                    <a:pt x="88" y="1609"/>
                    <a:pt x="94" y="1603"/>
                  </a:cubicBezTo>
                  <a:cubicBezTo>
                    <a:pt x="1261" y="1002"/>
                    <a:pt x="2496" y="502"/>
                    <a:pt x="3797" y="169"/>
                  </a:cubicBezTo>
                  <a:cubicBezTo>
                    <a:pt x="3863" y="135"/>
                    <a:pt x="3863" y="35"/>
                    <a:pt x="3763" y="2"/>
                  </a:cubicBezTo>
                  <a:cubicBezTo>
                    <a:pt x="3719" y="1"/>
                    <a:pt x="3674" y="0"/>
                    <a:pt x="36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44"/>
            <p:cNvSpPr/>
            <p:nvPr/>
          </p:nvSpPr>
          <p:spPr>
            <a:xfrm>
              <a:off x="2702100" y="4420275"/>
              <a:ext cx="75925" cy="58400"/>
            </a:xfrm>
            <a:custGeom>
              <a:avLst/>
              <a:gdLst/>
              <a:ahLst/>
              <a:cxnLst/>
              <a:rect l="l" t="t" r="r" b="b"/>
              <a:pathLst>
                <a:path w="3037" h="2336" extrusionOk="0">
                  <a:moveTo>
                    <a:pt x="1535" y="0"/>
                  </a:moveTo>
                  <a:cubicBezTo>
                    <a:pt x="1" y="0"/>
                    <a:pt x="1" y="2335"/>
                    <a:pt x="1535" y="2335"/>
                  </a:cubicBezTo>
                  <a:cubicBezTo>
                    <a:pt x="3036" y="2335"/>
                    <a:pt x="3036" y="0"/>
                    <a:pt x="153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44"/>
            <p:cNvSpPr/>
            <p:nvPr/>
          </p:nvSpPr>
          <p:spPr>
            <a:xfrm>
              <a:off x="2992300" y="4260125"/>
              <a:ext cx="95925" cy="109975"/>
            </a:xfrm>
            <a:custGeom>
              <a:avLst/>
              <a:gdLst/>
              <a:ahLst/>
              <a:cxnLst/>
              <a:rect l="l" t="t" r="r" b="b"/>
              <a:pathLst>
                <a:path w="3837" h="4399" extrusionOk="0">
                  <a:moveTo>
                    <a:pt x="2623" y="375"/>
                  </a:moveTo>
                  <a:cubicBezTo>
                    <a:pt x="2880" y="375"/>
                    <a:pt x="3087" y="563"/>
                    <a:pt x="3136" y="1103"/>
                  </a:cubicBezTo>
                  <a:cubicBezTo>
                    <a:pt x="3203" y="1903"/>
                    <a:pt x="2102" y="2704"/>
                    <a:pt x="1535" y="3071"/>
                  </a:cubicBezTo>
                  <a:cubicBezTo>
                    <a:pt x="1068" y="3404"/>
                    <a:pt x="601" y="3738"/>
                    <a:pt x="134" y="4071"/>
                  </a:cubicBezTo>
                  <a:cubicBezTo>
                    <a:pt x="368" y="3404"/>
                    <a:pt x="601" y="2737"/>
                    <a:pt x="901" y="2103"/>
                  </a:cubicBezTo>
                  <a:cubicBezTo>
                    <a:pt x="1035" y="1770"/>
                    <a:pt x="1202" y="1470"/>
                    <a:pt x="1402" y="1203"/>
                  </a:cubicBezTo>
                  <a:cubicBezTo>
                    <a:pt x="1592" y="929"/>
                    <a:pt x="2181" y="375"/>
                    <a:pt x="2623" y="375"/>
                  </a:cubicBezTo>
                  <a:close/>
                  <a:moveTo>
                    <a:pt x="2581" y="0"/>
                  </a:moveTo>
                  <a:cubicBezTo>
                    <a:pt x="2065" y="0"/>
                    <a:pt x="1542" y="401"/>
                    <a:pt x="1235" y="802"/>
                  </a:cubicBezTo>
                  <a:cubicBezTo>
                    <a:pt x="535" y="1803"/>
                    <a:pt x="101" y="3004"/>
                    <a:pt x="1" y="4238"/>
                  </a:cubicBezTo>
                  <a:cubicBezTo>
                    <a:pt x="1" y="4238"/>
                    <a:pt x="1" y="4272"/>
                    <a:pt x="34" y="4272"/>
                  </a:cubicBezTo>
                  <a:cubicBezTo>
                    <a:pt x="58" y="4344"/>
                    <a:pt x="117" y="4398"/>
                    <a:pt x="185" y="4398"/>
                  </a:cubicBezTo>
                  <a:cubicBezTo>
                    <a:pt x="212" y="4398"/>
                    <a:pt x="240" y="4390"/>
                    <a:pt x="268" y="4372"/>
                  </a:cubicBezTo>
                  <a:cubicBezTo>
                    <a:pt x="1235" y="3704"/>
                    <a:pt x="2336" y="3137"/>
                    <a:pt x="3070" y="2203"/>
                  </a:cubicBezTo>
                  <a:cubicBezTo>
                    <a:pt x="3503" y="1670"/>
                    <a:pt x="3837" y="769"/>
                    <a:pt x="3203" y="235"/>
                  </a:cubicBezTo>
                  <a:cubicBezTo>
                    <a:pt x="3008" y="69"/>
                    <a:pt x="2795" y="0"/>
                    <a:pt x="25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44"/>
            <p:cNvSpPr/>
            <p:nvPr/>
          </p:nvSpPr>
          <p:spPr>
            <a:xfrm>
              <a:off x="2870550" y="4319700"/>
              <a:ext cx="130125" cy="59300"/>
            </a:xfrm>
            <a:custGeom>
              <a:avLst/>
              <a:gdLst/>
              <a:ahLst/>
              <a:cxnLst/>
              <a:rect l="l" t="t" r="r" b="b"/>
              <a:pathLst>
                <a:path w="5205" h="2372" extrusionOk="0">
                  <a:moveTo>
                    <a:pt x="1664" y="375"/>
                  </a:moveTo>
                  <a:cubicBezTo>
                    <a:pt x="1840" y="375"/>
                    <a:pt x="1998" y="393"/>
                    <a:pt x="2102" y="421"/>
                  </a:cubicBezTo>
                  <a:cubicBezTo>
                    <a:pt x="2436" y="521"/>
                    <a:pt x="2736" y="621"/>
                    <a:pt x="3070" y="754"/>
                  </a:cubicBezTo>
                  <a:cubicBezTo>
                    <a:pt x="3737" y="1021"/>
                    <a:pt x="4337" y="1388"/>
                    <a:pt x="4971" y="1688"/>
                  </a:cubicBezTo>
                  <a:cubicBezTo>
                    <a:pt x="4404" y="1755"/>
                    <a:pt x="3837" y="1855"/>
                    <a:pt x="3270" y="1922"/>
                  </a:cubicBezTo>
                  <a:cubicBezTo>
                    <a:pt x="2980" y="1951"/>
                    <a:pt x="2558" y="2005"/>
                    <a:pt x="2134" y="2005"/>
                  </a:cubicBezTo>
                  <a:cubicBezTo>
                    <a:pt x="1584" y="2005"/>
                    <a:pt x="1032" y="1913"/>
                    <a:pt x="768" y="1555"/>
                  </a:cubicBezTo>
                  <a:cubicBezTo>
                    <a:pt x="55" y="631"/>
                    <a:pt x="994" y="375"/>
                    <a:pt x="1664" y="375"/>
                  </a:cubicBezTo>
                  <a:close/>
                  <a:moveTo>
                    <a:pt x="1467" y="0"/>
                  </a:moveTo>
                  <a:cubicBezTo>
                    <a:pt x="854" y="0"/>
                    <a:pt x="206" y="269"/>
                    <a:pt x="101" y="955"/>
                  </a:cubicBezTo>
                  <a:cubicBezTo>
                    <a:pt x="1" y="1822"/>
                    <a:pt x="868" y="2222"/>
                    <a:pt x="1535" y="2322"/>
                  </a:cubicBezTo>
                  <a:cubicBezTo>
                    <a:pt x="1775" y="2357"/>
                    <a:pt x="2017" y="2371"/>
                    <a:pt x="2260" y="2371"/>
                  </a:cubicBezTo>
                  <a:cubicBezTo>
                    <a:pt x="3195" y="2371"/>
                    <a:pt x="4144" y="2154"/>
                    <a:pt x="5071" y="2022"/>
                  </a:cubicBezTo>
                  <a:cubicBezTo>
                    <a:pt x="5171" y="1989"/>
                    <a:pt x="5204" y="1855"/>
                    <a:pt x="5171" y="1755"/>
                  </a:cubicBezTo>
                  <a:cubicBezTo>
                    <a:pt x="5171" y="1755"/>
                    <a:pt x="5171" y="1722"/>
                    <a:pt x="5171" y="1722"/>
                  </a:cubicBezTo>
                  <a:cubicBezTo>
                    <a:pt x="4237" y="888"/>
                    <a:pt x="3136" y="321"/>
                    <a:pt x="1935" y="54"/>
                  </a:cubicBezTo>
                  <a:cubicBezTo>
                    <a:pt x="1789" y="19"/>
                    <a:pt x="1629" y="0"/>
                    <a:pt x="14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44"/>
            <p:cNvSpPr/>
            <p:nvPr/>
          </p:nvSpPr>
          <p:spPr>
            <a:xfrm>
              <a:off x="2405225" y="2773250"/>
              <a:ext cx="590450" cy="1460250"/>
            </a:xfrm>
            <a:custGeom>
              <a:avLst/>
              <a:gdLst/>
              <a:ahLst/>
              <a:cxnLst/>
              <a:rect l="l" t="t" r="r" b="b"/>
              <a:pathLst>
                <a:path w="23618" h="58410" extrusionOk="0">
                  <a:moveTo>
                    <a:pt x="0" y="1"/>
                  </a:moveTo>
                  <a:cubicBezTo>
                    <a:pt x="0" y="1"/>
                    <a:pt x="6672" y="23351"/>
                    <a:pt x="7639" y="31157"/>
                  </a:cubicBezTo>
                  <a:cubicBezTo>
                    <a:pt x="8540" y="38262"/>
                    <a:pt x="8573" y="58409"/>
                    <a:pt x="8573" y="58409"/>
                  </a:cubicBezTo>
                  <a:lnTo>
                    <a:pt x="23617" y="58409"/>
                  </a:lnTo>
                  <a:cubicBezTo>
                    <a:pt x="23617" y="58409"/>
                    <a:pt x="22717" y="37595"/>
                    <a:pt x="21516" y="30289"/>
                  </a:cubicBezTo>
                  <a:cubicBezTo>
                    <a:pt x="20282" y="22717"/>
                    <a:pt x="15211" y="1"/>
                    <a:pt x="1521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44"/>
            <p:cNvSpPr/>
            <p:nvPr/>
          </p:nvSpPr>
          <p:spPr>
            <a:xfrm>
              <a:off x="2648725" y="4163125"/>
              <a:ext cx="332775" cy="10325"/>
            </a:xfrm>
            <a:custGeom>
              <a:avLst/>
              <a:gdLst/>
              <a:ahLst/>
              <a:cxnLst/>
              <a:rect l="l" t="t" r="r" b="b"/>
              <a:pathLst>
                <a:path w="13311" h="413" extrusionOk="0">
                  <a:moveTo>
                    <a:pt x="8198" y="0"/>
                  </a:moveTo>
                  <a:cubicBezTo>
                    <a:pt x="7678" y="0"/>
                    <a:pt x="7158" y="5"/>
                    <a:pt x="6639" y="12"/>
                  </a:cubicBezTo>
                  <a:lnTo>
                    <a:pt x="3370" y="12"/>
                  </a:lnTo>
                  <a:cubicBezTo>
                    <a:pt x="2269" y="46"/>
                    <a:pt x="1135" y="112"/>
                    <a:pt x="34" y="146"/>
                  </a:cubicBezTo>
                  <a:cubicBezTo>
                    <a:pt x="1" y="179"/>
                    <a:pt x="1" y="213"/>
                    <a:pt x="34" y="213"/>
                  </a:cubicBezTo>
                  <a:cubicBezTo>
                    <a:pt x="1135" y="279"/>
                    <a:pt x="2236" y="346"/>
                    <a:pt x="3370" y="379"/>
                  </a:cubicBezTo>
                  <a:cubicBezTo>
                    <a:pt x="4471" y="379"/>
                    <a:pt x="5538" y="379"/>
                    <a:pt x="6639" y="413"/>
                  </a:cubicBezTo>
                  <a:cubicBezTo>
                    <a:pt x="8840" y="413"/>
                    <a:pt x="11042" y="413"/>
                    <a:pt x="13243" y="279"/>
                  </a:cubicBezTo>
                  <a:cubicBezTo>
                    <a:pt x="13310" y="246"/>
                    <a:pt x="13277" y="179"/>
                    <a:pt x="13243" y="146"/>
                  </a:cubicBezTo>
                  <a:cubicBezTo>
                    <a:pt x="11562" y="44"/>
                    <a:pt x="9880" y="0"/>
                    <a:pt x="81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44"/>
            <p:cNvSpPr/>
            <p:nvPr/>
          </p:nvSpPr>
          <p:spPr>
            <a:xfrm>
              <a:off x="2480275" y="2801550"/>
              <a:ext cx="201000" cy="1318325"/>
            </a:xfrm>
            <a:custGeom>
              <a:avLst/>
              <a:gdLst/>
              <a:ahLst/>
              <a:cxnLst/>
              <a:rect l="l" t="t" r="r" b="b"/>
              <a:pathLst>
                <a:path w="8040" h="52733" extrusionOk="0">
                  <a:moveTo>
                    <a:pt x="68" y="0"/>
                  </a:moveTo>
                  <a:cubicBezTo>
                    <a:pt x="39" y="0"/>
                    <a:pt x="1" y="29"/>
                    <a:pt x="1" y="70"/>
                  </a:cubicBezTo>
                  <a:cubicBezTo>
                    <a:pt x="1635" y="6875"/>
                    <a:pt x="3303" y="13680"/>
                    <a:pt x="4971" y="20484"/>
                  </a:cubicBezTo>
                  <a:cubicBezTo>
                    <a:pt x="5805" y="23820"/>
                    <a:pt x="6739" y="27156"/>
                    <a:pt x="7172" y="30592"/>
                  </a:cubicBezTo>
                  <a:cubicBezTo>
                    <a:pt x="7539" y="34027"/>
                    <a:pt x="7706" y="37463"/>
                    <a:pt x="7639" y="40899"/>
                  </a:cubicBezTo>
                  <a:cubicBezTo>
                    <a:pt x="7673" y="44835"/>
                    <a:pt x="7706" y="48771"/>
                    <a:pt x="7839" y="52707"/>
                  </a:cubicBezTo>
                  <a:cubicBezTo>
                    <a:pt x="7839" y="52724"/>
                    <a:pt x="7848" y="52732"/>
                    <a:pt x="7856" y="52732"/>
                  </a:cubicBezTo>
                  <a:cubicBezTo>
                    <a:pt x="7864" y="52732"/>
                    <a:pt x="7873" y="52724"/>
                    <a:pt x="7873" y="52707"/>
                  </a:cubicBezTo>
                  <a:cubicBezTo>
                    <a:pt x="7973" y="49172"/>
                    <a:pt x="7973" y="45669"/>
                    <a:pt x="7973" y="42167"/>
                  </a:cubicBezTo>
                  <a:cubicBezTo>
                    <a:pt x="8040" y="38697"/>
                    <a:pt x="7906" y="35228"/>
                    <a:pt x="7606" y="31792"/>
                  </a:cubicBezTo>
                  <a:cubicBezTo>
                    <a:pt x="7239" y="28357"/>
                    <a:pt x="6372" y="25021"/>
                    <a:pt x="5538" y="21685"/>
                  </a:cubicBezTo>
                  <a:cubicBezTo>
                    <a:pt x="4704" y="18316"/>
                    <a:pt x="3870" y="14880"/>
                    <a:pt x="3036" y="11478"/>
                  </a:cubicBezTo>
                  <a:cubicBezTo>
                    <a:pt x="2202" y="8076"/>
                    <a:pt x="1301" y="4673"/>
                    <a:pt x="434" y="1304"/>
                  </a:cubicBezTo>
                  <a:lnTo>
                    <a:pt x="101" y="36"/>
                  </a:lnTo>
                  <a:cubicBezTo>
                    <a:pt x="101" y="11"/>
                    <a:pt x="86" y="0"/>
                    <a:pt x="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44"/>
            <p:cNvSpPr/>
            <p:nvPr/>
          </p:nvSpPr>
          <p:spPr>
            <a:xfrm>
              <a:off x="2189225" y="4022500"/>
              <a:ext cx="566275" cy="505850"/>
            </a:xfrm>
            <a:custGeom>
              <a:avLst/>
              <a:gdLst/>
              <a:ahLst/>
              <a:cxnLst/>
              <a:rect l="l" t="t" r="r" b="b"/>
              <a:pathLst>
                <a:path w="22651" h="20234" extrusionOk="0">
                  <a:moveTo>
                    <a:pt x="68" y="0"/>
                  </a:moveTo>
                  <a:cubicBezTo>
                    <a:pt x="68" y="0"/>
                    <a:pt x="1" y="5471"/>
                    <a:pt x="34" y="10641"/>
                  </a:cubicBezTo>
                  <a:cubicBezTo>
                    <a:pt x="34" y="11442"/>
                    <a:pt x="34" y="12242"/>
                    <a:pt x="34" y="13009"/>
                  </a:cubicBezTo>
                  <a:cubicBezTo>
                    <a:pt x="101" y="16512"/>
                    <a:pt x="234" y="19414"/>
                    <a:pt x="535" y="19614"/>
                  </a:cubicBezTo>
                  <a:cubicBezTo>
                    <a:pt x="1085" y="19989"/>
                    <a:pt x="12462" y="20233"/>
                    <a:pt x="18411" y="20233"/>
                  </a:cubicBezTo>
                  <a:cubicBezTo>
                    <a:pt x="20395" y="20233"/>
                    <a:pt x="21775" y="20206"/>
                    <a:pt x="21950" y="20148"/>
                  </a:cubicBezTo>
                  <a:cubicBezTo>
                    <a:pt x="22650" y="19914"/>
                    <a:pt x="22083" y="17946"/>
                    <a:pt x="21316" y="17312"/>
                  </a:cubicBezTo>
                  <a:cubicBezTo>
                    <a:pt x="20516" y="16679"/>
                    <a:pt x="12943" y="13143"/>
                    <a:pt x="12943" y="13143"/>
                  </a:cubicBezTo>
                  <a:lnTo>
                    <a:pt x="13010" y="10808"/>
                  </a:lnTo>
                  <a:lnTo>
                    <a:pt x="13444" y="133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44"/>
            <p:cNvSpPr/>
            <p:nvPr/>
          </p:nvSpPr>
          <p:spPr>
            <a:xfrm>
              <a:off x="2190075" y="4288500"/>
              <a:ext cx="565425" cy="239850"/>
            </a:xfrm>
            <a:custGeom>
              <a:avLst/>
              <a:gdLst/>
              <a:ahLst/>
              <a:cxnLst/>
              <a:rect l="l" t="t" r="r" b="b"/>
              <a:pathLst>
                <a:path w="22617" h="9594" extrusionOk="0">
                  <a:moveTo>
                    <a:pt x="0" y="1"/>
                  </a:moveTo>
                  <a:lnTo>
                    <a:pt x="0" y="1"/>
                  </a:lnTo>
                  <a:cubicBezTo>
                    <a:pt x="34" y="4504"/>
                    <a:pt x="134" y="8741"/>
                    <a:pt x="501" y="8974"/>
                  </a:cubicBezTo>
                  <a:cubicBezTo>
                    <a:pt x="1051" y="9349"/>
                    <a:pt x="12428" y="9593"/>
                    <a:pt x="18377" y="9593"/>
                  </a:cubicBezTo>
                  <a:cubicBezTo>
                    <a:pt x="20361" y="9593"/>
                    <a:pt x="21741" y="9566"/>
                    <a:pt x="21916" y="9508"/>
                  </a:cubicBezTo>
                  <a:cubicBezTo>
                    <a:pt x="22616" y="9274"/>
                    <a:pt x="22049" y="7306"/>
                    <a:pt x="21282" y="6672"/>
                  </a:cubicBezTo>
                  <a:cubicBezTo>
                    <a:pt x="20482" y="6005"/>
                    <a:pt x="12909" y="2503"/>
                    <a:pt x="12909" y="2503"/>
                  </a:cubicBezTo>
                  <a:lnTo>
                    <a:pt x="12976" y="13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44"/>
            <p:cNvSpPr/>
            <p:nvPr/>
          </p:nvSpPr>
          <p:spPr>
            <a:xfrm>
              <a:off x="2190075" y="4347725"/>
              <a:ext cx="565425" cy="180625"/>
            </a:xfrm>
            <a:custGeom>
              <a:avLst/>
              <a:gdLst/>
              <a:ahLst/>
              <a:cxnLst/>
              <a:rect l="l" t="t" r="r" b="b"/>
              <a:pathLst>
                <a:path w="22617" h="7225" extrusionOk="0">
                  <a:moveTo>
                    <a:pt x="0" y="0"/>
                  </a:moveTo>
                  <a:lnTo>
                    <a:pt x="0" y="0"/>
                  </a:lnTo>
                  <a:cubicBezTo>
                    <a:pt x="67" y="3503"/>
                    <a:pt x="200" y="6405"/>
                    <a:pt x="501" y="6605"/>
                  </a:cubicBezTo>
                  <a:cubicBezTo>
                    <a:pt x="1051" y="6980"/>
                    <a:pt x="12428" y="7224"/>
                    <a:pt x="18377" y="7224"/>
                  </a:cubicBezTo>
                  <a:cubicBezTo>
                    <a:pt x="20361" y="7224"/>
                    <a:pt x="21741" y="7197"/>
                    <a:pt x="21916" y="7139"/>
                  </a:cubicBezTo>
                  <a:cubicBezTo>
                    <a:pt x="22616" y="6905"/>
                    <a:pt x="22049" y="4937"/>
                    <a:pt x="21282" y="4303"/>
                  </a:cubicBezTo>
                  <a:cubicBezTo>
                    <a:pt x="20482" y="3636"/>
                    <a:pt x="12909" y="134"/>
                    <a:pt x="12909" y="13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44"/>
            <p:cNvSpPr/>
            <p:nvPr/>
          </p:nvSpPr>
          <p:spPr>
            <a:xfrm>
              <a:off x="2226750" y="4500075"/>
              <a:ext cx="506175" cy="7475"/>
            </a:xfrm>
            <a:custGeom>
              <a:avLst/>
              <a:gdLst/>
              <a:ahLst/>
              <a:cxnLst/>
              <a:rect l="l" t="t" r="r" b="b"/>
              <a:pathLst>
                <a:path w="20247" h="299" extrusionOk="0">
                  <a:moveTo>
                    <a:pt x="3706" y="0"/>
                  </a:moveTo>
                  <a:cubicBezTo>
                    <a:pt x="2089" y="0"/>
                    <a:pt x="768" y="13"/>
                    <a:pt x="1" y="44"/>
                  </a:cubicBezTo>
                  <a:cubicBezTo>
                    <a:pt x="2614" y="202"/>
                    <a:pt x="11639" y="298"/>
                    <a:pt x="16945" y="298"/>
                  </a:cubicBezTo>
                  <a:cubicBezTo>
                    <a:pt x="18345" y="298"/>
                    <a:pt x="19486" y="291"/>
                    <a:pt x="20182" y="278"/>
                  </a:cubicBezTo>
                  <a:cubicBezTo>
                    <a:pt x="20195" y="284"/>
                    <a:pt x="20206" y="287"/>
                    <a:pt x="20214" y="287"/>
                  </a:cubicBezTo>
                  <a:cubicBezTo>
                    <a:pt x="20246" y="287"/>
                    <a:pt x="20235" y="244"/>
                    <a:pt x="20182" y="244"/>
                  </a:cubicBezTo>
                  <a:cubicBezTo>
                    <a:pt x="17622" y="142"/>
                    <a:pt x="9047" y="0"/>
                    <a:pt x="37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44"/>
            <p:cNvSpPr/>
            <p:nvPr/>
          </p:nvSpPr>
          <p:spPr>
            <a:xfrm>
              <a:off x="2620375" y="4436050"/>
              <a:ext cx="70075" cy="64675"/>
            </a:xfrm>
            <a:custGeom>
              <a:avLst/>
              <a:gdLst/>
              <a:ahLst/>
              <a:cxnLst/>
              <a:rect l="l" t="t" r="r" b="b"/>
              <a:pathLst>
                <a:path w="2803" h="2587" extrusionOk="0">
                  <a:moveTo>
                    <a:pt x="2658" y="1"/>
                  </a:moveTo>
                  <a:cubicBezTo>
                    <a:pt x="1962" y="1"/>
                    <a:pt x="1275" y="297"/>
                    <a:pt x="768" y="804"/>
                  </a:cubicBezTo>
                  <a:cubicBezTo>
                    <a:pt x="301" y="1271"/>
                    <a:pt x="1" y="1905"/>
                    <a:pt x="1" y="2572"/>
                  </a:cubicBezTo>
                  <a:cubicBezTo>
                    <a:pt x="1" y="2572"/>
                    <a:pt x="15" y="2587"/>
                    <a:pt x="25" y="2587"/>
                  </a:cubicBezTo>
                  <a:cubicBezTo>
                    <a:pt x="30" y="2587"/>
                    <a:pt x="34" y="2583"/>
                    <a:pt x="34" y="2572"/>
                  </a:cubicBezTo>
                  <a:cubicBezTo>
                    <a:pt x="301" y="1204"/>
                    <a:pt x="1402" y="170"/>
                    <a:pt x="2769" y="37"/>
                  </a:cubicBezTo>
                  <a:cubicBezTo>
                    <a:pt x="2803" y="37"/>
                    <a:pt x="2803" y="3"/>
                    <a:pt x="2769" y="3"/>
                  </a:cubicBezTo>
                  <a:cubicBezTo>
                    <a:pt x="2732" y="2"/>
                    <a:pt x="2695" y="1"/>
                    <a:pt x="26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44"/>
            <p:cNvSpPr/>
            <p:nvPr/>
          </p:nvSpPr>
          <p:spPr>
            <a:xfrm>
              <a:off x="2450425" y="4359350"/>
              <a:ext cx="97425" cy="39500"/>
            </a:xfrm>
            <a:custGeom>
              <a:avLst/>
              <a:gdLst/>
              <a:ahLst/>
              <a:cxnLst/>
              <a:rect l="l" t="t" r="r" b="b"/>
              <a:pathLst>
                <a:path w="3897" h="1580" extrusionOk="0">
                  <a:moveTo>
                    <a:pt x="3629" y="1"/>
                  </a:moveTo>
                  <a:cubicBezTo>
                    <a:pt x="2325" y="1"/>
                    <a:pt x="833" y="471"/>
                    <a:pt x="27" y="1503"/>
                  </a:cubicBezTo>
                  <a:cubicBezTo>
                    <a:pt x="0" y="1530"/>
                    <a:pt x="39" y="1579"/>
                    <a:pt x="72" y="1579"/>
                  </a:cubicBezTo>
                  <a:cubicBezTo>
                    <a:pt x="80" y="1579"/>
                    <a:pt x="87" y="1577"/>
                    <a:pt x="94" y="1570"/>
                  </a:cubicBezTo>
                  <a:cubicBezTo>
                    <a:pt x="1261" y="970"/>
                    <a:pt x="2495" y="503"/>
                    <a:pt x="3796" y="169"/>
                  </a:cubicBezTo>
                  <a:cubicBezTo>
                    <a:pt x="3896" y="169"/>
                    <a:pt x="3896" y="2"/>
                    <a:pt x="3763" y="2"/>
                  </a:cubicBezTo>
                  <a:cubicBezTo>
                    <a:pt x="3719" y="1"/>
                    <a:pt x="3674" y="1"/>
                    <a:pt x="36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44"/>
            <p:cNvSpPr/>
            <p:nvPr/>
          </p:nvSpPr>
          <p:spPr>
            <a:xfrm>
              <a:off x="2476100" y="4370125"/>
              <a:ext cx="97375" cy="39325"/>
            </a:xfrm>
            <a:custGeom>
              <a:avLst/>
              <a:gdLst/>
              <a:ahLst/>
              <a:cxnLst/>
              <a:rect l="l" t="t" r="r" b="b"/>
              <a:pathLst>
                <a:path w="3895" h="1573" extrusionOk="0">
                  <a:moveTo>
                    <a:pt x="3795" y="1"/>
                  </a:moveTo>
                  <a:cubicBezTo>
                    <a:pt x="3788" y="1"/>
                    <a:pt x="3779" y="2"/>
                    <a:pt x="3770" y="5"/>
                  </a:cubicBezTo>
                  <a:cubicBezTo>
                    <a:pt x="3723" y="4"/>
                    <a:pt x="3675" y="3"/>
                    <a:pt x="3627" y="3"/>
                  </a:cubicBezTo>
                  <a:cubicBezTo>
                    <a:pt x="2326" y="3"/>
                    <a:pt x="838" y="444"/>
                    <a:pt x="34" y="1506"/>
                  </a:cubicBezTo>
                  <a:cubicBezTo>
                    <a:pt x="1" y="1539"/>
                    <a:pt x="34" y="1573"/>
                    <a:pt x="101" y="1573"/>
                  </a:cubicBezTo>
                  <a:cubicBezTo>
                    <a:pt x="1268" y="972"/>
                    <a:pt x="2503" y="505"/>
                    <a:pt x="3803" y="172"/>
                  </a:cubicBezTo>
                  <a:cubicBezTo>
                    <a:pt x="3895" y="141"/>
                    <a:pt x="3875" y="1"/>
                    <a:pt x="37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44"/>
            <p:cNvSpPr/>
            <p:nvPr/>
          </p:nvSpPr>
          <p:spPr>
            <a:xfrm>
              <a:off x="2502125" y="4380200"/>
              <a:ext cx="97425" cy="39500"/>
            </a:xfrm>
            <a:custGeom>
              <a:avLst/>
              <a:gdLst/>
              <a:ahLst/>
              <a:cxnLst/>
              <a:rect l="l" t="t" r="r" b="b"/>
              <a:pathLst>
                <a:path w="3897" h="1580" extrusionOk="0">
                  <a:moveTo>
                    <a:pt x="3629" y="1"/>
                  </a:moveTo>
                  <a:cubicBezTo>
                    <a:pt x="2326" y="1"/>
                    <a:pt x="833" y="471"/>
                    <a:pt x="27" y="1503"/>
                  </a:cubicBezTo>
                  <a:cubicBezTo>
                    <a:pt x="0" y="1530"/>
                    <a:pt x="17" y="1579"/>
                    <a:pt x="60" y="1579"/>
                  </a:cubicBezTo>
                  <a:cubicBezTo>
                    <a:pt x="70" y="1579"/>
                    <a:pt x="81" y="1576"/>
                    <a:pt x="94" y="1570"/>
                  </a:cubicBezTo>
                  <a:cubicBezTo>
                    <a:pt x="1261" y="970"/>
                    <a:pt x="2496" y="503"/>
                    <a:pt x="3763" y="169"/>
                  </a:cubicBezTo>
                  <a:cubicBezTo>
                    <a:pt x="3897" y="169"/>
                    <a:pt x="3863" y="2"/>
                    <a:pt x="3763" y="2"/>
                  </a:cubicBezTo>
                  <a:cubicBezTo>
                    <a:pt x="3719" y="1"/>
                    <a:pt x="3674" y="1"/>
                    <a:pt x="36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44"/>
            <p:cNvSpPr/>
            <p:nvPr/>
          </p:nvSpPr>
          <p:spPr>
            <a:xfrm>
              <a:off x="2526975" y="4390975"/>
              <a:ext cx="98125" cy="39325"/>
            </a:xfrm>
            <a:custGeom>
              <a:avLst/>
              <a:gdLst/>
              <a:ahLst/>
              <a:cxnLst/>
              <a:rect l="l" t="t" r="r" b="b"/>
              <a:pathLst>
                <a:path w="3925" h="1573" extrusionOk="0">
                  <a:moveTo>
                    <a:pt x="3829" y="1"/>
                  </a:moveTo>
                  <a:cubicBezTo>
                    <a:pt x="3821" y="1"/>
                    <a:pt x="3812" y="2"/>
                    <a:pt x="3803" y="5"/>
                  </a:cubicBezTo>
                  <a:cubicBezTo>
                    <a:pt x="3756" y="4"/>
                    <a:pt x="3708" y="3"/>
                    <a:pt x="3660" y="3"/>
                  </a:cubicBezTo>
                  <a:cubicBezTo>
                    <a:pt x="2356" y="3"/>
                    <a:pt x="838" y="444"/>
                    <a:pt x="34" y="1506"/>
                  </a:cubicBezTo>
                  <a:cubicBezTo>
                    <a:pt x="1" y="1539"/>
                    <a:pt x="67" y="1573"/>
                    <a:pt x="101" y="1573"/>
                  </a:cubicBezTo>
                  <a:cubicBezTo>
                    <a:pt x="1301" y="972"/>
                    <a:pt x="2536" y="505"/>
                    <a:pt x="3803" y="172"/>
                  </a:cubicBezTo>
                  <a:cubicBezTo>
                    <a:pt x="3925" y="141"/>
                    <a:pt x="3908" y="1"/>
                    <a:pt x="38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44"/>
            <p:cNvSpPr/>
            <p:nvPr/>
          </p:nvSpPr>
          <p:spPr>
            <a:xfrm>
              <a:off x="2210925" y="4421950"/>
              <a:ext cx="75650" cy="58400"/>
            </a:xfrm>
            <a:custGeom>
              <a:avLst/>
              <a:gdLst/>
              <a:ahLst/>
              <a:cxnLst/>
              <a:rect l="l" t="t" r="r" b="b"/>
              <a:pathLst>
                <a:path w="3026" h="2336" extrusionOk="0">
                  <a:moveTo>
                    <a:pt x="1535" y="0"/>
                  </a:moveTo>
                  <a:cubicBezTo>
                    <a:pt x="34" y="0"/>
                    <a:pt x="0" y="2335"/>
                    <a:pt x="1501" y="2335"/>
                  </a:cubicBezTo>
                  <a:cubicBezTo>
                    <a:pt x="1512" y="2335"/>
                    <a:pt x="1522" y="2335"/>
                    <a:pt x="1533" y="2335"/>
                  </a:cubicBezTo>
                  <a:cubicBezTo>
                    <a:pt x="3003" y="2335"/>
                    <a:pt x="3025" y="33"/>
                    <a:pt x="15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44"/>
            <p:cNvSpPr/>
            <p:nvPr/>
          </p:nvSpPr>
          <p:spPr>
            <a:xfrm>
              <a:off x="2501950" y="4264150"/>
              <a:ext cx="95925" cy="109275"/>
            </a:xfrm>
            <a:custGeom>
              <a:avLst/>
              <a:gdLst/>
              <a:ahLst/>
              <a:cxnLst/>
              <a:rect l="l" t="t" r="r" b="b"/>
              <a:pathLst>
                <a:path w="3837" h="4371" extrusionOk="0">
                  <a:moveTo>
                    <a:pt x="2659" y="370"/>
                  </a:moveTo>
                  <a:cubicBezTo>
                    <a:pt x="2923" y="370"/>
                    <a:pt x="3132" y="560"/>
                    <a:pt x="3170" y="1108"/>
                  </a:cubicBezTo>
                  <a:cubicBezTo>
                    <a:pt x="3203" y="1909"/>
                    <a:pt x="2069" y="2676"/>
                    <a:pt x="1535" y="3076"/>
                  </a:cubicBezTo>
                  <a:cubicBezTo>
                    <a:pt x="1068" y="3410"/>
                    <a:pt x="601" y="3710"/>
                    <a:pt x="134" y="4077"/>
                  </a:cubicBezTo>
                  <a:cubicBezTo>
                    <a:pt x="368" y="3377"/>
                    <a:pt x="635" y="2743"/>
                    <a:pt x="935" y="2076"/>
                  </a:cubicBezTo>
                  <a:cubicBezTo>
                    <a:pt x="1068" y="1776"/>
                    <a:pt x="1235" y="1475"/>
                    <a:pt x="1435" y="1175"/>
                  </a:cubicBezTo>
                  <a:cubicBezTo>
                    <a:pt x="1623" y="904"/>
                    <a:pt x="2217" y="370"/>
                    <a:pt x="2659" y="370"/>
                  </a:cubicBezTo>
                  <a:close/>
                  <a:moveTo>
                    <a:pt x="2566" y="0"/>
                  </a:moveTo>
                  <a:cubicBezTo>
                    <a:pt x="2055" y="0"/>
                    <a:pt x="1539" y="388"/>
                    <a:pt x="1235" y="808"/>
                  </a:cubicBezTo>
                  <a:cubicBezTo>
                    <a:pt x="535" y="1809"/>
                    <a:pt x="101" y="2976"/>
                    <a:pt x="1" y="4211"/>
                  </a:cubicBezTo>
                  <a:cubicBezTo>
                    <a:pt x="1" y="4244"/>
                    <a:pt x="1" y="4244"/>
                    <a:pt x="34" y="4244"/>
                  </a:cubicBezTo>
                  <a:cubicBezTo>
                    <a:pt x="58" y="4316"/>
                    <a:pt x="117" y="4371"/>
                    <a:pt x="185" y="4371"/>
                  </a:cubicBezTo>
                  <a:cubicBezTo>
                    <a:pt x="212" y="4371"/>
                    <a:pt x="240" y="4363"/>
                    <a:pt x="268" y="4344"/>
                  </a:cubicBezTo>
                  <a:cubicBezTo>
                    <a:pt x="1235" y="3710"/>
                    <a:pt x="2369" y="3143"/>
                    <a:pt x="3103" y="2209"/>
                  </a:cubicBezTo>
                  <a:cubicBezTo>
                    <a:pt x="3503" y="1675"/>
                    <a:pt x="3837" y="808"/>
                    <a:pt x="3203" y="241"/>
                  </a:cubicBezTo>
                  <a:cubicBezTo>
                    <a:pt x="3003" y="71"/>
                    <a:pt x="2785" y="0"/>
                    <a:pt x="256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44"/>
            <p:cNvSpPr/>
            <p:nvPr/>
          </p:nvSpPr>
          <p:spPr>
            <a:xfrm>
              <a:off x="2379375" y="4322525"/>
              <a:ext cx="130950" cy="59800"/>
            </a:xfrm>
            <a:custGeom>
              <a:avLst/>
              <a:gdLst/>
              <a:ahLst/>
              <a:cxnLst/>
              <a:rect l="l" t="t" r="r" b="b"/>
              <a:pathLst>
                <a:path w="5238" h="2392" extrusionOk="0">
                  <a:moveTo>
                    <a:pt x="1694" y="408"/>
                  </a:moveTo>
                  <a:cubicBezTo>
                    <a:pt x="1858" y="408"/>
                    <a:pt x="2004" y="422"/>
                    <a:pt x="2102" y="441"/>
                  </a:cubicBezTo>
                  <a:cubicBezTo>
                    <a:pt x="2435" y="541"/>
                    <a:pt x="2769" y="641"/>
                    <a:pt x="3069" y="775"/>
                  </a:cubicBezTo>
                  <a:cubicBezTo>
                    <a:pt x="3736" y="1075"/>
                    <a:pt x="4370" y="1375"/>
                    <a:pt x="4971" y="1742"/>
                  </a:cubicBezTo>
                  <a:cubicBezTo>
                    <a:pt x="4403" y="1776"/>
                    <a:pt x="3836" y="1876"/>
                    <a:pt x="3269" y="1942"/>
                  </a:cubicBezTo>
                  <a:cubicBezTo>
                    <a:pt x="2986" y="1971"/>
                    <a:pt x="2578" y="2023"/>
                    <a:pt x="2165" y="2023"/>
                  </a:cubicBezTo>
                  <a:cubicBezTo>
                    <a:pt x="1604" y="2023"/>
                    <a:pt x="1037" y="1926"/>
                    <a:pt x="768" y="1542"/>
                  </a:cubicBezTo>
                  <a:cubicBezTo>
                    <a:pt x="44" y="630"/>
                    <a:pt x="1022" y="408"/>
                    <a:pt x="1694" y="408"/>
                  </a:cubicBezTo>
                  <a:close/>
                  <a:moveTo>
                    <a:pt x="1533" y="0"/>
                  </a:moveTo>
                  <a:cubicBezTo>
                    <a:pt x="911" y="0"/>
                    <a:pt x="241" y="250"/>
                    <a:pt x="134" y="975"/>
                  </a:cubicBezTo>
                  <a:cubicBezTo>
                    <a:pt x="0" y="1842"/>
                    <a:pt x="868" y="2209"/>
                    <a:pt x="1568" y="2343"/>
                  </a:cubicBezTo>
                  <a:cubicBezTo>
                    <a:pt x="1801" y="2377"/>
                    <a:pt x="2039" y="2392"/>
                    <a:pt x="2279" y="2392"/>
                  </a:cubicBezTo>
                  <a:cubicBezTo>
                    <a:pt x="3206" y="2392"/>
                    <a:pt x="4170" y="2175"/>
                    <a:pt x="5071" y="2042"/>
                  </a:cubicBezTo>
                  <a:cubicBezTo>
                    <a:pt x="5171" y="2009"/>
                    <a:pt x="5237" y="1909"/>
                    <a:pt x="5171" y="1809"/>
                  </a:cubicBezTo>
                  <a:cubicBezTo>
                    <a:pt x="5204" y="1776"/>
                    <a:pt x="5204" y="1776"/>
                    <a:pt x="5171" y="1742"/>
                  </a:cubicBezTo>
                  <a:cubicBezTo>
                    <a:pt x="4270" y="908"/>
                    <a:pt x="3169" y="308"/>
                    <a:pt x="1968" y="41"/>
                  </a:cubicBezTo>
                  <a:cubicBezTo>
                    <a:pt x="1832" y="15"/>
                    <a:pt x="1684" y="0"/>
                    <a:pt x="15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44"/>
            <p:cNvSpPr/>
            <p:nvPr/>
          </p:nvSpPr>
          <p:spPr>
            <a:xfrm>
              <a:off x="2171725" y="2773250"/>
              <a:ext cx="612950" cy="1460250"/>
            </a:xfrm>
            <a:custGeom>
              <a:avLst/>
              <a:gdLst/>
              <a:ahLst/>
              <a:cxnLst/>
              <a:rect l="l" t="t" r="r" b="b"/>
              <a:pathLst>
                <a:path w="24518" h="58410" extrusionOk="0">
                  <a:moveTo>
                    <a:pt x="4470" y="1"/>
                  </a:moveTo>
                  <a:cubicBezTo>
                    <a:pt x="4470" y="1"/>
                    <a:pt x="1535" y="8340"/>
                    <a:pt x="3103" y="13511"/>
                  </a:cubicBezTo>
                  <a:cubicBezTo>
                    <a:pt x="3103" y="13511"/>
                    <a:pt x="2135" y="31690"/>
                    <a:pt x="1802" y="34926"/>
                  </a:cubicBezTo>
                  <a:cubicBezTo>
                    <a:pt x="1201" y="41064"/>
                    <a:pt x="0" y="58409"/>
                    <a:pt x="0" y="58409"/>
                  </a:cubicBezTo>
                  <a:lnTo>
                    <a:pt x="15345" y="58409"/>
                  </a:lnTo>
                  <a:cubicBezTo>
                    <a:pt x="15345" y="58409"/>
                    <a:pt x="16112" y="42031"/>
                    <a:pt x="16679" y="36227"/>
                  </a:cubicBezTo>
                  <a:cubicBezTo>
                    <a:pt x="17279" y="30056"/>
                    <a:pt x="18213" y="10775"/>
                    <a:pt x="18213" y="10775"/>
                  </a:cubicBezTo>
                  <a:lnTo>
                    <a:pt x="19948" y="10242"/>
                  </a:lnTo>
                  <a:cubicBezTo>
                    <a:pt x="22083" y="8874"/>
                    <a:pt x="24284" y="1902"/>
                    <a:pt x="2451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44"/>
            <p:cNvSpPr/>
            <p:nvPr/>
          </p:nvSpPr>
          <p:spPr>
            <a:xfrm>
              <a:off x="2563975" y="3022475"/>
              <a:ext cx="122775" cy="43750"/>
            </a:xfrm>
            <a:custGeom>
              <a:avLst/>
              <a:gdLst/>
              <a:ahLst/>
              <a:cxnLst/>
              <a:rect l="l" t="t" r="r" b="b"/>
              <a:pathLst>
                <a:path w="4911" h="1750" extrusionOk="0">
                  <a:moveTo>
                    <a:pt x="4758" y="0"/>
                  </a:moveTo>
                  <a:cubicBezTo>
                    <a:pt x="4747" y="0"/>
                    <a:pt x="4736" y="2"/>
                    <a:pt x="4725" y="6"/>
                  </a:cubicBezTo>
                  <a:cubicBezTo>
                    <a:pt x="3124" y="439"/>
                    <a:pt x="1556" y="1006"/>
                    <a:pt x="55" y="1674"/>
                  </a:cubicBezTo>
                  <a:cubicBezTo>
                    <a:pt x="1" y="1701"/>
                    <a:pt x="34" y="1749"/>
                    <a:pt x="67" y="1749"/>
                  </a:cubicBezTo>
                  <a:cubicBezTo>
                    <a:pt x="74" y="1749"/>
                    <a:pt x="82" y="1747"/>
                    <a:pt x="88" y="1740"/>
                  </a:cubicBezTo>
                  <a:cubicBezTo>
                    <a:pt x="1656" y="1207"/>
                    <a:pt x="3257" y="706"/>
                    <a:pt x="4792" y="139"/>
                  </a:cubicBezTo>
                  <a:cubicBezTo>
                    <a:pt x="4910" y="109"/>
                    <a:pt x="4844" y="0"/>
                    <a:pt x="47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44"/>
            <p:cNvSpPr/>
            <p:nvPr/>
          </p:nvSpPr>
          <p:spPr>
            <a:xfrm>
              <a:off x="2602875" y="2813500"/>
              <a:ext cx="96750" cy="203425"/>
            </a:xfrm>
            <a:custGeom>
              <a:avLst/>
              <a:gdLst/>
              <a:ahLst/>
              <a:cxnLst/>
              <a:rect l="l" t="t" r="r" b="b"/>
              <a:pathLst>
                <a:path w="3870" h="8137" extrusionOk="0">
                  <a:moveTo>
                    <a:pt x="3619" y="0"/>
                  </a:moveTo>
                  <a:cubicBezTo>
                    <a:pt x="3594" y="0"/>
                    <a:pt x="3569" y="9"/>
                    <a:pt x="3569" y="25"/>
                  </a:cubicBezTo>
                  <a:cubicBezTo>
                    <a:pt x="3569" y="1393"/>
                    <a:pt x="3469" y="2761"/>
                    <a:pt x="3302" y="4095"/>
                  </a:cubicBezTo>
                  <a:cubicBezTo>
                    <a:pt x="3238" y="4705"/>
                    <a:pt x="2617" y="7912"/>
                    <a:pt x="1321" y="7912"/>
                  </a:cubicBezTo>
                  <a:cubicBezTo>
                    <a:pt x="1271" y="7912"/>
                    <a:pt x="1220" y="7908"/>
                    <a:pt x="1168" y="7898"/>
                  </a:cubicBezTo>
                  <a:cubicBezTo>
                    <a:pt x="934" y="7864"/>
                    <a:pt x="801" y="7698"/>
                    <a:pt x="767" y="7431"/>
                  </a:cubicBezTo>
                  <a:cubicBezTo>
                    <a:pt x="767" y="7064"/>
                    <a:pt x="834" y="6697"/>
                    <a:pt x="967" y="6363"/>
                  </a:cubicBezTo>
                  <a:cubicBezTo>
                    <a:pt x="1101" y="5629"/>
                    <a:pt x="1234" y="4929"/>
                    <a:pt x="1301" y="4195"/>
                  </a:cubicBezTo>
                  <a:cubicBezTo>
                    <a:pt x="1468" y="2827"/>
                    <a:pt x="1468" y="1460"/>
                    <a:pt x="1268" y="92"/>
                  </a:cubicBezTo>
                  <a:cubicBezTo>
                    <a:pt x="1268" y="75"/>
                    <a:pt x="1243" y="67"/>
                    <a:pt x="1218" y="67"/>
                  </a:cubicBezTo>
                  <a:cubicBezTo>
                    <a:pt x="1193" y="67"/>
                    <a:pt x="1168" y="75"/>
                    <a:pt x="1168" y="92"/>
                  </a:cubicBezTo>
                  <a:cubicBezTo>
                    <a:pt x="1201" y="1994"/>
                    <a:pt x="1067" y="3862"/>
                    <a:pt x="767" y="5730"/>
                  </a:cubicBezTo>
                  <a:cubicBezTo>
                    <a:pt x="567" y="6630"/>
                    <a:pt x="0" y="7998"/>
                    <a:pt x="1201" y="8131"/>
                  </a:cubicBezTo>
                  <a:cubicBezTo>
                    <a:pt x="1236" y="8135"/>
                    <a:pt x="1271" y="8137"/>
                    <a:pt x="1305" y="8137"/>
                  </a:cubicBezTo>
                  <a:cubicBezTo>
                    <a:pt x="2482" y="8137"/>
                    <a:pt x="3273" y="5979"/>
                    <a:pt x="3402" y="5396"/>
                  </a:cubicBezTo>
                  <a:cubicBezTo>
                    <a:pt x="3803" y="3628"/>
                    <a:pt x="3869" y="1827"/>
                    <a:pt x="3669" y="25"/>
                  </a:cubicBezTo>
                  <a:cubicBezTo>
                    <a:pt x="3669" y="9"/>
                    <a:pt x="3644" y="0"/>
                    <a:pt x="36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44"/>
            <p:cNvSpPr/>
            <p:nvPr/>
          </p:nvSpPr>
          <p:spPr>
            <a:xfrm>
              <a:off x="2621200" y="3011625"/>
              <a:ext cx="20250" cy="34975"/>
            </a:xfrm>
            <a:custGeom>
              <a:avLst/>
              <a:gdLst/>
              <a:ahLst/>
              <a:cxnLst/>
              <a:rect l="l" t="t" r="r" b="b"/>
              <a:pathLst>
                <a:path w="810" h="1399" extrusionOk="0">
                  <a:moveTo>
                    <a:pt x="613" y="0"/>
                  </a:moveTo>
                  <a:cubicBezTo>
                    <a:pt x="553" y="0"/>
                    <a:pt x="493" y="22"/>
                    <a:pt x="468" y="73"/>
                  </a:cubicBezTo>
                  <a:cubicBezTo>
                    <a:pt x="334" y="306"/>
                    <a:pt x="234" y="540"/>
                    <a:pt x="134" y="807"/>
                  </a:cubicBezTo>
                  <a:cubicBezTo>
                    <a:pt x="68" y="973"/>
                    <a:pt x="1" y="1174"/>
                    <a:pt x="34" y="1374"/>
                  </a:cubicBezTo>
                  <a:cubicBezTo>
                    <a:pt x="34" y="1390"/>
                    <a:pt x="51" y="1399"/>
                    <a:pt x="68" y="1399"/>
                  </a:cubicBezTo>
                  <a:cubicBezTo>
                    <a:pt x="84" y="1399"/>
                    <a:pt x="101" y="1390"/>
                    <a:pt x="101" y="1374"/>
                  </a:cubicBezTo>
                  <a:cubicBezTo>
                    <a:pt x="268" y="1207"/>
                    <a:pt x="368" y="1007"/>
                    <a:pt x="435" y="807"/>
                  </a:cubicBezTo>
                  <a:cubicBezTo>
                    <a:pt x="535" y="573"/>
                    <a:pt x="668" y="373"/>
                    <a:pt x="768" y="140"/>
                  </a:cubicBezTo>
                  <a:cubicBezTo>
                    <a:pt x="809" y="57"/>
                    <a:pt x="710" y="0"/>
                    <a:pt x="61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44"/>
            <p:cNvSpPr/>
            <p:nvPr/>
          </p:nvSpPr>
          <p:spPr>
            <a:xfrm>
              <a:off x="2205075" y="4168125"/>
              <a:ext cx="332775" cy="10325"/>
            </a:xfrm>
            <a:custGeom>
              <a:avLst/>
              <a:gdLst/>
              <a:ahLst/>
              <a:cxnLst/>
              <a:rect l="l" t="t" r="r" b="b"/>
              <a:pathLst>
                <a:path w="13311" h="413" extrusionOk="0">
                  <a:moveTo>
                    <a:pt x="8198" y="1"/>
                  </a:moveTo>
                  <a:cubicBezTo>
                    <a:pt x="7678" y="1"/>
                    <a:pt x="7158" y="5"/>
                    <a:pt x="6639" y="13"/>
                  </a:cubicBezTo>
                  <a:lnTo>
                    <a:pt x="3370" y="13"/>
                  </a:lnTo>
                  <a:cubicBezTo>
                    <a:pt x="2269" y="46"/>
                    <a:pt x="1135" y="113"/>
                    <a:pt x="34" y="146"/>
                  </a:cubicBezTo>
                  <a:cubicBezTo>
                    <a:pt x="1" y="146"/>
                    <a:pt x="1" y="213"/>
                    <a:pt x="34" y="213"/>
                  </a:cubicBezTo>
                  <a:cubicBezTo>
                    <a:pt x="1135" y="279"/>
                    <a:pt x="2236" y="346"/>
                    <a:pt x="3370" y="379"/>
                  </a:cubicBezTo>
                  <a:cubicBezTo>
                    <a:pt x="4471" y="379"/>
                    <a:pt x="5538" y="413"/>
                    <a:pt x="6639" y="413"/>
                  </a:cubicBezTo>
                  <a:cubicBezTo>
                    <a:pt x="8840" y="413"/>
                    <a:pt x="11042" y="413"/>
                    <a:pt x="13243" y="279"/>
                  </a:cubicBezTo>
                  <a:cubicBezTo>
                    <a:pt x="13310" y="246"/>
                    <a:pt x="13310" y="179"/>
                    <a:pt x="13243" y="146"/>
                  </a:cubicBezTo>
                  <a:cubicBezTo>
                    <a:pt x="11562" y="44"/>
                    <a:pt x="9880" y="1"/>
                    <a:pt x="81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44"/>
            <p:cNvSpPr/>
            <p:nvPr/>
          </p:nvSpPr>
          <p:spPr>
            <a:xfrm>
              <a:off x="2597850" y="3049800"/>
              <a:ext cx="30900" cy="507175"/>
            </a:xfrm>
            <a:custGeom>
              <a:avLst/>
              <a:gdLst/>
              <a:ahLst/>
              <a:cxnLst/>
              <a:rect l="l" t="t" r="r" b="b"/>
              <a:pathLst>
                <a:path w="1236" h="20287" extrusionOk="0">
                  <a:moveTo>
                    <a:pt x="1178" y="0"/>
                  </a:moveTo>
                  <a:cubicBezTo>
                    <a:pt x="1155" y="0"/>
                    <a:pt x="1135" y="17"/>
                    <a:pt x="1135" y="47"/>
                  </a:cubicBezTo>
                  <a:cubicBezTo>
                    <a:pt x="735" y="5317"/>
                    <a:pt x="401" y="10554"/>
                    <a:pt x="134" y="15825"/>
                  </a:cubicBezTo>
                  <a:cubicBezTo>
                    <a:pt x="68" y="17293"/>
                    <a:pt x="68" y="18794"/>
                    <a:pt x="1" y="20261"/>
                  </a:cubicBezTo>
                  <a:cubicBezTo>
                    <a:pt x="1" y="20278"/>
                    <a:pt x="18" y="20286"/>
                    <a:pt x="34" y="20286"/>
                  </a:cubicBezTo>
                  <a:cubicBezTo>
                    <a:pt x="51" y="20286"/>
                    <a:pt x="68" y="20278"/>
                    <a:pt x="68" y="20261"/>
                  </a:cubicBezTo>
                  <a:cubicBezTo>
                    <a:pt x="168" y="18960"/>
                    <a:pt x="301" y="17626"/>
                    <a:pt x="401" y="16325"/>
                  </a:cubicBezTo>
                  <a:cubicBezTo>
                    <a:pt x="501" y="15024"/>
                    <a:pt x="601" y="13690"/>
                    <a:pt x="668" y="12389"/>
                  </a:cubicBezTo>
                  <a:cubicBezTo>
                    <a:pt x="835" y="9754"/>
                    <a:pt x="1002" y="7152"/>
                    <a:pt x="1068" y="4517"/>
                  </a:cubicBezTo>
                  <a:cubicBezTo>
                    <a:pt x="1135" y="3049"/>
                    <a:pt x="1202" y="1548"/>
                    <a:pt x="1235" y="80"/>
                  </a:cubicBezTo>
                  <a:cubicBezTo>
                    <a:pt x="1235" y="25"/>
                    <a:pt x="1205" y="0"/>
                    <a:pt x="117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44"/>
            <p:cNvSpPr/>
            <p:nvPr/>
          </p:nvSpPr>
          <p:spPr>
            <a:xfrm>
              <a:off x="2325175" y="2799825"/>
              <a:ext cx="154300" cy="140875"/>
            </a:xfrm>
            <a:custGeom>
              <a:avLst/>
              <a:gdLst/>
              <a:ahLst/>
              <a:cxnLst/>
              <a:rect l="l" t="t" r="r" b="b"/>
              <a:pathLst>
                <a:path w="6172" h="5635" extrusionOk="0">
                  <a:moveTo>
                    <a:pt x="6145" y="0"/>
                  </a:moveTo>
                  <a:cubicBezTo>
                    <a:pt x="6127" y="0"/>
                    <a:pt x="6104" y="19"/>
                    <a:pt x="6104" y="39"/>
                  </a:cubicBezTo>
                  <a:cubicBezTo>
                    <a:pt x="5971" y="873"/>
                    <a:pt x="5771" y="1707"/>
                    <a:pt x="5537" y="2507"/>
                  </a:cubicBezTo>
                  <a:cubicBezTo>
                    <a:pt x="5337" y="3208"/>
                    <a:pt x="5137" y="3942"/>
                    <a:pt x="4470" y="4342"/>
                  </a:cubicBezTo>
                  <a:cubicBezTo>
                    <a:pt x="3231" y="5085"/>
                    <a:pt x="1792" y="5483"/>
                    <a:pt x="364" y="5483"/>
                  </a:cubicBezTo>
                  <a:cubicBezTo>
                    <a:pt x="254" y="5483"/>
                    <a:pt x="144" y="5481"/>
                    <a:pt x="33" y="5476"/>
                  </a:cubicBezTo>
                  <a:cubicBezTo>
                    <a:pt x="0" y="5476"/>
                    <a:pt x="0" y="5509"/>
                    <a:pt x="33" y="5509"/>
                  </a:cubicBezTo>
                  <a:cubicBezTo>
                    <a:pt x="434" y="5593"/>
                    <a:pt x="842" y="5634"/>
                    <a:pt x="1255" y="5634"/>
                  </a:cubicBezTo>
                  <a:cubicBezTo>
                    <a:pt x="1668" y="5634"/>
                    <a:pt x="2085" y="5593"/>
                    <a:pt x="2502" y="5509"/>
                  </a:cubicBezTo>
                  <a:cubicBezTo>
                    <a:pt x="3302" y="5409"/>
                    <a:pt x="4103" y="5142"/>
                    <a:pt x="4804" y="4675"/>
                  </a:cubicBezTo>
                  <a:cubicBezTo>
                    <a:pt x="5371" y="4208"/>
                    <a:pt x="5771" y="3508"/>
                    <a:pt x="5871" y="2774"/>
                  </a:cubicBezTo>
                  <a:cubicBezTo>
                    <a:pt x="6071" y="1873"/>
                    <a:pt x="6171" y="973"/>
                    <a:pt x="6171" y="39"/>
                  </a:cubicBezTo>
                  <a:cubicBezTo>
                    <a:pt x="6171" y="11"/>
                    <a:pt x="6159" y="0"/>
                    <a:pt x="61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44"/>
            <p:cNvSpPr/>
            <p:nvPr/>
          </p:nvSpPr>
          <p:spPr>
            <a:xfrm>
              <a:off x="2225100" y="2805950"/>
              <a:ext cx="101750" cy="1326225"/>
            </a:xfrm>
            <a:custGeom>
              <a:avLst/>
              <a:gdLst/>
              <a:ahLst/>
              <a:cxnLst/>
              <a:rect l="l" t="t" r="r" b="b"/>
              <a:pathLst>
                <a:path w="4070" h="53049" extrusionOk="0">
                  <a:moveTo>
                    <a:pt x="3987" y="0"/>
                  </a:moveTo>
                  <a:cubicBezTo>
                    <a:pt x="3960" y="0"/>
                    <a:pt x="3936" y="19"/>
                    <a:pt x="3936" y="61"/>
                  </a:cubicBezTo>
                  <a:cubicBezTo>
                    <a:pt x="3102" y="3296"/>
                    <a:pt x="2269" y="6599"/>
                    <a:pt x="2669" y="9968"/>
                  </a:cubicBezTo>
                  <a:cubicBezTo>
                    <a:pt x="2769" y="10802"/>
                    <a:pt x="2969" y="11602"/>
                    <a:pt x="3136" y="12403"/>
                  </a:cubicBezTo>
                  <a:cubicBezTo>
                    <a:pt x="3303" y="13270"/>
                    <a:pt x="3303" y="14137"/>
                    <a:pt x="3236" y="15038"/>
                  </a:cubicBezTo>
                  <a:cubicBezTo>
                    <a:pt x="3069" y="16773"/>
                    <a:pt x="2902" y="18540"/>
                    <a:pt x="2769" y="20275"/>
                  </a:cubicBezTo>
                  <a:cubicBezTo>
                    <a:pt x="2135" y="27247"/>
                    <a:pt x="1501" y="34252"/>
                    <a:pt x="934" y="41223"/>
                  </a:cubicBezTo>
                  <a:cubicBezTo>
                    <a:pt x="601" y="45160"/>
                    <a:pt x="267" y="49062"/>
                    <a:pt x="0" y="52998"/>
                  </a:cubicBezTo>
                  <a:cubicBezTo>
                    <a:pt x="0" y="53032"/>
                    <a:pt x="25" y="53049"/>
                    <a:pt x="50" y="53049"/>
                  </a:cubicBezTo>
                  <a:cubicBezTo>
                    <a:pt x="75" y="53049"/>
                    <a:pt x="100" y="53032"/>
                    <a:pt x="100" y="52998"/>
                  </a:cubicBezTo>
                  <a:cubicBezTo>
                    <a:pt x="868" y="46027"/>
                    <a:pt x="1435" y="39055"/>
                    <a:pt x="2035" y="32050"/>
                  </a:cubicBezTo>
                  <a:cubicBezTo>
                    <a:pt x="2335" y="28581"/>
                    <a:pt x="2635" y="25112"/>
                    <a:pt x="2936" y="21643"/>
                  </a:cubicBezTo>
                  <a:cubicBezTo>
                    <a:pt x="3069" y="19875"/>
                    <a:pt x="3236" y="18140"/>
                    <a:pt x="3403" y="16372"/>
                  </a:cubicBezTo>
                  <a:cubicBezTo>
                    <a:pt x="3469" y="15505"/>
                    <a:pt x="3569" y="14638"/>
                    <a:pt x="3569" y="13770"/>
                  </a:cubicBezTo>
                  <a:cubicBezTo>
                    <a:pt x="3536" y="12970"/>
                    <a:pt x="3403" y="12169"/>
                    <a:pt x="3203" y="11402"/>
                  </a:cubicBezTo>
                  <a:cubicBezTo>
                    <a:pt x="2335" y="7666"/>
                    <a:pt x="3236" y="3763"/>
                    <a:pt x="4070" y="94"/>
                  </a:cubicBezTo>
                  <a:cubicBezTo>
                    <a:pt x="4070" y="36"/>
                    <a:pt x="4025" y="0"/>
                    <a:pt x="39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44"/>
            <p:cNvSpPr/>
            <p:nvPr/>
          </p:nvSpPr>
          <p:spPr>
            <a:xfrm>
              <a:off x="2530000" y="2211225"/>
              <a:ext cx="786875" cy="450325"/>
            </a:xfrm>
            <a:custGeom>
              <a:avLst/>
              <a:gdLst/>
              <a:ahLst/>
              <a:cxnLst/>
              <a:rect l="l" t="t" r="r" b="b"/>
              <a:pathLst>
                <a:path w="31475" h="18013" extrusionOk="0">
                  <a:moveTo>
                    <a:pt x="1935" y="0"/>
                  </a:moveTo>
                  <a:cubicBezTo>
                    <a:pt x="1" y="0"/>
                    <a:pt x="2178" y="3837"/>
                    <a:pt x="3048" y="5170"/>
                  </a:cubicBezTo>
                  <a:cubicBezTo>
                    <a:pt x="4983" y="8238"/>
                    <a:pt x="12255" y="17912"/>
                    <a:pt x="15891" y="18012"/>
                  </a:cubicBezTo>
                  <a:cubicBezTo>
                    <a:pt x="15908" y="18013"/>
                    <a:pt x="15924" y="18013"/>
                    <a:pt x="15942" y="18013"/>
                  </a:cubicBezTo>
                  <a:cubicBezTo>
                    <a:pt x="18411" y="18013"/>
                    <a:pt x="29177" y="13332"/>
                    <a:pt x="30635" y="11941"/>
                  </a:cubicBezTo>
                  <a:cubicBezTo>
                    <a:pt x="31474" y="11134"/>
                    <a:pt x="27720" y="4045"/>
                    <a:pt x="26419" y="4045"/>
                  </a:cubicBezTo>
                  <a:cubicBezTo>
                    <a:pt x="26376" y="4045"/>
                    <a:pt x="26336" y="4053"/>
                    <a:pt x="26298" y="4069"/>
                  </a:cubicBezTo>
                  <a:cubicBezTo>
                    <a:pt x="25111" y="4563"/>
                    <a:pt x="17210" y="8774"/>
                    <a:pt x="16094" y="8774"/>
                  </a:cubicBezTo>
                  <a:cubicBezTo>
                    <a:pt x="16081" y="8774"/>
                    <a:pt x="16069" y="8773"/>
                    <a:pt x="16058" y="8772"/>
                  </a:cubicBezTo>
                  <a:cubicBezTo>
                    <a:pt x="15124" y="8672"/>
                    <a:pt x="6885" y="2134"/>
                    <a:pt x="3949" y="666"/>
                  </a:cubicBezTo>
                  <a:cubicBezTo>
                    <a:pt x="3024" y="198"/>
                    <a:pt x="2374" y="0"/>
                    <a:pt x="19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44"/>
            <p:cNvSpPr/>
            <p:nvPr/>
          </p:nvSpPr>
          <p:spPr>
            <a:xfrm>
              <a:off x="2527750" y="2198225"/>
              <a:ext cx="329475" cy="329050"/>
            </a:xfrm>
            <a:custGeom>
              <a:avLst/>
              <a:gdLst/>
              <a:ahLst/>
              <a:cxnLst/>
              <a:rect l="l" t="t" r="r" b="b"/>
              <a:pathLst>
                <a:path w="13179" h="13162" extrusionOk="0">
                  <a:moveTo>
                    <a:pt x="1589" y="0"/>
                  </a:moveTo>
                  <a:cubicBezTo>
                    <a:pt x="1" y="0"/>
                    <a:pt x="30" y="1948"/>
                    <a:pt x="1704" y="4822"/>
                  </a:cubicBezTo>
                  <a:cubicBezTo>
                    <a:pt x="3439" y="7724"/>
                    <a:pt x="5373" y="10493"/>
                    <a:pt x="7475" y="13162"/>
                  </a:cubicBezTo>
                  <a:lnTo>
                    <a:pt x="12378" y="7524"/>
                  </a:lnTo>
                  <a:lnTo>
                    <a:pt x="13179" y="6624"/>
                  </a:lnTo>
                  <a:lnTo>
                    <a:pt x="4873" y="1320"/>
                  </a:lnTo>
                  <a:cubicBezTo>
                    <a:pt x="3605" y="486"/>
                    <a:pt x="2605" y="86"/>
                    <a:pt x="1871" y="19"/>
                  </a:cubicBezTo>
                  <a:cubicBezTo>
                    <a:pt x="1772" y="6"/>
                    <a:pt x="1678" y="0"/>
                    <a:pt x="15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44"/>
            <p:cNvSpPr/>
            <p:nvPr/>
          </p:nvSpPr>
          <p:spPr>
            <a:xfrm>
              <a:off x="2704600" y="2351575"/>
              <a:ext cx="121100" cy="144375"/>
            </a:xfrm>
            <a:custGeom>
              <a:avLst/>
              <a:gdLst/>
              <a:ahLst/>
              <a:cxnLst/>
              <a:rect l="l" t="t" r="r" b="b"/>
              <a:pathLst>
                <a:path w="4844" h="5775" extrusionOk="0">
                  <a:moveTo>
                    <a:pt x="4817" y="1"/>
                  </a:moveTo>
                  <a:cubicBezTo>
                    <a:pt x="4804" y="1"/>
                    <a:pt x="4784" y="9"/>
                    <a:pt x="4771" y="23"/>
                  </a:cubicBezTo>
                  <a:cubicBezTo>
                    <a:pt x="4003" y="823"/>
                    <a:pt x="768" y="4759"/>
                    <a:pt x="1" y="5760"/>
                  </a:cubicBezTo>
                  <a:cubicBezTo>
                    <a:pt x="1" y="5760"/>
                    <a:pt x="15" y="5775"/>
                    <a:pt x="35" y="5775"/>
                  </a:cubicBezTo>
                  <a:cubicBezTo>
                    <a:pt x="45" y="5775"/>
                    <a:pt x="56" y="5771"/>
                    <a:pt x="67" y="5760"/>
                  </a:cubicBezTo>
                  <a:cubicBezTo>
                    <a:pt x="1735" y="3959"/>
                    <a:pt x="3336" y="2057"/>
                    <a:pt x="4804" y="56"/>
                  </a:cubicBezTo>
                  <a:cubicBezTo>
                    <a:pt x="4843" y="17"/>
                    <a:pt x="4836" y="1"/>
                    <a:pt x="481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44"/>
            <p:cNvSpPr/>
            <p:nvPr/>
          </p:nvSpPr>
          <p:spPr>
            <a:xfrm>
              <a:off x="3153250" y="2206775"/>
              <a:ext cx="351950" cy="314675"/>
            </a:xfrm>
            <a:custGeom>
              <a:avLst/>
              <a:gdLst/>
              <a:ahLst/>
              <a:cxnLst/>
              <a:rect l="l" t="t" r="r" b="b"/>
              <a:pathLst>
                <a:path w="14078" h="12587" extrusionOk="0">
                  <a:moveTo>
                    <a:pt x="8514" y="0"/>
                  </a:moveTo>
                  <a:cubicBezTo>
                    <a:pt x="7558" y="0"/>
                    <a:pt x="6424" y="2179"/>
                    <a:pt x="5405" y="3013"/>
                  </a:cubicBezTo>
                  <a:cubicBezTo>
                    <a:pt x="5171" y="3213"/>
                    <a:pt x="1" y="6715"/>
                    <a:pt x="1" y="6715"/>
                  </a:cubicBezTo>
                  <a:lnTo>
                    <a:pt x="4871" y="12586"/>
                  </a:lnTo>
                  <a:cubicBezTo>
                    <a:pt x="5772" y="12152"/>
                    <a:pt x="9641" y="9917"/>
                    <a:pt x="10575" y="9050"/>
                  </a:cubicBezTo>
                  <a:cubicBezTo>
                    <a:pt x="11542" y="8183"/>
                    <a:pt x="14077" y="5481"/>
                    <a:pt x="13477" y="4680"/>
                  </a:cubicBezTo>
                  <a:cubicBezTo>
                    <a:pt x="13265" y="4398"/>
                    <a:pt x="13028" y="4306"/>
                    <a:pt x="12810" y="4306"/>
                  </a:cubicBezTo>
                  <a:cubicBezTo>
                    <a:pt x="12411" y="4306"/>
                    <a:pt x="12076" y="4614"/>
                    <a:pt x="12076" y="4614"/>
                  </a:cubicBezTo>
                  <a:cubicBezTo>
                    <a:pt x="12076" y="4614"/>
                    <a:pt x="13077" y="3213"/>
                    <a:pt x="12310" y="2579"/>
                  </a:cubicBezTo>
                  <a:cubicBezTo>
                    <a:pt x="12179" y="2476"/>
                    <a:pt x="12027" y="2435"/>
                    <a:pt x="11866" y="2435"/>
                  </a:cubicBezTo>
                  <a:cubicBezTo>
                    <a:pt x="11245" y="2435"/>
                    <a:pt x="10508" y="3046"/>
                    <a:pt x="10508" y="3046"/>
                  </a:cubicBezTo>
                  <a:cubicBezTo>
                    <a:pt x="10508" y="3046"/>
                    <a:pt x="11509" y="1445"/>
                    <a:pt x="10642" y="911"/>
                  </a:cubicBezTo>
                  <a:cubicBezTo>
                    <a:pt x="10523" y="834"/>
                    <a:pt x="10399" y="801"/>
                    <a:pt x="10274" y="801"/>
                  </a:cubicBezTo>
                  <a:cubicBezTo>
                    <a:pt x="9589" y="801"/>
                    <a:pt x="8874" y="1778"/>
                    <a:pt x="8874" y="1778"/>
                  </a:cubicBezTo>
                  <a:cubicBezTo>
                    <a:pt x="8874" y="1778"/>
                    <a:pt x="9574" y="344"/>
                    <a:pt x="8740" y="44"/>
                  </a:cubicBezTo>
                  <a:cubicBezTo>
                    <a:pt x="8666" y="14"/>
                    <a:pt x="8591" y="0"/>
                    <a:pt x="85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44"/>
            <p:cNvSpPr/>
            <p:nvPr/>
          </p:nvSpPr>
          <p:spPr>
            <a:xfrm>
              <a:off x="3290025" y="2248050"/>
              <a:ext cx="86875" cy="90750"/>
            </a:xfrm>
            <a:custGeom>
              <a:avLst/>
              <a:gdLst/>
              <a:ahLst/>
              <a:cxnLst/>
              <a:rect l="l" t="t" r="r" b="b"/>
              <a:pathLst>
                <a:path w="3475" h="3630" extrusionOk="0">
                  <a:moveTo>
                    <a:pt x="3443" y="0"/>
                  </a:moveTo>
                  <a:cubicBezTo>
                    <a:pt x="3425" y="0"/>
                    <a:pt x="3397" y="19"/>
                    <a:pt x="3369" y="61"/>
                  </a:cubicBezTo>
                  <a:cubicBezTo>
                    <a:pt x="2269" y="1829"/>
                    <a:pt x="1768" y="2529"/>
                    <a:pt x="34" y="3563"/>
                  </a:cubicBezTo>
                  <a:cubicBezTo>
                    <a:pt x="0" y="3563"/>
                    <a:pt x="34" y="3630"/>
                    <a:pt x="67" y="3630"/>
                  </a:cubicBezTo>
                  <a:cubicBezTo>
                    <a:pt x="1835" y="2729"/>
                    <a:pt x="2469" y="1962"/>
                    <a:pt x="3436" y="94"/>
                  </a:cubicBezTo>
                  <a:cubicBezTo>
                    <a:pt x="3475" y="36"/>
                    <a:pt x="3469" y="0"/>
                    <a:pt x="34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44"/>
            <p:cNvSpPr/>
            <p:nvPr/>
          </p:nvSpPr>
          <p:spPr>
            <a:xfrm>
              <a:off x="3325050" y="2281325"/>
              <a:ext cx="92200" cy="94400"/>
            </a:xfrm>
            <a:custGeom>
              <a:avLst/>
              <a:gdLst/>
              <a:ahLst/>
              <a:cxnLst/>
              <a:rect l="l" t="t" r="r" b="b"/>
              <a:pathLst>
                <a:path w="3688" h="3776" extrusionOk="0">
                  <a:moveTo>
                    <a:pt x="3670" y="1"/>
                  </a:moveTo>
                  <a:cubicBezTo>
                    <a:pt x="3656" y="1"/>
                    <a:pt x="3633" y="19"/>
                    <a:pt x="3603" y="64"/>
                  </a:cubicBezTo>
                  <a:cubicBezTo>
                    <a:pt x="2502" y="1865"/>
                    <a:pt x="1735" y="2499"/>
                    <a:pt x="0" y="3733"/>
                  </a:cubicBezTo>
                  <a:cubicBezTo>
                    <a:pt x="0" y="3733"/>
                    <a:pt x="0" y="3776"/>
                    <a:pt x="17" y="3776"/>
                  </a:cubicBezTo>
                  <a:cubicBezTo>
                    <a:pt x="22" y="3776"/>
                    <a:pt x="27" y="3773"/>
                    <a:pt x="34" y="3767"/>
                  </a:cubicBezTo>
                  <a:cubicBezTo>
                    <a:pt x="1835" y="2732"/>
                    <a:pt x="2802" y="2032"/>
                    <a:pt x="3670" y="64"/>
                  </a:cubicBezTo>
                  <a:cubicBezTo>
                    <a:pt x="3688" y="27"/>
                    <a:pt x="3686" y="1"/>
                    <a:pt x="36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44"/>
            <p:cNvSpPr/>
            <p:nvPr/>
          </p:nvSpPr>
          <p:spPr>
            <a:xfrm>
              <a:off x="3356725" y="2322250"/>
              <a:ext cx="98700" cy="89950"/>
            </a:xfrm>
            <a:custGeom>
              <a:avLst/>
              <a:gdLst/>
              <a:ahLst/>
              <a:cxnLst/>
              <a:rect l="l" t="t" r="r" b="b"/>
              <a:pathLst>
                <a:path w="3948" h="3598" extrusionOk="0">
                  <a:moveTo>
                    <a:pt x="3932" y="1"/>
                  </a:moveTo>
                  <a:cubicBezTo>
                    <a:pt x="3920" y="1"/>
                    <a:pt x="3898" y="19"/>
                    <a:pt x="3870" y="61"/>
                  </a:cubicBezTo>
                  <a:cubicBezTo>
                    <a:pt x="2669" y="1729"/>
                    <a:pt x="1869" y="2530"/>
                    <a:pt x="34" y="3531"/>
                  </a:cubicBezTo>
                  <a:cubicBezTo>
                    <a:pt x="1" y="3531"/>
                    <a:pt x="34" y="3597"/>
                    <a:pt x="68" y="3597"/>
                  </a:cubicBezTo>
                  <a:cubicBezTo>
                    <a:pt x="1769" y="2963"/>
                    <a:pt x="3136" y="1729"/>
                    <a:pt x="3904" y="95"/>
                  </a:cubicBezTo>
                  <a:cubicBezTo>
                    <a:pt x="3942" y="37"/>
                    <a:pt x="3947" y="1"/>
                    <a:pt x="393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44"/>
            <p:cNvSpPr/>
            <p:nvPr/>
          </p:nvSpPr>
          <p:spPr>
            <a:xfrm>
              <a:off x="3099875" y="2217725"/>
              <a:ext cx="192675" cy="226300"/>
            </a:xfrm>
            <a:custGeom>
              <a:avLst/>
              <a:gdLst/>
              <a:ahLst/>
              <a:cxnLst/>
              <a:rect l="l" t="t" r="r" b="b"/>
              <a:pathLst>
                <a:path w="7707" h="9052" extrusionOk="0">
                  <a:moveTo>
                    <a:pt x="6529" y="1"/>
                  </a:moveTo>
                  <a:cubicBezTo>
                    <a:pt x="5533" y="1"/>
                    <a:pt x="3550" y="2428"/>
                    <a:pt x="2770" y="3208"/>
                  </a:cubicBezTo>
                  <a:cubicBezTo>
                    <a:pt x="1936" y="3976"/>
                    <a:pt x="1" y="5510"/>
                    <a:pt x="1" y="5510"/>
                  </a:cubicBezTo>
                  <a:cubicBezTo>
                    <a:pt x="1" y="5510"/>
                    <a:pt x="3015" y="9051"/>
                    <a:pt x="4706" y="9051"/>
                  </a:cubicBezTo>
                  <a:cubicBezTo>
                    <a:pt x="4963" y="9051"/>
                    <a:pt x="5190" y="8969"/>
                    <a:pt x="5371" y="8779"/>
                  </a:cubicBezTo>
                  <a:cubicBezTo>
                    <a:pt x="6706" y="7378"/>
                    <a:pt x="5171" y="4376"/>
                    <a:pt x="5171" y="4376"/>
                  </a:cubicBezTo>
                  <a:cubicBezTo>
                    <a:pt x="6639" y="2941"/>
                    <a:pt x="7706" y="173"/>
                    <a:pt x="6606" y="6"/>
                  </a:cubicBezTo>
                  <a:cubicBezTo>
                    <a:pt x="6581" y="3"/>
                    <a:pt x="6555" y="1"/>
                    <a:pt x="65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44"/>
            <p:cNvSpPr/>
            <p:nvPr/>
          </p:nvSpPr>
          <p:spPr>
            <a:xfrm>
              <a:off x="3224925" y="2326575"/>
              <a:ext cx="33425" cy="105975"/>
            </a:xfrm>
            <a:custGeom>
              <a:avLst/>
              <a:gdLst/>
              <a:ahLst/>
              <a:cxnLst/>
              <a:rect l="l" t="t" r="r" b="b"/>
              <a:pathLst>
                <a:path w="1337" h="4239" extrusionOk="0">
                  <a:moveTo>
                    <a:pt x="92" y="1"/>
                  </a:moveTo>
                  <a:cubicBezTo>
                    <a:pt x="29" y="1"/>
                    <a:pt x="0" y="67"/>
                    <a:pt x="69" y="222"/>
                  </a:cubicBezTo>
                  <a:cubicBezTo>
                    <a:pt x="703" y="1356"/>
                    <a:pt x="1070" y="3057"/>
                    <a:pt x="469" y="4191"/>
                  </a:cubicBezTo>
                  <a:cubicBezTo>
                    <a:pt x="469" y="4215"/>
                    <a:pt x="469" y="4239"/>
                    <a:pt x="481" y="4239"/>
                  </a:cubicBezTo>
                  <a:cubicBezTo>
                    <a:pt x="486" y="4239"/>
                    <a:pt x="493" y="4235"/>
                    <a:pt x="503" y="4225"/>
                  </a:cubicBezTo>
                  <a:cubicBezTo>
                    <a:pt x="1337" y="3091"/>
                    <a:pt x="936" y="1123"/>
                    <a:pt x="303" y="155"/>
                  </a:cubicBezTo>
                  <a:cubicBezTo>
                    <a:pt x="238" y="59"/>
                    <a:pt x="150" y="1"/>
                    <a:pt x="9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44"/>
            <p:cNvSpPr/>
            <p:nvPr/>
          </p:nvSpPr>
          <p:spPr>
            <a:xfrm>
              <a:off x="2225100" y="2215200"/>
              <a:ext cx="611300" cy="659425"/>
            </a:xfrm>
            <a:custGeom>
              <a:avLst/>
              <a:gdLst/>
              <a:ahLst/>
              <a:cxnLst/>
              <a:rect l="l" t="t" r="r" b="b"/>
              <a:pathLst>
                <a:path w="24452" h="26377" extrusionOk="0">
                  <a:moveTo>
                    <a:pt x="12968" y="0"/>
                  </a:moveTo>
                  <a:cubicBezTo>
                    <a:pt x="11923" y="0"/>
                    <a:pt x="10786" y="264"/>
                    <a:pt x="9841" y="1074"/>
                  </a:cubicBezTo>
                  <a:cubicBezTo>
                    <a:pt x="3336" y="6745"/>
                    <a:pt x="0" y="25992"/>
                    <a:pt x="300" y="26359"/>
                  </a:cubicBezTo>
                  <a:cubicBezTo>
                    <a:pt x="312" y="26371"/>
                    <a:pt x="397" y="26377"/>
                    <a:pt x="546" y="26377"/>
                  </a:cubicBezTo>
                  <a:cubicBezTo>
                    <a:pt x="1225" y="26377"/>
                    <a:pt x="3240" y="26262"/>
                    <a:pt x="5838" y="26126"/>
                  </a:cubicBezTo>
                  <a:cubicBezTo>
                    <a:pt x="12809" y="25692"/>
                    <a:pt x="23851" y="24891"/>
                    <a:pt x="24184" y="24558"/>
                  </a:cubicBezTo>
                  <a:cubicBezTo>
                    <a:pt x="24451" y="24224"/>
                    <a:pt x="18647" y="3543"/>
                    <a:pt x="16078" y="808"/>
                  </a:cubicBezTo>
                  <a:cubicBezTo>
                    <a:pt x="15840" y="569"/>
                    <a:pt x="14504" y="0"/>
                    <a:pt x="129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44"/>
            <p:cNvSpPr/>
            <p:nvPr/>
          </p:nvSpPr>
          <p:spPr>
            <a:xfrm>
              <a:off x="2503625" y="2214725"/>
              <a:ext cx="97600" cy="8175"/>
            </a:xfrm>
            <a:custGeom>
              <a:avLst/>
              <a:gdLst/>
              <a:ahLst/>
              <a:cxnLst/>
              <a:rect l="l" t="t" r="r" b="b"/>
              <a:pathLst>
                <a:path w="3904" h="327" extrusionOk="0">
                  <a:moveTo>
                    <a:pt x="1952" y="1"/>
                  </a:moveTo>
                  <a:cubicBezTo>
                    <a:pt x="1293" y="1"/>
                    <a:pt x="634" y="109"/>
                    <a:pt x="1" y="326"/>
                  </a:cubicBezTo>
                  <a:lnTo>
                    <a:pt x="3903" y="326"/>
                  </a:lnTo>
                  <a:cubicBezTo>
                    <a:pt x="3270" y="109"/>
                    <a:pt x="2611" y="1"/>
                    <a:pt x="195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44"/>
            <p:cNvSpPr/>
            <p:nvPr/>
          </p:nvSpPr>
          <p:spPr>
            <a:xfrm>
              <a:off x="2462775" y="2237050"/>
              <a:ext cx="175150" cy="13350"/>
            </a:xfrm>
            <a:custGeom>
              <a:avLst/>
              <a:gdLst/>
              <a:ahLst/>
              <a:cxnLst/>
              <a:rect l="l" t="t" r="r" b="b"/>
              <a:pathLst>
                <a:path w="7006" h="534" extrusionOk="0">
                  <a:moveTo>
                    <a:pt x="600" y="0"/>
                  </a:moveTo>
                  <a:cubicBezTo>
                    <a:pt x="500" y="67"/>
                    <a:pt x="434" y="134"/>
                    <a:pt x="334" y="200"/>
                  </a:cubicBezTo>
                  <a:cubicBezTo>
                    <a:pt x="234" y="300"/>
                    <a:pt x="133" y="401"/>
                    <a:pt x="0" y="534"/>
                  </a:cubicBezTo>
                  <a:lnTo>
                    <a:pt x="7005" y="534"/>
                  </a:lnTo>
                  <a:cubicBezTo>
                    <a:pt x="6905" y="334"/>
                    <a:pt x="6772" y="167"/>
                    <a:pt x="663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44"/>
            <p:cNvSpPr/>
            <p:nvPr/>
          </p:nvSpPr>
          <p:spPr>
            <a:xfrm>
              <a:off x="2438575" y="2263725"/>
              <a:ext cx="214350" cy="13375"/>
            </a:xfrm>
            <a:custGeom>
              <a:avLst/>
              <a:gdLst/>
              <a:ahLst/>
              <a:cxnLst/>
              <a:rect l="l" t="t" r="r" b="b"/>
              <a:pathLst>
                <a:path w="8574" h="535" extrusionOk="0">
                  <a:moveTo>
                    <a:pt x="434" y="1"/>
                  </a:moveTo>
                  <a:cubicBezTo>
                    <a:pt x="268" y="167"/>
                    <a:pt x="134" y="334"/>
                    <a:pt x="1" y="534"/>
                  </a:cubicBezTo>
                  <a:lnTo>
                    <a:pt x="8573" y="534"/>
                  </a:lnTo>
                  <a:cubicBezTo>
                    <a:pt x="8473" y="334"/>
                    <a:pt x="8373" y="167"/>
                    <a:pt x="83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44"/>
            <p:cNvSpPr/>
            <p:nvPr/>
          </p:nvSpPr>
          <p:spPr>
            <a:xfrm>
              <a:off x="2417725" y="2290425"/>
              <a:ext cx="247700" cy="13350"/>
            </a:xfrm>
            <a:custGeom>
              <a:avLst/>
              <a:gdLst/>
              <a:ahLst/>
              <a:cxnLst/>
              <a:rect l="l" t="t" r="r" b="b"/>
              <a:pathLst>
                <a:path w="9908" h="534" extrusionOk="0">
                  <a:moveTo>
                    <a:pt x="401" y="0"/>
                  </a:moveTo>
                  <a:cubicBezTo>
                    <a:pt x="268" y="167"/>
                    <a:pt x="134" y="367"/>
                    <a:pt x="1" y="534"/>
                  </a:cubicBezTo>
                  <a:lnTo>
                    <a:pt x="9908" y="534"/>
                  </a:lnTo>
                  <a:cubicBezTo>
                    <a:pt x="9808" y="367"/>
                    <a:pt x="9741" y="167"/>
                    <a:pt x="96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44"/>
            <p:cNvSpPr/>
            <p:nvPr/>
          </p:nvSpPr>
          <p:spPr>
            <a:xfrm>
              <a:off x="2401050" y="2317925"/>
              <a:ext cx="275225" cy="12550"/>
            </a:xfrm>
            <a:custGeom>
              <a:avLst/>
              <a:gdLst/>
              <a:ahLst/>
              <a:cxnLst/>
              <a:rect l="l" t="t" r="r" b="b"/>
              <a:pathLst>
                <a:path w="11009" h="502" extrusionOk="0">
                  <a:moveTo>
                    <a:pt x="301" y="1"/>
                  </a:moveTo>
                  <a:cubicBezTo>
                    <a:pt x="201" y="168"/>
                    <a:pt x="101" y="334"/>
                    <a:pt x="1" y="501"/>
                  </a:cubicBezTo>
                  <a:lnTo>
                    <a:pt x="11008" y="501"/>
                  </a:lnTo>
                  <a:cubicBezTo>
                    <a:pt x="10942" y="334"/>
                    <a:pt x="10875" y="168"/>
                    <a:pt x="108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44"/>
            <p:cNvSpPr/>
            <p:nvPr/>
          </p:nvSpPr>
          <p:spPr>
            <a:xfrm>
              <a:off x="2385200" y="2344625"/>
              <a:ext cx="301925" cy="13375"/>
            </a:xfrm>
            <a:custGeom>
              <a:avLst/>
              <a:gdLst/>
              <a:ahLst/>
              <a:cxnLst/>
              <a:rect l="l" t="t" r="r" b="b"/>
              <a:pathLst>
                <a:path w="12077" h="535" extrusionOk="0">
                  <a:moveTo>
                    <a:pt x="268" y="0"/>
                  </a:moveTo>
                  <a:lnTo>
                    <a:pt x="1" y="534"/>
                  </a:lnTo>
                  <a:lnTo>
                    <a:pt x="12076" y="534"/>
                  </a:lnTo>
                  <a:cubicBezTo>
                    <a:pt x="12009" y="334"/>
                    <a:pt x="11943" y="167"/>
                    <a:pt x="118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44"/>
            <p:cNvSpPr/>
            <p:nvPr/>
          </p:nvSpPr>
          <p:spPr>
            <a:xfrm>
              <a:off x="2371875" y="2371300"/>
              <a:ext cx="325250" cy="13375"/>
            </a:xfrm>
            <a:custGeom>
              <a:avLst/>
              <a:gdLst/>
              <a:ahLst/>
              <a:cxnLst/>
              <a:rect l="l" t="t" r="r" b="b"/>
              <a:pathLst>
                <a:path w="13010" h="535" extrusionOk="0">
                  <a:moveTo>
                    <a:pt x="267" y="1"/>
                  </a:moveTo>
                  <a:cubicBezTo>
                    <a:pt x="167" y="168"/>
                    <a:pt x="67" y="368"/>
                    <a:pt x="0" y="534"/>
                  </a:cubicBezTo>
                  <a:lnTo>
                    <a:pt x="13009" y="534"/>
                  </a:lnTo>
                  <a:cubicBezTo>
                    <a:pt x="12943" y="368"/>
                    <a:pt x="12909" y="168"/>
                    <a:pt x="128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44"/>
            <p:cNvSpPr/>
            <p:nvPr/>
          </p:nvSpPr>
          <p:spPr>
            <a:xfrm>
              <a:off x="2358525" y="2398825"/>
              <a:ext cx="348600" cy="12525"/>
            </a:xfrm>
            <a:custGeom>
              <a:avLst/>
              <a:gdLst/>
              <a:ahLst/>
              <a:cxnLst/>
              <a:rect l="l" t="t" r="r" b="b"/>
              <a:pathLst>
                <a:path w="13944" h="501" extrusionOk="0">
                  <a:moveTo>
                    <a:pt x="267" y="1"/>
                  </a:moveTo>
                  <a:lnTo>
                    <a:pt x="0" y="501"/>
                  </a:lnTo>
                  <a:lnTo>
                    <a:pt x="13944" y="501"/>
                  </a:lnTo>
                  <a:cubicBezTo>
                    <a:pt x="13877" y="334"/>
                    <a:pt x="13810" y="167"/>
                    <a:pt x="137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44"/>
            <p:cNvSpPr/>
            <p:nvPr/>
          </p:nvSpPr>
          <p:spPr>
            <a:xfrm>
              <a:off x="2347675" y="2425500"/>
              <a:ext cx="368625" cy="12550"/>
            </a:xfrm>
            <a:custGeom>
              <a:avLst/>
              <a:gdLst/>
              <a:ahLst/>
              <a:cxnLst/>
              <a:rect l="l" t="t" r="r" b="b"/>
              <a:pathLst>
                <a:path w="14745" h="502" extrusionOk="0">
                  <a:moveTo>
                    <a:pt x="201" y="1"/>
                  </a:moveTo>
                  <a:cubicBezTo>
                    <a:pt x="134" y="168"/>
                    <a:pt x="67" y="335"/>
                    <a:pt x="1" y="501"/>
                  </a:cubicBezTo>
                  <a:lnTo>
                    <a:pt x="14745" y="501"/>
                  </a:lnTo>
                  <a:cubicBezTo>
                    <a:pt x="14711" y="335"/>
                    <a:pt x="14645" y="168"/>
                    <a:pt x="145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44"/>
            <p:cNvSpPr/>
            <p:nvPr/>
          </p:nvSpPr>
          <p:spPr>
            <a:xfrm>
              <a:off x="2336000" y="2452200"/>
              <a:ext cx="389475" cy="13375"/>
            </a:xfrm>
            <a:custGeom>
              <a:avLst/>
              <a:gdLst/>
              <a:ahLst/>
              <a:cxnLst/>
              <a:rect l="l" t="t" r="r" b="b"/>
              <a:pathLst>
                <a:path w="15579" h="535" extrusionOk="0">
                  <a:moveTo>
                    <a:pt x="201" y="0"/>
                  </a:moveTo>
                  <a:cubicBezTo>
                    <a:pt x="134" y="167"/>
                    <a:pt x="67" y="367"/>
                    <a:pt x="1" y="534"/>
                  </a:cubicBezTo>
                  <a:lnTo>
                    <a:pt x="15579" y="534"/>
                  </a:lnTo>
                  <a:lnTo>
                    <a:pt x="1541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44"/>
            <p:cNvSpPr/>
            <p:nvPr/>
          </p:nvSpPr>
          <p:spPr>
            <a:xfrm>
              <a:off x="2326825" y="2479725"/>
              <a:ext cx="407825" cy="12525"/>
            </a:xfrm>
            <a:custGeom>
              <a:avLst/>
              <a:gdLst/>
              <a:ahLst/>
              <a:cxnLst/>
              <a:rect l="l" t="t" r="r" b="b"/>
              <a:pathLst>
                <a:path w="16313" h="501" extrusionOk="0">
                  <a:moveTo>
                    <a:pt x="168" y="0"/>
                  </a:moveTo>
                  <a:cubicBezTo>
                    <a:pt x="101" y="167"/>
                    <a:pt x="68" y="334"/>
                    <a:pt x="1" y="501"/>
                  </a:cubicBezTo>
                  <a:lnTo>
                    <a:pt x="16312" y="501"/>
                  </a:lnTo>
                  <a:cubicBezTo>
                    <a:pt x="16246" y="334"/>
                    <a:pt x="16212" y="167"/>
                    <a:pt x="161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44"/>
            <p:cNvSpPr/>
            <p:nvPr/>
          </p:nvSpPr>
          <p:spPr>
            <a:xfrm>
              <a:off x="2316000" y="2506400"/>
              <a:ext cx="427825" cy="12525"/>
            </a:xfrm>
            <a:custGeom>
              <a:avLst/>
              <a:gdLst/>
              <a:ahLst/>
              <a:cxnLst/>
              <a:rect l="l" t="t" r="r" b="b"/>
              <a:pathLst>
                <a:path w="17113" h="501" extrusionOk="0">
                  <a:moveTo>
                    <a:pt x="200" y="1"/>
                  </a:moveTo>
                  <a:cubicBezTo>
                    <a:pt x="134" y="167"/>
                    <a:pt x="67" y="334"/>
                    <a:pt x="0" y="501"/>
                  </a:cubicBezTo>
                  <a:lnTo>
                    <a:pt x="17112" y="501"/>
                  </a:lnTo>
                  <a:lnTo>
                    <a:pt x="1691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44"/>
            <p:cNvSpPr/>
            <p:nvPr/>
          </p:nvSpPr>
          <p:spPr>
            <a:xfrm>
              <a:off x="2307650" y="2533100"/>
              <a:ext cx="444500" cy="13350"/>
            </a:xfrm>
            <a:custGeom>
              <a:avLst/>
              <a:gdLst/>
              <a:ahLst/>
              <a:cxnLst/>
              <a:rect l="l" t="t" r="r" b="b"/>
              <a:pathLst>
                <a:path w="17780" h="534" extrusionOk="0">
                  <a:moveTo>
                    <a:pt x="167" y="0"/>
                  </a:moveTo>
                  <a:cubicBezTo>
                    <a:pt x="101" y="167"/>
                    <a:pt x="34" y="334"/>
                    <a:pt x="1" y="534"/>
                  </a:cubicBezTo>
                  <a:lnTo>
                    <a:pt x="17780" y="534"/>
                  </a:lnTo>
                  <a:lnTo>
                    <a:pt x="1761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44"/>
            <p:cNvSpPr/>
            <p:nvPr/>
          </p:nvSpPr>
          <p:spPr>
            <a:xfrm>
              <a:off x="2298475" y="2560600"/>
              <a:ext cx="462025" cy="12550"/>
            </a:xfrm>
            <a:custGeom>
              <a:avLst/>
              <a:gdLst/>
              <a:ahLst/>
              <a:cxnLst/>
              <a:rect l="l" t="t" r="r" b="b"/>
              <a:pathLst>
                <a:path w="18481" h="502" extrusionOk="0">
                  <a:moveTo>
                    <a:pt x="167" y="1"/>
                  </a:moveTo>
                  <a:cubicBezTo>
                    <a:pt x="101" y="168"/>
                    <a:pt x="67" y="334"/>
                    <a:pt x="1" y="501"/>
                  </a:cubicBezTo>
                  <a:lnTo>
                    <a:pt x="18481" y="501"/>
                  </a:lnTo>
                  <a:cubicBezTo>
                    <a:pt x="18414" y="334"/>
                    <a:pt x="18380" y="168"/>
                    <a:pt x="183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44"/>
            <p:cNvSpPr/>
            <p:nvPr/>
          </p:nvSpPr>
          <p:spPr>
            <a:xfrm>
              <a:off x="2290975" y="2587300"/>
              <a:ext cx="477875" cy="12525"/>
            </a:xfrm>
            <a:custGeom>
              <a:avLst/>
              <a:gdLst/>
              <a:ahLst/>
              <a:cxnLst/>
              <a:rect l="l" t="t" r="r" b="b"/>
              <a:pathLst>
                <a:path w="19115" h="501" extrusionOk="0">
                  <a:moveTo>
                    <a:pt x="134" y="0"/>
                  </a:moveTo>
                  <a:cubicBezTo>
                    <a:pt x="101" y="167"/>
                    <a:pt x="34" y="334"/>
                    <a:pt x="0" y="501"/>
                  </a:cubicBezTo>
                  <a:lnTo>
                    <a:pt x="19114" y="501"/>
                  </a:lnTo>
                  <a:cubicBezTo>
                    <a:pt x="19047" y="334"/>
                    <a:pt x="19014" y="167"/>
                    <a:pt x="189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44"/>
            <p:cNvSpPr/>
            <p:nvPr/>
          </p:nvSpPr>
          <p:spPr>
            <a:xfrm>
              <a:off x="2282625" y="2613975"/>
              <a:ext cx="494550" cy="12550"/>
            </a:xfrm>
            <a:custGeom>
              <a:avLst/>
              <a:gdLst/>
              <a:ahLst/>
              <a:cxnLst/>
              <a:rect l="l" t="t" r="r" b="b"/>
              <a:pathLst>
                <a:path w="19782" h="502" extrusionOk="0">
                  <a:moveTo>
                    <a:pt x="168" y="1"/>
                  </a:moveTo>
                  <a:cubicBezTo>
                    <a:pt x="101" y="167"/>
                    <a:pt x="68" y="334"/>
                    <a:pt x="1" y="501"/>
                  </a:cubicBezTo>
                  <a:lnTo>
                    <a:pt x="19782" y="501"/>
                  </a:lnTo>
                  <a:cubicBezTo>
                    <a:pt x="19715" y="334"/>
                    <a:pt x="19682" y="167"/>
                    <a:pt x="19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44"/>
            <p:cNvSpPr/>
            <p:nvPr/>
          </p:nvSpPr>
          <p:spPr>
            <a:xfrm>
              <a:off x="2275125" y="2640675"/>
              <a:ext cx="510400" cy="13350"/>
            </a:xfrm>
            <a:custGeom>
              <a:avLst/>
              <a:gdLst/>
              <a:ahLst/>
              <a:cxnLst/>
              <a:rect l="l" t="t" r="r" b="b"/>
              <a:pathLst>
                <a:path w="20416" h="534" extrusionOk="0">
                  <a:moveTo>
                    <a:pt x="167" y="0"/>
                  </a:moveTo>
                  <a:cubicBezTo>
                    <a:pt x="101" y="167"/>
                    <a:pt x="67" y="367"/>
                    <a:pt x="1" y="534"/>
                  </a:cubicBezTo>
                  <a:lnTo>
                    <a:pt x="20415" y="534"/>
                  </a:lnTo>
                  <a:lnTo>
                    <a:pt x="202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44"/>
            <p:cNvSpPr/>
            <p:nvPr/>
          </p:nvSpPr>
          <p:spPr>
            <a:xfrm>
              <a:off x="2268450" y="2668175"/>
              <a:ext cx="523750" cy="12550"/>
            </a:xfrm>
            <a:custGeom>
              <a:avLst/>
              <a:gdLst/>
              <a:ahLst/>
              <a:cxnLst/>
              <a:rect l="l" t="t" r="r" b="b"/>
              <a:pathLst>
                <a:path w="20950" h="502" extrusionOk="0">
                  <a:moveTo>
                    <a:pt x="134" y="1"/>
                  </a:moveTo>
                  <a:cubicBezTo>
                    <a:pt x="101" y="168"/>
                    <a:pt x="34" y="334"/>
                    <a:pt x="1" y="501"/>
                  </a:cubicBezTo>
                  <a:lnTo>
                    <a:pt x="20949" y="501"/>
                  </a:lnTo>
                  <a:cubicBezTo>
                    <a:pt x="20916" y="334"/>
                    <a:pt x="20849" y="168"/>
                    <a:pt x="208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44"/>
            <p:cNvSpPr/>
            <p:nvPr/>
          </p:nvSpPr>
          <p:spPr>
            <a:xfrm>
              <a:off x="2261775" y="2694875"/>
              <a:ext cx="538750" cy="12525"/>
            </a:xfrm>
            <a:custGeom>
              <a:avLst/>
              <a:gdLst/>
              <a:ahLst/>
              <a:cxnLst/>
              <a:rect l="l" t="t" r="r" b="b"/>
              <a:pathLst>
                <a:path w="21550" h="501" extrusionOk="0">
                  <a:moveTo>
                    <a:pt x="134" y="0"/>
                  </a:moveTo>
                  <a:cubicBezTo>
                    <a:pt x="101" y="167"/>
                    <a:pt x="68" y="334"/>
                    <a:pt x="1" y="501"/>
                  </a:cubicBezTo>
                  <a:lnTo>
                    <a:pt x="21550" y="501"/>
                  </a:lnTo>
                  <a:cubicBezTo>
                    <a:pt x="21483" y="334"/>
                    <a:pt x="21450" y="167"/>
                    <a:pt x="214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44"/>
            <p:cNvSpPr/>
            <p:nvPr/>
          </p:nvSpPr>
          <p:spPr>
            <a:xfrm>
              <a:off x="2255950" y="2721550"/>
              <a:ext cx="552075" cy="13375"/>
            </a:xfrm>
            <a:custGeom>
              <a:avLst/>
              <a:gdLst/>
              <a:ahLst/>
              <a:cxnLst/>
              <a:rect l="l" t="t" r="r" b="b"/>
              <a:pathLst>
                <a:path w="22083" h="535" extrusionOk="0">
                  <a:moveTo>
                    <a:pt x="101" y="1"/>
                  </a:moveTo>
                  <a:cubicBezTo>
                    <a:pt x="67" y="168"/>
                    <a:pt x="34" y="368"/>
                    <a:pt x="0" y="534"/>
                  </a:cubicBezTo>
                  <a:lnTo>
                    <a:pt x="22083" y="534"/>
                  </a:lnTo>
                  <a:cubicBezTo>
                    <a:pt x="22016" y="368"/>
                    <a:pt x="21983" y="168"/>
                    <a:pt x="219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44"/>
            <p:cNvSpPr/>
            <p:nvPr/>
          </p:nvSpPr>
          <p:spPr>
            <a:xfrm>
              <a:off x="2250100" y="2748250"/>
              <a:ext cx="564600" cy="13350"/>
            </a:xfrm>
            <a:custGeom>
              <a:avLst/>
              <a:gdLst/>
              <a:ahLst/>
              <a:cxnLst/>
              <a:rect l="l" t="t" r="r" b="b"/>
              <a:pathLst>
                <a:path w="22584" h="534" extrusionOk="0">
                  <a:moveTo>
                    <a:pt x="101" y="0"/>
                  </a:moveTo>
                  <a:cubicBezTo>
                    <a:pt x="68" y="200"/>
                    <a:pt x="34" y="367"/>
                    <a:pt x="1" y="534"/>
                  </a:cubicBezTo>
                  <a:lnTo>
                    <a:pt x="22584" y="534"/>
                  </a:lnTo>
                  <a:cubicBezTo>
                    <a:pt x="22550" y="367"/>
                    <a:pt x="22484" y="200"/>
                    <a:pt x="224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44"/>
            <p:cNvSpPr/>
            <p:nvPr/>
          </p:nvSpPr>
          <p:spPr>
            <a:xfrm>
              <a:off x="2244275" y="2775750"/>
              <a:ext cx="577100" cy="12550"/>
            </a:xfrm>
            <a:custGeom>
              <a:avLst/>
              <a:gdLst/>
              <a:ahLst/>
              <a:cxnLst/>
              <a:rect l="l" t="t" r="r" b="b"/>
              <a:pathLst>
                <a:path w="23084" h="502" extrusionOk="0">
                  <a:moveTo>
                    <a:pt x="134" y="1"/>
                  </a:moveTo>
                  <a:cubicBezTo>
                    <a:pt x="67" y="168"/>
                    <a:pt x="34" y="335"/>
                    <a:pt x="0" y="501"/>
                  </a:cubicBezTo>
                  <a:lnTo>
                    <a:pt x="23084" y="501"/>
                  </a:lnTo>
                  <a:cubicBezTo>
                    <a:pt x="23050" y="335"/>
                    <a:pt x="23017" y="168"/>
                    <a:pt x="229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44"/>
            <p:cNvSpPr/>
            <p:nvPr/>
          </p:nvSpPr>
          <p:spPr>
            <a:xfrm>
              <a:off x="2239275" y="2802450"/>
              <a:ext cx="588775" cy="13375"/>
            </a:xfrm>
            <a:custGeom>
              <a:avLst/>
              <a:gdLst/>
              <a:ahLst/>
              <a:cxnLst/>
              <a:rect l="l" t="t" r="r" b="b"/>
              <a:pathLst>
                <a:path w="23551" h="535" extrusionOk="0">
                  <a:moveTo>
                    <a:pt x="100" y="0"/>
                  </a:moveTo>
                  <a:cubicBezTo>
                    <a:pt x="67" y="167"/>
                    <a:pt x="34" y="367"/>
                    <a:pt x="0" y="534"/>
                  </a:cubicBezTo>
                  <a:lnTo>
                    <a:pt x="23550" y="534"/>
                  </a:lnTo>
                  <a:cubicBezTo>
                    <a:pt x="23517" y="367"/>
                    <a:pt x="23484" y="201"/>
                    <a:pt x="234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44"/>
            <p:cNvSpPr/>
            <p:nvPr/>
          </p:nvSpPr>
          <p:spPr>
            <a:xfrm>
              <a:off x="2235100" y="2829125"/>
              <a:ext cx="592950" cy="13375"/>
            </a:xfrm>
            <a:custGeom>
              <a:avLst/>
              <a:gdLst/>
              <a:ahLst/>
              <a:cxnLst/>
              <a:rect l="l" t="t" r="r" b="b"/>
              <a:pathLst>
                <a:path w="23718" h="535" extrusionOk="0">
                  <a:moveTo>
                    <a:pt x="101" y="1"/>
                  </a:moveTo>
                  <a:cubicBezTo>
                    <a:pt x="67" y="201"/>
                    <a:pt x="1" y="368"/>
                    <a:pt x="1" y="535"/>
                  </a:cubicBezTo>
                  <a:lnTo>
                    <a:pt x="19648" y="535"/>
                  </a:lnTo>
                  <a:cubicBezTo>
                    <a:pt x="21883" y="334"/>
                    <a:pt x="23451" y="134"/>
                    <a:pt x="237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44"/>
            <p:cNvSpPr/>
            <p:nvPr/>
          </p:nvSpPr>
          <p:spPr>
            <a:xfrm>
              <a:off x="2232600" y="2856650"/>
              <a:ext cx="316075" cy="12525"/>
            </a:xfrm>
            <a:custGeom>
              <a:avLst/>
              <a:gdLst/>
              <a:ahLst/>
              <a:cxnLst/>
              <a:rect l="l" t="t" r="r" b="b"/>
              <a:pathLst>
                <a:path w="12643" h="501" extrusionOk="0">
                  <a:moveTo>
                    <a:pt x="34" y="1"/>
                  </a:moveTo>
                  <a:cubicBezTo>
                    <a:pt x="0" y="201"/>
                    <a:pt x="0" y="368"/>
                    <a:pt x="0" y="501"/>
                  </a:cubicBezTo>
                  <a:lnTo>
                    <a:pt x="4704" y="501"/>
                  </a:lnTo>
                  <a:lnTo>
                    <a:pt x="5538" y="468"/>
                  </a:lnTo>
                  <a:cubicBezTo>
                    <a:pt x="7673" y="334"/>
                    <a:pt x="10174" y="167"/>
                    <a:pt x="126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44"/>
            <p:cNvSpPr/>
            <p:nvPr/>
          </p:nvSpPr>
          <p:spPr>
            <a:xfrm>
              <a:off x="2499450" y="2108925"/>
              <a:ext cx="145975" cy="211250"/>
            </a:xfrm>
            <a:custGeom>
              <a:avLst/>
              <a:gdLst/>
              <a:ahLst/>
              <a:cxnLst/>
              <a:rect l="l" t="t" r="r" b="b"/>
              <a:pathLst>
                <a:path w="5839" h="8450" extrusionOk="0">
                  <a:moveTo>
                    <a:pt x="125" y="0"/>
                  </a:moveTo>
                  <a:cubicBezTo>
                    <a:pt x="70" y="0"/>
                    <a:pt x="34" y="15"/>
                    <a:pt x="34" y="55"/>
                  </a:cubicBezTo>
                  <a:cubicBezTo>
                    <a:pt x="67" y="922"/>
                    <a:pt x="67" y="1890"/>
                    <a:pt x="67" y="2757"/>
                  </a:cubicBezTo>
                  <a:cubicBezTo>
                    <a:pt x="1" y="3624"/>
                    <a:pt x="1" y="4525"/>
                    <a:pt x="1" y="5425"/>
                  </a:cubicBezTo>
                  <a:cubicBezTo>
                    <a:pt x="907" y="6815"/>
                    <a:pt x="2906" y="8450"/>
                    <a:pt x="4218" y="8450"/>
                  </a:cubicBezTo>
                  <a:cubicBezTo>
                    <a:pt x="4355" y="8450"/>
                    <a:pt x="4484" y="8432"/>
                    <a:pt x="4604" y="8394"/>
                  </a:cubicBezTo>
                  <a:cubicBezTo>
                    <a:pt x="5838" y="7994"/>
                    <a:pt x="5538" y="5492"/>
                    <a:pt x="5371" y="4825"/>
                  </a:cubicBezTo>
                  <a:lnTo>
                    <a:pt x="5371" y="4758"/>
                  </a:lnTo>
                  <a:cubicBezTo>
                    <a:pt x="5371" y="4625"/>
                    <a:pt x="5338" y="4525"/>
                    <a:pt x="5338" y="4391"/>
                  </a:cubicBezTo>
                  <a:cubicBezTo>
                    <a:pt x="5271" y="3257"/>
                    <a:pt x="5371" y="2123"/>
                    <a:pt x="5605" y="989"/>
                  </a:cubicBezTo>
                  <a:lnTo>
                    <a:pt x="1802" y="355"/>
                  </a:lnTo>
                  <a:lnTo>
                    <a:pt x="668" y="155"/>
                  </a:lnTo>
                  <a:cubicBezTo>
                    <a:pt x="668" y="155"/>
                    <a:pt x="300" y="0"/>
                    <a:pt x="12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44"/>
            <p:cNvSpPr/>
            <p:nvPr/>
          </p:nvSpPr>
          <p:spPr>
            <a:xfrm>
              <a:off x="2507800" y="2117800"/>
              <a:ext cx="131775" cy="113550"/>
            </a:xfrm>
            <a:custGeom>
              <a:avLst/>
              <a:gdLst/>
              <a:ahLst/>
              <a:cxnLst/>
              <a:rect l="l" t="t" r="r" b="b"/>
              <a:pathLst>
                <a:path w="5271" h="4542" extrusionOk="0">
                  <a:moveTo>
                    <a:pt x="1468" y="0"/>
                  </a:moveTo>
                  <a:lnTo>
                    <a:pt x="0" y="34"/>
                  </a:lnTo>
                  <a:cubicBezTo>
                    <a:pt x="0" y="34"/>
                    <a:pt x="741" y="4541"/>
                    <a:pt x="4278" y="4541"/>
                  </a:cubicBezTo>
                  <a:cubicBezTo>
                    <a:pt x="4341" y="4541"/>
                    <a:pt x="4405" y="4540"/>
                    <a:pt x="4470" y="4537"/>
                  </a:cubicBezTo>
                  <a:cubicBezTo>
                    <a:pt x="4670" y="4537"/>
                    <a:pt x="4870" y="4503"/>
                    <a:pt x="5037" y="4470"/>
                  </a:cubicBezTo>
                  <a:lnTo>
                    <a:pt x="5037" y="4403"/>
                  </a:lnTo>
                  <a:cubicBezTo>
                    <a:pt x="5004" y="4270"/>
                    <a:pt x="4971" y="4170"/>
                    <a:pt x="4971" y="4036"/>
                  </a:cubicBezTo>
                  <a:cubicBezTo>
                    <a:pt x="4937" y="2902"/>
                    <a:pt x="5037" y="1768"/>
                    <a:pt x="5271" y="634"/>
                  </a:cubicBezTo>
                  <a:lnTo>
                    <a:pt x="146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44"/>
            <p:cNvSpPr/>
            <p:nvPr/>
          </p:nvSpPr>
          <p:spPr>
            <a:xfrm>
              <a:off x="2452750" y="1830025"/>
              <a:ext cx="307750" cy="367900"/>
            </a:xfrm>
            <a:custGeom>
              <a:avLst/>
              <a:gdLst/>
              <a:ahLst/>
              <a:cxnLst/>
              <a:rect l="l" t="t" r="r" b="b"/>
              <a:pathLst>
                <a:path w="12310" h="14716" extrusionOk="0">
                  <a:moveTo>
                    <a:pt x="5916" y="1"/>
                  </a:moveTo>
                  <a:cubicBezTo>
                    <a:pt x="3756" y="1"/>
                    <a:pt x="1592" y="1038"/>
                    <a:pt x="835" y="3105"/>
                  </a:cubicBezTo>
                  <a:cubicBezTo>
                    <a:pt x="1" y="5407"/>
                    <a:pt x="635" y="11244"/>
                    <a:pt x="2202" y="12845"/>
                  </a:cubicBezTo>
                  <a:cubicBezTo>
                    <a:pt x="3374" y="14034"/>
                    <a:pt x="4981" y="14716"/>
                    <a:pt x="6537" y="14716"/>
                  </a:cubicBezTo>
                  <a:cubicBezTo>
                    <a:pt x="7994" y="14716"/>
                    <a:pt x="9407" y="14118"/>
                    <a:pt x="10375" y="12779"/>
                  </a:cubicBezTo>
                  <a:cubicBezTo>
                    <a:pt x="12310" y="10077"/>
                    <a:pt x="11409" y="2705"/>
                    <a:pt x="9641" y="1237"/>
                  </a:cubicBezTo>
                  <a:cubicBezTo>
                    <a:pt x="8635" y="412"/>
                    <a:pt x="7276" y="1"/>
                    <a:pt x="59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44"/>
            <p:cNvSpPr/>
            <p:nvPr/>
          </p:nvSpPr>
          <p:spPr>
            <a:xfrm>
              <a:off x="2552825" y="21778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44"/>
            <p:cNvSpPr/>
            <p:nvPr/>
          </p:nvSpPr>
          <p:spPr>
            <a:xfrm>
              <a:off x="2429400" y="1806225"/>
              <a:ext cx="330275" cy="239075"/>
            </a:xfrm>
            <a:custGeom>
              <a:avLst/>
              <a:gdLst/>
              <a:ahLst/>
              <a:cxnLst/>
              <a:rect l="l" t="t" r="r" b="b"/>
              <a:pathLst>
                <a:path w="13211" h="9563" extrusionOk="0">
                  <a:moveTo>
                    <a:pt x="2203" y="1"/>
                  </a:moveTo>
                  <a:cubicBezTo>
                    <a:pt x="2180" y="1"/>
                    <a:pt x="2157" y="7"/>
                    <a:pt x="2136" y="21"/>
                  </a:cubicBezTo>
                  <a:cubicBezTo>
                    <a:pt x="1769" y="288"/>
                    <a:pt x="2503" y="2056"/>
                    <a:pt x="2503" y="2056"/>
                  </a:cubicBezTo>
                  <a:cubicBezTo>
                    <a:pt x="2503" y="2056"/>
                    <a:pt x="1729" y="1816"/>
                    <a:pt x="1236" y="1816"/>
                  </a:cubicBezTo>
                  <a:cubicBezTo>
                    <a:pt x="1065" y="1816"/>
                    <a:pt x="928" y="1845"/>
                    <a:pt x="868" y="1922"/>
                  </a:cubicBezTo>
                  <a:cubicBezTo>
                    <a:pt x="635" y="2256"/>
                    <a:pt x="2036" y="2523"/>
                    <a:pt x="2036" y="2523"/>
                  </a:cubicBezTo>
                  <a:cubicBezTo>
                    <a:pt x="735" y="2990"/>
                    <a:pt x="1" y="4357"/>
                    <a:pt x="301" y="5692"/>
                  </a:cubicBezTo>
                  <a:cubicBezTo>
                    <a:pt x="661" y="7852"/>
                    <a:pt x="1503" y="9563"/>
                    <a:pt x="2070" y="9563"/>
                  </a:cubicBezTo>
                  <a:cubicBezTo>
                    <a:pt x="2081" y="9563"/>
                    <a:pt x="2092" y="9562"/>
                    <a:pt x="2102" y="9561"/>
                  </a:cubicBezTo>
                  <a:cubicBezTo>
                    <a:pt x="3270" y="9361"/>
                    <a:pt x="2636" y="6292"/>
                    <a:pt x="2636" y="6292"/>
                  </a:cubicBezTo>
                  <a:cubicBezTo>
                    <a:pt x="2636" y="6292"/>
                    <a:pt x="4437" y="6059"/>
                    <a:pt x="4871" y="3390"/>
                  </a:cubicBezTo>
                  <a:cubicBezTo>
                    <a:pt x="4871" y="3390"/>
                    <a:pt x="5902" y="5887"/>
                    <a:pt x="9653" y="5887"/>
                  </a:cubicBezTo>
                  <a:cubicBezTo>
                    <a:pt x="10061" y="5887"/>
                    <a:pt x="10501" y="5857"/>
                    <a:pt x="10975" y="5792"/>
                  </a:cubicBezTo>
                  <a:cubicBezTo>
                    <a:pt x="11275" y="4991"/>
                    <a:pt x="11242" y="4057"/>
                    <a:pt x="10842" y="3290"/>
                  </a:cubicBezTo>
                  <a:lnTo>
                    <a:pt x="10842" y="3290"/>
                  </a:lnTo>
                  <a:cubicBezTo>
                    <a:pt x="11342" y="4124"/>
                    <a:pt x="11776" y="4991"/>
                    <a:pt x="12109" y="5892"/>
                  </a:cubicBezTo>
                  <a:cubicBezTo>
                    <a:pt x="12109" y="5892"/>
                    <a:pt x="13210" y="1822"/>
                    <a:pt x="9741" y="455"/>
                  </a:cubicBezTo>
                  <a:cubicBezTo>
                    <a:pt x="9285" y="277"/>
                    <a:pt x="8748" y="173"/>
                    <a:pt x="8118" y="173"/>
                  </a:cubicBezTo>
                  <a:cubicBezTo>
                    <a:pt x="6857" y="173"/>
                    <a:pt x="5227" y="588"/>
                    <a:pt x="3136" y="1655"/>
                  </a:cubicBezTo>
                  <a:cubicBezTo>
                    <a:pt x="3136" y="1655"/>
                    <a:pt x="2575" y="1"/>
                    <a:pt x="220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44"/>
            <p:cNvSpPr/>
            <p:nvPr/>
          </p:nvSpPr>
          <p:spPr>
            <a:xfrm>
              <a:off x="2550325" y="1874500"/>
              <a:ext cx="136750" cy="90075"/>
            </a:xfrm>
            <a:custGeom>
              <a:avLst/>
              <a:gdLst/>
              <a:ahLst/>
              <a:cxnLst/>
              <a:rect l="l" t="t" r="r" b="b"/>
              <a:pathLst>
                <a:path w="5470" h="3603" extrusionOk="0">
                  <a:moveTo>
                    <a:pt x="34" y="0"/>
                  </a:moveTo>
                  <a:cubicBezTo>
                    <a:pt x="17" y="0"/>
                    <a:pt x="1" y="9"/>
                    <a:pt x="1" y="25"/>
                  </a:cubicBezTo>
                  <a:cubicBezTo>
                    <a:pt x="1" y="626"/>
                    <a:pt x="201" y="1226"/>
                    <a:pt x="501" y="1760"/>
                  </a:cubicBezTo>
                  <a:cubicBezTo>
                    <a:pt x="801" y="2293"/>
                    <a:pt x="1235" y="2727"/>
                    <a:pt x="1768" y="3061"/>
                  </a:cubicBezTo>
                  <a:cubicBezTo>
                    <a:pt x="2235" y="3361"/>
                    <a:pt x="2803" y="3561"/>
                    <a:pt x="3370" y="3594"/>
                  </a:cubicBezTo>
                  <a:cubicBezTo>
                    <a:pt x="3483" y="3600"/>
                    <a:pt x="3597" y="3603"/>
                    <a:pt x="3710" y="3603"/>
                  </a:cubicBezTo>
                  <a:cubicBezTo>
                    <a:pt x="4297" y="3603"/>
                    <a:pt x="4879" y="3529"/>
                    <a:pt x="5438" y="3361"/>
                  </a:cubicBezTo>
                  <a:cubicBezTo>
                    <a:pt x="5464" y="3361"/>
                    <a:pt x="5470" y="3318"/>
                    <a:pt x="5454" y="3318"/>
                  </a:cubicBezTo>
                  <a:cubicBezTo>
                    <a:pt x="5450" y="3318"/>
                    <a:pt x="5444" y="3321"/>
                    <a:pt x="5438" y="3328"/>
                  </a:cubicBezTo>
                  <a:cubicBezTo>
                    <a:pt x="5042" y="3432"/>
                    <a:pt x="4646" y="3484"/>
                    <a:pt x="4249" y="3484"/>
                  </a:cubicBezTo>
                  <a:cubicBezTo>
                    <a:pt x="4012" y="3484"/>
                    <a:pt x="3774" y="3465"/>
                    <a:pt x="3536" y="3428"/>
                  </a:cubicBezTo>
                  <a:cubicBezTo>
                    <a:pt x="3003" y="3328"/>
                    <a:pt x="2469" y="3127"/>
                    <a:pt x="1969" y="2827"/>
                  </a:cubicBezTo>
                  <a:cubicBezTo>
                    <a:pt x="1502" y="2527"/>
                    <a:pt x="1101" y="2160"/>
                    <a:pt x="768" y="1693"/>
                  </a:cubicBezTo>
                  <a:cubicBezTo>
                    <a:pt x="434" y="1193"/>
                    <a:pt x="201" y="626"/>
                    <a:pt x="67" y="25"/>
                  </a:cubicBezTo>
                  <a:cubicBezTo>
                    <a:pt x="67" y="9"/>
                    <a:pt x="51" y="0"/>
                    <a:pt x="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44"/>
            <p:cNvSpPr/>
            <p:nvPr/>
          </p:nvSpPr>
          <p:spPr>
            <a:xfrm>
              <a:off x="2425225" y="1867600"/>
              <a:ext cx="65925" cy="155500"/>
            </a:xfrm>
            <a:custGeom>
              <a:avLst/>
              <a:gdLst/>
              <a:ahLst/>
              <a:cxnLst/>
              <a:rect l="l" t="t" r="r" b="b"/>
              <a:pathLst>
                <a:path w="2637" h="6220" extrusionOk="0">
                  <a:moveTo>
                    <a:pt x="2537" y="0"/>
                  </a:moveTo>
                  <a:cubicBezTo>
                    <a:pt x="1297" y="0"/>
                    <a:pt x="232" y="924"/>
                    <a:pt x="68" y="2169"/>
                  </a:cubicBezTo>
                  <a:cubicBezTo>
                    <a:pt x="1" y="2870"/>
                    <a:pt x="101" y="3604"/>
                    <a:pt x="368" y="4237"/>
                  </a:cubicBezTo>
                  <a:cubicBezTo>
                    <a:pt x="635" y="4938"/>
                    <a:pt x="1002" y="5605"/>
                    <a:pt x="1435" y="6205"/>
                  </a:cubicBezTo>
                  <a:cubicBezTo>
                    <a:pt x="1445" y="6215"/>
                    <a:pt x="1455" y="6219"/>
                    <a:pt x="1464" y="6219"/>
                  </a:cubicBezTo>
                  <a:cubicBezTo>
                    <a:pt x="1485" y="6219"/>
                    <a:pt x="1502" y="6196"/>
                    <a:pt x="1502" y="6172"/>
                  </a:cubicBezTo>
                  <a:cubicBezTo>
                    <a:pt x="1102" y="5605"/>
                    <a:pt x="835" y="4971"/>
                    <a:pt x="635" y="4337"/>
                  </a:cubicBezTo>
                  <a:cubicBezTo>
                    <a:pt x="435" y="3704"/>
                    <a:pt x="301" y="3070"/>
                    <a:pt x="301" y="2403"/>
                  </a:cubicBezTo>
                  <a:cubicBezTo>
                    <a:pt x="335" y="1135"/>
                    <a:pt x="1335" y="134"/>
                    <a:pt x="2603" y="68"/>
                  </a:cubicBezTo>
                  <a:cubicBezTo>
                    <a:pt x="2636" y="68"/>
                    <a:pt x="2636" y="1"/>
                    <a:pt x="2603" y="1"/>
                  </a:cubicBezTo>
                  <a:cubicBezTo>
                    <a:pt x="2581" y="0"/>
                    <a:pt x="2559" y="0"/>
                    <a:pt x="25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44"/>
            <p:cNvSpPr/>
            <p:nvPr/>
          </p:nvSpPr>
          <p:spPr>
            <a:xfrm>
              <a:off x="2495275" y="1797950"/>
              <a:ext cx="206850" cy="63025"/>
            </a:xfrm>
            <a:custGeom>
              <a:avLst/>
              <a:gdLst/>
              <a:ahLst/>
              <a:cxnLst/>
              <a:rect l="l" t="t" r="r" b="b"/>
              <a:pathLst>
                <a:path w="8274" h="2521" extrusionOk="0">
                  <a:moveTo>
                    <a:pt x="5575" y="0"/>
                  </a:moveTo>
                  <a:cubicBezTo>
                    <a:pt x="5156" y="0"/>
                    <a:pt x="4735" y="55"/>
                    <a:pt x="4337" y="152"/>
                  </a:cubicBezTo>
                  <a:cubicBezTo>
                    <a:pt x="3503" y="352"/>
                    <a:pt x="2703" y="652"/>
                    <a:pt x="1969" y="1052"/>
                  </a:cubicBezTo>
                  <a:cubicBezTo>
                    <a:pt x="1235" y="1419"/>
                    <a:pt x="601" y="1886"/>
                    <a:pt x="34" y="2453"/>
                  </a:cubicBezTo>
                  <a:cubicBezTo>
                    <a:pt x="1" y="2487"/>
                    <a:pt x="34" y="2520"/>
                    <a:pt x="68" y="2520"/>
                  </a:cubicBezTo>
                  <a:cubicBezTo>
                    <a:pt x="1302" y="1619"/>
                    <a:pt x="2703" y="919"/>
                    <a:pt x="4204" y="519"/>
                  </a:cubicBezTo>
                  <a:cubicBezTo>
                    <a:pt x="4723" y="367"/>
                    <a:pt x="5276" y="272"/>
                    <a:pt x="5821" y="272"/>
                  </a:cubicBezTo>
                  <a:cubicBezTo>
                    <a:pt x="6711" y="272"/>
                    <a:pt x="7578" y="524"/>
                    <a:pt x="8240" y="1186"/>
                  </a:cubicBezTo>
                  <a:cubicBezTo>
                    <a:pt x="8240" y="1186"/>
                    <a:pt x="8274" y="1186"/>
                    <a:pt x="8274" y="1152"/>
                  </a:cubicBezTo>
                  <a:cubicBezTo>
                    <a:pt x="7611" y="325"/>
                    <a:pt x="6597" y="0"/>
                    <a:pt x="55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44"/>
            <p:cNvSpPr/>
            <p:nvPr/>
          </p:nvSpPr>
          <p:spPr>
            <a:xfrm>
              <a:off x="2597025" y="2023550"/>
              <a:ext cx="36525" cy="37550"/>
            </a:xfrm>
            <a:custGeom>
              <a:avLst/>
              <a:gdLst/>
              <a:ahLst/>
              <a:cxnLst/>
              <a:rect l="l" t="t" r="r" b="b"/>
              <a:pathLst>
                <a:path w="1461" h="1502" extrusionOk="0">
                  <a:moveTo>
                    <a:pt x="754" y="0"/>
                  </a:moveTo>
                  <a:cubicBezTo>
                    <a:pt x="748" y="0"/>
                    <a:pt x="741" y="0"/>
                    <a:pt x="734" y="1"/>
                  </a:cubicBezTo>
                  <a:cubicBezTo>
                    <a:pt x="1" y="34"/>
                    <a:pt x="101" y="1502"/>
                    <a:pt x="768" y="1502"/>
                  </a:cubicBezTo>
                  <a:cubicBezTo>
                    <a:pt x="1461" y="1469"/>
                    <a:pt x="1338" y="0"/>
                    <a:pt x="7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44"/>
            <p:cNvSpPr/>
            <p:nvPr/>
          </p:nvSpPr>
          <p:spPr>
            <a:xfrm>
              <a:off x="2684775" y="2021000"/>
              <a:ext cx="35300" cy="36775"/>
            </a:xfrm>
            <a:custGeom>
              <a:avLst/>
              <a:gdLst/>
              <a:ahLst/>
              <a:cxnLst/>
              <a:rect l="l" t="t" r="r" b="b"/>
              <a:pathLst>
                <a:path w="1412" h="1471" extrusionOk="0">
                  <a:moveTo>
                    <a:pt x="675" y="1"/>
                  </a:moveTo>
                  <a:cubicBezTo>
                    <a:pt x="659" y="1"/>
                    <a:pt x="643" y="1"/>
                    <a:pt x="627" y="3"/>
                  </a:cubicBezTo>
                  <a:cubicBezTo>
                    <a:pt x="0" y="36"/>
                    <a:pt x="58" y="1471"/>
                    <a:pt x="705" y="1471"/>
                  </a:cubicBezTo>
                  <a:cubicBezTo>
                    <a:pt x="712" y="1471"/>
                    <a:pt x="719" y="1471"/>
                    <a:pt x="727" y="1470"/>
                  </a:cubicBezTo>
                  <a:cubicBezTo>
                    <a:pt x="1412" y="1405"/>
                    <a:pt x="1363" y="1"/>
                    <a:pt x="6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44"/>
            <p:cNvSpPr/>
            <p:nvPr/>
          </p:nvSpPr>
          <p:spPr>
            <a:xfrm>
              <a:off x="2596200" y="1988525"/>
              <a:ext cx="35875" cy="18800"/>
            </a:xfrm>
            <a:custGeom>
              <a:avLst/>
              <a:gdLst/>
              <a:ahLst/>
              <a:cxnLst/>
              <a:rect l="l" t="t" r="r" b="b"/>
              <a:pathLst>
                <a:path w="1435" h="752" extrusionOk="0">
                  <a:moveTo>
                    <a:pt x="669" y="1"/>
                  </a:moveTo>
                  <a:cubicBezTo>
                    <a:pt x="515" y="1"/>
                    <a:pt x="367" y="45"/>
                    <a:pt x="234" y="134"/>
                  </a:cubicBezTo>
                  <a:cubicBezTo>
                    <a:pt x="0" y="234"/>
                    <a:pt x="67" y="568"/>
                    <a:pt x="300" y="635"/>
                  </a:cubicBezTo>
                  <a:cubicBezTo>
                    <a:pt x="467" y="668"/>
                    <a:pt x="634" y="701"/>
                    <a:pt x="801" y="701"/>
                  </a:cubicBezTo>
                  <a:cubicBezTo>
                    <a:pt x="884" y="735"/>
                    <a:pt x="968" y="751"/>
                    <a:pt x="1051" y="751"/>
                  </a:cubicBezTo>
                  <a:cubicBezTo>
                    <a:pt x="1134" y="751"/>
                    <a:pt x="1218" y="735"/>
                    <a:pt x="1301" y="701"/>
                  </a:cubicBezTo>
                  <a:cubicBezTo>
                    <a:pt x="1401" y="668"/>
                    <a:pt x="1435" y="535"/>
                    <a:pt x="1401" y="434"/>
                  </a:cubicBezTo>
                  <a:cubicBezTo>
                    <a:pt x="1334" y="201"/>
                    <a:pt x="1134" y="68"/>
                    <a:pt x="901" y="34"/>
                  </a:cubicBezTo>
                  <a:cubicBezTo>
                    <a:pt x="823" y="12"/>
                    <a:pt x="745" y="1"/>
                    <a:pt x="6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44"/>
            <p:cNvSpPr/>
            <p:nvPr/>
          </p:nvSpPr>
          <p:spPr>
            <a:xfrm>
              <a:off x="2687100" y="1976875"/>
              <a:ext cx="35700" cy="19250"/>
            </a:xfrm>
            <a:custGeom>
              <a:avLst/>
              <a:gdLst/>
              <a:ahLst/>
              <a:cxnLst/>
              <a:rect l="l" t="t" r="r" b="b"/>
              <a:pathLst>
                <a:path w="1428" h="770" extrusionOk="0">
                  <a:moveTo>
                    <a:pt x="497" y="1"/>
                  </a:moveTo>
                  <a:cubicBezTo>
                    <a:pt x="345" y="1"/>
                    <a:pt x="191" y="53"/>
                    <a:pt x="100" y="167"/>
                  </a:cubicBezTo>
                  <a:cubicBezTo>
                    <a:pt x="0" y="267"/>
                    <a:pt x="0" y="400"/>
                    <a:pt x="100" y="500"/>
                  </a:cubicBezTo>
                  <a:cubicBezTo>
                    <a:pt x="234" y="600"/>
                    <a:pt x="400" y="667"/>
                    <a:pt x="567" y="667"/>
                  </a:cubicBezTo>
                  <a:cubicBezTo>
                    <a:pt x="734" y="700"/>
                    <a:pt x="901" y="734"/>
                    <a:pt x="1068" y="767"/>
                  </a:cubicBezTo>
                  <a:cubicBezTo>
                    <a:pt x="1080" y="769"/>
                    <a:pt x="1091" y="770"/>
                    <a:pt x="1103" y="770"/>
                  </a:cubicBezTo>
                  <a:cubicBezTo>
                    <a:pt x="1314" y="770"/>
                    <a:pt x="1428" y="491"/>
                    <a:pt x="1301" y="333"/>
                  </a:cubicBezTo>
                  <a:cubicBezTo>
                    <a:pt x="1134" y="167"/>
                    <a:pt x="934" y="33"/>
                    <a:pt x="701" y="33"/>
                  </a:cubicBezTo>
                  <a:cubicBezTo>
                    <a:pt x="637" y="12"/>
                    <a:pt x="567" y="1"/>
                    <a:pt x="4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44"/>
            <p:cNvSpPr/>
            <p:nvPr/>
          </p:nvSpPr>
          <p:spPr>
            <a:xfrm>
              <a:off x="2618700" y="2123000"/>
              <a:ext cx="23375" cy="13525"/>
            </a:xfrm>
            <a:custGeom>
              <a:avLst/>
              <a:gdLst/>
              <a:ahLst/>
              <a:cxnLst/>
              <a:rect l="l" t="t" r="r" b="b"/>
              <a:pathLst>
                <a:path w="935" h="541" extrusionOk="0">
                  <a:moveTo>
                    <a:pt x="55" y="1"/>
                  </a:moveTo>
                  <a:cubicBezTo>
                    <a:pt x="43" y="1"/>
                    <a:pt x="34" y="9"/>
                    <a:pt x="34" y="26"/>
                  </a:cubicBezTo>
                  <a:cubicBezTo>
                    <a:pt x="1" y="226"/>
                    <a:pt x="101" y="393"/>
                    <a:pt x="268" y="493"/>
                  </a:cubicBezTo>
                  <a:cubicBezTo>
                    <a:pt x="345" y="526"/>
                    <a:pt x="423" y="541"/>
                    <a:pt x="499" y="541"/>
                  </a:cubicBezTo>
                  <a:cubicBezTo>
                    <a:pt x="649" y="541"/>
                    <a:pt x="790" y="482"/>
                    <a:pt x="901" y="393"/>
                  </a:cubicBezTo>
                  <a:cubicBezTo>
                    <a:pt x="935" y="359"/>
                    <a:pt x="901" y="359"/>
                    <a:pt x="901" y="359"/>
                  </a:cubicBezTo>
                  <a:cubicBezTo>
                    <a:pt x="818" y="376"/>
                    <a:pt x="735" y="384"/>
                    <a:pt x="651" y="384"/>
                  </a:cubicBezTo>
                  <a:cubicBezTo>
                    <a:pt x="568" y="384"/>
                    <a:pt x="484" y="376"/>
                    <a:pt x="401" y="359"/>
                  </a:cubicBezTo>
                  <a:cubicBezTo>
                    <a:pt x="234" y="326"/>
                    <a:pt x="168" y="159"/>
                    <a:pt x="101" y="26"/>
                  </a:cubicBezTo>
                  <a:cubicBezTo>
                    <a:pt x="84" y="9"/>
                    <a:pt x="68" y="1"/>
                    <a:pt x="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44"/>
            <p:cNvSpPr/>
            <p:nvPr/>
          </p:nvSpPr>
          <p:spPr>
            <a:xfrm>
              <a:off x="2631225" y="2015625"/>
              <a:ext cx="58400" cy="94425"/>
            </a:xfrm>
            <a:custGeom>
              <a:avLst/>
              <a:gdLst/>
              <a:ahLst/>
              <a:cxnLst/>
              <a:rect l="l" t="t" r="r" b="b"/>
              <a:pathLst>
                <a:path w="2336" h="3777" extrusionOk="0">
                  <a:moveTo>
                    <a:pt x="1735" y="1"/>
                  </a:moveTo>
                  <a:cubicBezTo>
                    <a:pt x="1718" y="1"/>
                    <a:pt x="1701" y="18"/>
                    <a:pt x="1701" y="51"/>
                  </a:cubicBezTo>
                  <a:cubicBezTo>
                    <a:pt x="1768" y="885"/>
                    <a:pt x="1968" y="2119"/>
                    <a:pt x="2002" y="2553"/>
                  </a:cubicBezTo>
                  <a:cubicBezTo>
                    <a:pt x="1868" y="2519"/>
                    <a:pt x="1501" y="2419"/>
                    <a:pt x="1301" y="2386"/>
                  </a:cubicBezTo>
                  <a:cubicBezTo>
                    <a:pt x="1234" y="2386"/>
                    <a:pt x="1468" y="3453"/>
                    <a:pt x="1435" y="3553"/>
                  </a:cubicBezTo>
                  <a:cubicBezTo>
                    <a:pt x="934" y="3553"/>
                    <a:pt x="434" y="3420"/>
                    <a:pt x="34" y="3120"/>
                  </a:cubicBezTo>
                  <a:cubicBezTo>
                    <a:pt x="34" y="3120"/>
                    <a:pt x="0" y="3153"/>
                    <a:pt x="0" y="3153"/>
                  </a:cubicBezTo>
                  <a:cubicBezTo>
                    <a:pt x="283" y="3548"/>
                    <a:pt x="732" y="3776"/>
                    <a:pt x="1208" y="3776"/>
                  </a:cubicBezTo>
                  <a:cubicBezTo>
                    <a:pt x="1294" y="3776"/>
                    <a:pt x="1381" y="3769"/>
                    <a:pt x="1468" y="3754"/>
                  </a:cubicBezTo>
                  <a:cubicBezTo>
                    <a:pt x="1568" y="3754"/>
                    <a:pt x="1635" y="3720"/>
                    <a:pt x="1635" y="3687"/>
                  </a:cubicBezTo>
                  <a:cubicBezTo>
                    <a:pt x="1668" y="3387"/>
                    <a:pt x="1568" y="2720"/>
                    <a:pt x="1568" y="2720"/>
                  </a:cubicBezTo>
                  <a:lnTo>
                    <a:pt x="1568" y="2720"/>
                  </a:lnTo>
                  <a:cubicBezTo>
                    <a:pt x="1680" y="2747"/>
                    <a:pt x="2141" y="2869"/>
                    <a:pt x="2289" y="2869"/>
                  </a:cubicBezTo>
                  <a:cubicBezTo>
                    <a:pt x="2318" y="2869"/>
                    <a:pt x="2335" y="2864"/>
                    <a:pt x="2335" y="2853"/>
                  </a:cubicBezTo>
                  <a:cubicBezTo>
                    <a:pt x="2202" y="1886"/>
                    <a:pt x="2035" y="952"/>
                    <a:pt x="1768" y="51"/>
                  </a:cubicBezTo>
                  <a:cubicBezTo>
                    <a:pt x="1768" y="18"/>
                    <a:pt x="1751" y="1"/>
                    <a:pt x="17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44"/>
            <p:cNvSpPr/>
            <p:nvPr/>
          </p:nvSpPr>
          <p:spPr>
            <a:xfrm>
              <a:off x="2626225" y="2094450"/>
              <a:ext cx="40050" cy="28700"/>
            </a:xfrm>
            <a:custGeom>
              <a:avLst/>
              <a:gdLst/>
              <a:ahLst/>
              <a:cxnLst/>
              <a:rect l="l" t="t" r="r" b="b"/>
              <a:pathLst>
                <a:path w="1602" h="1148" extrusionOk="0">
                  <a:moveTo>
                    <a:pt x="167" y="0"/>
                  </a:moveTo>
                  <a:cubicBezTo>
                    <a:pt x="133" y="134"/>
                    <a:pt x="67" y="300"/>
                    <a:pt x="33" y="434"/>
                  </a:cubicBezTo>
                  <a:cubicBezTo>
                    <a:pt x="0" y="734"/>
                    <a:pt x="33" y="1068"/>
                    <a:pt x="400" y="1134"/>
                  </a:cubicBezTo>
                  <a:cubicBezTo>
                    <a:pt x="454" y="1143"/>
                    <a:pt x="505" y="1147"/>
                    <a:pt x="555" y="1147"/>
                  </a:cubicBezTo>
                  <a:cubicBezTo>
                    <a:pt x="690" y="1147"/>
                    <a:pt x="812" y="1116"/>
                    <a:pt x="934" y="1068"/>
                  </a:cubicBezTo>
                  <a:cubicBezTo>
                    <a:pt x="1201" y="934"/>
                    <a:pt x="1434" y="701"/>
                    <a:pt x="1601" y="434"/>
                  </a:cubicBezTo>
                  <a:cubicBezTo>
                    <a:pt x="1101" y="434"/>
                    <a:pt x="600" y="300"/>
                    <a:pt x="16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44"/>
            <p:cNvSpPr/>
            <p:nvPr/>
          </p:nvSpPr>
          <p:spPr>
            <a:xfrm>
              <a:off x="2626225" y="2105275"/>
              <a:ext cx="23375" cy="17875"/>
            </a:xfrm>
            <a:custGeom>
              <a:avLst/>
              <a:gdLst/>
              <a:ahLst/>
              <a:cxnLst/>
              <a:rect l="l" t="t" r="r" b="b"/>
              <a:pathLst>
                <a:path w="935" h="715" extrusionOk="0">
                  <a:moveTo>
                    <a:pt x="67" y="1"/>
                  </a:moveTo>
                  <a:cubicBezTo>
                    <a:pt x="0" y="301"/>
                    <a:pt x="67" y="635"/>
                    <a:pt x="434" y="701"/>
                  </a:cubicBezTo>
                  <a:cubicBezTo>
                    <a:pt x="478" y="710"/>
                    <a:pt x="523" y="714"/>
                    <a:pt x="568" y="714"/>
                  </a:cubicBezTo>
                  <a:cubicBezTo>
                    <a:pt x="690" y="714"/>
                    <a:pt x="812" y="683"/>
                    <a:pt x="934" y="635"/>
                  </a:cubicBezTo>
                  <a:cubicBezTo>
                    <a:pt x="834" y="234"/>
                    <a:pt x="467" y="1"/>
                    <a:pt x="67" y="1"/>
                  </a:cubicBezTo>
                  <a:close/>
                </a:path>
              </a:pathLst>
            </a:custGeom>
            <a:solidFill>
              <a:srgbClr val="FF9B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44"/>
            <p:cNvSpPr/>
            <p:nvPr/>
          </p:nvSpPr>
          <p:spPr>
            <a:xfrm>
              <a:off x="2418575" y="2001925"/>
              <a:ext cx="80075" cy="92800"/>
            </a:xfrm>
            <a:custGeom>
              <a:avLst/>
              <a:gdLst/>
              <a:ahLst/>
              <a:cxnLst/>
              <a:rect l="l" t="t" r="r" b="b"/>
              <a:pathLst>
                <a:path w="3203" h="3712" extrusionOk="0">
                  <a:moveTo>
                    <a:pt x="1101" y="1"/>
                  </a:moveTo>
                  <a:cubicBezTo>
                    <a:pt x="1009" y="1"/>
                    <a:pt x="919" y="21"/>
                    <a:pt x="834" y="65"/>
                  </a:cubicBezTo>
                  <a:cubicBezTo>
                    <a:pt x="0" y="499"/>
                    <a:pt x="834" y="3201"/>
                    <a:pt x="1835" y="3601"/>
                  </a:cubicBezTo>
                  <a:cubicBezTo>
                    <a:pt x="1976" y="3677"/>
                    <a:pt x="2128" y="3712"/>
                    <a:pt x="2279" y="3712"/>
                  </a:cubicBezTo>
                  <a:cubicBezTo>
                    <a:pt x="2661" y="3712"/>
                    <a:pt x="3035" y="3484"/>
                    <a:pt x="3202" y="3101"/>
                  </a:cubicBezTo>
                  <a:lnTo>
                    <a:pt x="2902" y="1533"/>
                  </a:lnTo>
                  <a:cubicBezTo>
                    <a:pt x="2902" y="1533"/>
                    <a:pt x="1908" y="1"/>
                    <a:pt x="110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44"/>
            <p:cNvSpPr/>
            <p:nvPr/>
          </p:nvSpPr>
          <p:spPr>
            <a:xfrm>
              <a:off x="2446075" y="2022725"/>
              <a:ext cx="39225" cy="58475"/>
            </a:xfrm>
            <a:custGeom>
              <a:avLst/>
              <a:gdLst/>
              <a:ahLst/>
              <a:cxnLst/>
              <a:rect l="l" t="t" r="r" b="b"/>
              <a:pathLst>
                <a:path w="1569" h="2339" extrusionOk="0">
                  <a:moveTo>
                    <a:pt x="1" y="0"/>
                  </a:moveTo>
                  <a:lnTo>
                    <a:pt x="1" y="34"/>
                  </a:lnTo>
                  <a:cubicBezTo>
                    <a:pt x="601" y="367"/>
                    <a:pt x="1068" y="968"/>
                    <a:pt x="1235" y="1668"/>
                  </a:cubicBezTo>
                  <a:cubicBezTo>
                    <a:pt x="1131" y="1460"/>
                    <a:pt x="935" y="1356"/>
                    <a:pt x="738" y="1356"/>
                  </a:cubicBezTo>
                  <a:cubicBezTo>
                    <a:pt x="620" y="1356"/>
                    <a:pt x="501" y="1393"/>
                    <a:pt x="401" y="1468"/>
                  </a:cubicBezTo>
                  <a:lnTo>
                    <a:pt x="401" y="1502"/>
                  </a:lnTo>
                  <a:cubicBezTo>
                    <a:pt x="457" y="1488"/>
                    <a:pt x="513" y="1481"/>
                    <a:pt x="567" y="1481"/>
                  </a:cubicBezTo>
                  <a:cubicBezTo>
                    <a:pt x="774" y="1481"/>
                    <a:pt x="963" y="1577"/>
                    <a:pt x="1068" y="1735"/>
                  </a:cubicBezTo>
                  <a:cubicBezTo>
                    <a:pt x="1202" y="1935"/>
                    <a:pt x="1302" y="2102"/>
                    <a:pt x="1402" y="2302"/>
                  </a:cubicBezTo>
                  <a:cubicBezTo>
                    <a:pt x="1402" y="2328"/>
                    <a:pt x="1421" y="2338"/>
                    <a:pt x="1444" y="2338"/>
                  </a:cubicBezTo>
                  <a:cubicBezTo>
                    <a:pt x="1479" y="2338"/>
                    <a:pt x="1523" y="2310"/>
                    <a:pt x="1502" y="2269"/>
                  </a:cubicBezTo>
                  <a:cubicBezTo>
                    <a:pt x="1569" y="1368"/>
                    <a:pt x="935" y="134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44"/>
            <p:cNvSpPr/>
            <p:nvPr/>
          </p:nvSpPr>
          <p:spPr>
            <a:xfrm>
              <a:off x="2150425" y="2216325"/>
              <a:ext cx="354250" cy="532775"/>
            </a:xfrm>
            <a:custGeom>
              <a:avLst/>
              <a:gdLst/>
              <a:ahLst/>
              <a:cxnLst/>
              <a:rect l="l" t="t" r="r" b="b"/>
              <a:pathLst>
                <a:path w="14170" h="21311" extrusionOk="0">
                  <a:moveTo>
                    <a:pt x="12909" y="1"/>
                  </a:moveTo>
                  <a:cubicBezTo>
                    <a:pt x="12484" y="1"/>
                    <a:pt x="11923" y="251"/>
                    <a:pt x="11226" y="829"/>
                  </a:cubicBezTo>
                  <a:cubicBezTo>
                    <a:pt x="8058" y="3431"/>
                    <a:pt x="119" y="14105"/>
                    <a:pt x="52" y="17308"/>
                  </a:cubicBezTo>
                  <a:cubicBezTo>
                    <a:pt x="1" y="19774"/>
                    <a:pt x="1791" y="21310"/>
                    <a:pt x="3207" y="21310"/>
                  </a:cubicBezTo>
                  <a:cubicBezTo>
                    <a:pt x="3648" y="21310"/>
                    <a:pt x="4054" y="21161"/>
                    <a:pt x="4355" y="20844"/>
                  </a:cubicBezTo>
                  <a:cubicBezTo>
                    <a:pt x="5622" y="19509"/>
                    <a:pt x="12861" y="5766"/>
                    <a:pt x="13628" y="3231"/>
                  </a:cubicBezTo>
                  <a:cubicBezTo>
                    <a:pt x="14170" y="1441"/>
                    <a:pt x="13930" y="1"/>
                    <a:pt x="12909" y="1"/>
                  </a:cubicBezTo>
                  <a:close/>
                </a:path>
              </a:pathLst>
            </a:custGeom>
            <a:solidFill>
              <a:srgbClr val="EB94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44"/>
            <p:cNvSpPr/>
            <p:nvPr/>
          </p:nvSpPr>
          <p:spPr>
            <a:xfrm>
              <a:off x="2231775" y="2206150"/>
              <a:ext cx="281875" cy="344475"/>
            </a:xfrm>
            <a:custGeom>
              <a:avLst/>
              <a:gdLst/>
              <a:ahLst/>
              <a:cxnLst/>
              <a:rect l="l" t="t" r="r" b="b"/>
              <a:pathLst>
                <a:path w="11275" h="13779" extrusionOk="0">
                  <a:moveTo>
                    <a:pt x="10038" y="1"/>
                  </a:moveTo>
                  <a:cubicBezTo>
                    <a:pt x="9172" y="1"/>
                    <a:pt x="7888" y="781"/>
                    <a:pt x="6438" y="2270"/>
                  </a:cubicBezTo>
                  <a:cubicBezTo>
                    <a:pt x="4136" y="4739"/>
                    <a:pt x="1968" y="7341"/>
                    <a:pt x="0" y="10109"/>
                  </a:cubicBezTo>
                  <a:lnTo>
                    <a:pt x="6738" y="13278"/>
                  </a:lnTo>
                  <a:lnTo>
                    <a:pt x="7839" y="13779"/>
                  </a:lnTo>
                  <a:lnTo>
                    <a:pt x="10674" y="4372"/>
                  </a:lnTo>
                  <a:cubicBezTo>
                    <a:pt x="11141" y="2904"/>
                    <a:pt x="11275" y="1837"/>
                    <a:pt x="11141" y="1103"/>
                  </a:cubicBezTo>
                  <a:cubicBezTo>
                    <a:pt x="11020" y="361"/>
                    <a:pt x="10626" y="1"/>
                    <a:pt x="100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44"/>
            <p:cNvSpPr/>
            <p:nvPr/>
          </p:nvSpPr>
          <p:spPr>
            <a:xfrm>
              <a:off x="2147675" y="2281875"/>
              <a:ext cx="362375" cy="467175"/>
            </a:xfrm>
            <a:custGeom>
              <a:avLst/>
              <a:gdLst/>
              <a:ahLst/>
              <a:cxnLst/>
              <a:rect l="l" t="t" r="r" b="b"/>
              <a:pathLst>
                <a:path w="14495" h="18687" extrusionOk="0">
                  <a:moveTo>
                    <a:pt x="6729" y="0"/>
                  </a:moveTo>
                  <a:cubicBezTo>
                    <a:pt x="5913" y="0"/>
                    <a:pt x="5310" y="113"/>
                    <a:pt x="5132" y="375"/>
                  </a:cubicBezTo>
                  <a:cubicBezTo>
                    <a:pt x="2764" y="3911"/>
                    <a:pt x="629" y="10049"/>
                    <a:pt x="162" y="14686"/>
                  </a:cubicBezTo>
                  <a:cubicBezTo>
                    <a:pt x="1" y="16297"/>
                    <a:pt x="1375" y="18687"/>
                    <a:pt x="3135" y="18687"/>
                  </a:cubicBezTo>
                  <a:cubicBezTo>
                    <a:pt x="3561" y="18687"/>
                    <a:pt x="4010" y="18547"/>
                    <a:pt x="4465" y="18222"/>
                  </a:cubicBezTo>
                  <a:cubicBezTo>
                    <a:pt x="9168" y="14886"/>
                    <a:pt x="13838" y="3778"/>
                    <a:pt x="14239" y="2310"/>
                  </a:cubicBezTo>
                  <a:cubicBezTo>
                    <a:pt x="14495" y="1234"/>
                    <a:pt x="9436" y="0"/>
                    <a:pt x="672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44"/>
            <p:cNvSpPr/>
            <p:nvPr/>
          </p:nvSpPr>
          <p:spPr>
            <a:xfrm>
              <a:off x="2258450" y="2011225"/>
              <a:ext cx="320625" cy="328425"/>
            </a:xfrm>
            <a:custGeom>
              <a:avLst/>
              <a:gdLst/>
              <a:ahLst/>
              <a:cxnLst/>
              <a:rect l="l" t="t" r="r" b="b"/>
              <a:pathLst>
                <a:path w="12825" h="13137" extrusionOk="0">
                  <a:moveTo>
                    <a:pt x="10336" y="1"/>
                  </a:moveTo>
                  <a:cubicBezTo>
                    <a:pt x="10060" y="1"/>
                    <a:pt x="9759" y="30"/>
                    <a:pt x="9441" y="94"/>
                  </a:cubicBezTo>
                  <a:cubicBezTo>
                    <a:pt x="5104" y="961"/>
                    <a:pt x="1668" y="4297"/>
                    <a:pt x="701" y="8633"/>
                  </a:cubicBezTo>
                  <a:cubicBezTo>
                    <a:pt x="534" y="9867"/>
                    <a:pt x="301" y="11135"/>
                    <a:pt x="1" y="12336"/>
                  </a:cubicBezTo>
                  <a:lnTo>
                    <a:pt x="9808" y="13136"/>
                  </a:lnTo>
                  <a:cubicBezTo>
                    <a:pt x="10775" y="12336"/>
                    <a:pt x="11209" y="11035"/>
                    <a:pt x="10908" y="9800"/>
                  </a:cubicBezTo>
                  <a:cubicBezTo>
                    <a:pt x="11142" y="9734"/>
                    <a:pt x="11409" y="9667"/>
                    <a:pt x="11642" y="9567"/>
                  </a:cubicBezTo>
                  <a:cubicBezTo>
                    <a:pt x="11375" y="8199"/>
                    <a:pt x="11042" y="6865"/>
                    <a:pt x="10608" y="5564"/>
                  </a:cubicBezTo>
                  <a:cubicBezTo>
                    <a:pt x="10074" y="4096"/>
                    <a:pt x="7506" y="3329"/>
                    <a:pt x="7506" y="3329"/>
                  </a:cubicBezTo>
                  <a:cubicBezTo>
                    <a:pt x="7973" y="2962"/>
                    <a:pt x="9174" y="2629"/>
                    <a:pt x="10808" y="1995"/>
                  </a:cubicBezTo>
                  <a:cubicBezTo>
                    <a:pt x="12825" y="1160"/>
                    <a:pt x="12080" y="1"/>
                    <a:pt x="103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44"/>
            <p:cNvSpPr/>
            <p:nvPr/>
          </p:nvSpPr>
          <p:spPr>
            <a:xfrm>
              <a:off x="2293475" y="2078975"/>
              <a:ext cx="326100" cy="207500"/>
            </a:xfrm>
            <a:custGeom>
              <a:avLst/>
              <a:gdLst/>
              <a:ahLst/>
              <a:cxnLst/>
              <a:rect l="l" t="t" r="r" b="b"/>
              <a:pathLst>
                <a:path w="13044" h="8300" extrusionOk="0">
                  <a:moveTo>
                    <a:pt x="9806" y="0"/>
                  </a:moveTo>
                  <a:cubicBezTo>
                    <a:pt x="8200" y="0"/>
                    <a:pt x="6136" y="488"/>
                    <a:pt x="4837" y="953"/>
                  </a:cubicBezTo>
                  <a:cubicBezTo>
                    <a:pt x="2803" y="1653"/>
                    <a:pt x="901" y="3154"/>
                    <a:pt x="1" y="3888"/>
                  </a:cubicBezTo>
                  <a:cubicBezTo>
                    <a:pt x="1" y="3888"/>
                    <a:pt x="8316" y="8300"/>
                    <a:pt x="9003" y="8300"/>
                  </a:cubicBezTo>
                  <a:cubicBezTo>
                    <a:pt x="9020" y="8300"/>
                    <a:pt x="9033" y="8297"/>
                    <a:pt x="9040" y="8291"/>
                  </a:cubicBezTo>
                  <a:cubicBezTo>
                    <a:pt x="10241" y="7090"/>
                    <a:pt x="12710" y="7724"/>
                    <a:pt x="12810" y="6490"/>
                  </a:cubicBezTo>
                  <a:cubicBezTo>
                    <a:pt x="12876" y="5423"/>
                    <a:pt x="11709" y="5222"/>
                    <a:pt x="11709" y="5222"/>
                  </a:cubicBezTo>
                  <a:cubicBezTo>
                    <a:pt x="11709" y="5222"/>
                    <a:pt x="13043" y="4922"/>
                    <a:pt x="12910" y="3855"/>
                  </a:cubicBezTo>
                  <a:cubicBezTo>
                    <a:pt x="12776" y="2654"/>
                    <a:pt x="10842" y="2654"/>
                    <a:pt x="10842" y="2654"/>
                  </a:cubicBezTo>
                  <a:cubicBezTo>
                    <a:pt x="10842" y="2654"/>
                    <a:pt x="12543" y="2154"/>
                    <a:pt x="12109" y="953"/>
                  </a:cubicBezTo>
                  <a:cubicBezTo>
                    <a:pt x="11886" y="254"/>
                    <a:pt x="10965" y="0"/>
                    <a:pt x="980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44"/>
            <p:cNvSpPr/>
            <p:nvPr/>
          </p:nvSpPr>
          <p:spPr>
            <a:xfrm>
              <a:off x="2424400" y="2141150"/>
              <a:ext cx="140950" cy="24200"/>
            </a:xfrm>
            <a:custGeom>
              <a:avLst/>
              <a:gdLst/>
              <a:ahLst/>
              <a:cxnLst/>
              <a:rect l="l" t="t" r="r" b="b"/>
              <a:pathLst>
                <a:path w="5638" h="968" extrusionOk="0">
                  <a:moveTo>
                    <a:pt x="4154" y="1"/>
                  </a:moveTo>
                  <a:cubicBezTo>
                    <a:pt x="2722" y="1"/>
                    <a:pt x="1305" y="307"/>
                    <a:pt x="1" y="934"/>
                  </a:cubicBezTo>
                  <a:cubicBezTo>
                    <a:pt x="1" y="968"/>
                    <a:pt x="34" y="968"/>
                    <a:pt x="34" y="968"/>
                  </a:cubicBezTo>
                  <a:cubicBezTo>
                    <a:pt x="1835" y="467"/>
                    <a:pt x="3703" y="200"/>
                    <a:pt x="5571" y="167"/>
                  </a:cubicBezTo>
                  <a:cubicBezTo>
                    <a:pt x="5638" y="167"/>
                    <a:pt x="5605" y="100"/>
                    <a:pt x="5571" y="100"/>
                  </a:cubicBezTo>
                  <a:cubicBezTo>
                    <a:pt x="5100" y="34"/>
                    <a:pt x="4626" y="1"/>
                    <a:pt x="41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44"/>
            <p:cNvSpPr/>
            <p:nvPr/>
          </p:nvSpPr>
          <p:spPr>
            <a:xfrm>
              <a:off x="2445250" y="2203925"/>
              <a:ext cx="141800" cy="17300"/>
            </a:xfrm>
            <a:custGeom>
              <a:avLst/>
              <a:gdLst/>
              <a:ahLst/>
              <a:cxnLst/>
              <a:rect l="l" t="t" r="r" b="b"/>
              <a:pathLst>
                <a:path w="5672" h="692" extrusionOk="0">
                  <a:moveTo>
                    <a:pt x="3643" y="1"/>
                  </a:moveTo>
                  <a:cubicBezTo>
                    <a:pt x="2412" y="1"/>
                    <a:pt x="1187" y="223"/>
                    <a:pt x="34" y="658"/>
                  </a:cubicBezTo>
                  <a:cubicBezTo>
                    <a:pt x="34" y="658"/>
                    <a:pt x="1" y="691"/>
                    <a:pt x="1" y="691"/>
                  </a:cubicBezTo>
                  <a:cubicBezTo>
                    <a:pt x="1599" y="377"/>
                    <a:pt x="3197" y="210"/>
                    <a:pt x="4796" y="210"/>
                  </a:cubicBezTo>
                  <a:cubicBezTo>
                    <a:pt x="5065" y="210"/>
                    <a:pt x="5335" y="215"/>
                    <a:pt x="5605" y="224"/>
                  </a:cubicBezTo>
                  <a:cubicBezTo>
                    <a:pt x="5671" y="224"/>
                    <a:pt x="5671" y="191"/>
                    <a:pt x="5605" y="191"/>
                  </a:cubicBezTo>
                  <a:cubicBezTo>
                    <a:pt x="4955" y="64"/>
                    <a:pt x="4298" y="1"/>
                    <a:pt x="36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44"/>
            <p:cNvSpPr/>
            <p:nvPr/>
          </p:nvSpPr>
          <p:spPr>
            <a:xfrm>
              <a:off x="2559500" y="2143450"/>
              <a:ext cx="61650" cy="65275"/>
            </a:xfrm>
            <a:custGeom>
              <a:avLst/>
              <a:gdLst/>
              <a:ahLst/>
              <a:cxnLst/>
              <a:rect l="l" t="t" r="r" b="b"/>
              <a:pathLst>
                <a:path w="2466" h="2611" extrusionOk="0">
                  <a:moveTo>
                    <a:pt x="266" y="1"/>
                  </a:moveTo>
                  <a:cubicBezTo>
                    <a:pt x="181" y="1"/>
                    <a:pt x="92" y="3"/>
                    <a:pt x="0" y="8"/>
                  </a:cubicBezTo>
                  <a:cubicBezTo>
                    <a:pt x="0" y="8"/>
                    <a:pt x="0" y="42"/>
                    <a:pt x="0" y="42"/>
                  </a:cubicBezTo>
                  <a:cubicBezTo>
                    <a:pt x="1101" y="108"/>
                    <a:pt x="1902" y="575"/>
                    <a:pt x="2102" y="942"/>
                  </a:cubicBezTo>
                  <a:cubicBezTo>
                    <a:pt x="2302" y="1276"/>
                    <a:pt x="2269" y="1709"/>
                    <a:pt x="2002" y="2043"/>
                  </a:cubicBezTo>
                  <a:cubicBezTo>
                    <a:pt x="1735" y="2343"/>
                    <a:pt x="1335" y="2510"/>
                    <a:pt x="934" y="2577"/>
                  </a:cubicBezTo>
                  <a:cubicBezTo>
                    <a:pt x="934" y="2577"/>
                    <a:pt x="934" y="2598"/>
                    <a:pt x="934" y="2610"/>
                  </a:cubicBezTo>
                  <a:cubicBezTo>
                    <a:pt x="1435" y="2543"/>
                    <a:pt x="2335" y="2377"/>
                    <a:pt x="2402" y="1543"/>
                  </a:cubicBezTo>
                  <a:cubicBezTo>
                    <a:pt x="2466" y="877"/>
                    <a:pt x="1897" y="1"/>
                    <a:pt x="2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44"/>
            <p:cNvSpPr/>
            <p:nvPr/>
          </p:nvSpPr>
          <p:spPr>
            <a:xfrm>
              <a:off x="2442925" y="2010250"/>
              <a:ext cx="123275" cy="86125"/>
            </a:xfrm>
            <a:custGeom>
              <a:avLst/>
              <a:gdLst/>
              <a:ahLst/>
              <a:cxnLst/>
              <a:rect l="l" t="t" r="r" b="b"/>
              <a:pathLst>
                <a:path w="4931" h="3445" extrusionOk="0">
                  <a:moveTo>
                    <a:pt x="3068" y="0"/>
                  </a:moveTo>
                  <a:cubicBezTo>
                    <a:pt x="2510" y="0"/>
                    <a:pt x="1946" y="97"/>
                    <a:pt x="1428" y="299"/>
                  </a:cubicBezTo>
                  <a:lnTo>
                    <a:pt x="1428" y="333"/>
                  </a:lnTo>
                  <a:cubicBezTo>
                    <a:pt x="1856" y="196"/>
                    <a:pt x="2295" y="128"/>
                    <a:pt x="2733" y="128"/>
                  </a:cubicBezTo>
                  <a:cubicBezTo>
                    <a:pt x="3045" y="128"/>
                    <a:pt x="3357" y="163"/>
                    <a:pt x="3663" y="233"/>
                  </a:cubicBezTo>
                  <a:cubicBezTo>
                    <a:pt x="4030" y="299"/>
                    <a:pt x="4497" y="533"/>
                    <a:pt x="4430" y="933"/>
                  </a:cubicBezTo>
                  <a:cubicBezTo>
                    <a:pt x="4363" y="1267"/>
                    <a:pt x="3996" y="1500"/>
                    <a:pt x="3729" y="1667"/>
                  </a:cubicBezTo>
                  <a:cubicBezTo>
                    <a:pt x="3129" y="2001"/>
                    <a:pt x="2462" y="2267"/>
                    <a:pt x="1828" y="2501"/>
                  </a:cubicBezTo>
                  <a:cubicBezTo>
                    <a:pt x="1194" y="2734"/>
                    <a:pt x="594" y="3035"/>
                    <a:pt x="27" y="3402"/>
                  </a:cubicBezTo>
                  <a:cubicBezTo>
                    <a:pt x="0" y="3402"/>
                    <a:pt x="16" y="3444"/>
                    <a:pt x="41" y="3444"/>
                  </a:cubicBezTo>
                  <a:cubicBezTo>
                    <a:pt x="47" y="3444"/>
                    <a:pt x="53" y="3442"/>
                    <a:pt x="60" y="3435"/>
                  </a:cubicBezTo>
                  <a:cubicBezTo>
                    <a:pt x="827" y="3035"/>
                    <a:pt x="1628" y="2701"/>
                    <a:pt x="2462" y="2468"/>
                  </a:cubicBezTo>
                  <a:cubicBezTo>
                    <a:pt x="3162" y="2201"/>
                    <a:pt x="3996" y="2001"/>
                    <a:pt x="4463" y="1400"/>
                  </a:cubicBezTo>
                  <a:cubicBezTo>
                    <a:pt x="4930" y="833"/>
                    <a:pt x="4530" y="233"/>
                    <a:pt x="3863" y="66"/>
                  </a:cubicBezTo>
                  <a:cubicBezTo>
                    <a:pt x="3603" y="22"/>
                    <a:pt x="3336" y="0"/>
                    <a:pt x="30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44"/>
            <p:cNvSpPr/>
            <p:nvPr/>
          </p:nvSpPr>
          <p:spPr>
            <a:xfrm>
              <a:off x="2443850" y="2076000"/>
              <a:ext cx="159050" cy="69325"/>
            </a:xfrm>
            <a:custGeom>
              <a:avLst/>
              <a:gdLst/>
              <a:ahLst/>
              <a:cxnLst/>
              <a:rect l="l" t="t" r="r" b="b"/>
              <a:pathLst>
                <a:path w="6362" h="2773" extrusionOk="0">
                  <a:moveTo>
                    <a:pt x="3928" y="0"/>
                  </a:moveTo>
                  <a:cubicBezTo>
                    <a:pt x="2364" y="0"/>
                    <a:pt x="502" y="558"/>
                    <a:pt x="90" y="738"/>
                  </a:cubicBezTo>
                  <a:cubicBezTo>
                    <a:pt x="33" y="738"/>
                    <a:pt x="0" y="812"/>
                    <a:pt x="13" y="812"/>
                  </a:cubicBezTo>
                  <a:cubicBezTo>
                    <a:pt x="15" y="812"/>
                    <a:pt x="18" y="810"/>
                    <a:pt x="23" y="805"/>
                  </a:cubicBezTo>
                  <a:cubicBezTo>
                    <a:pt x="341" y="689"/>
                    <a:pt x="2458" y="199"/>
                    <a:pt x="3865" y="199"/>
                  </a:cubicBezTo>
                  <a:cubicBezTo>
                    <a:pt x="4083" y="199"/>
                    <a:pt x="4285" y="211"/>
                    <a:pt x="4460" y="238"/>
                  </a:cubicBezTo>
                  <a:cubicBezTo>
                    <a:pt x="5060" y="305"/>
                    <a:pt x="5861" y="605"/>
                    <a:pt x="6027" y="1272"/>
                  </a:cubicBezTo>
                  <a:cubicBezTo>
                    <a:pt x="6194" y="2106"/>
                    <a:pt x="5194" y="2506"/>
                    <a:pt x="4560" y="2706"/>
                  </a:cubicBezTo>
                  <a:cubicBezTo>
                    <a:pt x="4526" y="2706"/>
                    <a:pt x="4526" y="2773"/>
                    <a:pt x="4560" y="2773"/>
                  </a:cubicBezTo>
                  <a:cubicBezTo>
                    <a:pt x="5227" y="2606"/>
                    <a:pt x="6128" y="2373"/>
                    <a:pt x="6228" y="1572"/>
                  </a:cubicBezTo>
                  <a:cubicBezTo>
                    <a:pt x="6361" y="905"/>
                    <a:pt x="5761" y="371"/>
                    <a:pt x="5194" y="171"/>
                  </a:cubicBezTo>
                  <a:cubicBezTo>
                    <a:pt x="4828" y="49"/>
                    <a:pt x="4391" y="0"/>
                    <a:pt x="392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44"/>
            <p:cNvSpPr/>
            <p:nvPr/>
          </p:nvSpPr>
          <p:spPr>
            <a:xfrm>
              <a:off x="2532825" y="2209525"/>
              <a:ext cx="84250" cy="78425"/>
            </a:xfrm>
            <a:custGeom>
              <a:avLst/>
              <a:gdLst/>
              <a:ahLst/>
              <a:cxnLst/>
              <a:rect l="l" t="t" r="r" b="b"/>
              <a:pathLst>
                <a:path w="3370" h="3137" extrusionOk="0">
                  <a:moveTo>
                    <a:pt x="2235" y="0"/>
                  </a:moveTo>
                  <a:cubicBezTo>
                    <a:pt x="2202" y="0"/>
                    <a:pt x="2202" y="34"/>
                    <a:pt x="2235" y="34"/>
                  </a:cubicBezTo>
                  <a:cubicBezTo>
                    <a:pt x="2635" y="167"/>
                    <a:pt x="2935" y="467"/>
                    <a:pt x="3069" y="868"/>
                  </a:cubicBezTo>
                  <a:cubicBezTo>
                    <a:pt x="3136" y="1301"/>
                    <a:pt x="2902" y="1702"/>
                    <a:pt x="2535" y="1835"/>
                  </a:cubicBezTo>
                  <a:cubicBezTo>
                    <a:pt x="2102" y="1969"/>
                    <a:pt x="1701" y="2069"/>
                    <a:pt x="1268" y="2102"/>
                  </a:cubicBezTo>
                  <a:cubicBezTo>
                    <a:pt x="801" y="2169"/>
                    <a:pt x="367" y="2335"/>
                    <a:pt x="0" y="2602"/>
                  </a:cubicBezTo>
                  <a:lnTo>
                    <a:pt x="0" y="3136"/>
                  </a:lnTo>
                  <a:cubicBezTo>
                    <a:pt x="67" y="2969"/>
                    <a:pt x="67" y="2802"/>
                    <a:pt x="67" y="2636"/>
                  </a:cubicBezTo>
                  <a:cubicBezTo>
                    <a:pt x="600" y="2402"/>
                    <a:pt x="1168" y="2269"/>
                    <a:pt x="1735" y="2202"/>
                  </a:cubicBezTo>
                  <a:cubicBezTo>
                    <a:pt x="2168" y="2202"/>
                    <a:pt x="2602" y="2069"/>
                    <a:pt x="2935" y="1835"/>
                  </a:cubicBezTo>
                  <a:cubicBezTo>
                    <a:pt x="3269" y="1568"/>
                    <a:pt x="3369" y="1101"/>
                    <a:pt x="3202" y="734"/>
                  </a:cubicBezTo>
                  <a:cubicBezTo>
                    <a:pt x="3002" y="334"/>
                    <a:pt x="2635" y="67"/>
                    <a:pt x="22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44"/>
            <p:cNvSpPr/>
            <p:nvPr/>
          </p:nvSpPr>
          <p:spPr>
            <a:xfrm>
              <a:off x="2812175" y="1748350"/>
              <a:ext cx="442000" cy="321975"/>
            </a:xfrm>
            <a:custGeom>
              <a:avLst/>
              <a:gdLst/>
              <a:ahLst/>
              <a:cxnLst/>
              <a:rect l="l" t="t" r="r" b="b"/>
              <a:pathLst>
                <a:path w="17680" h="12879" extrusionOk="0">
                  <a:moveTo>
                    <a:pt x="9007" y="1"/>
                  </a:moveTo>
                  <a:cubicBezTo>
                    <a:pt x="4204" y="1"/>
                    <a:pt x="301" y="2870"/>
                    <a:pt x="301" y="6439"/>
                  </a:cubicBezTo>
                  <a:cubicBezTo>
                    <a:pt x="301" y="7440"/>
                    <a:pt x="601" y="8407"/>
                    <a:pt x="1168" y="9241"/>
                  </a:cubicBezTo>
                  <a:lnTo>
                    <a:pt x="1" y="11843"/>
                  </a:lnTo>
                  <a:lnTo>
                    <a:pt x="1" y="11843"/>
                  </a:lnTo>
                  <a:lnTo>
                    <a:pt x="3003" y="11076"/>
                  </a:lnTo>
                  <a:cubicBezTo>
                    <a:pt x="4726" y="12246"/>
                    <a:pt x="6767" y="12878"/>
                    <a:pt x="8847" y="12878"/>
                  </a:cubicBezTo>
                  <a:cubicBezTo>
                    <a:pt x="8900" y="12878"/>
                    <a:pt x="8954" y="12878"/>
                    <a:pt x="9007" y="12877"/>
                  </a:cubicBezTo>
                  <a:cubicBezTo>
                    <a:pt x="13811" y="12877"/>
                    <a:pt x="17680" y="9975"/>
                    <a:pt x="17680" y="6439"/>
                  </a:cubicBezTo>
                  <a:cubicBezTo>
                    <a:pt x="17680" y="2903"/>
                    <a:pt x="13777" y="1"/>
                    <a:pt x="900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44"/>
            <p:cNvSpPr/>
            <p:nvPr/>
          </p:nvSpPr>
          <p:spPr>
            <a:xfrm>
              <a:off x="2918100" y="1873450"/>
              <a:ext cx="46725" cy="68400"/>
            </a:xfrm>
            <a:custGeom>
              <a:avLst/>
              <a:gdLst/>
              <a:ahLst/>
              <a:cxnLst/>
              <a:rect l="l" t="t" r="r" b="b"/>
              <a:pathLst>
                <a:path w="1869" h="2736" extrusionOk="0">
                  <a:moveTo>
                    <a:pt x="200" y="0"/>
                  </a:moveTo>
                  <a:cubicBezTo>
                    <a:pt x="100" y="0"/>
                    <a:pt x="0" y="101"/>
                    <a:pt x="0" y="201"/>
                  </a:cubicBezTo>
                  <a:lnTo>
                    <a:pt x="0" y="2536"/>
                  </a:lnTo>
                  <a:cubicBezTo>
                    <a:pt x="0" y="2636"/>
                    <a:pt x="100" y="2736"/>
                    <a:pt x="200" y="2736"/>
                  </a:cubicBezTo>
                  <a:cubicBezTo>
                    <a:pt x="334" y="2736"/>
                    <a:pt x="434" y="2636"/>
                    <a:pt x="434" y="2536"/>
                  </a:cubicBezTo>
                  <a:lnTo>
                    <a:pt x="434" y="1602"/>
                  </a:lnTo>
                  <a:lnTo>
                    <a:pt x="1434" y="1602"/>
                  </a:lnTo>
                  <a:lnTo>
                    <a:pt x="1434" y="2536"/>
                  </a:lnTo>
                  <a:cubicBezTo>
                    <a:pt x="1434" y="2636"/>
                    <a:pt x="1534" y="2736"/>
                    <a:pt x="1668" y="2736"/>
                  </a:cubicBezTo>
                  <a:cubicBezTo>
                    <a:pt x="1768" y="2736"/>
                    <a:pt x="1868" y="2636"/>
                    <a:pt x="1868" y="2536"/>
                  </a:cubicBezTo>
                  <a:lnTo>
                    <a:pt x="1868" y="201"/>
                  </a:lnTo>
                  <a:cubicBezTo>
                    <a:pt x="1868" y="101"/>
                    <a:pt x="1768" y="0"/>
                    <a:pt x="1668" y="0"/>
                  </a:cubicBezTo>
                  <a:cubicBezTo>
                    <a:pt x="1534" y="0"/>
                    <a:pt x="1434" y="101"/>
                    <a:pt x="1434" y="201"/>
                  </a:cubicBezTo>
                  <a:lnTo>
                    <a:pt x="1434" y="1135"/>
                  </a:lnTo>
                  <a:lnTo>
                    <a:pt x="434" y="1135"/>
                  </a:lnTo>
                  <a:lnTo>
                    <a:pt x="434" y="201"/>
                  </a:lnTo>
                  <a:cubicBezTo>
                    <a:pt x="434" y="101"/>
                    <a:pt x="334" y="0"/>
                    <a:pt x="2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44"/>
            <p:cNvSpPr/>
            <p:nvPr/>
          </p:nvSpPr>
          <p:spPr>
            <a:xfrm>
              <a:off x="2976475" y="1873450"/>
              <a:ext cx="55875" cy="68400"/>
            </a:xfrm>
            <a:custGeom>
              <a:avLst/>
              <a:gdLst/>
              <a:ahLst/>
              <a:cxnLst/>
              <a:rect l="l" t="t" r="r" b="b"/>
              <a:pathLst>
                <a:path w="2235" h="2736" extrusionOk="0">
                  <a:moveTo>
                    <a:pt x="1101" y="834"/>
                  </a:moveTo>
                  <a:lnTo>
                    <a:pt x="1434" y="1668"/>
                  </a:lnTo>
                  <a:lnTo>
                    <a:pt x="801" y="1668"/>
                  </a:lnTo>
                  <a:lnTo>
                    <a:pt x="1101" y="834"/>
                  </a:lnTo>
                  <a:close/>
                  <a:moveTo>
                    <a:pt x="1101" y="0"/>
                  </a:moveTo>
                  <a:cubicBezTo>
                    <a:pt x="1001" y="0"/>
                    <a:pt x="934" y="67"/>
                    <a:pt x="901" y="134"/>
                  </a:cubicBezTo>
                  <a:lnTo>
                    <a:pt x="33" y="2469"/>
                  </a:lnTo>
                  <a:cubicBezTo>
                    <a:pt x="0" y="2569"/>
                    <a:pt x="33" y="2702"/>
                    <a:pt x="167" y="2736"/>
                  </a:cubicBezTo>
                  <a:lnTo>
                    <a:pt x="234" y="2736"/>
                  </a:lnTo>
                  <a:cubicBezTo>
                    <a:pt x="334" y="2736"/>
                    <a:pt x="400" y="2702"/>
                    <a:pt x="434" y="2602"/>
                  </a:cubicBezTo>
                  <a:lnTo>
                    <a:pt x="634" y="2102"/>
                  </a:lnTo>
                  <a:lnTo>
                    <a:pt x="1568" y="2102"/>
                  </a:lnTo>
                  <a:lnTo>
                    <a:pt x="1768" y="2602"/>
                  </a:lnTo>
                  <a:cubicBezTo>
                    <a:pt x="1801" y="2702"/>
                    <a:pt x="1868" y="2736"/>
                    <a:pt x="1968" y="2736"/>
                  </a:cubicBezTo>
                  <a:lnTo>
                    <a:pt x="2035" y="2736"/>
                  </a:lnTo>
                  <a:cubicBezTo>
                    <a:pt x="2168" y="2702"/>
                    <a:pt x="2235" y="2569"/>
                    <a:pt x="2168" y="2469"/>
                  </a:cubicBezTo>
                  <a:lnTo>
                    <a:pt x="1301" y="134"/>
                  </a:lnTo>
                  <a:cubicBezTo>
                    <a:pt x="1268" y="67"/>
                    <a:pt x="1201" y="0"/>
                    <a:pt x="11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44"/>
            <p:cNvSpPr/>
            <p:nvPr/>
          </p:nvSpPr>
          <p:spPr>
            <a:xfrm>
              <a:off x="3042350" y="1873450"/>
              <a:ext cx="47550" cy="68400"/>
            </a:xfrm>
            <a:custGeom>
              <a:avLst/>
              <a:gdLst/>
              <a:ahLst/>
              <a:cxnLst/>
              <a:rect l="l" t="t" r="r" b="b"/>
              <a:pathLst>
                <a:path w="1902" h="2736" extrusionOk="0">
                  <a:moveTo>
                    <a:pt x="234" y="0"/>
                  </a:moveTo>
                  <a:cubicBezTo>
                    <a:pt x="100" y="0"/>
                    <a:pt x="0" y="101"/>
                    <a:pt x="0" y="201"/>
                  </a:cubicBezTo>
                  <a:lnTo>
                    <a:pt x="0" y="2536"/>
                  </a:lnTo>
                  <a:cubicBezTo>
                    <a:pt x="0" y="2636"/>
                    <a:pt x="100" y="2736"/>
                    <a:pt x="234" y="2736"/>
                  </a:cubicBezTo>
                  <a:cubicBezTo>
                    <a:pt x="334" y="2736"/>
                    <a:pt x="434" y="2636"/>
                    <a:pt x="434" y="2536"/>
                  </a:cubicBezTo>
                  <a:lnTo>
                    <a:pt x="434" y="1602"/>
                  </a:lnTo>
                  <a:lnTo>
                    <a:pt x="1468" y="1602"/>
                  </a:lnTo>
                  <a:lnTo>
                    <a:pt x="1468" y="2536"/>
                  </a:lnTo>
                  <a:cubicBezTo>
                    <a:pt x="1468" y="2636"/>
                    <a:pt x="1568" y="2736"/>
                    <a:pt x="1668" y="2736"/>
                  </a:cubicBezTo>
                  <a:cubicBezTo>
                    <a:pt x="1802" y="2736"/>
                    <a:pt x="1902" y="2636"/>
                    <a:pt x="1902" y="2536"/>
                  </a:cubicBezTo>
                  <a:lnTo>
                    <a:pt x="1902" y="201"/>
                  </a:lnTo>
                  <a:cubicBezTo>
                    <a:pt x="1902" y="101"/>
                    <a:pt x="1802" y="0"/>
                    <a:pt x="1668" y="0"/>
                  </a:cubicBezTo>
                  <a:cubicBezTo>
                    <a:pt x="1568" y="0"/>
                    <a:pt x="1468" y="101"/>
                    <a:pt x="1468" y="201"/>
                  </a:cubicBezTo>
                  <a:lnTo>
                    <a:pt x="1468" y="1135"/>
                  </a:lnTo>
                  <a:lnTo>
                    <a:pt x="434" y="1135"/>
                  </a:lnTo>
                  <a:lnTo>
                    <a:pt x="434" y="201"/>
                  </a:lnTo>
                  <a:cubicBezTo>
                    <a:pt x="434" y="101"/>
                    <a:pt x="334" y="0"/>
                    <a:pt x="2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44"/>
            <p:cNvSpPr/>
            <p:nvPr/>
          </p:nvSpPr>
          <p:spPr>
            <a:xfrm>
              <a:off x="3100725" y="1873450"/>
              <a:ext cx="55900" cy="68400"/>
            </a:xfrm>
            <a:custGeom>
              <a:avLst/>
              <a:gdLst/>
              <a:ahLst/>
              <a:cxnLst/>
              <a:rect l="l" t="t" r="r" b="b"/>
              <a:pathLst>
                <a:path w="2236" h="2736" extrusionOk="0">
                  <a:moveTo>
                    <a:pt x="1134" y="834"/>
                  </a:moveTo>
                  <a:lnTo>
                    <a:pt x="1435" y="1668"/>
                  </a:lnTo>
                  <a:lnTo>
                    <a:pt x="801" y="1668"/>
                  </a:lnTo>
                  <a:lnTo>
                    <a:pt x="1134" y="834"/>
                  </a:lnTo>
                  <a:close/>
                  <a:moveTo>
                    <a:pt x="1134" y="0"/>
                  </a:moveTo>
                  <a:cubicBezTo>
                    <a:pt x="1034" y="0"/>
                    <a:pt x="934" y="67"/>
                    <a:pt x="901" y="134"/>
                  </a:cubicBezTo>
                  <a:lnTo>
                    <a:pt x="34" y="2469"/>
                  </a:lnTo>
                  <a:cubicBezTo>
                    <a:pt x="0" y="2569"/>
                    <a:pt x="67" y="2702"/>
                    <a:pt x="167" y="2736"/>
                  </a:cubicBezTo>
                  <a:lnTo>
                    <a:pt x="267" y="2736"/>
                  </a:lnTo>
                  <a:cubicBezTo>
                    <a:pt x="334" y="2736"/>
                    <a:pt x="434" y="2702"/>
                    <a:pt x="467" y="2602"/>
                  </a:cubicBezTo>
                  <a:lnTo>
                    <a:pt x="634" y="2102"/>
                  </a:lnTo>
                  <a:lnTo>
                    <a:pt x="1601" y="2102"/>
                  </a:lnTo>
                  <a:lnTo>
                    <a:pt x="1802" y="2602"/>
                  </a:lnTo>
                  <a:cubicBezTo>
                    <a:pt x="1835" y="2702"/>
                    <a:pt x="1902" y="2736"/>
                    <a:pt x="2002" y="2736"/>
                  </a:cubicBezTo>
                  <a:lnTo>
                    <a:pt x="2068" y="2736"/>
                  </a:lnTo>
                  <a:cubicBezTo>
                    <a:pt x="2168" y="2702"/>
                    <a:pt x="2235" y="2569"/>
                    <a:pt x="2202" y="2469"/>
                  </a:cubicBezTo>
                  <a:lnTo>
                    <a:pt x="1335" y="134"/>
                  </a:lnTo>
                  <a:cubicBezTo>
                    <a:pt x="1301" y="67"/>
                    <a:pt x="1201" y="0"/>
                    <a:pt x="11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768" name="Google Shape;1768;p44"/>
          <p:cNvCxnSpPr/>
          <p:nvPr/>
        </p:nvCxnSpPr>
        <p:spPr>
          <a:xfrm>
            <a:off x="7400000" y="2098175"/>
            <a:ext cx="10242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0" name="Google Shape;3260;p62"/>
          <p:cNvSpPr txBox="1">
            <a:spLocks noGrp="1"/>
          </p:cNvSpPr>
          <p:nvPr>
            <p:ph type="ctrTitle"/>
          </p:nvPr>
        </p:nvSpPr>
        <p:spPr>
          <a:xfrm>
            <a:off x="720000" y="738975"/>
            <a:ext cx="38877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</a:t>
            </a:r>
            <a:endParaRPr/>
          </a:p>
        </p:txBody>
      </p:sp>
      <p:sp>
        <p:nvSpPr>
          <p:cNvPr id="3261" name="Google Shape;3261;p62"/>
          <p:cNvSpPr txBox="1">
            <a:spLocks noGrp="1"/>
          </p:cNvSpPr>
          <p:nvPr>
            <p:ph type="subTitle" idx="1"/>
          </p:nvPr>
        </p:nvSpPr>
        <p:spPr>
          <a:xfrm>
            <a:off x="720000" y="1654150"/>
            <a:ext cx="3236400" cy="12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Do you have any questions?</a:t>
            </a:r>
            <a:endParaRPr b="1" dirty="0"/>
          </a:p>
          <a:p>
            <a:pPr marL="0" lvl="0" indent="0" algn="l" rtl="0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3262" name="Google Shape;3262;p62"/>
          <p:cNvGrpSpPr/>
          <p:nvPr/>
        </p:nvGrpSpPr>
        <p:grpSpPr>
          <a:xfrm>
            <a:off x="4683908" y="792830"/>
            <a:ext cx="4042256" cy="3547472"/>
            <a:chOff x="1536275" y="916075"/>
            <a:chExt cx="4469050" cy="3922025"/>
          </a:xfrm>
        </p:grpSpPr>
        <p:sp>
          <p:nvSpPr>
            <p:cNvPr id="3263" name="Google Shape;3263;p62"/>
            <p:cNvSpPr/>
            <p:nvPr/>
          </p:nvSpPr>
          <p:spPr>
            <a:xfrm flipH="1">
              <a:off x="2998917" y="1344725"/>
              <a:ext cx="336950" cy="311925"/>
            </a:xfrm>
            <a:custGeom>
              <a:avLst/>
              <a:gdLst/>
              <a:ahLst/>
              <a:cxnLst/>
              <a:rect l="l" t="t" r="r" b="b"/>
              <a:pathLst>
                <a:path w="13478" h="12477" extrusionOk="0">
                  <a:moveTo>
                    <a:pt x="9478" y="1"/>
                  </a:moveTo>
                  <a:cubicBezTo>
                    <a:pt x="6243" y="1"/>
                    <a:pt x="6973" y="5472"/>
                    <a:pt x="6973" y="5472"/>
                  </a:cubicBezTo>
                  <a:cubicBezTo>
                    <a:pt x="6973" y="5472"/>
                    <a:pt x="5316" y="1847"/>
                    <a:pt x="3144" y="1847"/>
                  </a:cubicBezTo>
                  <a:cubicBezTo>
                    <a:pt x="2756" y="1847"/>
                    <a:pt x="2351" y="1963"/>
                    <a:pt x="1936" y="2236"/>
                  </a:cubicBezTo>
                  <a:cubicBezTo>
                    <a:pt x="1" y="3470"/>
                    <a:pt x="34" y="6639"/>
                    <a:pt x="2136" y="8941"/>
                  </a:cubicBezTo>
                  <a:cubicBezTo>
                    <a:pt x="4671" y="11676"/>
                    <a:pt x="9041" y="12477"/>
                    <a:pt x="9041" y="12477"/>
                  </a:cubicBezTo>
                  <a:cubicBezTo>
                    <a:pt x="9041" y="12477"/>
                    <a:pt x="12276" y="9474"/>
                    <a:pt x="12944" y="5772"/>
                  </a:cubicBezTo>
                  <a:cubicBezTo>
                    <a:pt x="13477" y="2703"/>
                    <a:pt x="11809" y="34"/>
                    <a:pt x="9508" y="1"/>
                  </a:cubicBezTo>
                  <a:cubicBezTo>
                    <a:pt x="9498" y="1"/>
                    <a:pt x="9488" y="1"/>
                    <a:pt x="947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4" name="Google Shape;3264;p62"/>
            <p:cNvSpPr/>
            <p:nvPr/>
          </p:nvSpPr>
          <p:spPr>
            <a:xfrm flipH="1">
              <a:off x="2705392" y="1077425"/>
              <a:ext cx="245200" cy="227375"/>
            </a:xfrm>
            <a:custGeom>
              <a:avLst/>
              <a:gdLst/>
              <a:ahLst/>
              <a:cxnLst/>
              <a:rect l="l" t="t" r="r" b="b"/>
              <a:pathLst>
                <a:path w="9808" h="9095" extrusionOk="0">
                  <a:moveTo>
                    <a:pt x="3106" y="1"/>
                  </a:moveTo>
                  <a:cubicBezTo>
                    <a:pt x="1634" y="1"/>
                    <a:pt x="255" y="1538"/>
                    <a:pt x="134" y="3621"/>
                  </a:cubicBezTo>
                  <a:cubicBezTo>
                    <a:pt x="1" y="6357"/>
                    <a:pt x="1836" y="9092"/>
                    <a:pt x="1836" y="9092"/>
                  </a:cubicBezTo>
                  <a:cubicBezTo>
                    <a:pt x="1836" y="9092"/>
                    <a:pt x="1907" y="9095"/>
                    <a:pt x="2035" y="9095"/>
                  </a:cubicBezTo>
                  <a:cubicBezTo>
                    <a:pt x="2774" y="9095"/>
                    <a:pt x="5412" y="8998"/>
                    <a:pt x="7373" y="7691"/>
                  </a:cubicBezTo>
                  <a:cubicBezTo>
                    <a:pt x="9274" y="6390"/>
                    <a:pt x="9808" y="4122"/>
                    <a:pt x="8640" y="2921"/>
                  </a:cubicBezTo>
                  <a:cubicBezTo>
                    <a:pt x="8283" y="2541"/>
                    <a:pt x="7886" y="2392"/>
                    <a:pt x="7485" y="2392"/>
                  </a:cubicBezTo>
                  <a:cubicBezTo>
                    <a:pt x="6014" y="2392"/>
                    <a:pt x="4471" y="4389"/>
                    <a:pt x="4471" y="4389"/>
                  </a:cubicBezTo>
                  <a:cubicBezTo>
                    <a:pt x="4471" y="4389"/>
                    <a:pt x="5939" y="586"/>
                    <a:pt x="3570" y="52"/>
                  </a:cubicBezTo>
                  <a:cubicBezTo>
                    <a:pt x="3415" y="17"/>
                    <a:pt x="3260" y="1"/>
                    <a:pt x="310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5" name="Google Shape;3265;p62"/>
            <p:cNvSpPr/>
            <p:nvPr/>
          </p:nvSpPr>
          <p:spPr>
            <a:xfrm flipH="1">
              <a:off x="3047292" y="916075"/>
              <a:ext cx="170150" cy="147650"/>
            </a:xfrm>
            <a:custGeom>
              <a:avLst/>
              <a:gdLst/>
              <a:ahLst/>
              <a:cxnLst/>
              <a:rect l="l" t="t" r="r" b="b"/>
              <a:pathLst>
                <a:path w="6806" h="5906" extrusionOk="0">
                  <a:moveTo>
                    <a:pt x="1885" y="1"/>
                  </a:moveTo>
                  <a:cubicBezTo>
                    <a:pt x="1796" y="1"/>
                    <a:pt x="1702" y="11"/>
                    <a:pt x="1602" y="35"/>
                  </a:cubicBezTo>
                  <a:cubicBezTo>
                    <a:pt x="501" y="268"/>
                    <a:pt x="1" y="1703"/>
                    <a:pt x="568" y="3137"/>
                  </a:cubicBezTo>
                  <a:cubicBezTo>
                    <a:pt x="1268" y="4805"/>
                    <a:pt x="3136" y="5906"/>
                    <a:pt x="3136" y="5906"/>
                  </a:cubicBezTo>
                  <a:cubicBezTo>
                    <a:pt x="3136" y="5906"/>
                    <a:pt x="5104" y="5072"/>
                    <a:pt x="6038" y="3504"/>
                  </a:cubicBezTo>
                  <a:cubicBezTo>
                    <a:pt x="6806" y="2203"/>
                    <a:pt x="6472" y="702"/>
                    <a:pt x="5438" y="268"/>
                  </a:cubicBezTo>
                  <a:cubicBezTo>
                    <a:pt x="5300" y="219"/>
                    <a:pt x="5170" y="197"/>
                    <a:pt x="5047" y="197"/>
                  </a:cubicBezTo>
                  <a:cubicBezTo>
                    <a:pt x="3837" y="197"/>
                    <a:pt x="3370" y="2370"/>
                    <a:pt x="3370" y="2370"/>
                  </a:cubicBezTo>
                  <a:cubicBezTo>
                    <a:pt x="3370" y="2370"/>
                    <a:pt x="3194" y="1"/>
                    <a:pt x="18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6" name="Google Shape;3266;p62"/>
            <p:cNvSpPr/>
            <p:nvPr/>
          </p:nvSpPr>
          <p:spPr>
            <a:xfrm>
              <a:off x="1572950" y="4051675"/>
              <a:ext cx="4432375" cy="786425"/>
            </a:xfrm>
            <a:custGeom>
              <a:avLst/>
              <a:gdLst/>
              <a:ahLst/>
              <a:cxnLst/>
              <a:rect l="l" t="t" r="r" b="b"/>
              <a:pathLst>
                <a:path w="177295" h="31457" extrusionOk="0">
                  <a:moveTo>
                    <a:pt x="88664" y="1"/>
                  </a:moveTo>
                  <a:cubicBezTo>
                    <a:pt x="39696" y="1"/>
                    <a:pt x="1" y="7039"/>
                    <a:pt x="1" y="15712"/>
                  </a:cubicBezTo>
                  <a:cubicBezTo>
                    <a:pt x="1" y="24418"/>
                    <a:pt x="39696" y="31456"/>
                    <a:pt x="88664" y="31456"/>
                  </a:cubicBezTo>
                  <a:cubicBezTo>
                    <a:pt x="137599" y="31456"/>
                    <a:pt x="177294" y="24418"/>
                    <a:pt x="177294" y="15712"/>
                  </a:cubicBezTo>
                  <a:cubicBezTo>
                    <a:pt x="177294" y="7039"/>
                    <a:pt x="137599" y="1"/>
                    <a:pt x="886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7" name="Google Shape;3267;p62"/>
            <p:cNvSpPr/>
            <p:nvPr/>
          </p:nvSpPr>
          <p:spPr>
            <a:xfrm>
              <a:off x="1640500" y="4029150"/>
              <a:ext cx="4311450" cy="10875"/>
            </a:xfrm>
            <a:custGeom>
              <a:avLst/>
              <a:gdLst/>
              <a:ahLst/>
              <a:cxnLst/>
              <a:rect l="l" t="t" r="r" b="b"/>
              <a:pathLst>
                <a:path w="172458" h="435" extrusionOk="0">
                  <a:moveTo>
                    <a:pt x="86229" y="1"/>
                  </a:moveTo>
                  <a:lnTo>
                    <a:pt x="43132" y="68"/>
                  </a:lnTo>
                  <a:lnTo>
                    <a:pt x="21583" y="101"/>
                  </a:lnTo>
                  <a:lnTo>
                    <a:pt x="1" y="201"/>
                  </a:lnTo>
                  <a:lnTo>
                    <a:pt x="21583" y="301"/>
                  </a:lnTo>
                  <a:lnTo>
                    <a:pt x="43132" y="368"/>
                  </a:lnTo>
                  <a:lnTo>
                    <a:pt x="86229" y="435"/>
                  </a:lnTo>
                  <a:lnTo>
                    <a:pt x="129327" y="368"/>
                  </a:lnTo>
                  <a:lnTo>
                    <a:pt x="150909" y="334"/>
                  </a:lnTo>
                  <a:lnTo>
                    <a:pt x="172457" y="201"/>
                  </a:lnTo>
                  <a:lnTo>
                    <a:pt x="150909" y="101"/>
                  </a:lnTo>
                  <a:lnTo>
                    <a:pt x="129327" y="68"/>
                  </a:lnTo>
                  <a:lnTo>
                    <a:pt x="86229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8" name="Google Shape;3268;p62"/>
            <p:cNvSpPr/>
            <p:nvPr/>
          </p:nvSpPr>
          <p:spPr>
            <a:xfrm>
              <a:off x="1744750" y="2134175"/>
              <a:ext cx="497875" cy="1293400"/>
            </a:xfrm>
            <a:custGeom>
              <a:avLst/>
              <a:gdLst/>
              <a:ahLst/>
              <a:cxnLst/>
              <a:rect l="l" t="t" r="r" b="b"/>
              <a:pathLst>
                <a:path w="19915" h="51736" extrusionOk="0">
                  <a:moveTo>
                    <a:pt x="5219" y="1"/>
                  </a:moveTo>
                  <a:cubicBezTo>
                    <a:pt x="4334" y="1"/>
                    <a:pt x="3450" y="332"/>
                    <a:pt x="2636" y="1146"/>
                  </a:cubicBezTo>
                  <a:cubicBezTo>
                    <a:pt x="334" y="3381"/>
                    <a:pt x="1" y="7384"/>
                    <a:pt x="101" y="10386"/>
                  </a:cubicBezTo>
                  <a:cubicBezTo>
                    <a:pt x="234" y="14289"/>
                    <a:pt x="1702" y="17792"/>
                    <a:pt x="3636" y="21127"/>
                  </a:cubicBezTo>
                  <a:cubicBezTo>
                    <a:pt x="5504" y="24296"/>
                    <a:pt x="7673" y="27332"/>
                    <a:pt x="8907" y="30834"/>
                  </a:cubicBezTo>
                  <a:cubicBezTo>
                    <a:pt x="10308" y="34904"/>
                    <a:pt x="9207" y="39174"/>
                    <a:pt x="10408" y="43243"/>
                  </a:cubicBezTo>
                  <a:cubicBezTo>
                    <a:pt x="10808" y="44711"/>
                    <a:pt x="11642" y="46012"/>
                    <a:pt x="12810" y="47046"/>
                  </a:cubicBezTo>
                  <a:cubicBezTo>
                    <a:pt x="14211" y="48347"/>
                    <a:pt x="15979" y="49314"/>
                    <a:pt x="17179" y="50815"/>
                  </a:cubicBezTo>
                  <a:cubicBezTo>
                    <a:pt x="17179" y="51049"/>
                    <a:pt x="17179" y="51249"/>
                    <a:pt x="17179" y="51449"/>
                  </a:cubicBezTo>
                  <a:cubicBezTo>
                    <a:pt x="17179" y="51632"/>
                    <a:pt x="17331" y="51735"/>
                    <a:pt x="17467" y="51735"/>
                  </a:cubicBezTo>
                  <a:cubicBezTo>
                    <a:pt x="17578" y="51735"/>
                    <a:pt x="17680" y="51666"/>
                    <a:pt x="17680" y="51516"/>
                  </a:cubicBezTo>
                  <a:cubicBezTo>
                    <a:pt x="17687" y="51527"/>
                    <a:pt x="17694" y="51532"/>
                    <a:pt x="17699" y="51532"/>
                  </a:cubicBezTo>
                  <a:cubicBezTo>
                    <a:pt x="17746" y="51532"/>
                    <a:pt x="17739" y="51205"/>
                    <a:pt x="17680" y="51116"/>
                  </a:cubicBezTo>
                  <a:cubicBezTo>
                    <a:pt x="17780" y="49014"/>
                    <a:pt x="18314" y="47013"/>
                    <a:pt x="18781" y="44944"/>
                  </a:cubicBezTo>
                  <a:cubicBezTo>
                    <a:pt x="19348" y="42643"/>
                    <a:pt x="19681" y="40274"/>
                    <a:pt x="19781" y="37873"/>
                  </a:cubicBezTo>
                  <a:cubicBezTo>
                    <a:pt x="19915" y="33436"/>
                    <a:pt x="19314" y="29000"/>
                    <a:pt x="18781" y="24597"/>
                  </a:cubicBezTo>
                  <a:cubicBezTo>
                    <a:pt x="17780" y="16624"/>
                    <a:pt x="15278" y="8819"/>
                    <a:pt x="9908" y="2648"/>
                  </a:cubicBezTo>
                  <a:cubicBezTo>
                    <a:pt x="8673" y="1259"/>
                    <a:pt x="6943" y="1"/>
                    <a:pt x="521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9" name="Google Shape;3269;p62"/>
            <p:cNvSpPr/>
            <p:nvPr/>
          </p:nvSpPr>
          <p:spPr>
            <a:xfrm>
              <a:off x="1888175" y="2404475"/>
              <a:ext cx="306925" cy="1470050"/>
            </a:xfrm>
            <a:custGeom>
              <a:avLst/>
              <a:gdLst/>
              <a:ahLst/>
              <a:cxnLst/>
              <a:rect l="l" t="t" r="r" b="b"/>
              <a:pathLst>
                <a:path w="12277" h="58802" extrusionOk="0">
                  <a:moveTo>
                    <a:pt x="1389" y="1"/>
                  </a:moveTo>
                  <a:cubicBezTo>
                    <a:pt x="1310" y="1"/>
                    <a:pt x="1221" y="79"/>
                    <a:pt x="1269" y="175"/>
                  </a:cubicBezTo>
                  <a:cubicBezTo>
                    <a:pt x="5005" y="6279"/>
                    <a:pt x="7740" y="12917"/>
                    <a:pt x="9441" y="19889"/>
                  </a:cubicBezTo>
                  <a:cubicBezTo>
                    <a:pt x="6839" y="15085"/>
                    <a:pt x="2936" y="11149"/>
                    <a:pt x="68" y="6546"/>
                  </a:cubicBezTo>
                  <a:cubicBezTo>
                    <a:pt x="68" y="6536"/>
                    <a:pt x="62" y="6532"/>
                    <a:pt x="54" y="6532"/>
                  </a:cubicBezTo>
                  <a:cubicBezTo>
                    <a:pt x="34" y="6532"/>
                    <a:pt x="1" y="6556"/>
                    <a:pt x="1" y="6579"/>
                  </a:cubicBezTo>
                  <a:cubicBezTo>
                    <a:pt x="2603" y="11683"/>
                    <a:pt x="6906" y="15753"/>
                    <a:pt x="9641" y="20756"/>
                  </a:cubicBezTo>
                  <a:cubicBezTo>
                    <a:pt x="10108" y="22824"/>
                    <a:pt x="10508" y="24893"/>
                    <a:pt x="10809" y="26994"/>
                  </a:cubicBezTo>
                  <a:cubicBezTo>
                    <a:pt x="11176" y="29863"/>
                    <a:pt x="11409" y="32731"/>
                    <a:pt x="11409" y="35634"/>
                  </a:cubicBezTo>
                  <a:cubicBezTo>
                    <a:pt x="9841" y="32698"/>
                    <a:pt x="8207" y="29863"/>
                    <a:pt x="6939" y="26761"/>
                  </a:cubicBezTo>
                  <a:cubicBezTo>
                    <a:pt x="6927" y="26737"/>
                    <a:pt x="6903" y="26726"/>
                    <a:pt x="6878" y="26726"/>
                  </a:cubicBezTo>
                  <a:cubicBezTo>
                    <a:pt x="6832" y="26726"/>
                    <a:pt x="6784" y="26763"/>
                    <a:pt x="6806" y="26827"/>
                  </a:cubicBezTo>
                  <a:cubicBezTo>
                    <a:pt x="7907" y="30063"/>
                    <a:pt x="9374" y="33532"/>
                    <a:pt x="11442" y="36301"/>
                  </a:cubicBezTo>
                  <a:cubicBezTo>
                    <a:pt x="11442" y="38335"/>
                    <a:pt x="11376" y="40370"/>
                    <a:pt x="11276" y="42438"/>
                  </a:cubicBezTo>
                  <a:cubicBezTo>
                    <a:pt x="10942" y="47876"/>
                    <a:pt x="10008" y="53280"/>
                    <a:pt x="9608" y="58683"/>
                  </a:cubicBezTo>
                  <a:cubicBezTo>
                    <a:pt x="9608" y="58758"/>
                    <a:pt x="9671" y="58802"/>
                    <a:pt x="9732" y="58802"/>
                  </a:cubicBezTo>
                  <a:cubicBezTo>
                    <a:pt x="9780" y="58802"/>
                    <a:pt x="9827" y="58775"/>
                    <a:pt x="9841" y="58717"/>
                  </a:cubicBezTo>
                  <a:cubicBezTo>
                    <a:pt x="10942" y="53179"/>
                    <a:pt x="11643" y="47575"/>
                    <a:pt x="11976" y="41938"/>
                  </a:cubicBezTo>
                  <a:cubicBezTo>
                    <a:pt x="12276" y="37768"/>
                    <a:pt x="12210" y="33599"/>
                    <a:pt x="11843" y="29429"/>
                  </a:cubicBezTo>
                  <a:lnTo>
                    <a:pt x="11843" y="29362"/>
                  </a:lnTo>
                  <a:cubicBezTo>
                    <a:pt x="11909" y="25993"/>
                    <a:pt x="12176" y="22624"/>
                    <a:pt x="12043" y="19255"/>
                  </a:cubicBezTo>
                  <a:cubicBezTo>
                    <a:pt x="11876" y="15619"/>
                    <a:pt x="11376" y="11983"/>
                    <a:pt x="10542" y="8414"/>
                  </a:cubicBezTo>
                  <a:cubicBezTo>
                    <a:pt x="10542" y="8397"/>
                    <a:pt x="10525" y="8389"/>
                    <a:pt x="10508" y="8389"/>
                  </a:cubicBezTo>
                  <a:cubicBezTo>
                    <a:pt x="10492" y="8389"/>
                    <a:pt x="10475" y="8397"/>
                    <a:pt x="10475" y="8414"/>
                  </a:cubicBezTo>
                  <a:cubicBezTo>
                    <a:pt x="11142" y="11917"/>
                    <a:pt x="11543" y="15486"/>
                    <a:pt x="11709" y="19055"/>
                  </a:cubicBezTo>
                  <a:cubicBezTo>
                    <a:pt x="11776" y="20956"/>
                    <a:pt x="11743" y="22858"/>
                    <a:pt x="11643" y="24759"/>
                  </a:cubicBezTo>
                  <a:cubicBezTo>
                    <a:pt x="11609" y="25393"/>
                    <a:pt x="11576" y="26027"/>
                    <a:pt x="11509" y="26627"/>
                  </a:cubicBezTo>
                  <a:cubicBezTo>
                    <a:pt x="10108" y="17154"/>
                    <a:pt x="6672" y="8080"/>
                    <a:pt x="1469" y="41"/>
                  </a:cubicBezTo>
                  <a:cubicBezTo>
                    <a:pt x="1450" y="13"/>
                    <a:pt x="1420" y="1"/>
                    <a:pt x="13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0" name="Google Shape;3270;p62"/>
            <p:cNvSpPr/>
            <p:nvPr/>
          </p:nvSpPr>
          <p:spPr>
            <a:xfrm>
              <a:off x="2041050" y="2400975"/>
              <a:ext cx="62775" cy="212650"/>
            </a:xfrm>
            <a:custGeom>
              <a:avLst/>
              <a:gdLst/>
              <a:ahLst/>
              <a:cxnLst/>
              <a:rect l="l" t="t" r="r" b="b"/>
              <a:pathLst>
                <a:path w="2511" h="8506" extrusionOk="0">
                  <a:moveTo>
                    <a:pt x="44" y="1"/>
                  </a:moveTo>
                  <a:cubicBezTo>
                    <a:pt x="27" y="1"/>
                    <a:pt x="0" y="24"/>
                    <a:pt x="24" y="48"/>
                  </a:cubicBezTo>
                  <a:cubicBezTo>
                    <a:pt x="1024" y="2783"/>
                    <a:pt x="1558" y="5585"/>
                    <a:pt x="2292" y="8421"/>
                  </a:cubicBezTo>
                  <a:cubicBezTo>
                    <a:pt x="2307" y="8479"/>
                    <a:pt x="2353" y="8506"/>
                    <a:pt x="2398" y="8506"/>
                  </a:cubicBezTo>
                  <a:cubicBezTo>
                    <a:pt x="2456" y="8506"/>
                    <a:pt x="2511" y="8462"/>
                    <a:pt x="2492" y="8387"/>
                  </a:cubicBezTo>
                  <a:cubicBezTo>
                    <a:pt x="2192" y="5519"/>
                    <a:pt x="1191" y="2650"/>
                    <a:pt x="57" y="15"/>
                  </a:cubicBezTo>
                  <a:cubicBezTo>
                    <a:pt x="57" y="5"/>
                    <a:pt x="51" y="1"/>
                    <a:pt x="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1" name="Google Shape;3271;p62"/>
            <p:cNvSpPr/>
            <p:nvPr/>
          </p:nvSpPr>
          <p:spPr>
            <a:xfrm>
              <a:off x="2178400" y="2612575"/>
              <a:ext cx="508725" cy="1125725"/>
            </a:xfrm>
            <a:custGeom>
              <a:avLst/>
              <a:gdLst/>
              <a:ahLst/>
              <a:cxnLst/>
              <a:rect l="l" t="t" r="r" b="b"/>
              <a:pathLst>
                <a:path w="20349" h="45029" extrusionOk="0">
                  <a:moveTo>
                    <a:pt x="17939" y="1"/>
                  </a:moveTo>
                  <a:cubicBezTo>
                    <a:pt x="15942" y="1"/>
                    <a:pt x="13604" y="1864"/>
                    <a:pt x="12376" y="2959"/>
                  </a:cubicBezTo>
                  <a:cubicBezTo>
                    <a:pt x="10041" y="5060"/>
                    <a:pt x="8406" y="7796"/>
                    <a:pt x="7072" y="10631"/>
                  </a:cubicBezTo>
                  <a:cubicBezTo>
                    <a:pt x="5538" y="13867"/>
                    <a:pt x="4203" y="17236"/>
                    <a:pt x="3136" y="20638"/>
                  </a:cubicBezTo>
                  <a:cubicBezTo>
                    <a:pt x="634" y="28444"/>
                    <a:pt x="0" y="36650"/>
                    <a:pt x="267" y="44789"/>
                  </a:cubicBezTo>
                  <a:cubicBezTo>
                    <a:pt x="267" y="44789"/>
                    <a:pt x="267" y="44789"/>
                    <a:pt x="267" y="44822"/>
                  </a:cubicBezTo>
                  <a:cubicBezTo>
                    <a:pt x="267" y="44822"/>
                    <a:pt x="267" y="44855"/>
                    <a:pt x="267" y="44855"/>
                  </a:cubicBezTo>
                  <a:cubicBezTo>
                    <a:pt x="248" y="44969"/>
                    <a:pt x="337" y="45029"/>
                    <a:pt x="423" y="45029"/>
                  </a:cubicBezTo>
                  <a:cubicBezTo>
                    <a:pt x="489" y="45029"/>
                    <a:pt x="553" y="44994"/>
                    <a:pt x="567" y="44922"/>
                  </a:cubicBezTo>
                  <a:cubicBezTo>
                    <a:pt x="1435" y="41420"/>
                    <a:pt x="2802" y="38084"/>
                    <a:pt x="4670" y="35015"/>
                  </a:cubicBezTo>
                  <a:cubicBezTo>
                    <a:pt x="6472" y="32080"/>
                    <a:pt x="8907" y="29645"/>
                    <a:pt x="10841" y="26809"/>
                  </a:cubicBezTo>
                  <a:cubicBezTo>
                    <a:pt x="11709" y="25575"/>
                    <a:pt x="12376" y="24274"/>
                    <a:pt x="12876" y="22873"/>
                  </a:cubicBezTo>
                  <a:cubicBezTo>
                    <a:pt x="13376" y="21239"/>
                    <a:pt x="13443" y="19537"/>
                    <a:pt x="13577" y="17836"/>
                  </a:cubicBezTo>
                  <a:cubicBezTo>
                    <a:pt x="13910" y="14067"/>
                    <a:pt x="15778" y="11065"/>
                    <a:pt x="17579" y="7796"/>
                  </a:cubicBezTo>
                  <a:cubicBezTo>
                    <a:pt x="18447" y="6294"/>
                    <a:pt x="19214" y="4693"/>
                    <a:pt x="19881" y="3092"/>
                  </a:cubicBezTo>
                  <a:cubicBezTo>
                    <a:pt x="20281" y="2091"/>
                    <a:pt x="20348" y="1024"/>
                    <a:pt x="19347" y="390"/>
                  </a:cubicBezTo>
                  <a:cubicBezTo>
                    <a:pt x="18914" y="117"/>
                    <a:pt x="18437" y="1"/>
                    <a:pt x="179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2" name="Google Shape;3272;p62"/>
            <p:cNvSpPr/>
            <p:nvPr/>
          </p:nvSpPr>
          <p:spPr>
            <a:xfrm>
              <a:off x="2131700" y="2786200"/>
              <a:ext cx="382200" cy="1210300"/>
            </a:xfrm>
            <a:custGeom>
              <a:avLst/>
              <a:gdLst/>
              <a:ahLst/>
              <a:cxnLst/>
              <a:rect l="l" t="t" r="r" b="b"/>
              <a:pathLst>
                <a:path w="15288" h="48412" extrusionOk="0">
                  <a:moveTo>
                    <a:pt x="15179" y="0"/>
                  </a:moveTo>
                  <a:cubicBezTo>
                    <a:pt x="15150" y="0"/>
                    <a:pt x="15123" y="15"/>
                    <a:pt x="15111" y="50"/>
                  </a:cubicBezTo>
                  <a:cubicBezTo>
                    <a:pt x="13376" y="2852"/>
                    <a:pt x="11642" y="5687"/>
                    <a:pt x="10208" y="8656"/>
                  </a:cubicBezTo>
                  <a:cubicBezTo>
                    <a:pt x="9407" y="10324"/>
                    <a:pt x="8706" y="12025"/>
                    <a:pt x="8106" y="13793"/>
                  </a:cubicBezTo>
                  <a:cubicBezTo>
                    <a:pt x="8773" y="10091"/>
                    <a:pt x="9707" y="6421"/>
                    <a:pt x="10875" y="2852"/>
                  </a:cubicBezTo>
                  <a:cubicBezTo>
                    <a:pt x="10875" y="2833"/>
                    <a:pt x="10864" y="2813"/>
                    <a:pt x="10854" y="2813"/>
                  </a:cubicBezTo>
                  <a:cubicBezTo>
                    <a:pt x="10847" y="2813"/>
                    <a:pt x="10841" y="2824"/>
                    <a:pt x="10841" y="2852"/>
                  </a:cubicBezTo>
                  <a:cubicBezTo>
                    <a:pt x="9274" y="6455"/>
                    <a:pt x="8306" y="10291"/>
                    <a:pt x="7939" y="14227"/>
                  </a:cubicBezTo>
                  <a:cubicBezTo>
                    <a:pt x="7606" y="15294"/>
                    <a:pt x="7272" y="16362"/>
                    <a:pt x="6972" y="17429"/>
                  </a:cubicBezTo>
                  <a:cubicBezTo>
                    <a:pt x="5704" y="21966"/>
                    <a:pt x="4570" y="26569"/>
                    <a:pt x="3536" y="31172"/>
                  </a:cubicBezTo>
                  <a:cubicBezTo>
                    <a:pt x="3503" y="28137"/>
                    <a:pt x="3770" y="25135"/>
                    <a:pt x="4303" y="22132"/>
                  </a:cubicBezTo>
                  <a:cubicBezTo>
                    <a:pt x="4303" y="22116"/>
                    <a:pt x="4278" y="22107"/>
                    <a:pt x="4253" y="22107"/>
                  </a:cubicBezTo>
                  <a:cubicBezTo>
                    <a:pt x="4228" y="22107"/>
                    <a:pt x="4203" y="22116"/>
                    <a:pt x="4203" y="22132"/>
                  </a:cubicBezTo>
                  <a:cubicBezTo>
                    <a:pt x="3403" y="25235"/>
                    <a:pt x="3136" y="28470"/>
                    <a:pt x="3403" y="31673"/>
                  </a:cubicBezTo>
                  <a:cubicBezTo>
                    <a:pt x="3036" y="33441"/>
                    <a:pt x="2635" y="35175"/>
                    <a:pt x="2269" y="36943"/>
                  </a:cubicBezTo>
                  <a:cubicBezTo>
                    <a:pt x="1468" y="40712"/>
                    <a:pt x="467" y="44515"/>
                    <a:pt x="0" y="48318"/>
                  </a:cubicBezTo>
                  <a:cubicBezTo>
                    <a:pt x="0" y="48376"/>
                    <a:pt x="45" y="48412"/>
                    <a:pt x="90" y="48412"/>
                  </a:cubicBezTo>
                  <a:cubicBezTo>
                    <a:pt x="122" y="48412"/>
                    <a:pt x="153" y="48393"/>
                    <a:pt x="167" y="48351"/>
                  </a:cubicBezTo>
                  <a:cubicBezTo>
                    <a:pt x="734" y="46283"/>
                    <a:pt x="1068" y="44182"/>
                    <a:pt x="1501" y="42080"/>
                  </a:cubicBezTo>
                  <a:cubicBezTo>
                    <a:pt x="1968" y="40012"/>
                    <a:pt x="2435" y="37910"/>
                    <a:pt x="2936" y="35842"/>
                  </a:cubicBezTo>
                  <a:cubicBezTo>
                    <a:pt x="3636" y="32807"/>
                    <a:pt x="4370" y="29805"/>
                    <a:pt x="5137" y="26769"/>
                  </a:cubicBezTo>
                  <a:cubicBezTo>
                    <a:pt x="5638" y="25668"/>
                    <a:pt x="6605" y="24701"/>
                    <a:pt x="7339" y="23767"/>
                  </a:cubicBezTo>
                  <a:cubicBezTo>
                    <a:pt x="8139" y="22733"/>
                    <a:pt x="8940" y="21732"/>
                    <a:pt x="9707" y="20698"/>
                  </a:cubicBezTo>
                  <a:cubicBezTo>
                    <a:pt x="11175" y="18763"/>
                    <a:pt x="12476" y="16729"/>
                    <a:pt x="13643" y="14627"/>
                  </a:cubicBezTo>
                  <a:cubicBezTo>
                    <a:pt x="13663" y="14588"/>
                    <a:pt x="13648" y="14572"/>
                    <a:pt x="13626" y="14572"/>
                  </a:cubicBezTo>
                  <a:cubicBezTo>
                    <a:pt x="13610" y="14572"/>
                    <a:pt x="13590" y="14580"/>
                    <a:pt x="13577" y="14594"/>
                  </a:cubicBezTo>
                  <a:cubicBezTo>
                    <a:pt x="12142" y="16962"/>
                    <a:pt x="10541" y="19230"/>
                    <a:pt x="8840" y="21399"/>
                  </a:cubicBezTo>
                  <a:cubicBezTo>
                    <a:pt x="8073" y="22399"/>
                    <a:pt x="7272" y="23433"/>
                    <a:pt x="6472" y="24467"/>
                  </a:cubicBezTo>
                  <a:cubicBezTo>
                    <a:pt x="6105" y="24934"/>
                    <a:pt x="5671" y="25435"/>
                    <a:pt x="5337" y="25969"/>
                  </a:cubicBezTo>
                  <a:cubicBezTo>
                    <a:pt x="5571" y="25101"/>
                    <a:pt x="5771" y="24234"/>
                    <a:pt x="5971" y="23400"/>
                  </a:cubicBezTo>
                  <a:cubicBezTo>
                    <a:pt x="7039" y="19264"/>
                    <a:pt x="8039" y="15127"/>
                    <a:pt x="9607" y="11191"/>
                  </a:cubicBezTo>
                  <a:cubicBezTo>
                    <a:pt x="11142" y="7322"/>
                    <a:pt x="13176" y="3686"/>
                    <a:pt x="15244" y="117"/>
                  </a:cubicBezTo>
                  <a:cubicBezTo>
                    <a:pt x="15288" y="52"/>
                    <a:pt x="15232" y="0"/>
                    <a:pt x="151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3" name="Google Shape;3273;p62"/>
            <p:cNvSpPr/>
            <p:nvPr/>
          </p:nvSpPr>
          <p:spPr>
            <a:xfrm>
              <a:off x="2364350" y="3063950"/>
              <a:ext cx="117375" cy="185025"/>
            </a:xfrm>
            <a:custGeom>
              <a:avLst/>
              <a:gdLst/>
              <a:ahLst/>
              <a:cxnLst/>
              <a:rect l="l" t="t" r="r" b="b"/>
              <a:pathLst>
                <a:path w="4695" h="7401" extrusionOk="0">
                  <a:moveTo>
                    <a:pt x="4639" y="1"/>
                  </a:moveTo>
                  <a:cubicBezTo>
                    <a:pt x="4627" y="1"/>
                    <a:pt x="4614" y="5"/>
                    <a:pt x="4604" y="15"/>
                  </a:cubicBezTo>
                  <a:cubicBezTo>
                    <a:pt x="2803" y="2283"/>
                    <a:pt x="1268" y="4751"/>
                    <a:pt x="1" y="7353"/>
                  </a:cubicBezTo>
                  <a:cubicBezTo>
                    <a:pt x="1" y="7377"/>
                    <a:pt x="18" y="7400"/>
                    <a:pt x="27" y="7400"/>
                  </a:cubicBezTo>
                  <a:cubicBezTo>
                    <a:pt x="31" y="7400"/>
                    <a:pt x="34" y="7396"/>
                    <a:pt x="34" y="7387"/>
                  </a:cubicBezTo>
                  <a:cubicBezTo>
                    <a:pt x="1602" y="4951"/>
                    <a:pt x="3136" y="2483"/>
                    <a:pt x="4671" y="48"/>
                  </a:cubicBezTo>
                  <a:cubicBezTo>
                    <a:pt x="4694" y="24"/>
                    <a:pt x="4668" y="1"/>
                    <a:pt x="46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4" name="Google Shape;3274;p62"/>
            <p:cNvSpPr/>
            <p:nvPr/>
          </p:nvSpPr>
          <p:spPr>
            <a:xfrm>
              <a:off x="1536275" y="2653950"/>
              <a:ext cx="596275" cy="1010950"/>
            </a:xfrm>
            <a:custGeom>
              <a:avLst/>
              <a:gdLst/>
              <a:ahLst/>
              <a:cxnLst/>
              <a:rect l="l" t="t" r="r" b="b"/>
              <a:pathLst>
                <a:path w="23851" h="40438" extrusionOk="0">
                  <a:moveTo>
                    <a:pt x="2782" y="0"/>
                  </a:moveTo>
                  <a:cubicBezTo>
                    <a:pt x="2087" y="0"/>
                    <a:pt x="1469" y="358"/>
                    <a:pt x="1068" y="1337"/>
                  </a:cubicBezTo>
                  <a:cubicBezTo>
                    <a:pt x="0" y="4006"/>
                    <a:pt x="1802" y="6941"/>
                    <a:pt x="3102" y="9143"/>
                  </a:cubicBezTo>
                  <a:cubicBezTo>
                    <a:pt x="4170" y="10977"/>
                    <a:pt x="5371" y="13146"/>
                    <a:pt x="4904" y="15314"/>
                  </a:cubicBezTo>
                  <a:cubicBezTo>
                    <a:pt x="4637" y="16715"/>
                    <a:pt x="3603" y="17816"/>
                    <a:pt x="3436" y="19217"/>
                  </a:cubicBezTo>
                  <a:cubicBezTo>
                    <a:pt x="3002" y="22352"/>
                    <a:pt x="6138" y="24387"/>
                    <a:pt x="8373" y="25855"/>
                  </a:cubicBezTo>
                  <a:cubicBezTo>
                    <a:pt x="13944" y="29524"/>
                    <a:pt x="21616" y="32793"/>
                    <a:pt x="22616" y="40265"/>
                  </a:cubicBezTo>
                  <a:cubicBezTo>
                    <a:pt x="22631" y="40385"/>
                    <a:pt x="22735" y="40438"/>
                    <a:pt x="22840" y="40438"/>
                  </a:cubicBezTo>
                  <a:cubicBezTo>
                    <a:pt x="22969" y="40438"/>
                    <a:pt x="23102" y="40360"/>
                    <a:pt x="23083" y="40232"/>
                  </a:cubicBezTo>
                  <a:cubicBezTo>
                    <a:pt x="23083" y="40198"/>
                    <a:pt x="23083" y="40165"/>
                    <a:pt x="23083" y="40165"/>
                  </a:cubicBezTo>
                  <a:cubicBezTo>
                    <a:pt x="23083" y="40165"/>
                    <a:pt x="23117" y="40132"/>
                    <a:pt x="23117" y="40132"/>
                  </a:cubicBezTo>
                  <a:cubicBezTo>
                    <a:pt x="23851" y="36329"/>
                    <a:pt x="23817" y="32459"/>
                    <a:pt x="23017" y="28690"/>
                  </a:cubicBezTo>
                  <a:cubicBezTo>
                    <a:pt x="22183" y="24821"/>
                    <a:pt x="20515" y="21351"/>
                    <a:pt x="18513" y="17982"/>
                  </a:cubicBezTo>
                  <a:cubicBezTo>
                    <a:pt x="15144" y="12245"/>
                    <a:pt x="11609" y="6374"/>
                    <a:pt x="6505" y="1971"/>
                  </a:cubicBezTo>
                  <a:cubicBezTo>
                    <a:pt x="5578" y="1195"/>
                    <a:pt x="4051" y="0"/>
                    <a:pt x="27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5" name="Google Shape;3275;p62"/>
            <p:cNvSpPr/>
            <p:nvPr/>
          </p:nvSpPr>
          <p:spPr>
            <a:xfrm>
              <a:off x="1739425" y="2988150"/>
              <a:ext cx="407300" cy="1139450"/>
            </a:xfrm>
            <a:custGeom>
              <a:avLst/>
              <a:gdLst/>
              <a:ahLst/>
              <a:cxnLst/>
              <a:rect l="l" t="t" r="r" b="b"/>
              <a:pathLst>
                <a:path w="16292" h="45578" extrusionOk="0">
                  <a:moveTo>
                    <a:pt x="3150" y="0"/>
                  </a:moveTo>
                  <a:cubicBezTo>
                    <a:pt x="3041" y="0"/>
                    <a:pt x="2946" y="142"/>
                    <a:pt x="3049" y="245"/>
                  </a:cubicBezTo>
                  <a:cubicBezTo>
                    <a:pt x="7886" y="5615"/>
                    <a:pt x="10988" y="11820"/>
                    <a:pt x="12889" y="18691"/>
                  </a:cubicBezTo>
                  <a:cubicBezTo>
                    <a:pt x="9687" y="14188"/>
                    <a:pt x="3783" y="11953"/>
                    <a:pt x="80" y="7950"/>
                  </a:cubicBezTo>
                  <a:cubicBezTo>
                    <a:pt x="70" y="7929"/>
                    <a:pt x="56" y="7922"/>
                    <a:pt x="44" y="7922"/>
                  </a:cubicBezTo>
                  <a:cubicBezTo>
                    <a:pt x="18" y="7922"/>
                    <a:pt x="1" y="7960"/>
                    <a:pt x="47" y="7983"/>
                  </a:cubicBezTo>
                  <a:cubicBezTo>
                    <a:pt x="3816" y="12587"/>
                    <a:pt x="9654" y="14822"/>
                    <a:pt x="13123" y="19658"/>
                  </a:cubicBezTo>
                  <a:cubicBezTo>
                    <a:pt x="13189" y="19825"/>
                    <a:pt x="13223" y="19992"/>
                    <a:pt x="13256" y="20192"/>
                  </a:cubicBezTo>
                  <a:cubicBezTo>
                    <a:pt x="15291" y="28431"/>
                    <a:pt x="15424" y="37038"/>
                    <a:pt x="15191" y="45477"/>
                  </a:cubicBezTo>
                  <a:cubicBezTo>
                    <a:pt x="15191" y="45544"/>
                    <a:pt x="15249" y="45577"/>
                    <a:pt x="15308" y="45577"/>
                  </a:cubicBezTo>
                  <a:cubicBezTo>
                    <a:pt x="15366" y="45577"/>
                    <a:pt x="15424" y="45544"/>
                    <a:pt x="15424" y="45477"/>
                  </a:cubicBezTo>
                  <a:cubicBezTo>
                    <a:pt x="16292" y="34769"/>
                    <a:pt x="15925" y="22827"/>
                    <a:pt x="11722" y="12653"/>
                  </a:cubicBezTo>
                  <a:cubicBezTo>
                    <a:pt x="10988" y="9184"/>
                    <a:pt x="9754" y="5815"/>
                    <a:pt x="7986" y="2713"/>
                  </a:cubicBezTo>
                  <a:cubicBezTo>
                    <a:pt x="7967" y="2694"/>
                    <a:pt x="7943" y="2686"/>
                    <a:pt x="7919" y="2686"/>
                  </a:cubicBezTo>
                  <a:cubicBezTo>
                    <a:pt x="7858" y="2686"/>
                    <a:pt x="7795" y="2741"/>
                    <a:pt x="7819" y="2813"/>
                  </a:cubicBezTo>
                  <a:cubicBezTo>
                    <a:pt x="9253" y="5648"/>
                    <a:pt x="10387" y="8617"/>
                    <a:pt x="11288" y="11653"/>
                  </a:cubicBezTo>
                  <a:cubicBezTo>
                    <a:pt x="9387" y="7283"/>
                    <a:pt x="6651" y="3347"/>
                    <a:pt x="3249" y="44"/>
                  </a:cubicBezTo>
                  <a:cubicBezTo>
                    <a:pt x="3218" y="13"/>
                    <a:pt x="3183" y="0"/>
                    <a:pt x="31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6" name="Google Shape;3276;p62"/>
            <p:cNvSpPr/>
            <p:nvPr/>
          </p:nvSpPr>
          <p:spPr>
            <a:xfrm>
              <a:off x="1715800" y="3100000"/>
              <a:ext cx="149900" cy="136350"/>
            </a:xfrm>
            <a:custGeom>
              <a:avLst/>
              <a:gdLst/>
              <a:ahLst/>
              <a:cxnLst/>
              <a:rect l="l" t="t" r="r" b="b"/>
              <a:pathLst>
                <a:path w="5996" h="5454" extrusionOk="0">
                  <a:moveTo>
                    <a:pt x="151" y="0"/>
                  </a:moveTo>
                  <a:cubicBezTo>
                    <a:pt x="67" y="0"/>
                    <a:pt x="0" y="83"/>
                    <a:pt x="58" y="140"/>
                  </a:cubicBezTo>
                  <a:cubicBezTo>
                    <a:pt x="1759" y="2175"/>
                    <a:pt x="3760" y="3976"/>
                    <a:pt x="5962" y="5444"/>
                  </a:cubicBezTo>
                  <a:cubicBezTo>
                    <a:pt x="5969" y="5451"/>
                    <a:pt x="5974" y="5454"/>
                    <a:pt x="5978" y="5454"/>
                  </a:cubicBezTo>
                  <a:cubicBezTo>
                    <a:pt x="5995" y="5454"/>
                    <a:pt x="5995" y="5411"/>
                    <a:pt x="5995" y="5411"/>
                  </a:cubicBezTo>
                  <a:cubicBezTo>
                    <a:pt x="4027" y="3610"/>
                    <a:pt x="2126" y="1808"/>
                    <a:pt x="191" y="7"/>
                  </a:cubicBezTo>
                  <a:cubicBezTo>
                    <a:pt x="177" y="2"/>
                    <a:pt x="164" y="0"/>
                    <a:pt x="1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7" name="Google Shape;3277;p62"/>
            <p:cNvSpPr/>
            <p:nvPr/>
          </p:nvSpPr>
          <p:spPr>
            <a:xfrm>
              <a:off x="1709725" y="2906825"/>
              <a:ext cx="149050" cy="202050"/>
            </a:xfrm>
            <a:custGeom>
              <a:avLst/>
              <a:gdLst/>
              <a:ahLst/>
              <a:cxnLst/>
              <a:rect l="l" t="t" r="r" b="b"/>
              <a:pathLst>
                <a:path w="5962" h="8082" extrusionOk="0">
                  <a:moveTo>
                    <a:pt x="77" y="1"/>
                  </a:moveTo>
                  <a:cubicBezTo>
                    <a:pt x="34" y="1"/>
                    <a:pt x="1" y="48"/>
                    <a:pt x="1" y="95"/>
                  </a:cubicBezTo>
                  <a:cubicBezTo>
                    <a:pt x="1468" y="3064"/>
                    <a:pt x="3470" y="5766"/>
                    <a:pt x="5871" y="8068"/>
                  </a:cubicBezTo>
                  <a:cubicBezTo>
                    <a:pt x="5891" y="8077"/>
                    <a:pt x="5908" y="8081"/>
                    <a:pt x="5921" y="8081"/>
                  </a:cubicBezTo>
                  <a:cubicBezTo>
                    <a:pt x="5952" y="8081"/>
                    <a:pt x="5962" y="8058"/>
                    <a:pt x="5938" y="8034"/>
                  </a:cubicBezTo>
                  <a:cubicBezTo>
                    <a:pt x="3770" y="5532"/>
                    <a:pt x="1835" y="2830"/>
                    <a:pt x="134" y="28"/>
                  </a:cubicBezTo>
                  <a:cubicBezTo>
                    <a:pt x="114" y="9"/>
                    <a:pt x="95" y="1"/>
                    <a:pt x="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8" name="Google Shape;3278;p62"/>
            <p:cNvSpPr/>
            <p:nvPr/>
          </p:nvSpPr>
          <p:spPr>
            <a:xfrm>
              <a:off x="1931550" y="3741450"/>
              <a:ext cx="425325" cy="572100"/>
            </a:xfrm>
            <a:custGeom>
              <a:avLst/>
              <a:gdLst/>
              <a:ahLst/>
              <a:cxnLst/>
              <a:rect l="l" t="t" r="r" b="b"/>
              <a:pathLst>
                <a:path w="17013" h="22884" extrusionOk="0">
                  <a:moveTo>
                    <a:pt x="2602" y="1"/>
                  </a:moveTo>
                  <a:lnTo>
                    <a:pt x="1" y="22884"/>
                  </a:lnTo>
                  <a:lnTo>
                    <a:pt x="17013" y="22884"/>
                  </a:lnTo>
                  <a:lnTo>
                    <a:pt x="1474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9" name="Google Shape;3279;p62"/>
            <p:cNvSpPr/>
            <p:nvPr/>
          </p:nvSpPr>
          <p:spPr>
            <a:xfrm>
              <a:off x="1986600" y="3741450"/>
              <a:ext cx="322750" cy="92600"/>
            </a:xfrm>
            <a:custGeom>
              <a:avLst/>
              <a:gdLst/>
              <a:ahLst/>
              <a:cxnLst/>
              <a:rect l="l" t="t" r="r" b="b"/>
              <a:pathLst>
                <a:path w="12910" h="3704" extrusionOk="0">
                  <a:moveTo>
                    <a:pt x="400" y="1"/>
                  </a:moveTo>
                  <a:lnTo>
                    <a:pt x="0" y="3703"/>
                  </a:lnTo>
                  <a:lnTo>
                    <a:pt x="12909" y="3703"/>
                  </a:lnTo>
                  <a:lnTo>
                    <a:pt x="125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0" name="Google Shape;3280;p62"/>
            <p:cNvSpPr/>
            <p:nvPr/>
          </p:nvSpPr>
          <p:spPr>
            <a:xfrm>
              <a:off x="1944900" y="3677250"/>
              <a:ext cx="398625" cy="91750"/>
            </a:xfrm>
            <a:custGeom>
              <a:avLst/>
              <a:gdLst/>
              <a:ahLst/>
              <a:cxnLst/>
              <a:rect l="l" t="t" r="r" b="b"/>
              <a:pathLst>
                <a:path w="15945" h="3670" extrusionOk="0">
                  <a:moveTo>
                    <a:pt x="0" y="0"/>
                  </a:moveTo>
                  <a:lnTo>
                    <a:pt x="0" y="3669"/>
                  </a:lnTo>
                  <a:lnTo>
                    <a:pt x="15945" y="3669"/>
                  </a:lnTo>
                  <a:lnTo>
                    <a:pt x="1594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1" name="Google Shape;3281;p62"/>
            <p:cNvSpPr/>
            <p:nvPr/>
          </p:nvSpPr>
          <p:spPr>
            <a:xfrm>
              <a:off x="4048050" y="3597175"/>
              <a:ext cx="1649425" cy="995550"/>
            </a:xfrm>
            <a:custGeom>
              <a:avLst/>
              <a:gdLst/>
              <a:ahLst/>
              <a:cxnLst/>
              <a:rect l="l" t="t" r="r" b="b"/>
              <a:pathLst>
                <a:path w="65977" h="39822" extrusionOk="0">
                  <a:moveTo>
                    <a:pt x="35455" y="0"/>
                  </a:moveTo>
                  <a:cubicBezTo>
                    <a:pt x="35126" y="0"/>
                    <a:pt x="23418" y="8707"/>
                    <a:pt x="23418" y="8707"/>
                  </a:cubicBezTo>
                  <a:cubicBezTo>
                    <a:pt x="23384" y="8755"/>
                    <a:pt x="23236" y="8777"/>
                    <a:pt x="22990" y="8777"/>
                  </a:cubicBezTo>
                  <a:cubicBezTo>
                    <a:pt x="19789" y="8777"/>
                    <a:pt x="2" y="5038"/>
                    <a:pt x="1" y="5038"/>
                  </a:cubicBezTo>
                  <a:lnTo>
                    <a:pt x="1" y="5038"/>
                  </a:lnTo>
                  <a:lnTo>
                    <a:pt x="335" y="32591"/>
                  </a:lnTo>
                  <a:lnTo>
                    <a:pt x="41931" y="30823"/>
                  </a:lnTo>
                  <a:cubicBezTo>
                    <a:pt x="41931" y="30823"/>
                    <a:pt x="47635" y="34025"/>
                    <a:pt x="52805" y="36594"/>
                  </a:cubicBezTo>
                  <a:cubicBezTo>
                    <a:pt x="56008" y="38195"/>
                    <a:pt x="58843" y="39563"/>
                    <a:pt x="59644" y="39729"/>
                  </a:cubicBezTo>
                  <a:cubicBezTo>
                    <a:pt x="59912" y="39792"/>
                    <a:pt x="60213" y="39821"/>
                    <a:pt x="60535" y="39821"/>
                  </a:cubicBezTo>
                  <a:cubicBezTo>
                    <a:pt x="62774" y="39821"/>
                    <a:pt x="65977" y="38407"/>
                    <a:pt x="65481" y="37094"/>
                  </a:cubicBezTo>
                  <a:cubicBezTo>
                    <a:pt x="64947" y="35593"/>
                    <a:pt x="37328" y="635"/>
                    <a:pt x="35460" y="1"/>
                  </a:cubicBezTo>
                  <a:cubicBezTo>
                    <a:pt x="35458" y="0"/>
                    <a:pt x="35457" y="0"/>
                    <a:pt x="35455" y="0"/>
                  </a:cubicBezTo>
                  <a:close/>
                </a:path>
              </a:pathLst>
            </a:custGeom>
            <a:solidFill>
              <a:srgbClr val="D37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2" name="Google Shape;3282;p62"/>
            <p:cNvSpPr/>
            <p:nvPr/>
          </p:nvSpPr>
          <p:spPr>
            <a:xfrm>
              <a:off x="4490875" y="3597175"/>
              <a:ext cx="1207550" cy="996100"/>
            </a:xfrm>
            <a:custGeom>
              <a:avLst/>
              <a:gdLst/>
              <a:ahLst/>
              <a:cxnLst/>
              <a:rect l="l" t="t" r="r" b="b"/>
              <a:pathLst>
                <a:path w="48302" h="39844" extrusionOk="0">
                  <a:moveTo>
                    <a:pt x="17775" y="0"/>
                  </a:moveTo>
                  <a:cubicBezTo>
                    <a:pt x="17446" y="0"/>
                    <a:pt x="5738" y="8707"/>
                    <a:pt x="5738" y="8707"/>
                  </a:cubicBezTo>
                  <a:cubicBezTo>
                    <a:pt x="5708" y="8753"/>
                    <a:pt x="5560" y="8774"/>
                    <a:pt x="5313" y="8774"/>
                  </a:cubicBezTo>
                  <a:cubicBezTo>
                    <a:pt x="4472" y="8774"/>
                    <a:pt x="2475" y="8527"/>
                    <a:pt x="1" y="8140"/>
                  </a:cubicBezTo>
                  <a:lnTo>
                    <a:pt x="1" y="8140"/>
                  </a:lnTo>
                  <a:lnTo>
                    <a:pt x="15011" y="31223"/>
                  </a:lnTo>
                  <a:lnTo>
                    <a:pt x="24251" y="30823"/>
                  </a:lnTo>
                  <a:cubicBezTo>
                    <a:pt x="24251" y="30823"/>
                    <a:pt x="29955" y="34025"/>
                    <a:pt x="35126" y="36594"/>
                  </a:cubicBezTo>
                  <a:cubicBezTo>
                    <a:pt x="38328" y="38228"/>
                    <a:pt x="41163" y="39563"/>
                    <a:pt x="41964" y="39763"/>
                  </a:cubicBezTo>
                  <a:cubicBezTo>
                    <a:pt x="42213" y="39818"/>
                    <a:pt x="42493" y="39844"/>
                    <a:pt x="42793" y="39844"/>
                  </a:cubicBezTo>
                  <a:cubicBezTo>
                    <a:pt x="45018" y="39844"/>
                    <a:pt x="48301" y="38417"/>
                    <a:pt x="47801" y="37094"/>
                  </a:cubicBezTo>
                  <a:cubicBezTo>
                    <a:pt x="47268" y="35593"/>
                    <a:pt x="19648" y="635"/>
                    <a:pt x="17780" y="1"/>
                  </a:cubicBezTo>
                  <a:cubicBezTo>
                    <a:pt x="17779" y="0"/>
                    <a:pt x="17777" y="0"/>
                    <a:pt x="177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3" name="Google Shape;3283;p62"/>
            <p:cNvSpPr/>
            <p:nvPr/>
          </p:nvSpPr>
          <p:spPr>
            <a:xfrm>
              <a:off x="4634325" y="3596850"/>
              <a:ext cx="1069925" cy="1000775"/>
            </a:xfrm>
            <a:custGeom>
              <a:avLst/>
              <a:gdLst/>
              <a:ahLst/>
              <a:cxnLst/>
              <a:rect l="l" t="t" r="r" b="b"/>
              <a:pathLst>
                <a:path w="42797" h="40031" extrusionOk="0">
                  <a:moveTo>
                    <a:pt x="11988" y="1"/>
                  </a:moveTo>
                  <a:cubicBezTo>
                    <a:pt x="10987" y="1"/>
                    <a:pt x="5385" y="3690"/>
                    <a:pt x="0" y="8720"/>
                  </a:cubicBezTo>
                  <a:lnTo>
                    <a:pt x="17913" y="31236"/>
                  </a:lnTo>
                  <a:cubicBezTo>
                    <a:pt x="17913" y="31236"/>
                    <a:pt x="34191" y="39409"/>
                    <a:pt x="36359" y="39942"/>
                  </a:cubicBezTo>
                  <a:cubicBezTo>
                    <a:pt x="36619" y="40002"/>
                    <a:pt x="36910" y="40030"/>
                    <a:pt x="37219" y="40030"/>
                  </a:cubicBezTo>
                  <a:cubicBezTo>
                    <a:pt x="39496" y="40030"/>
                    <a:pt x="42796" y="38524"/>
                    <a:pt x="42297" y="37174"/>
                  </a:cubicBezTo>
                  <a:cubicBezTo>
                    <a:pt x="41730" y="35606"/>
                    <a:pt x="13977" y="681"/>
                    <a:pt x="12075" y="14"/>
                  </a:cubicBezTo>
                  <a:cubicBezTo>
                    <a:pt x="12052" y="5"/>
                    <a:pt x="12023" y="1"/>
                    <a:pt x="119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4" name="Google Shape;3284;p62"/>
            <p:cNvSpPr/>
            <p:nvPr/>
          </p:nvSpPr>
          <p:spPr>
            <a:xfrm>
              <a:off x="4949050" y="3655000"/>
              <a:ext cx="701525" cy="887450"/>
            </a:xfrm>
            <a:custGeom>
              <a:avLst/>
              <a:gdLst/>
              <a:ahLst/>
              <a:cxnLst/>
              <a:rect l="l" t="t" r="r" b="b"/>
              <a:pathLst>
                <a:path w="28061" h="35498" extrusionOk="0">
                  <a:moveTo>
                    <a:pt x="17" y="1"/>
                  </a:moveTo>
                  <a:cubicBezTo>
                    <a:pt x="4" y="1"/>
                    <a:pt x="1" y="17"/>
                    <a:pt x="20" y="56"/>
                  </a:cubicBezTo>
                  <a:cubicBezTo>
                    <a:pt x="4323" y="6094"/>
                    <a:pt x="23103" y="29711"/>
                    <a:pt x="27907" y="35448"/>
                  </a:cubicBezTo>
                  <a:cubicBezTo>
                    <a:pt x="27942" y="35483"/>
                    <a:pt x="27976" y="35498"/>
                    <a:pt x="28001" y="35498"/>
                  </a:cubicBezTo>
                  <a:cubicBezTo>
                    <a:pt x="28048" y="35498"/>
                    <a:pt x="28060" y="35447"/>
                    <a:pt x="27973" y="35382"/>
                  </a:cubicBezTo>
                  <a:cubicBezTo>
                    <a:pt x="23537" y="29377"/>
                    <a:pt x="4924" y="5594"/>
                    <a:pt x="53" y="23"/>
                  </a:cubicBezTo>
                  <a:cubicBezTo>
                    <a:pt x="40" y="9"/>
                    <a:pt x="26" y="1"/>
                    <a:pt x="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5" name="Google Shape;3285;p62"/>
            <p:cNvSpPr/>
            <p:nvPr/>
          </p:nvSpPr>
          <p:spPr>
            <a:xfrm>
              <a:off x="5426550" y="4352500"/>
              <a:ext cx="60750" cy="211550"/>
            </a:xfrm>
            <a:custGeom>
              <a:avLst/>
              <a:gdLst/>
              <a:ahLst/>
              <a:cxnLst/>
              <a:rect l="l" t="t" r="r" b="b"/>
              <a:pathLst>
                <a:path w="2430" h="8462" extrusionOk="0">
                  <a:moveTo>
                    <a:pt x="2357" y="0"/>
                  </a:moveTo>
                  <a:cubicBezTo>
                    <a:pt x="2349" y="0"/>
                    <a:pt x="2342" y="3"/>
                    <a:pt x="2335" y="9"/>
                  </a:cubicBezTo>
                  <a:cubicBezTo>
                    <a:pt x="1101" y="943"/>
                    <a:pt x="467" y="2445"/>
                    <a:pt x="267" y="3812"/>
                  </a:cubicBezTo>
                  <a:cubicBezTo>
                    <a:pt x="34" y="5480"/>
                    <a:pt x="501" y="7148"/>
                    <a:pt x="1601" y="8449"/>
                  </a:cubicBezTo>
                  <a:cubicBezTo>
                    <a:pt x="1610" y="8458"/>
                    <a:pt x="1622" y="8462"/>
                    <a:pt x="1633" y="8462"/>
                  </a:cubicBezTo>
                  <a:cubicBezTo>
                    <a:pt x="1663" y="8462"/>
                    <a:pt x="1693" y="8431"/>
                    <a:pt x="1668" y="8382"/>
                  </a:cubicBezTo>
                  <a:cubicBezTo>
                    <a:pt x="0" y="5914"/>
                    <a:pt x="367" y="2244"/>
                    <a:pt x="2402" y="76"/>
                  </a:cubicBezTo>
                  <a:cubicBezTo>
                    <a:pt x="2429" y="49"/>
                    <a:pt x="2391" y="0"/>
                    <a:pt x="23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6" name="Google Shape;3286;p62"/>
            <p:cNvSpPr/>
            <p:nvPr/>
          </p:nvSpPr>
          <p:spPr>
            <a:xfrm>
              <a:off x="5052100" y="4193250"/>
              <a:ext cx="90450" cy="220425"/>
            </a:xfrm>
            <a:custGeom>
              <a:avLst/>
              <a:gdLst/>
              <a:ahLst/>
              <a:cxnLst/>
              <a:rect l="l" t="t" r="r" b="b"/>
              <a:pathLst>
                <a:path w="3618" h="8817" extrusionOk="0">
                  <a:moveTo>
                    <a:pt x="853" y="0"/>
                  </a:moveTo>
                  <a:cubicBezTo>
                    <a:pt x="816" y="0"/>
                    <a:pt x="782" y="22"/>
                    <a:pt x="768" y="75"/>
                  </a:cubicBezTo>
                  <a:cubicBezTo>
                    <a:pt x="1" y="3044"/>
                    <a:pt x="1335" y="6413"/>
                    <a:pt x="3237" y="8748"/>
                  </a:cubicBezTo>
                  <a:cubicBezTo>
                    <a:pt x="3275" y="8796"/>
                    <a:pt x="3324" y="8816"/>
                    <a:pt x="3373" y="8816"/>
                  </a:cubicBezTo>
                  <a:cubicBezTo>
                    <a:pt x="3496" y="8816"/>
                    <a:pt x="3618" y="8690"/>
                    <a:pt x="3570" y="8548"/>
                  </a:cubicBezTo>
                  <a:cubicBezTo>
                    <a:pt x="2403" y="5812"/>
                    <a:pt x="1535" y="3010"/>
                    <a:pt x="968" y="108"/>
                  </a:cubicBezTo>
                  <a:cubicBezTo>
                    <a:pt x="968" y="48"/>
                    <a:pt x="908" y="0"/>
                    <a:pt x="8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7" name="Google Shape;3287;p62"/>
            <p:cNvSpPr/>
            <p:nvPr/>
          </p:nvSpPr>
          <p:spPr>
            <a:xfrm>
              <a:off x="5105475" y="4224450"/>
              <a:ext cx="90425" cy="220225"/>
            </a:xfrm>
            <a:custGeom>
              <a:avLst/>
              <a:gdLst/>
              <a:ahLst/>
              <a:cxnLst/>
              <a:rect l="l" t="t" r="r" b="b"/>
              <a:pathLst>
                <a:path w="3617" h="8809" extrusionOk="0">
                  <a:moveTo>
                    <a:pt x="861" y="1"/>
                  </a:moveTo>
                  <a:cubicBezTo>
                    <a:pt x="819" y="1"/>
                    <a:pt x="782" y="19"/>
                    <a:pt x="768" y="61"/>
                  </a:cubicBezTo>
                  <a:cubicBezTo>
                    <a:pt x="1" y="3063"/>
                    <a:pt x="1335" y="6432"/>
                    <a:pt x="3236" y="8734"/>
                  </a:cubicBezTo>
                  <a:cubicBezTo>
                    <a:pt x="3278" y="8786"/>
                    <a:pt x="3332" y="8809"/>
                    <a:pt x="3385" y="8809"/>
                  </a:cubicBezTo>
                  <a:cubicBezTo>
                    <a:pt x="3503" y="8809"/>
                    <a:pt x="3616" y="8695"/>
                    <a:pt x="3570" y="8534"/>
                  </a:cubicBezTo>
                  <a:cubicBezTo>
                    <a:pt x="2403" y="5832"/>
                    <a:pt x="1535" y="2997"/>
                    <a:pt x="1002" y="95"/>
                  </a:cubicBezTo>
                  <a:cubicBezTo>
                    <a:pt x="982" y="36"/>
                    <a:pt x="918" y="1"/>
                    <a:pt x="8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8" name="Google Shape;3288;p62"/>
            <p:cNvSpPr/>
            <p:nvPr/>
          </p:nvSpPr>
          <p:spPr>
            <a:xfrm>
              <a:off x="5159700" y="4255725"/>
              <a:ext cx="89600" cy="220125"/>
            </a:xfrm>
            <a:custGeom>
              <a:avLst/>
              <a:gdLst/>
              <a:ahLst/>
              <a:cxnLst/>
              <a:rect l="l" t="t" r="r" b="b"/>
              <a:pathLst>
                <a:path w="3584" h="8805" extrusionOk="0">
                  <a:moveTo>
                    <a:pt x="834" y="1"/>
                  </a:moveTo>
                  <a:cubicBezTo>
                    <a:pt x="797" y="1"/>
                    <a:pt x="767" y="21"/>
                    <a:pt x="767" y="78"/>
                  </a:cubicBezTo>
                  <a:cubicBezTo>
                    <a:pt x="0" y="3047"/>
                    <a:pt x="1334" y="6416"/>
                    <a:pt x="3202" y="8751"/>
                  </a:cubicBezTo>
                  <a:cubicBezTo>
                    <a:pt x="3240" y="8788"/>
                    <a:pt x="3287" y="8804"/>
                    <a:pt x="3335" y="8804"/>
                  </a:cubicBezTo>
                  <a:cubicBezTo>
                    <a:pt x="3459" y="8804"/>
                    <a:pt x="3584" y="8695"/>
                    <a:pt x="3536" y="8550"/>
                  </a:cubicBezTo>
                  <a:cubicBezTo>
                    <a:pt x="2368" y="5815"/>
                    <a:pt x="1501" y="2980"/>
                    <a:pt x="967" y="78"/>
                  </a:cubicBezTo>
                  <a:cubicBezTo>
                    <a:pt x="948" y="39"/>
                    <a:pt x="884" y="1"/>
                    <a:pt x="8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9" name="Google Shape;3289;p62"/>
            <p:cNvSpPr/>
            <p:nvPr/>
          </p:nvSpPr>
          <p:spPr>
            <a:xfrm>
              <a:off x="5213050" y="4287000"/>
              <a:ext cx="90225" cy="220075"/>
            </a:xfrm>
            <a:custGeom>
              <a:avLst/>
              <a:gdLst/>
              <a:ahLst/>
              <a:cxnLst/>
              <a:rect l="l" t="t" r="r" b="b"/>
              <a:pathLst>
                <a:path w="3609" h="8803" extrusionOk="0">
                  <a:moveTo>
                    <a:pt x="844" y="1"/>
                  </a:moveTo>
                  <a:cubicBezTo>
                    <a:pt x="803" y="1"/>
                    <a:pt x="768" y="19"/>
                    <a:pt x="768" y="61"/>
                  </a:cubicBezTo>
                  <a:cubicBezTo>
                    <a:pt x="1" y="3030"/>
                    <a:pt x="1335" y="6432"/>
                    <a:pt x="3237" y="8734"/>
                  </a:cubicBezTo>
                  <a:cubicBezTo>
                    <a:pt x="3275" y="8782"/>
                    <a:pt x="3324" y="8802"/>
                    <a:pt x="3373" y="8802"/>
                  </a:cubicBezTo>
                  <a:cubicBezTo>
                    <a:pt x="3493" y="8802"/>
                    <a:pt x="3608" y="8676"/>
                    <a:pt x="3537" y="8534"/>
                  </a:cubicBezTo>
                  <a:cubicBezTo>
                    <a:pt x="2369" y="5832"/>
                    <a:pt x="1535" y="2996"/>
                    <a:pt x="968" y="94"/>
                  </a:cubicBezTo>
                  <a:cubicBezTo>
                    <a:pt x="968" y="36"/>
                    <a:pt x="901" y="1"/>
                    <a:pt x="8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0" name="Google Shape;3290;p62"/>
            <p:cNvSpPr/>
            <p:nvPr/>
          </p:nvSpPr>
          <p:spPr>
            <a:xfrm>
              <a:off x="4801550" y="3698650"/>
              <a:ext cx="179250" cy="129850"/>
            </a:xfrm>
            <a:custGeom>
              <a:avLst/>
              <a:gdLst/>
              <a:ahLst/>
              <a:cxnLst/>
              <a:rect l="l" t="t" r="r" b="b"/>
              <a:pathLst>
                <a:path w="7170" h="5194" extrusionOk="0">
                  <a:moveTo>
                    <a:pt x="3721" y="0"/>
                  </a:moveTo>
                  <a:cubicBezTo>
                    <a:pt x="1826" y="0"/>
                    <a:pt x="0" y="2271"/>
                    <a:pt x="1550" y="4214"/>
                  </a:cubicBezTo>
                  <a:cubicBezTo>
                    <a:pt x="2093" y="4906"/>
                    <a:pt x="2776" y="5193"/>
                    <a:pt x="3450" y="5193"/>
                  </a:cubicBezTo>
                  <a:cubicBezTo>
                    <a:pt x="5344" y="5193"/>
                    <a:pt x="7170" y="2923"/>
                    <a:pt x="5620" y="979"/>
                  </a:cubicBezTo>
                  <a:cubicBezTo>
                    <a:pt x="5077" y="287"/>
                    <a:pt x="4395" y="0"/>
                    <a:pt x="372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1" name="Google Shape;3291;p62"/>
            <p:cNvSpPr/>
            <p:nvPr/>
          </p:nvSpPr>
          <p:spPr>
            <a:xfrm>
              <a:off x="4973725" y="4321325"/>
              <a:ext cx="150975" cy="278875"/>
            </a:xfrm>
            <a:custGeom>
              <a:avLst/>
              <a:gdLst/>
              <a:ahLst/>
              <a:cxnLst/>
              <a:rect l="l" t="t" r="r" b="b"/>
              <a:pathLst>
                <a:path w="6039" h="11155" extrusionOk="0">
                  <a:moveTo>
                    <a:pt x="4637" y="489"/>
                  </a:moveTo>
                  <a:cubicBezTo>
                    <a:pt x="4637" y="1757"/>
                    <a:pt x="4770" y="3024"/>
                    <a:pt x="4837" y="4292"/>
                  </a:cubicBezTo>
                  <a:cubicBezTo>
                    <a:pt x="4904" y="5793"/>
                    <a:pt x="5071" y="8895"/>
                    <a:pt x="3570" y="9863"/>
                  </a:cubicBezTo>
                  <a:cubicBezTo>
                    <a:pt x="3066" y="10194"/>
                    <a:pt x="2660" y="10334"/>
                    <a:pt x="2335" y="10334"/>
                  </a:cubicBezTo>
                  <a:cubicBezTo>
                    <a:pt x="891" y="10334"/>
                    <a:pt x="1035" y="7592"/>
                    <a:pt x="1335" y="6694"/>
                  </a:cubicBezTo>
                  <a:cubicBezTo>
                    <a:pt x="1568" y="5960"/>
                    <a:pt x="1868" y="5259"/>
                    <a:pt x="2235" y="4559"/>
                  </a:cubicBezTo>
                  <a:cubicBezTo>
                    <a:pt x="2969" y="3158"/>
                    <a:pt x="3770" y="1790"/>
                    <a:pt x="4637" y="489"/>
                  </a:cubicBezTo>
                  <a:close/>
                  <a:moveTo>
                    <a:pt x="4772" y="0"/>
                  </a:moveTo>
                  <a:cubicBezTo>
                    <a:pt x="4753" y="0"/>
                    <a:pt x="4731" y="8"/>
                    <a:pt x="4704" y="22"/>
                  </a:cubicBezTo>
                  <a:cubicBezTo>
                    <a:pt x="2702" y="1890"/>
                    <a:pt x="1235" y="4259"/>
                    <a:pt x="434" y="6894"/>
                  </a:cubicBezTo>
                  <a:cubicBezTo>
                    <a:pt x="0" y="8462"/>
                    <a:pt x="234" y="10697"/>
                    <a:pt x="2135" y="11097"/>
                  </a:cubicBezTo>
                  <a:cubicBezTo>
                    <a:pt x="2311" y="11136"/>
                    <a:pt x="2480" y="11154"/>
                    <a:pt x="2643" y="11154"/>
                  </a:cubicBezTo>
                  <a:cubicBezTo>
                    <a:pt x="4144" y="11154"/>
                    <a:pt x="5073" y="9579"/>
                    <a:pt x="5404" y="8195"/>
                  </a:cubicBezTo>
                  <a:cubicBezTo>
                    <a:pt x="6038" y="5626"/>
                    <a:pt x="5538" y="2891"/>
                    <a:pt x="5371" y="322"/>
                  </a:cubicBezTo>
                  <a:cubicBezTo>
                    <a:pt x="5346" y="127"/>
                    <a:pt x="5197" y="3"/>
                    <a:pt x="5027" y="3"/>
                  </a:cubicBezTo>
                  <a:cubicBezTo>
                    <a:pt x="4965" y="3"/>
                    <a:pt x="4900" y="20"/>
                    <a:pt x="4837" y="56"/>
                  </a:cubicBezTo>
                  <a:cubicBezTo>
                    <a:pt x="4818" y="17"/>
                    <a:pt x="4798" y="0"/>
                    <a:pt x="47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2" name="Google Shape;3292;p62"/>
            <p:cNvSpPr/>
            <p:nvPr/>
          </p:nvSpPr>
          <p:spPr>
            <a:xfrm>
              <a:off x="4854475" y="4126700"/>
              <a:ext cx="253525" cy="212700"/>
            </a:xfrm>
            <a:custGeom>
              <a:avLst/>
              <a:gdLst/>
              <a:ahLst/>
              <a:cxnLst/>
              <a:rect l="l" t="t" r="r" b="b"/>
              <a:pathLst>
                <a:path w="10141" h="8508" extrusionOk="0">
                  <a:moveTo>
                    <a:pt x="3269" y="936"/>
                  </a:moveTo>
                  <a:cubicBezTo>
                    <a:pt x="5071" y="936"/>
                    <a:pt x="6605" y="3571"/>
                    <a:pt x="7406" y="4872"/>
                  </a:cubicBezTo>
                  <a:cubicBezTo>
                    <a:pt x="8039" y="5973"/>
                    <a:pt x="8640" y="7107"/>
                    <a:pt x="9340" y="8174"/>
                  </a:cubicBezTo>
                  <a:cubicBezTo>
                    <a:pt x="7906" y="7540"/>
                    <a:pt x="6472" y="6840"/>
                    <a:pt x="5071" y="6073"/>
                  </a:cubicBezTo>
                  <a:cubicBezTo>
                    <a:pt x="4403" y="5706"/>
                    <a:pt x="3770" y="5272"/>
                    <a:pt x="3169" y="4838"/>
                  </a:cubicBezTo>
                  <a:cubicBezTo>
                    <a:pt x="2235" y="4105"/>
                    <a:pt x="0" y="936"/>
                    <a:pt x="3269" y="936"/>
                  </a:cubicBezTo>
                  <a:close/>
                  <a:moveTo>
                    <a:pt x="2956" y="0"/>
                  </a:moveTo>
                  <a:cubicBezTo>
                    <a:pt x="2395" y="0"/>
                    <a:pt x="1845" y="192"/>
                    <a:pt x="1368" y="669"/>
                  </a:cubicBezTo>
                  <a:cubicBezTo>
                    <a:pt x="0" y="2070"/>
                    <a:pt x="1068" y="4071"/>
                    <a:pt x="2269" y="5105"/>
                  </a:cubicBezTo>
                  <a:cubicBezTo>
                    <a:pt x="4403" y="6873"/>
                    <a:pt x="6939" y="8041"/>
                    <a:pt x="9641" y="8508"/>
                  </a:cubicBezTo>
                  <a:cubicBezTo>
                    <a:pt x="9707" y="8508"/>
                    <a:pt x="9741" y="8474"/>
                    <a:pt x="9741" y="8408"/>
                  </a:cubicBezTo>
                  <a:cubicBezTo>
                    <a:pt x="10007" y="8374"/>
                    <a:pt x="10141" y="8141"/>
                    <a:pt x="10041" y="7907"/>
                  </a:cubicBezTo>
                  <a:cubicBezTo>
                    <a:pt x="8773" y="5639"/>
                    <a:pt x="7672" y="3071"/>
                    <a:pt x="5738" y="1303"/>
                  </a:cubicBezTo>
                  <a:cubicBezTo>
                    <a:pt x="5009" y="617"/>
                    <a:pt x="3964" y="0"/>
                    <a:pt x="295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3" name="Google Shape;3293;p62"/>
            <p:cNvSpPr/>
            <p:nvPr/>
          </p:nvSpPr>
          <p:spPr>
            <a:xfrm>
              <a:off x="1965750" y="3398275"/>
              <a:ext cx="2893750" cy="1027475"/>
            </a:xfrm>
            <a:custGeom>
              <a:avLst/>
              <a:gdLst/>
              <a:ahLst/>
              <a:cxnLst/>
              <a:rect l="l" t="t" r="r" b="b"/>
              <a:pathLst>
                <a:path w="115750" h="41099" extrusionOk="0">
                  <a:moveTo>
                    <a:pt x="31310" y="1"/>
                  </a:moveTo>
                  <a:cubicBezTo>
                    <a:pt x="27439" y="1"/>
                    <a:pt x="23716" y="337"/>
                    <a:pt x="20481" y="1185"/>
                  </a:cubicBezTo>
                  <a:cubicBezTo>
                    <a:pt x="2535" y="5889"/>
                    <a:pt x="0" y="26870"/>
                    <a:pt x="18247" y="35276"/>
                  </a:cubicBezTo>
                  <a:cubicBezTo>
                    <a:pt x="28623" y="40080"/>
                    <a:pt x="59398" y="41098"/>
                    <a:pt x="83628" y="41098"/>
                  </a:cubicBezTo>
                  <a:cubicBezTo>
                    <a:pt x="101462" y="41098"/>
                    <a:pt x="115749" y="40547"/>
                    <a:pt x="115749" y="40547"/>
                  </a:cubicBezTo>
                  <a:lnTo>
                    <a:pt x="98704" y="15329"/>
                  </a:lnTo>
                  <a:cubicBezTo>
                    <a:pt x="98704" y="15329"/>
                    <a:pt x="91826" y="13706"/>
                    <a:pt x="82035" y="12296"/>
                  </a:cubicBezTo>
                  <a:lnTo>
                    <a:pt x="82035" y="12296"/>
                  </a:lnTo>
                  <a:lnTo>
                    <a:pt x="81959" y="6422"/>
                  </a:lnTo>
                  <a:lnTo>
                    <a:pt x="63212" y="4955"/>
                  </a:lnTo>
                  <a:cubicBezTo>
                    <a:pt x="63212" y="4955"/>
                    <a:pt x="46167" y="1"/>
                    <a:pt x="313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4" name="Google Shape;3294;p62"/>
            <p:cNvSpPr/>
            <p:nvPr/>
          </p:nvSpPr>
          <p:spPr>
            <a:xfrm>
              <a:off x="2915575" y="3626375"/>
              <a:ext cx="1102500" cy="80075"/>
            </a:xfrm>
            <a:custGeom>
              <a:avLst/>
              <a:gdLst/>
              <a:ahLst/>
              <a:cxnLst/>
              <a:rect l="l" t="t" r="r" b="b"/>
              <a:pathLst>
                <a:path w="44100" h="3203" extrusionOk="0">
                  <a:moveTo>
                    <a:pt x="2169" y="0"/>
                  </a:moveTo>
                  <a:cubicBezTo>
                    <a:pt x="2102" y="0"/>
                    <a:pt x="2102" y="67"/>
                    <a:pt x="2169" y="100"/>
                  </a:cubicBezTo>
                  <a:cubicBezTo>
                    <a:pt x="3237" y="301"/>
                    <a:pt x="4304" y="601"/>
                    <a:pt x="5371" y="801"/>
                  </a:cubicBezTo>
                  <a:lnTo>
                    <a:pt x="6339" y="968"/>
                  </a:lnTo>
                  <a:cubicBezTo>
                    <a:pt x="4237" y="1135"/>
                    <a:pt x="2169" y="1335"/>
                    <a:pt x="68" y="1568"/>
                  </a:cubicBezTo>
                  <a:cubicBezTo>
                    <a:pt x="1" y="1568"/>
                    <a:pt x="1" y="1668"/>
                    <a:pt x="68" y="1668"/>
                  </a:cubicBezTo>
                  <a:cubicBezTo>
                    <a:pt x="2903" y="1435"/>
                    <a:pt x="5738" y="1368"/>
                    <a:pt x="8574" y="1368"/>
                  </a:cubicBezTo>
                  <a:cubicBezTo>
                    <a:pt x="9291" y="1360"/>
                    <a:pt x="10002" y="1355"/>
                    <a:pt x="10709" y="1355"/>
                  </a:cubicBezTo>
                  <a:cubicBezTo>
                    <a:pt x="12831" y="1355"/>
                    <a:pt x="14920" y="1393"/>
                    <a:pt x="17046" y="1468"/>
                  </a:cubicBezTo>
                  <a:cubicBezTo>
                    <a:pt x="22717" y="1668"/>
                    <a:pt x="28421" y="2069"/>
                    <a:pt x="34092" y="2536"/>
                  </a:cubicBezTo>
                  <a:cubicBezTo>
                    <a:pt x="37294" y="2802"/>
                    <a:pt x="40497" y="3136"/>
                    <a:pt x="43699" y="3203"/>
                  </a:cubicBezTo>
                  <a:cubicBezTo>
                    <a:pt x="44032" y="3203"/>
                    <a:pt x="44099" y="2702"/>
                    <a:pt x="43766" y="2636"/>
                  </a:cubicBezTo>
                  <a:cubicBezTo>
                    <a:pt x="40997" y="2169"/>
                    <a:pt x="38162" y="1968"/>
                    <a:pt x="35360" y="1702"/>
                  </a:cubicBezTo>
                  <a:cubicBezTo>
                    <a:pt x="32524" y="1435"/>
                    <a:pt x="29655" y="1235"/>
                    <a:pt x="26820" y="1034"/>
                  </a:cubicBezTo>
                  <a:cubicBezTo>
                    <a:pt x="23207" y="802"/>
                    <a:pt x="19608" y="690"/>
                    <a:pt x="16004" y="690"/>
                  </a:cubicBezTo>
                  <a:cubicBezTo>
                    <a:pt x="13919" y="690"/>
                    <a:pt x="11832" y="728"/>
                    <a:pt x="9741" y="801"/>
                  </a:cubicBezTo>
                  <a:cubicBezTo>
                    <a:pt x="9208" y="801"/>
                    <a:pt x="8674" y="834"/>
                    <a:pt x="8173" y="868"/>
                  </a:cubicBezTo>
                  <a:cubicBezTo>
                    <a:pt x="8040" y="834"/>
                    <a:pt x="7907" y="834"/>
                    <a:pt x="7807" y="801"/>
                  </a:cubicBezTo>
                  <a:cubicBezTo>
                    <a:pt x="7540" y="734"/>
                    <a:pt x="7273" y="668"/>
                    <a:pt x="6973" y="634"/>
                  </a:cubicBezTo>
                  <a:cubicBezTo>
                    <a:pt x="6439" y="534"/>
                    <a:pt x="5939" y="467"/>
                    <a:pt x="5405" y="401"/>
                  </a:cubicBezTo>
                  <a:cubicBezTo>
                    <a:pt x="4337" y="267"/>
                    <a:pt x="3270" y="167"/>
                    <a:pt x="216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5" name="Google Shape;3295;p62"/>
            <p:cNvSpPr/>
            <p:nvPr/>
          </p:nvSpPr>
          <p:spPr>
            <a:xfrm>
              <a:off x="4268225" y="3766150"/>
              <a:ext cx="388375" cy="633175"/>
            </a:xfrm>
            <a:custGeom>
              <a:avLst/>
              <a:gdLst/>
              <a:ahLst/>
              <a:cxnLst/>
              <a:rect l="l" t="t" r="r" b="b"/>
              <a:pathLst>
                <a:path w="15535" h="25327" extrusionOk="0">
                  <a:moveTo>
                    <a:pt x="68" y="0"/>
                  </a:moveTo>
                  <a:cubicBezTo>
                    <a:pt x="36" y="0"/>
                    <a:pt x="0" y="31"/>
                    <a:pt x="0" y="80"/>
                  </a:cubicBezTo>
                  <a:cubicBezTo>
                    <a:pt x="334" y="947"/>
                    <a:pt x="4670" y="8353"/>
                    <a:pt x="5671" y="9987"/>
                  </a:cubicBezTo>
                  <a:cubicBezTo>
                    <a:pt x="7672" y="13290"/>
                    <a:pt x="9774" y="16492"/>
                    <a:pt x="11842" y="19761"/>
                  </a:cubicBezTo>
                  <a:cubicBezTo>
                    <a:pt x="12442" y="20695"/>
                    <a:pt x="13043" y="21595"/>
                    <a:pt x="13643" y="22529"/>
                  </a:cubicBezTo>
                  <a:cubicBezTo>
                    <a:pt x="14244" y="23430"/>
                    <a:pt x="14878" y="24331"/>
                    <a:pt x="15411" y="25298"/>
                  </a:cubicBezTo>
                  <a:cubicBezTo>
                    <a:pt x="15422" y="25319"/>
                    <a:pt x="15438" y="25327"/>
                    <a:pt x="15456" y="25327"/>
                  </a:cubicBezTo>
                  <a:cubicBezTo>
                    <a:pt x="15494" y="25327"/>
                    <a:pt x="15534" y="25288"/>
                    <a:pt x="15511" y="25265"/>
                  </a:cubicBezTo>
                  <a:cubicBezTo>
                    <a:pt x="14477" y="23630"/>
                    <a:pt x="13543" y="21929"/>
                    <a:pt x="12609" y="20261"/>
                  </a:cubicBezTo>
                  <a:cubicBezTo>
                    <a:pt x="11642" y="18627"/>
                    <a:pt x="10641" y="16925"/>
                    <a:pt x="9674" y="15258"/>
                  </a:cubicBezTo>
                  <a:cubicBezTo>
                    <a:pt x="7739" y="11955"/>
                    <a:pt x="801" y="814"/>
                    <a:pt x="100" y="13"/>
                  </a:cubicBezTo>
                  <a:cubicBezTo>
                    <a:pt x="91" y="4"/>
                    <a:pt x="80" y="0"/>
                    <a:pt x="6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6" name="Google Shape;3296;p62"/>
            <p:cNvSpPr/>
            <p:nvPr/>
          </p:nvSpPr>
          <p:spPr>
            <a:xfrm>
              <a:off x="2313600" y="3689725"/>
              <a:ext cx="1631075" cy="1024775"/>
            </a:xfrm>
            <a:custGeom>
              <a:avLst/>
              <a:gdLst/>
              <a:ahLst/>
              <a:cxnLst/>
              <a:rect l="l" t="t" r="r" b="b"/>
              <a:pathLst>
                <a:path w="65243" h="40991" extrusionOk="0">
                  <a:moveTo>
                    <a:pt x="28621" y="1"/>
                  </a:moveTo>
                  <a:cubicBezTo>
                    <a:pt x="28619" y="1"/>
                    <a:pt x="28618" y="1"/>
                    <a:pt x="28617" y="2"/>
                  </a:cubicBezTo>
                  <a:cubicBezTo>
                    <a:pt x="26782" y="735"/>
                    <a:pt x="863" y="36961"/>
                    <a:pt x="396" y="38496"/>
                  </a:cubicBezTo>
                  <a:cubicBezTo>
                    <a:pt x="1" y="39767"/>
                    <a:pt x="3051" y="40991"/>
                    <a:pt x="5271" y="40991"/>
                  </a:cubicBezTo>
                  <a:cubicBezTo>
                    <a:pt x="5672" y="40991"/>
                    <a:pt x="6046" y="40951"/>
                    <a:pt x="6367" y="40864"/>
                  </a:cubicBezTo>
                  <a:cubicBezTo>
                    <a:pt x="7135" y="40631"/>
                    <a:pt x="9903" y="39130"/>
                    <a:pt x="13039" y="37395"/>
                  </a:cubicBezTo>
                  <a:cubicBezTo>
                    <a:pt x="18076" y="34560"/>
                    <a:pt x="23613" y="31124"/>
                    <a:pt x="23613" y="31124"/>
                  </a:cubicBezTo>
                  <a:lnTo>
                    <a:pt x="65243" y="30890"/>
                  </a:lnTo>
                  <a:lnTo>
                    <a:pt x="64275" y="3337"/>
                  </a:lnTo>
                  <a:cubicBezTo>
                    <a:pt x="64275" y="3337"/>
                    <a:pt x="43992" y="8192"/>
                    <a:pt x="41336" y="8192"/>
                  </a:cubicBezTo>
                  <a:cubicBezTo>
                    <a:pt x="41181" y="8192"/>
                    <a:pt x="41086" y="8176"/>
                    <a:pt x="41059" y="8141"/>
                  </a:cubicBezTo>
                  <a:cubicBezTo>
                    <a:pt x="41059" y="8141"/>
                    <a:pt x="28964" y="1"/>
                    <a:pt x="28621" y="1"/>
                  </a:cubicBezTo>
                  <a:close/>
                </a:path>
              </a:pathLst>
            </a:custGeom>
            <a:solidFill>
              <a:srgbClr val="D37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7" name="Google Shape;3297;p62"/>
            <p:cNvSpPr/>
            <p:nvPr/>
          </p:nvSpPr>
          <p:spPr>
            <a:xfrm>
              <a:off x="2313625" y="3689725"/>
              <a:ext cx="1168225" cy="1024825"/>
            </a:xfrm>
            <a:custGeom>
              <a:avLst/>
              <a:gdLst/>
              <a:ahLst/>
              <a:cxnLst/>
              <a:rect l="l" t="t" r="r" b="b"/>
              <a:pathLst>
                <a:path w="46729" h="40993" extrusionOk="0">
                  <a:moveTo>
                    <a:pt x="28620" y="1"/>
                  </a:moveTo>
                  <a:cubicBezTo>
                    <a:pt x="28618" y="1"/>
                    <a:pt x="28617" y="1"/>
                    <a:pt x="28616" y="2"/>
                  </a:cubicBezTo>
                  <a:cubicBezTo>
                    <a:pt x="26781" y="735"/>
                    <a:pt x="862" y="36961"/>
                    <a:pt x="395" y="38496"/>
                  </a:cubicBezTo>
                  <a:cubicBezTo>
                    <a:pt x="1" y="39792"/>
                    <a:pt x="3034" y="40993"/>
                    <a:pt x="5212" y="40993"/>
                  </a:cubicBezTo>
                  <a:cubicBezTo>
                    <a:pt x="5612" y="40993"/>
                    <a:pt x="5984" y="40952"/>
                    <a:pt x="6300" y="40864"/>
                  </a:cubicBezTo>
                  <a:cubicBezTo>
                    <a:pt x="7100" y="40631"/>
                    <a:pt x="9869" y="39163"/>
                    <a:pt x="12971" y="37395"/>
                  </a:cubicBezTo>
                  <a:lnTo>
                    <a:pt x="13004" y="37395"/>
                  </a:lnTo>
                  <a:cubicBezTo>
                    <a:pt x="18075" y="34560"/>
                    <a:pt x="23612" y="31124"/>
                    <a:pt x="23612" y="31124"/>
                  </a:cubicBezTo>
                  <a:lnTo>
                    <a:pt x="32885" y="31057"/>
                  </a:lnTo>
                  <a:lnTo>
                    <a:pt x="46728" y="7307"/>
                  </a:lnTo>
                  <a:lnTo>
                    <a:pt x="46728" y="7307"/>
                  </a:lnTo>
                  <a:cubicBezTo>
                    <a:pt x="44145" y="7829"/>
                    <a:pt x="42083" y="8193"/>
                    <a:pt x="41343" y="8193"/>
                  </a:cubicBezTo>
                  <a:cubicBezTo>
                    <a:pt x="41185" y="8193"/>
                    <a:pt x="41087" y="8176"/>
                    <a:pt x="41058" y="8141"/>
                  </a:cubicBezTo>
                  <a:cubicBezTo>
                    <a:pt x="41058" y="8141"/>
                    <a:pt x="28963" y="1"/>
                    <a:pt x="2862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8" name="Google Shape;3298;p62"/>
            <p:cNvSpPr/>
            <p:nvPr/>
          </p:nvSpPr>
          <p:spPr>
            <a:xfrm>
              <a:off x="2306950" y="3689400"/>
              <a:ext cx="1033125" cy="1028650"/>
            </a:xfrm>
            <a:custGeom>
              <a:avLst/>
              <a:gdLst/>
              <a:ahLst/>
              <a:cxnLst/>
              <a:rect l="l" t="t" r="r" b="b"/>
              <a:pathLst>
                <a:path w="41325" h="41146" extrusionOk="0">
                  <a:moveTo>
                    <a:pt x="28912" y="0"/>
                  </a:moveTo>
                  <a:cubicBezTo>
                    <a:pt x="28873" y="0"/>
                    <a:pt x="28841" y="5"/>
                    <a:pt x="28816" y="15"/>
                  </a:cubicBezTo>
                  <a:cubicBezTo>
                    <a:pt x="26948" y="782"/>
                    <a:pt x="896" y="36974"/>
                    <a:pt x="396" y="38542"/>
                  </a:cubicBezTo>
                  <a:cubicBezTo>
                    <a:pt x="1" y="39868"/>
                    <a:pt x="3112" y="41146"/>
                    <a:pt x="5373" y="41146"/>
                  </a:cubicBezTo>
                  <a:cubicBezTo>
                    <a:pt x="5786" y="41146"/>
                    <a:pt x="6170" y="41103"/>
                    <a:pt x="6500" y="41011"/>
                  </a:cubicBezTo>
                  <a:cubicBezTo>
                    <a:pt x="8668" y="40410"/>
                    <a:pt x="24513" y="31470"/>
                    <a:pt x="24513" y="31470"/>
                  </a:cubicBezTo>
                  <a:lnTo>
                    <a:pt x="41325" y="8154"/>
                  </a:lnTo>
                  <a:cubicBezTo>
                    <a:pt x="35698" y="3395"/>
                    <a:pt x="29947" y="0"/>
                    <a:pt x="289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9" name="Google Shape;3299;p62"/>
            <p:cNvSpPr/>
            <p:nvPr/>
          </p:nvSpPr>
          <p:spPr>
            <a:xfrm>
              <a:off x="2358600" y="3747775"/>
              <a:ext cx="659350" cy="920300"/>
            </a:xfrm>
            <a:custGeom>
              <a:avLst/>
              <a:gdLst/>
              <a:ahLst/>
              <a:cxnLst/>
              <a:rect l="l" t="t" r="r" b="b"/>
              <a:pathLst>
                <a:path w="26374" h="36812" extrusionOk="0">
                  <a:moveTo>
                    <a:pt x="26344" y="1"/>
                  </a:moveTo>
                  <a:cubicBezTo>
                    <a:pt x="26336" y="1"/>
                    <a:pt x="26326" y="5"/>
                    <a:pt x="26316" y="15"/>
                  </a:cubicBezTo>
                  <a:cubicBezTo>
                    <a:pt x="21713" y="5819"/>
                    <a:pt x="4234" y="30470"/>
                    <a:pt x="64" y="36641"/>
                  </a:cubicBezTo>
                  <a:cubicBezTo>
                    <a:pt x="1" y="36746"/>
                    <a:pt x="18" y="36812"/>
                    <a:pt x="64" y="36812"/>
                  </a:cubicBezTo>
                  <a:cubicBezTo>
                    <a:pt x="91" y="36812"/>
                    <a:pt x="127" y="36790"/>
                    <a:pt x="164" y="36741"/>
                  </a:cubicBezTo>
                  <a:cubicBezTo>
                    <a:pt x="4667" y="30770"/>
                    <a:pt x="22347" y="6319"/>
                    <a:pt x="26350" y="48"/>
                  </a:cubicBezTo>
                  <a:cubicBezTo>
                    <a:pt x="26373" y="24"/>
                    <a:pt x="26363" y="1"/>
                    <a:pt x="26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0" name="Google Shape;3300;p62"/>
            <p:cNvSpPr/>
            <p:nvPr/>
          </p:nvSpPr>
          <p:spPr>
            <a:xfrm>
              <a:off x="2513800" y="4470075"/>
              <a:ext cx="66575" cy="210625"/>
            </a:xfrm>
            <a:custGeom>
              <a:avLst/>
              <a:gdLst/>
              <a:ahLst/>
              <a:cxnLst/>
              <a:rect l="l" t="t" r="r" b="b"/>
              <a:pathLst>
                <a:path w="2663" h="8425" extrusionOk="0">
                  <a:moveTo>
                    <a:pt x="42" y="1"/>
                  </a:moveTo>
                  <a:cubicBezTo>
                    <a:pt x="17" y="1"/>
                    <a:pt x="0" y="50"/>
                    <a:pt x="27" y="77"/>
                  </a:cubicBezTo>
                  <a:cubicBezTo>
                    <a:pt x="2129" y="2145"/>
                    <a:pt x="2662" y="5814"/>
                    <a:pt x="1128" y="8349"/>
                  </a:cubicBezTo>
                  <a:cubicBezTo>
                    <a:pt x="1101" y="8376"/>
                    <a:pt x="1139" y="8425"/>
                    <a:pt x="1173" y="8425"/>
                  </a:cubicBezTo>
                  <a:cubicBezTo>
                    <a:pt x="1181" y="8425"/>
                    <a:pt x="1188" y="8422"/>
                    <a:pt x="1195" y="8416"/>
                  </a:cubicBezTo>
                  <a:cubicBezTo>
                    <a:pt x="2229" y="7048"/>
                    <a:pt x="2629" y="5347"/>
                    <a:pt x="2329" y="3713"/>
                  </a:cubicBezTo>
                  <a:cubicBezTo>
                    <a:pt x="2062" y="2345"/>
                    <a:pt x="1361" y="877"/>
                    <a:pt x="61" y="10"/>
                  </a:cubicBezTo>
                  <a:cubicBezTo>
                    <a:pt x="54" y="3"/>
                    <a:pt x="48" y="1"/>
                    <a:pt x="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1" name="Google Shape;3301;p62"/>
            <p:cNvSpPr/>
            <p:nvPr/>
          </p:nvSpPr>
          <p:spPr>
            <a:xfrm>
              <a:off x="2860250" y="4291650"/>
              <a:ext cx="82875" cy="223100"/>
            </a:xfrm>
            <a:custGeom>
              <a:avLst/>
              <a:gdLst/>
              <a:ahLst/>
              <a:cxnLst/>
              <a:rect l="l" t="t" r="r" b="b"/>
              <a:pathLst>
                <a:path w="3315" h="8924" extrusionOk="0">
                  <a:moveTo>
                    <a:pt x="2339" y="0"/>
                  </a:moveTo>
                  <a:cubicBezTo>
                    <a:pt x="2290" y="0"/>
                    <a:pt x="2234" y="48"/>
                    <a:pt x="2214" y="108"/>
                  </a:cubicBezTo>
                  <a:cubicBezTo>
                    <a:pt x="1814" y="3011"/>
                    <a:pt x="1080" y="5913"/>
                    <a:pt x="46" y="8681"/>
                  </a:cubicBezTo>
                  <a:cubicBezTo>
                    <a:pt x="0" y="8818"/>
                    <a:pt x="110" y="8924"/>
                    <a:pt x="227" y="8924"/>
                  </a:cubicBezTo>
                  <a:cubicBezTo>
                    <a:pt x="281" y="8924"/>
                    <a:pt x="337" y="8901"/>
                    <a:pt x="379" y="8848"/>
                  </a:cubicBezTo>
                  <a:cubicBezTo>
                    <a:pt x="2147" y="6446"/>
                    <a:pt x="3315" y="3011"/>
                    <a:pt x="2414" y="75"/>
                  </a:cubicBezTo>
                  <a:cubicBezTo>
                    <a:pt x="2401" y="22"/>
                    <a:pt x="2371" y="0"/>
                    <a:pt x="23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2" name="Google Shape;3302;p62"/>
            <p:cNvSpPr/>
            <p:nvPr/>
          </p:nvSpPr>
          <p:spPr>
            <a:xfrm>
              <a:off x="2808550" y="4325350"/>
              <a:ext cx="82875" cy="222750"/>
            </a:xfrm>
            <a:custGeom>
              <a:avLst/>
              <a:gdLst/>
              <a:ahLst/>
              <a:cxnLst/>
              <a:rect l="l" t="t" r="r" b="b"/>
              <a:pathLst>
                <a:path w="3315" h="8910" extrusionOk="0">
                  <a:moveTo>
                    <a:pt x="2324" y="1"/>
                  </a:moveTo>
                  <a:cubicBezTo>
                    <a:pt x="2270" y="1"/>
                    <a:pt x="2214" y="37"/>
                    <a:pt x="2214" y="95"/>
                  </a:cubicBezTo>
                  <a:cubicBezTo>
                    <a:pt x="1780" y="3030"/>
                    <a:pt x="1046" y="5899"/>
                    <a:pt x="46" y="8668"/>
                  </a:cubicBezTo>
                  <a:cubicBezTo>
                    <a:pt x="0" y="8804"/>
                    <a:pt x="110" y="8910"/>
                    <a:pt x="227" y="8910"/>
                  </a:cubicBezTo>
                  <a:cubicBezTo>
                    <a:pt x="281" y="8910"/>
                    <a:pt x="337" y="8887"/>
                    <a:pt x="379" y="8834"/>
                  </a:cubicBezTo>
                  <a:cubicBezTo>
                    <a:pt x="2147" y="6433"/>
                    <a:pt x="3315" y="2997"/>
                    <a:pt x="2414" y="61"/>
                  </a:cubicBezTo>
                  <a:cubicBezTo>
                    <a:pt x="2400" y="19"/>
                    <a:pt x="2363" y="1"/>
                    <a:pt x="23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3" name="Google Shape;3303;p62"/>
            <p:cNvSpPr/>
            <p:nvPr/>
          </p:nvSpPr>
          <p:spPr>
            <a:xfrm>
              <a:off x="2756000" y="4359200"/>
              <a:ext cx="83725" cy="223100"/>
            </a:xfrm>
            <a:custGeom>
              <a:avLst/>
              <a:gdLst/>
              <a:ahLst/>
              <a:cxnLst/>
              <a:rect l="l" t="t" r="r" b="b"/>
              <a:pathLst>
                <a:path w="3349" h="8924" extrusionOk="0">
                  <a:moveTo>
                    <a:pt x="2361" y="0"/>
                  </a:moveTo>
                  <a:cubicBezTo>
                    <a:pt x="2302" y="0"/>
                    <a:pt x="2234" y="48"/>
                    <a:pt x="2214" y="108"/>
                  </a:cubicBezTo>
                  <a:cubicBezTo>
                    <a:pt x="1814" y="3010"/>
                    <a:pt x="1080" y="5879"/>
                    <a:pt x="46" y="8681"/>
                  </a:cubicBezTo>
                  <a:cubicBezTo>
                    <a:pt x="1" y="8818"/>
                    <a:pt x="111" y="8924"/>
                    <a:pt x="228" y="8924"/>
                  </a:cubicBezTo>
                  <a:cubicBezTo>
                    <a:pt x="282" y="8924"/>
                    <a:pt x="337" y="8901"/>
                    <a:pt x="380" y="8848"/>
                  </a:cubicBezTo>
                  <a:cubicBezTo>
                    <a:pt x="2181" y="6446"/>
                    <a:pt x="3348" y="3010"/>
                    <a:pt x="2448" y="75"/>
                  </a:cubicBezTo>
                  <a:cubicBezTo>
                    <a:pt x="2434" y="22"/>
                    <a:pt x="2400" y="0"/>
                    <a:pt x="23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4" name="Google Shape;3304;p62"/>
            <p:cNvSpPr/>
            <p:nvPr/>
          </p:nvSpPr>
          <p:spPr>
            <a:xfrm>
              <a:off x="2703725" y="4392900"/>
              <a:ext cx="83450" cy="223125"/>
            </a:xfrm>
            <a:custGeom>
              <a:avLst/>
              <a:gdLst/>
              <a:ahLst/>
              <a:cxnLst/>
              <a:rect l="l" t="t" r="r" b="b"/>
              <a:pathLst>
                <a:path w="3338" h="8925" extrusionOk="0">
                  <a:moveTo>
                    <a:pt x="2347" y="1"/>
                  </a:moveTo>
                  <a:cubicBezTo>
                    <a:pt x="2293" y="1"/>
                    <a:pt x="2237" y="37"/>
                    <a:pt x="2237" y="95"/>
                  </a:cubicBezTo>
                  <a:cubicBezTo>
                    <a:pt x="1837" y="3030"/>
                    <a:pt x="1103" y="5899"/>
                    <a:pt x="69" y="8668"/>
                  </a:cubicBezTo>
                  <a:cubicBezTo>
                    <a:pt x="1" y="8804"/>
                    <a:pt x="118" y="8925"/>
                    <a:pt x="242" y="8925"/>
                  </a:cubicBezTo>
                  <a:cubicBezTo>
                    <a:pt x="300" y="8925"/>
                    <a:pt x="360" y="8898"/>
                    <a:pt x="403" y="8834"/>
                  </a:cubicBezTo>
                  <a:cubicBezTo>
                    <a:pt x="2170" y="6433"/>
                    <a:pt x="3338" y="2997"/>
                    <a:pt x="2437" y="61"/>
                  </a:cubicBezTo>
                  <a:cubicBezTo>
                    <a:pt x="2423" y="19"/>
                    <a:pt x="2386" y="1"/>
                    <a:pt x="23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5" name="Google Shape;3305;p62"/>
            <p:cNvSpPr/>
            <p:nvPr/>
          </p:nvSpPr>
          <p:spPr>
            <a:xfrm>
              <a:off x="2991775" y="3788825"/>
              <a:ext cx="177275" cy="129600"/>
            </a:xfrm>
            <a:custGeom>
              <a:avLst/>
              <a:gdLst/>
              <a:ahLst/>
              <a:cxnLst/>
              <a:rect l="l" t="t" r="r" b="b"/>
              <a:pathLst>
                <a:path w="7091" h="5184" extrusionOk="0">
                  <a:moveTo>
                    <a:pt x="3405" y="1"/>
                  </a:moveTo>
                  <a:cubicBezTo>
                    <a:pt x="2690" y="1"/>
                    <a:pt x="1969" y="315"/>
                    <a:pt x="1423" y="1074"/>
                  </a:cubicBezTo>
                  <a:cubicBezTo>
                    <a:pt x="1" y="3051"/>
                    <a:pt x="1835" y="5184"/>
                    <a:pt x="3705" y="5184"/>
                  </a:cubicBezTo>
                  <a:cubicBezTo>
                    <a:pt x="4423" y="5184"/>
                    <a:pt x="5146" y="4869"/>
                    <a:pt x="5693" y="4110"/>
                  </a:cubicBezTo>
                  <a:cubicBezTo>
                    <a:pt x="7090" y="2134"/>
                    <a:pt x="5267" y="1"/>
                    <a:pt x="34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6" name="Google Shape;3306;p62"/>
            <p:cNvSpPr/>
            <p:nvPr/>
          </p:nvSpPr>
          <p:spPr>
            <a:xfrm>
              <a:off x="2880550" y="4420550"/>
              <a:ext cx="154325" cy="276275"/>
            </a:xfrm>
            <a:custGeom>
              <a:avLst/>
              <a:gdLst/>
              <a:ahLst/>
              <a:cxnLst/>
              <a:rect l="l" t="t" r="r" b="b"/>
              <a:pathLst>
                <a:path w="6173" h="11051" extrusionOk="0">
                  <a:moveTo>
                    <a:pt x="1135" y="456"/>
                  </a:moveTo>
                  <a:lnTo>
                    <a:pt x="1135" y="456"/>
                  </a:lnTo>
                  <a:cubicBezTo>
                    <a:pt x="2069" y="1757"/>
                    <a:pt x="2936" y="3058"/>
                    <a:pt x="3770" y="4426"/>
                  </a:cubicBezTo>
                  <a:cubicBezTo>
                    <a:pt x="4137" y="5093"/>
                    <a:pt x="4471" y="5794"/>
                    <a:pt x="4771" y="6527"/>
                  </a:cubicBezTo>
                  <a:cubicBezTo>
                    <a:pt x="5102" y="7436"/>
                    <a:pt x="5387" y="10211"/>
                    <a:pt x="3879" y="10211"/>
                  </a:cubicBezTo>
                  <a:cubicBezTo>
                    <a:pt x="3561" y="10211"/>
                    <a:pt x="3164" y="10087"/>
                    <a:pt x="2670" y="9796"/>
                  </a:cubicBezTo>
                  <a:cubicBezTo>
                    <a:pt x="1102" y="8862"/>
                    <a:pt x="1135" y="5794"/>
                    <a:pt x="1135" y="4293"/>
                  </a:cubicBezTo>
                  <a:cubicBezTo>
                    <a:pt x="1135" y="3025"/>
                    <a:pt x="1202" y="1757"/>
                    <a:pt x="1135" y="456"/>
                  </a:cubicBezTo>
                  <a:close/>
                  <a:moveTo>
                    <a:pt x="984" y="1"/>
                  </a:moveTo>
                  <a:cubicBezTo>
                    <a:pt x="958" y="1"/>
                    <a:pt x="935" y="17"/>
                    <a:pt x="935" y="56"/>
                  </a:cubicBezTo>
                  <a:cubicBezTo>
                    <a:pt x="882" y="34"/>
                    <a:pt x="828" y="23"/>
                    <a:pt x="775" y="23"/>
                  </a:cubicBezTo>
                  <a:cubicBezTo>
                    <a:pt x="593" y="23"/>
                    <a:pt x="427" y="150"/>
                    <a:pt x="401" y="356"/>
                  </a:cubicBezTo>
                  <a:cubicBezTo>
                    <a:pt x="368" y="2925"/>
                    <a:pt x="1" y="5694"/>
                    <a:pt x="735" y="8229"/>
                  </a:cubicBezTo>
                  <a:cubicBezTo>
                    <a:pt x="1147" y="9523"/>
                    <a:pt x="2103" y="11051"/>
                    <a:pt x="3559" y="11051"/>
                  </a:cubicBezTo>
                  <a:cubicBezTo>
                    <a:pt x="3754" y="11051"/>
                    <a:pt x="3958" y="11023"/>
                    <a:pt x="4171" y="10964"/>
                  </a:cubicBezTo>
                  <a:cubicBezTo>
                    <a:pt x="6072" y="10497"/>
                    <a:pt x="6172" y="8229"/>
                    <a:pt x="5672" y="6694"/>
                  </a:cubicBezTo>
                  <a:cubicBezTo>
                    <a:pt x="4738" y="4092"/>
                    <a:pt x="3137" y="1791"/>
                    <a:pt x="1035" y="23"/>
                  </a:cubicBezTo>
                  <a:cubicBezTo>
                    <a:pt x="1021" y="9"/>
                    <a:pt x="1002" y="1"/>
                    <a:pt x="9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7" name="Google Shape;3307;p62"/>
            <p:cNvSpPr/>
            <p:nvPr/>
          </p:nvSpPr>
          <p:spPr>
            <a:xfrm>
              <a:off x="2890575" y="4218425"/>
              <a:ext cx="246025" cy="220225"/>
            </a:xfrm>
            <a:custGeom>
              <a:avLst/>
              <a:gdLst/>
              <a:ahLst/>
              <a:cxnLst/>
              <a:rect l="l" t="t" r="r" b="b"/>
              <a:pathLst>
                <a:path w="9841" h="8809" extrusionOk="0">
                  <a:moveTo>
                    <a:pt x="6729" y="932"/>
                  </a:moveTo>
                  <a:cubicBezTo>
                    <a:pt x="9723" y="932"/>
                    <a:pt x="7688" y="4054"/>
                    <a:pt x="6805" y="4839"/>
                  </a:cubicBezTo>
                  <a:cubicBezTo>
                    <a:pt x="6238" y="5306"/>
                    <a:pt x="5604" y="5773"/>
                    <a:pt x="4970" y="6173"/>
                  </a:cubicBezTo>
                  <a:cubicBezTo>
                    <a:pt x="3603" y="7007"/>
                    <a:pt x="2235" y="7774"/>
                    <a:pt x="801" y="8441"/>
                  </a:cubicBezTo>
                  <a:cubicBezTo>
                    <a:pt x="1435" y="7341"/>
                    <a:pt x="2002" y="6206"/>
                    <a:pt x="2602" y="5072"/>
                  </a:cubicBezTo>
                  <a:cubicBezTo>
                    <a:pt x="3303" y="3738"/>
                    <a:pt x="4737" y="1036"/>
                    <a:pt x="6538" y="936"/>
                  </a:cubicBezTo>
                  <a:cubicBezTo>
                    <a:pt x="6604" y="933"/>
                    <a:pt x="6668" y="932"/>
                    <a:pt x="6729" y="932"/>
                  </a:cubicBezTo>
                  <a:close/>
                  <a:moveTo>
                    <a:pt x="6948" y="1"/>
                  </a:moveTo>
                  <a:cubicBezTo>
                    <a:pt x="5902" y="1"/>
                    <a:pt x="4821" y="696"/>
                    <a:pt x="4103" y="1436"/>
                  </a:cubicBezTo>
                  <a:cubicBezTo>
                    <a:pt x="2235" y="3304"/>
                    <a:pt x="1268" y="5906"/>
                    <a:pt x="100" y="8241"/>
                  </a:cubicBezTo>
                  <a:cubicBezTo>
                    <a:pt x="0" y="8441"/>
                    <a:pt x="167" y="8708"/>
                    <a:pt x="401" y="8742"/>
                  </a:cubicBezTo>
                  <a:cubicBezTo>
                    <a:pt x="401" y="8775"/>
                    <a:pt x="467" y="8808"/>
                    <a:pt x="501" y="8808"/>
                  </a:cubicBezTo>
                  <a:cubicBezTo>
                    <a:pt x="3203" y="8208"/>
                    <a:pt x="5704" y="6940"/>
                    <a:pt x="7739" y="5072"/>
                  </a:cubicBezTo>
                  <a:cubicBezTo>
                    <a:pt x="8907" y="3971"/>
                    <a:pt x="9841" y="1903"/>
                    <a:pt x="8406" y="569"/>
                  </a:cubicBezTo>
                  <a:cubicBezTo>
                    <a:pt x="7959" y="165"/>
                    <a:pt x="7457" y="1"/>
                    <a:pt x="69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8" name="Google Shape;3308;p62"/>
            <p:cNvSpPr/>
            <p:nvPr/>
          </p:nvSpPr>
          <p:spPr>
            <a:xfrm>
              <a:off x="3164100" y="3367900"/>
              <a:ext cx="2653575" cy="1154975"/>
            </a:xfrm>
            <a:custGeom>
              <a:avLst/>
              <a:gdLst/>
              <a:ahLst/>
              <a:cxnLst/>
              <a:rect l="l" t="t" r="r" b="b"/>
              <a:pathLst>
                <a:path w="106143" h="46199" extrusionOk="0">
                  <a:moveTo>
                    <a:pt x="78018" y="0"/>
                  </a:moveTo>
                  <a:cubicBezTo>
                    <a:pt x="64053" y="0"/>
                    <a:pt x="49969" y="7237"/>
                    <a:pt x="49969" y="7237"/>
                  </a:cubicBezTo>
                  <a:lnTo>
                    <a:pt x="31289" y="7737"/>
                  </a:lnTo>
                  <a:lnTo>
                    <a:pt x="31488" y="14853"/>
                  </a:lnTo>
                  <a:lnTo>
                    <a:pt x="31488" y="14853"/>
                  </a:lnTo>
                  <a:cubicBezTo>
                    <a:pt x="22151" y="16347"/>
                    <a:pt x="15712" y="17878"/>
                    <a:pt x="15712" y="17878"/>
                  </a:cubicBezTo>
                  <a:lnTo>
                    <a:pt x="0" y="46198"/>
                  </a:lnTo>
                  <a:cubicBezTo>
                    <a:pt x="0" y="46198"/>
                    <a:pt x="76055" y="46132"/>
                    <a:pt x="92867" y="35524"/>
                  </a:cubicBezTo>
                  <a:cubicBezTo>
                    <a:pt x="106143" y="27151"/>
                    <a:pt x="103207" y="4569"/>
                    <a:pt x="85061" y="699"/>
                  </a:cubicBezTo>
                  <a:cubicBezTo>
                    <a:pt x="82763" y="210"/>
                    <a:pt x="80392" y="0"/>
                    <a:pt x="780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9" name="Google Shape;3309;p62"/>
            <p:cNvSpPr/>
            <p:nvPr/>
          </p:nvSpPr>
          <p:spPr>
            <a:xfrm>
              <a:off x="3528900" y="3620525"/>
              <a:ext cx="1516575" cy="243250"/>
            </a:xfrm>
            <a:custGeom>
              <a:avLst/>
              <a:gdLst/>
              <a:ahLst/>
              <a:cxnLst/>
              <a:rect l="l" t="t" r="r" b="b"/>
              <a:pathLst>
                <a:path w="60663" h="9730" extrusionOk="0">
                  <a:moveTo>
                    <a:pt x="58427" y="1"/>
                  </a:moveTo>
                  <a:cubicBezTo>
                    <a:pt x="57360" y="234"/>
                    <a:pt x="56292" y="368"/>
                    <a:pt x="55225" y="568"/>
                  </a:cubicBezTo>
                  <a:cubicBezTo>
                    <a:pt x="54725" y="635"/>
                    <a:pt x="54191" y="735"/>
                    <a:pt x="53690" y="835"/>
                  </a:cubicBezTo>
                  <a:cubicBezTo>
                    <a:pt x="53390" y="902"/>
                    <a:pt x="53123" y="968"/>
                    <a:pt x="52857" y="1068"/>
                  </a:cubicBezTo>
                  <a:cubicBezTo>
                    <a:pt x="52756" y="1102"/>
                    <a:pt x="52623" y="1102"/>
                    <a:pt x="52523" y="1135"/>
                  </a:cubicBezTo>
                  <a:lnTo>
                    <a:pt x="50922" y="1135"/>
                  </a:lnTo>
                  <a:cubicBezTo>
                    <a:pt x="45218" y="1202"/>
                    <a:pt x="39547" y="1569"/>
                    <a:pt x="33876" y="2202"/>
                  </a:cubicBezTo>
                  <a:cubicBezTo>
                    <a:pt x="31041" y="2536"/>
                    <a:pt x="28206" y="2903"/>
                    <a:pt x="25404" y="3270"/>
                  </a:cubicBezTo>
                  <a:cubicBezTo>
                    <a:pt x="22602" y="3637"/>
                    <a:pt x="3788" y="6839"/>
                    <a:pt x="1020" y="7440"/>
                  </a:cubicBezTo>
                  <a:lnTo>
                    <a:pt x="919" y="7440"/>
                  </a:lnTo>
                  <a:lnTo>
                    <a:pt x="886" y="7473"/>
                  </a:lnTo>
                  <a:cubicBezTo>
                    <a:pt x="886" y="7473"/>
                    <a:pt x="853" y="7506"/>
                    <a:pt x="853" y="7506"/>
                  </a:cubicBezTo>
                  <a:cubicBezTo>
                    <a:pt x="753" y="7640"/>
                    <a:pt x="653" y="7806"/>
                    <a:pt x="553" y="8007"/>
                  </a:cubicBezTo>
                  <a:cubicBezTo>
                    <a:pt x="486" y="8173"/>
                    <a:pt x="419" y="8340"/>
                    <a:pt x="352" y="8540"/>
                  </a:cubicBezTo>
                  <a:cubicBezTo>
                    <a:pt x="286" y="8707"/>
                    <a:pt x="219" y="8874"/>
                    <a:pt x="186" y="9074"/>
                  </a:cubicBezTo>
                  <a:cubicBezTo>
                    <a:pt x="152" y="9174"/>
                    <a:pt x="119" y="9274"/>
                    <a:pt x="119" y="9341"/>
                  </a:cubicBezTo>
                  <a:lnTo>
                    <a:pt x="86" y="9474"/>
                  </a:lnTo>
                  <a:cubicBezTo>
                    <a:pt x="86" y="9508"/>
                    <a:pt x="52" y="9574"/>
                    <a:pt x="52" y="9608"/>
                  </a:cubicBezTo>
                  <a:cubicBezTo>
                    <a:pt x="1" y="9659"/>
                    <a:pt x="48" y="9730"/>
                    <a:pt x="103" y="9730"/>
                  </a:cubicBezTo>
                  <a:cubicBezTo>
                    <a:pt x="119" y="9730"/>
                    <a:pt x="137" y="9723"/>
                    <a:pt x="152" y="9708"/>
                  </a:cubicBezTo>
                  <a:cubicBezTo>
                    <a:pt x="186" y="9674"/>
                    <a:pt x="219" y="9608"/>
                    <a:pt x="219" y="9574"/>
                  </a:cubicBezTo>
                  <a:lnTo>
                    <a:pt x="319" y="9474"/>
                  </a:lnTo>
                  <a:lnTo>
                    <a:pt x="452" y="9241"/>
                  </a:lnTo>
                  <a:cubicBezTo>
                    <a:pt x="553" y="9074"/>
                    <a:pt x="653" y="8907"/>
                    <a:pt x="719" y="8740"/>
                  </a:cubicBezTo>
                  <a:cubicBezTo>
                    <a:pt x="819" y="8574"/>
                    <a:pt x="919" y="8407"/>
                    <a:pt x="986" y="8207"/>
                  </a:cubicBezTo>
                  <a:cubicBezTo>
                    <a:pt x="1020" y="8140"/>
                    <a:pt x="1053" y="8073"/>
                    <a:pt x="1086" y="8007"/>
                  </a:cubicBezTo>
                  <a:lnTo>
                    <a:pt x="1120" y="8007"/>
                  </a:lnTo>
                  <a:cubicBezTo>
                    <a:pt x="4289" y="7806"/>
                    <a:pt x="23469" y="4471"/>
                    <a:pt x="26638" y="4037"/>
                  </a:cubicBezTo>
                  <a:cubicBezTo>
                    <a:pt x="32309" y="3303"/>
                    <a:pt x="37979" y="2636"/>
                    <a:pt x="43650" y="2169"/>
                  </a:cubicBezTo>
                  <a:cubicBezTo>
                    <a:pt x="46452" y="1936"/>
                    <a:pt x="49254" y="1802"/>
                    <a:pt x="52089" y="1669"/>
                  </a:cubicBezTo>
                  <a:cubicBezTo>
                    <a:pt x="53980" y="1580"/>
                    <a:pt x="55870" y="1535"/>
                    <a:pt x="57760" y="1535"/>
                  </a:cubicBezTo>
                  <a:cubicBezTo>
                    <a:pt x="58705" y="1535"/>
                    <a:pt x="59650" y="1546"/>
                    <a:pt x="60595" y="1569"/>
                  </a:cubicBezTo>
                  <a:cubicBezTo>
                    <a:pt x="60662" y="1569"/>
                    <a:pt x="60662" y="1469"/>
                    <a:pt x="60595" y="1469"/>
                  </a:cubicBezTo>
                  <a:cubicBezTo>
                    <a:pt x="58527" y="1335"/>
                    <a:pt x="56426" y="1235"/>
                    <a:pt x="54358" y="1168"/>
                  </a:cubicBezTo>
                  <a:lnTo>
                    <a:pt x="55292" y="968"/>
                  </a:lnTo>
                  <a:cubicBezTo>
                    <a:pt x="56359" y="701"/>
                    <a:pt x="57393" y="368"/>
                    <a:pt x="58461" y="101"/>
                  </a:cubicBezTo>
                  <a:cubicBezTo>
                    <a:pt x="58527" y="68"/>
                    <a:pt x="58494" y="1"/>
                    <a:pt x="5842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0" name="Google Shape;3310;p62"/>
            <p:cNvSpPr/>
            <p:nvPr/>
          </p:nvSpPr>
          <p:spPr>
            <a:xfrm>
              <a:off x="3310250" y="3827850"/>
              <a:ext cx="358400" cy="650325"/>
            </a:xfrm>
            <a:custGeom>
              <a:avLst/>
              <a:gdLst/>
              <a:ahLst/>
              <a:cxnLst/>
              <a:rect l="l" t="t" r="r" b="b"/>
              <a:pathLst>
                <a:path w="14336" h="26013" extrusionOk="0">
                  <a:moveTo>
                    <a:pt x="14254" y="1"/>
                  </a:moveTo>
                  <a:cubicBezTo>
                    <a:pt x="14238" y="1"/>
                    <a:pt x="14220" y="5"/>
                    <a:pt x="14202" y="14"/>
                  </a:cubicBezTo>
                  <a:cubicBezTo>
                    <a:pt x="13568" y="814"/>
                    <a:pt x="7164" y="12289"/>
                    <a:pt x="5396" y="15692"/>
                  </a:cubicBezTo>
                  <a:cubicBezTo>
                    <a:pt x="4495" y="17393"/>
                    <a:pt x="3594" y="19094"/>
                    <a:pt x="2727" y="20795"/>
                  </a:cubicBezTo>
                  <a:cubicBezTo>
                    <a:pt x="1827" y="22497"/>
                    <a:pt x="993" y="24264"/>
                    <a:pt x="25" y="25932"/>
                  </a:cubicBezTo>
                  <a:cubicBezTo>
                    <a:pt x="1" y="25981"/>
                    <a:pt x="48" y="26012"/>
                    <a:pt x="75" y="26012"/>
                  </a:cubicBezTo>
                  <a:cubicBezTo>
                    <a:pt x="85" y="26012"/>
                    <a:pt x="92" y="26008"/>
                    <a:pt x="92" y="25999"/>
                  </a:cubicBezTo>
                  <a:cubicBezTo>
                    <a:pt x="626" y="24998"/>
                    <a:pt x="1193" y="24064"/>
                    <a:pt x="1760" y="23130"/>
                  </a:cubicBezTo>
                  <a:cubicBezTo>
                    <a:pt x="2327" y="22163"/>
                    <a:pt x="2894" y="21229"/>
                    <a:pt x="3428" y="20295"/>
                  </a:cubicBezTo>
                  <a:cubicBezTo>
                    <a:pt x="5329" y="16959"/>
                    <a:pt x="7297" y="13624"/>
                    <a:pt x="9132" y="10221"/>
                  </a:cubicBezTo>
                  <a:cubicBezTo>
                    <a:pt x="10032" y="8553"/>
                    <a:pt x="14035" y="948"/>
                    <a:pt x="14335" y="81"/>
                  </a:cubicBezTo>
                  <a:cubicBezTo>
                    <a:pt x="14335" y="32"/>
                    <a:pt x="14300" y="1"/>
                    <a:pt x="1425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1" name="Google Shape;3311;p62"/>
            <p:cNvSpPr/>
            <p:nvPr/>
          </p:nvSpPr>
          <p:spPr>
            <a:xfrm>
              <a:off x="3919800" y="2279225"/>
              <a:ext cx="1010550" cy="1428975"/>
            </a:xfrm>
            <a:custGeom>
              <a:avLst/>
              <a:gdLst/>
              <a:ahLst/>
              <a:cxnLst/>
              <a:rect l="l" t="t" r="r" b="b"/>
              <a:pathLst>
                <a:path w="40422" h="57159" extrusionOk="0">
                  <a:moveTo>
                    <a:pt x="1334" y="0"/>
                  </a:moveTo>
                  <a:cubicBezTo>
                    <a:pt x="1" y="0"/>
                    <a:pt x="8" y="1712"/>
                    <a:pt x="861" y="4384"/>
                  </a:cubicBezTo>
                  <a:cubicBezTo>
                    <a:pt x="2429" y="9221"/>
                    <a:pt x="19108" y="55888"/>
                    <a:pt x="21976" y="56321"/>
                  </a:cubicBezTo>
                  <a:cubicBezTo>
                    <a:pt x="24969" y="56779"/>
                    <a:pt x="28169" y="57158"/>
                    <a:pt x="31030" y="57158"/>
                  </a:cubicBezTo>
                  <a:cubicBezTo>
                    <a:pt x="36300" y="57158"/>
                    <a:pt x="40422" y="55872"/>
                    <a:pt x="39989" y="51418"/>
                  </a:cubicBezTo>
                  <a:cubicBezTo>
                    <a:pt x="39022" y="40677"/>
                    <a:pt x="17707" y="12390"/>
                    <a:pt x="7333" y="3650"/>
                  </a:cubicBezTo>
                  <a:cubicBezTo>
                    <a:pt x="4313" y="1090"/>
                    <a:pt x="2397" y="0"/>
                    <a:pt x="133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2" name="Google Shape;3312;p62"/>
            <p:cNvSpPr/>
            <p:nvPr/>
          </p:nvSpPr>
          <p:spPr>
            <a:xfrm>
              <a:off x="3910300" y="2274175"/>
              <a:ext cx="883325" cy="949425"/>
            </a:xfrm>
            <a:custGeom>
              <a:avLst/>
              <a:gdLst/>
              <a:ahLst/>
              <a:cxnLst/>
              <a:rect l="l" t="t" r="r" b="b"/>
              <a:pathLst>
                <a:path w="35333" h="37977" extrusionOk="0">
                  <a:moveTo>
                    <a:pt x="1726" y="0"/>
                  </a:moveTo>
                  <a:cubicBezTo>
                    <a:pt x="346" y="0"/>
                    <a:pt x="0" y="1619"/>
                    <a:pt x="1008" y="5454"/>
                  </a:cubicBezTo>
                  <a:cubicBezTo>
                    <a:pt x="3076" y="13326"/>
                    <a:pt x="13450" y="37977"/>
                    <a:pt x="13450" y="37977"/>
                  </a:cubicBezTo>
                  <a:lnTo>
                    <a:pt x="35332" y="33841"/>
                  </a:lnTo>
                  <a:cubicBezTo>
                    <a:pt x="35332" y="33841"/>
                    <a:pt x="22590" y="16228"/>
                    <a:pt x="9147" y="4686"/>
                  </a:cubicBezTo>
                  <a:cubicBezTo>
                    <a:pt x="5776" y="1795"/>
                    <a:pt x="3178" y="0"/>
                    <a:pt x="1726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3" name="Google Shape;3313;p62"/>
            <p:cNvSpPr/>
            <p:nvPr/>
          </p:nvSpPr>
          <p:spPr>
            <a:xfrm>
              <a:off x="3936325" y="2391325"/>
              <a:ext cx="726375" cy="808925"/>
            </a:xfrm>
            <a:custGeom>
              <a:avLst/>
              <a:gdLst/>
              <a:ahLst/>
              <a:cxnLst/>
              <a:rect l="l" t="t" r="r" b="b"/>
              <a:pathLst>
                <a:path w="29055" h="32357" extrusionOk="0">
                  <a:moveTo>
                    <a:pt x="1201" y="0"/>
                  </a:moveTo>
                  <a:cubicBezTo>
                    <a:pt x="867" y="167"/>
                    <a:pt x="567" y="367"/>
                    <a:pt x="300" y="634"/>
                  </a:cubicBezTo>
                  <a:cubicBezTo>
                    <a:pt x="300" y="634"/>
                    <a:pt x="300" y="634"/>
                    <a:pt x="300" y="634"/>
                  </a:cubicBezTo>
                  <a:lnTo>
                    <a:pt x="300" y="634"/>
                  </a:lnTo>
                  <a:cubicBezTo>
                    <a:pt x="167" y="734"/>
                    <a:pt x="100" y="834"/>
                    <a:pt x="0" y="968"/>
                  </a:cubicBezTo>
                  <a:cubicBezTo>
                    <a:pt x="33" y="1068"/>
                    <a:pt x="67" y="1168"/>
                    <a:pt x="100" y="1301"/>
                  </a:cubicBezTo>
                  <a:cubicBezTo>
                    <a:pt x="267" y="1168"/>
                    <a:pt x="434" y="1034"/>
                    <a:pt x="567" y="901"/>
                  </a:cubicBezTo>
                  <a:cubicBezTo>
                    <a:pt x="834" y="634"/>
                    <a:pt x="1034" y="334"/>
                    <a:pt x="1201" y="0"/>
                  </a:cubicBezTo>
                  <a:close/>
                  <a:moveTo>
                    <a:pt x="12609" y="4103"/>
                  </a:moveTo>
                  <a:cubicBezTo>
                    <a:pt x="12342" y="4337"/>
                    <a:pt x="12142" y="4637"/>
                    <a:pt x="12009" y="4971"/>
                  </a:cubicBezTo>
                  <a:cubicBezTo>
                    <a:pt x="12342" y="4804"/>
                    <a:pt x="12642" y="4604"/>
                    <a:pt x="12876" y="4370"/>
                  </a:cubicBezTo>
                  <a:lnTo>
                    <a:pt x="12609" y="4103"/>
                  </a:lnTo>
                  <a:close/>
                  <a:moveTo>
                    <a:pt x="5020" y="5237"/>
                  </a:moveTo>
                  <a:lnTo>
                    <a:pt x="5020" y="5237"/>
                  </a:lnTo>
                  <a:cubicBezTo>
                    <a:pt x="5014" y="5237"/>
                    <a:pt x="5009" y="5237"/>
                    <a:pt x="5004" y="5237"/>
                  </a:cubicBezTo>
                  <a:lnTo>
                    <a:pt x="5037" y="5237"/>
                  </a:lnTo>
                  <a:cubicBezTo>
                    <a:pt x="5031" y="5237"/>
                    <a:pt x="5025" y="5237"/>
                    <a:pt x="5020" y="5237"/>
                  </a:cubicBezTo>
                  <a:close/>
                  <a:moveTo>
                    <a:pt x="5004" y="4837"/>
                  </a:moveTo>
                  <a:cubicBezTo>
                    <a:pt x="4637" y="4837"/>
                    <a:pt x="4270" y="4904"/>
                    <a:pt x="3936" y="5037"/>
                  </a:cubicBezTo>
                  <a:cubicBezTo>
                    <a:pt x="3936" y="5037"/>
                    <a:pt x="3936" y="5037"/>
                    <a:pt x="3936" y="5037"/>
                  </a:cubicBezTo>
                  <a:lnTo>
                    <a:pt x="3936" y="5037"/>
                  </a:lnTo>
                  <a:cubicBezTo>
                    <a:pt x="4265" y="5169"/>
                    <a:pt x="4626" y="5235"/>
                    <a:pt x="5020" y="5237"/>
                  </a:cubicBezTo>
                  <a:lnTo>
                    <a:pt x="5020" y="5237"/>
                  </a:lnTo>
                  <a:cubicBezTo>
                    <a:pt x="5020" y="5237"/>
                    <a:pt x="5020" y="5237"/>
                    <a:pt x="5020" y="5237"/>
                  </a:cubicBezTo>
                  <a:lnTo>
                    <a:pt x="5020" y="5237"/>
                  </a:lnTo>
                  <a:cubicBezTo>
                    <a:pt x="5026" y="5237"/>
                    <a:pt x="5031" y="5237"/>
                    <a:pt x="5037" y="5237"/>
                  </a:cubicBezTo>
                  <a:cubicBezTo>
                    <a:pt x="5404" y="5237"/>
                    <a:pt x="5771" y="5171"/>
                    <a:pt x="6104" y="5037"/>
                  </a:cubicBezTo>
                  <a:cubicBezTo>
                    <a:pt x="5771" y="4904"/>
                    <a:pt x="5404" y="4837"/>
                    <a:pt x="5037" y="4837"/>
                  </a:cubicBezTo>
                  <a:cubicBezTo>
                    <a:pt x="5031" y="4837"/>
                    <a:pt x="5026" y="4837"/>
                    <a:pt x="5020" y="4837"/>
                  </a:cubicBezTo>
                  <a:lnTo>
                    <a:pt x="5020" y="4837"/>
                  </a:lnTo>
                  <a:cubicBezTo>
                    <a:pt x="5015" y="4837"/>
                    <a:pt x="5009" y="4837"/>
                    <a:pt x="5004" y="4837"/>
                  </a:cubicBezTo>
                  <a:close/>
                  <a:moveTo>
                    <a:pt x="18347" y="9941"/>
                  </a:moveTo>
                  <a:cubicBezTo>
                    <a:pt x="18280" y="9941"/>
                    <a:pt x="18180" y="9974"/>
                    <a:pt x="18113" y="10007"/>
                  </a:cubicBezTo>
                  <a:cubicBezTo>
                    <a:pt x="18246" y="10041"/>
                    <a:pt x="18380" y="10074"/>
                    <a:pt x="18513" y="10108"/>
                  </a:cubicBezTo>
                  <a:lnTo>
                    <a:pt x="18347" y="9941"/>
                  </a:lnTo>
                  <a:close/>
                  <a:moveTo>
                    <a:pt x="5504" y="12509"/>
                  </a:moveTo>
                  <a:lnTo>
                    <a:pt x="5504" y="12509"/>
                  </a:lnTo>
                  <a:cubicBezTo>
                    <a:pt x="5170" y="12676"/>
                    <a:pt x="4870" y="12876"/>
                    <a:pt x="4637" y="13143"/>
                  </a:cubicBezTo>
                  <a:lnTo>
                    <a:pt x="4603" y="13143"/>
                  </a:lnTo>
                  <a:cubicBezTo>
                    <a:pt x="4537" y="13243"/>
                    <a:pt x="4470" y="13310"/>
                    <a:pt x="4370" y="13410"/>
                  </a:cubicBezTo>
                  <a:cubicBezTo>
                    <a:pt x="4403" y="13510"/>
                    <a:pt x="4470" y="13643"/>
                    <a:pt x="4503" y="13743"/>
                  </a:cubicBezTo>
                  <a:cubicBezTo>
                    <a:pt x="4637" y="13643"/>
                    <a:pt x="4770" y="13543"/>
                    <a:pt x="4870" y="13410"/>
                  </a:cubicBezTo>
                  <a:cubicBezTo>
                    <a:pt x="5137" y="13176"/>
                    <a:pt x="5371" y="12843"/>
                    <a:pt x="5504" y="12509"/>
                  </a:cubicBezTo>
                  <a:close/>
                  <a:moveTo>
                    <a:pt x="16145" y="14844"/>
                  </a:moveTo>
                  <a:lnTo>
                    <a:pt x="16145" y="14844"/>
                  </a:lnTo>
                  <a:cubicBezTo>
                    <a:pt x="16445" y="15511"/>
                    <a:pt x="17012" y="16045"/>
                    <a:pt x="17679" y="16379"/>
                  </a:cubicBezTo>
                  <a:cubicBezTo>
                    <a:pt x="17513" y="16045"/>
                    <a:pt x="17312" y="15745"/>
                    <a:pt x="17046" y="15478"/>
                  </a:cubicBezTo>
                  <a:cubicBezTo>
                    <a:pt x="16779" y="15211"/>
                    <a:pt x="16479" y="15011"/>
                    <a:pt x="16145" y="14844"/>
                  </a:cubicBezTo>
                  <a:close/>
                  <a:moveTo>
                    <a:pt x="9774" y="17746"/>
                  </a:moveTo>
                  <a:cubicBezTo>
                    <a:pt x="9407" y="17746"/>
                    <a:pt x="9040" y="17813"/>
                    <a:pt x="8706" y="17947"/>
                  </a:cubicBezTo>
                  <a:cubicBezTo>
                    <a:pt x="9040" y="18080"/>
                    <a:pt x="9407" y="18113"/>
                    <a:pt x="9807" y="18113"/>
                  </a:cubicBezTo>
                  <a:lnTo>
                    <a:pt x="9774" y="18113"/>
                  </a:lnTo>
                  <a:cubicBezTo>
                    <a:pt x="9837" y="18119"/>
                    <a:pt x="9900" y="18122"/>
                    <a:pt x="9962" y="18122"/>
                  </a:cubicBezTo>
                  <a:cubicBezTo>
                    <a:pt x="10266" y="18122"/>
                    <a:pt x="10565" y="18057"/>
                    <a:pt x="10841" y="17947"/>
                  </a:cubicBezTo>
                  <a:cubicBezTo>
                    <a:pt x="10508" y="17813"/>
                    <a:pt x="10141" y="17746"/>
                    <a:pt x="9774" y="17746"/>
                  </a:cubicBezTo>
                  <a:close/>
                  <a:moveTo>
                    <a:pt x="23217" y="18780"/>
                  </a:moveTo>
                  <a:cubicBezTo>
                    <a:pt x="23083" y="19147"/>
                    <a:pt x="23017" y="19514"/>
                    <a:pt x="23017" y="19881"/>
                  </a:cubicBezTo>
                  <a:cubicBezTo>
                    <a:pt x="23017" y="20248"/>
                    <a:pt x="23083" y="20615"/>
                    <a:pt x="23217" y="20949"/>
                  </a:cubicBezTo>
                  <a:cubicBezTo>
                    <a:pt x="23350" y="20615"/>
                    <a:pt x="23417" y="20248"/>
                    <a:pt x="23417" y="19881"/>
                  </a:cubicBezTo>
                  <a:cubicBezTo>
                    <a:pt x="23417" y="19514"/>
                    <a:pt x="23350" y="19147"/>
                    <a:pt x="23217" y="18780"/>
                  </a:cubicBezTo>
                  <a:close/>
                  <a:moveTo>
                    <a:pt x="16912" y="21883"/>
                  </a:moveTo>
                  <a:lnTo>
                    <a:pt x="16912" y="21883"/>
                  </a:lnTo>
                  <a:cubicBezTo>
                    <a:pt x="16579" y="22016"/>
                    <a:pt x="16278" y="22216"/>
                    <a:pt x="16012" y="22483"/>
                  </a:cubicBezTo>
                  <a:cubicBezTo>
                    <a:pt x="15745" y="22750"/>
                    <a:pt x="15545" y="23050"/>
                    <a:pt x="15378" y="23384"/>
                  </a:cubicBezTo>
                  <a:cubicBezTo>
                    <a:pt x="15711" y="23250"/>
                    <a:pt x="16012" y="23017"/>
                    <a:pt x="16278" y="22750"/>
                  </a:cubicBezTo>
                  <a:cubicBezTo>
                    <a:pt x="16545" y="22516"/>
                    <a:pt x="16745" y="22216"/>
                    <a:pt x="16912" y="21883"/>
                  </a:cubicBezTo>
                  <a:close/>
                  <a:moveTo>
                    <a:pt x="29054" y="23317"/>
                  </a:moveTo>
                  <a:cubicBezTo>
                    <a:pt x="28721" y="23484"/>
                    <a:pt x="28420" y="23684"/>
                    <a:pt x="28187" y="23951"/>
                  </a:cubicBezTo>
                  <a:cubicBezTo>
                    <a:pt x="27920" y="24218"/>
                    <a:pt x="27687" y="24518"/>
                    <a:pt x="27553" y="24851"/>
                  </a:cubicBezTo>
                  <a:cubicBezTo>
                    <a:pt x="28220" y="24518"/>
                    <a:pt x="28754" y="23984"/>
                    <a:pt x="29054" y="23317"/>
                  </a:cubicBezTo>
                  <a:close/>
                  <a:moveTo>
                    <a:pt x="10491" y="24977"/>
                  </a:moveTo>
                  <a:cubicBezTo>
                    <a:pt x="10124" y="24977"/>
                    <a:pt x="9757" y="25035"/>
                    <a:pt x="9407" y="25152"/>
                  </a:cubicBezTo>
                  <a:cubicBezTo>
                    <a:pt x="9740" y="25285"/>
                    <a:pt x="10107" y="25352"/>
                    <a:pt x="10474" y="25352"/>
                  </a:cubicBezTo>
                  <a:cubicBezTo>
                    <a:pt x="10841" y="25352"/>
                    <a:pt x="11208" y="25285"/>
                    <a:pt x="11575" y="25152"/>
                  </a:cubicBezTo>
                  <a:cubicBezTo>
                    <a:pt x="11225" y="25035"/>
                    <a:pt x="10858" y="24977"/>
                    <a:pt x="10491" y="24977"/>
                  </a:cubicBezTo>
                  <a:close/>
                  <a:moveTo>
                    <a:pt x="21048" y="27253"/>
                  </a:moveTo>
                  <a:cubicBezTo>
                    <a:pt x="20682" y="27253"/>
                    <a:pt x="20315" y="27320"/>
                    <a:pt x="19948" y="27453"/>
                  </a:cubicBezTo>
                  <a:cubicBezTo>
                    <a:pt x="20315" y="27587"/>
                    <a:pt x="20682" y="27653"/>
                    <a:pt x="21048" y="27653"/>
                  </a:cubicBezTo>
                  <a:cubicBezTo>
                    <a:pt x="21415" y="27653"/>
                    <a:pt x="21782" y="27587"/>
                    <a:pt x="22116" y="27453"/>
                  </a:cubicBezTo>
                  <a:cubicBezTo>
                    <a:pt x="21782" y="27320"/>
                    <a:pt x="21415" y="27253"/>
                    <a:pt x="21048" y="27253"/>
                  </a:cubicBezTo>
                  <a:close/>
                  <a:moveTo>
                    <a:pt x="27153" y="28354"/>
                  </a:moveTo>
                  <a:cubicBezTo>
                    <a:pt x="27453" y="29021"/>
                    <a:pt x="27987" y="29555"/>
                    <a:pt x="28654" y="29888"/>
                  </a:cubicBezTo>
                  <a:cubicBezTo>
                    <a:pt x="28520" y="29555"/>
                    <a:pt x="28320" y="29221"/>
                    <a:pt x="28053" y="28988"/>
                  </a:cubicBezTo>
                  <a:cubicBezTo>
                    <a:pt x="27787" y="28721"/>
                    <a:pt x="27486" y="28521"/>
                    <a:pt x="27153" y="28354"/>
                  </a:cubicBezTo>
                  <a:close/>
                  <a:moveTo>
                    <a:pt x="15011" y="30189"/>
                  </a:moveTo>
                  <a:cubicBezTo>
                    <a:pt x="14877" y="30522"/>
                    <a:pt x="14811" y="30889"/>
                    <a:pt x="14811" y="31289"/>
                  </a:cubicBezTo>
                  <a:cubicBezTo>
                    <a:pt x="14811" y="31656"/>
                    <a:pt x="14877" y="32023"/>
                    <a:pt x="15011" y="32357"/>
                  </a:cubicBezTo>
                  <a:cubicBezTo>
                    <a:pt x="15142" y="32028"/>
                    <a:pt x="15209" y="31635"/>
                    <a:pt x="15211" y="31272"/>
                  </a:cubicBezTo>
                  <a:lnTo>
                    <a:pt x="15211" y="31272"/>
                  </a:lnTo>
                  <a:cubicBezTo>
                    <a:pt x="15211" y="31278"/>
                    <a:pt x="15211" y="31284"/>
                    <a:pt x="15211" y="31289"/>
                  </a:cubicBezTo>
                  <a:lnTo>
                    <a:pt x="15211" y="31256"/>
                  </a:lnTo>
                  <a:cubicBezTo>
                    <a:pt x="15211" y="31261"/>
                    <a:pt x="15211" y="31267"/>
                    <a:pt x="15211" y="31272"/>
                  </a:cubicBezTo>
                  <a:lnTo>
                    <a:pt x="15211" y="31272"/>
                  </a:lnTo>
                  <a:cubicBezTo>
                    <a:pt x="15209" y="30878"/>
                    <a:pt x="15142" y="30517"/>
                    <a:pt x="15011" y="30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4" name="Google Shape;3314;p62"/>
            <p:cNvSpPr/>
            <p:nvPr/>
          </p:nvSpPr>
          <p:spPr>
            <a:xfrm>
              <a:off x="4227350" y="3037475"/>
              <a:ext cx="470300" cy="103575"/>
            </a:xfrm>
            <a:custGeom>
              <a:avLst/>
              <a:gdLst/>
              <a:ahLst/>
              <a:cxnLst/>
              <a:rect l="l" t="t" r="r" b="b"/>
              <a:pathLst>
                <a:path w="18812" h="4143" extrusionOk="0">
                  <a:moveTo>
                    <a:pt x="18696" y="1"/>
                  </a:moveTo>
                  <a:cubicBezTo>
                    <a:pt x="18682" y="1"/>
                    <a:pt x="18666" y="3"/>
                    <a:pt x="18647" y="6"/>
                  </a:cubicBezTo>
                  <a:cubicBezTo>
                    <a:pt x="17447" y="240"/>
                    <a:pt x="15945" y="440"/>
                    <a:pt x="14745" y="673"/>
                  </a:cubicBezTo>
                  <a:lnTo>
                    <a:pt x="11175" y="1407"/>
                  </a:lnTo>
                  <a:cubicBezTo>
                    <a:pt x="8774" y="1908"/>
                    <a:pt x="6405" y="2441"/>
                    <a:pt x="4004" y="3008"/>
                  </a:cubicBezTo>
                  <a:cubicBezTo>
                    <a:pt x="2703" y="3309"/>
                    <a:pt x="1335" y="3609"/>
                    <a:pt x="67" y="4042"/>
                  </a:cubicBezTo>
                  <a:cubicBezTo>
                    <a:pt x="1" y="4042"/>
                    <a:pt x="34" y="4142"/>
                    <a:pt x="101" y="4142"/>
                  </a:cubicBezTo>
                  <a:cubicBezTo>
                    <a:pt x="1302" y="4009"/>
                    <a:pt x="2503" y="3742"/>
                    <a:pt x="3670" y="3509"/>
                  </a:cubicBezTo>
                  <a:lnTo>
                    <a:pt x="7239" y="2775"/>
                  </a:lnTo>
                  <a:cubicBezTo>
                    <a:pt x="9608" y="2308"/>
                    <a:pt x="11976" y="1774"/>
                    <a:pt x="14344" y="1240"/>
                  </a:cubicBezTo>
                  <a:cubicBezTo>
                    <a:pt x="15679" y="907"/>
                    <a:pt x="17280" y="440"/>
                    <a:pt x="18614" y="140"/>
                  </a:cubicBezTo>
                  <a:cubicBezTo>
                    <a:pt x="18792" y="110"/>
                    <a:pt x="18812" y="1"/>
                    <a:pt x="186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5" name="Google Shape;3315;p62"/>
            <p:cNvSpPr/>
            <p:nvPr/>
          </p:nvSpPr>
          <p:spPr>
            <a:xfrm>
              <a:off x="3201625" y="2232400"/>
              <a:ext cx="1143350" cy="1390650"/>
            </a:xfrm>
            <a:custGeom>
              <a:avLst/>
              <a:gdLst/>
              <a:ahLst/>
              <a:cxnLst/>
              <a:rect l="l" t="t" r="r" b="b"/>
              <a:pathLst>
                <a:path w="45734" h="55626" extrusionOk="0">
                  <a:moveTo>
                    <a:pt x="25725" y="0"/>
                  </a:moveTo>
                  <a:cubicBezTo>
                    <a:pt x="24050" y="0"/>
                    <a:pt x="22120" y="200"/>
                    <a:pt x="20782" y="753"/>
                  </a:cubicBezTo>
                  <a:cubicBezTo>
                    <a:pt x="18847" y="1587"/>
                    <a:pt x="15578" y="2855"/>
                    <a:pt x="9841" y="16465"/>
                  </a:cubicBezTo>
                  <a:cubicBezTo>
                    <a:pt x="5371" y="27106"/>
                    <a:pt x="0" y="54859"/>
                    <a:pt x="601" y="55593"/>
                  </a:cubicBezTo>
                  <a:cubicBezTo>
                    <a:pt x="621" y="55615"/>
                    <a:pt x="955" y="55626"/>
                    <a:pt x="1549" y="55626"/>
                  </a:cubicBezTo>
                  <a:cubicBezTo>
                    <a:pt x="7947" y="55626"/>
                    <a:pt x="44525" y="54396"/>
                    <a:pt x="45166" y="53725"/>
                  </a:cubicBezTo>
                  <a:cubicBezTo>
                    <a:pt x="45733" y="53091"/>
                    <a:pt x="39529" y="26305"/>
                    <a:pt x="37027" y="16198"/>
                  </a:cubicBezTo>
                  <a:cubicBezTo>
                    <a:pt x="35292" y="9126"/>
                    <a:pt x="30189" y="853"/>
                    <a:pt x="28954" y="353"/>
                  </a:cubicBezTo>
                  <a:cubicBezTo>
                    <a:pt x="28443" y="151"/>
                    <a:pt x="27180" y="0"/>
                    <a:pt x="25725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6" name="Google Shape;3316;p62"/>
            <p:cNvSpPr/>
            <p:nvPr/>
          </p:nvSpPr>
          <p:spPr>
            <a:xfrm>
              <a:off x="3285850" y="2258525"/>
              <a:ext cx="934025" cy="1354525"/>
            </a:xfrm>
            <a:custGeom>
              <a:avLst/>
              <a:gdLst/>
              <a:ahLst/>
              <a:cxnLst/>
              <a:rect l="l" t="t" r="r" b="b"/>
              <a:pathLst>
                <a:path w="37361" h="54181" extrusionOk="0">
                  <a:moveTo>
                    <a:pt x="22361" y="0"/>
                  </a:moveTo>
                  <a:cubicBezTo>
                    <a:pt x="22058" y="0"/>
                    <a:pt x="21759" y="65"/>
                    <a:pt x="21483" y="175"/>
                  </a:cubicBezTo>
                  <a:cubicBezTo>
                    <a:pt x="21816" y="309"/>
                    <a:pt x="22183" y="375"/>
                    <a:pt x="22550" y="375"/>
                  </a:cubicBezTo>
                  <a:cubicBezTo>
                    <a:pt x="22917" y="375"/>
                    <a:pt x="23284" y="309"/>
                    <a:pt x="23651" y="175"/>
                  </a:cubicBezTo>
                  <a:cubicBezTo>
                    <a:pt x="23347" y="65"/>
                    <a:pt x="23043" y="0"/>
                    <a:pt x="22739" y="0"/>
                  </a:cubicBezTo>
                  <a:cubicBezTo>
                    <a:pt x="22676" y="0"/>
                    <a:pt x="22613" y="3"/>
                    <a:pt x="22550" y="9"/>
                  </a:cubicBezTo>
                  <a:cubicBezTo>
                    <a:pt x="22487" y="3"/>
                    <a:pt x="22424" y="0"/>
                    <a:pt x="22361" y="0"/>
                  </a:cubicBezTo>
                  <a:close/>
                  <a:moveTo>
                    <a:pt x="15778" y="3778"/>
                  </a:moveTo>
                  <a:lnTo>
                    <a:pt x="15778" y="3778"/>
                  </a:lnTo>
                  <a:cubicBezTo>
                    <a:pt x="15912" y="4111"/>
                    <a:pt x="16145" y="4445"/>
                    <a:pt x="16412" y="4679"/>
                  </a:cubicBezTo>
                  <a:cubicBezTo>
                    <a:pt x="16646" y="4945"/>
                    <a:pt x="16946" y="5179"/>
                    <a:pt x="17280" y="5312"/>
                  </a:cubicBezTo>
                  <a:cubicBezTo>
                    <a:pt x="17146" y="4979"/>
                    <a:pt x="16913" y="4679"/>
                    <a:pt x="16679" y="4412"/>
                  </a:cubicBezTo>
                  <a:cubicBezTo>
                    <a:pt x="16412" y="4145"/>
                    <a:pt x="16112" y="3945"/>
                    <a:pt x="15778" y="3778"/>
                  </a:cubicBezTo>
                  <a:close/>
                  <a:moveTo>
                    <a:pt x="27220" y="5312"/>
                  </a:moveTo>
                  <a:cubicBezTo>
                    <a:pt x="26886" y="5479"/>
                    <a:pt x="26586" y="5679"/>
                    <a:pt x="26319" y="5946"/>
                  </a:cubicBezTo>
                  <a:cubicBezTo>
                    <a:pt x="26052" y="6213"/>
                    <a:pt x="25819" y="6513"/>
                    <a:pt x="25686" y="6847"/>
                  </a:cubicBezTo>
                  <a:cubicBezTo>
                    <a:pt x="26353" y="6513"/>
                    <a:pt x="26886" y="5979"/>
                    <a:pt x="27220" y="5312"/>
                  </a:cubicBezTo>
                  <a:close/>
                  <a:moveTo>
                    <a:pt x="20382" y="7614"/>
                  </a:moveTo>
                  <a:cubicBezTo>
                    <a:pt x="20248" y="7948"/>
                    <a:pt x="20182" y="8314"/>
                    <a:pt x="20182" y="8681"/>
                  </a:cubicBezTo>
                  <a:cubicBezTo>
                    <a:pt x="20182" y="8861"/>
                    <a:pt x="20198" y="9040"/>
                    <a:pt x="20230" y="9220"/>
                  </a:cubicBezTo>
                  <a:lnTo>
                    <a:pt x="20230" y="9220"/>
                  </a:lnTo>
                  <a:cubicBezTo>
                    <a:pt x="20206" y="9054"/>
                    <a:pt x="20200" y="8884"/>
                    <a:pt x="20215" y="8715"/>
                  </a:cubicBezTo>
                  <a:cubicBezTo>
                    <a:pt x="20182" y="8348"/>
                    <a:pt x="20248" y="7981"/>
                    <a:pt x="20382" y="7614"/>
                  </a:cubicBezTo>
                  <a:close/>
                  <a:moveTo>
                    <a:pt x="20230" y="9220"/>
                  </a:moveTo>
                  <a:cubicBezTo>
                    <a:pt x="20257" y="9413"/>
                    <a:pt x="20310" y="9603"/>
                    <a:pt x="20382" y="9782"/>
                  </a:cubicBezTo>
                  <a:cubicBezTo>
                    <a:pt x="20314" y="9595"/>
                    <a:pt x="20263" y="9407"/>
                    <a:pt x="20230" y="9220"/>
                  </a:cubicBezTo>
                  <a:close/>
                  <a:moveTo>
                    <a:pt x="20382" y="7614"/>
                  </a:moveTo>
                  <a:cubicBezTo>
                    <a:pt x="20513" y="7975"/>
                    <a:pt x="20580" y="8337"/>
                    <a:pt x="20582" y="8698"/>
                  </a:cubicBezTo>
                  <a:cubicBezTo>
                    <a:pt x="20582" y="8695"/>
                    <a:pt x="20582" y="8692"/>
                    <a:pt x="20582" y="8690"/>
                  </a:cubicBezTo>
                  <a:lnTo>
                    <a:pt x="20582" y="8690"/>
                  </a:lnTo>
                  <a:cubicBezTo>
                    <a:pt x="20582" y="8692"/>
                    <a:pt x="20582" y="8695"/>
                    <a:pt x="20582" y="8698"/>
                  </a:cubicBezTo>
                  <a:lnTo>
                    <a:pt x="20582" y="8698"/>
                  </a:lnTo>
                  <a:cubicBezTo>
                    <a:pt x="20582" y="8698"/>
                    <a:pt x="20582" y="8698"/>
                    <a:pt x="20582" y="8698"/>
                  </a:cubicBezTo>
                  <a:lnTo>
                    <a:pt x="20582" y="8698"/>
                  </a:lnTo>
                  <a:cubicBezTo>
                    <a:pt x="20580" y="9059"/>
                    <a:pt x="20513" y="9421"/>
                    <a:pt x="20382" y="9782"/>
                  </a:cubicBezTo>
                  <a:cubicBezTo>
                    <a:pt x="20513" y="9454"/>
                    <a:pt x="20580" y="9060"/>
                    <a:pt x="20582" y="8698"/>
                  </a:cubicBezTo>
                  <a:lnTo>
                    <a:pt x="20582" y="8698"/>
                  </a:lnTo>
                  <a:cubicBezTo>
                    <a:pt x="20582" y="8704"/>
                    <a:pt x="20582" y="8709"/>
                    <a:pt x="20582" y="8715"/>
                  </a:cubicBezTo>
                  <a:lnTo>
                    <a:pt x="20582" y="8681"/>
                  </a:lnTo>
                  <a:cubicBezTo>
                    <a:pt x="20582" y="8314"/>
                    <a:pt x="20515" y="7948"/>
                    <a:pt x="20382" y="7614"/>
                  </a:cubicBezTo>
                  <a:close/>
                  <a:moveTo>
                    <a:pt x="9396" y="9907"/>
                  </a:moveTo>
                  <a:cubicBezTo>
                    <a:pt x="9333" y="9907"/>
                    <a:pt x="9270" y="9910"/>
                    <a:pt x="9207" y="9916"/>
                  </a:cubicBezTo>
                  <a:lnTo>
                    <a:pt x="8974" y="9916"/>
                  </a:lnTo>
                  <a:cubicBezTo>
                    <a:pt x="8907" y="10016"/>
                    <a:pt x="8874" y="10116"/>
                    <a:pt x="8807" y="10249"/>
                  </a:cubicBezTo>
                  <a:cubicBezTo>
                    <a:pt x="8940" y="10249"/>
                    <a:pt x="9074" y="10283"/>
                    <a:pt x="9207" y="10283"/>
                  </a:cubicBezTo>
                  <a:cubicBezTo>
                    <a:pt x="9574" y="10283"/>
                    <a:pt x="9941" y="10216"/>
                    <a:pt x="10275" y="10082"/>
                  </a:cubicBezTo>
                  <a:cubicBezTo>
                    <a:pt x="9998" y="9972"/>
                    <a:pt x="9699" y="9907"/>
                    <a:pt x="9396" y="9907"/>
                  </a:cubicBezTo>
                  <a:close/>
                  <a:moveTo>
                    <a:pt x="31056" y="10149"/>
                  </a:moveTo>
                  <a:cubicBezTo>
                    <a:pt x="30689" y="10149"/>
                    <a:pt x="30322" y="10216"/>
                    <a:pt x="29955" y="10349"/>
                  </a:cubicBezTo>
                  <a:cubicBezTo>
                    <a:pt x="29971" y="10355"/>
                    <a:pt x="29987" y="10361"/>
                    <a:pt x="30002" y="10366"/>
                  </a:cubicBezTo>
                  <a:lnTo>
                    <a:pt x="30002" y="10366"/>
                  </a:lnTo>
                  <a:cubicBezTo>
                    <a:pt x="29987" y="10371"/>
                    <a:pt x="29971" y="10377"/>
                    <a:pt x="29955" y="10383"/>
                  </a:cubicBezTo>
                  <a:cubicBezTo>
                    <a:pt x="30322" y="10483"/>
                    <a:pt x="30689" y="10549"/>
                    <a:pt x="31056" y="10549"/>
                  </a:cubicBezTo>
                  <a:cubicBezTo>
                    <a:pt x="31423" y="10549"/>
                    <a:pt x="31790" y="10483"/>
                    <a:pt x="32123" y="10383"/>
                  </a:cubicBezTo>
                  <a:cubicBezTo>
                    <a:pt x="32109" y="10377"/>
                    <a:pt x="32095" y="10371"/>
                    <a:pt x="32081" y="10366"/>
                  </a:cubicBezTo>
                  <a:lnTo>
                    <a:pt x="32081" y="10366"/>
                  </a:lnTo>
                  <a:cubicBezTo>
                    <a:pt x="32095" y="10361"/>
                    <a:pt x="32109" y="10355"/>
                    <a:pt x="32123" y="10349"/>
                  </a:cubicBezTo>
                  <a:cubicBezTo>
                    <a:pt x="31790" y="10216"/>
                    <a:pt x="31423" y="10149"/>
                    <a:pt x="31056" y="10149"/>
                  </a:cubicBezTo>
                  <a:close/>
                  <a:moveTo>
                    <a:pt x="15545" y="13418"/>
                  </a:moveTo>
                  <a:lnTo>
                    <a:pt x="15545" y="13418"/>
                  </a:lnTo>
                  <a:cubicBezTo>
                    <a:pt x="15211" y="13585"/>
                    <a:pt x="14911" y="13785"/>
                    <a:pt x="14678" y="14052"/>
                  </a:cubicBezTo>
                  <a:lnTo>
                    <a:pt x="14644" y="14052"/>
                  </a:lnTo>
                  <a:cubicBezTo>
                    <a:pt x="14377" y="14319"/>
                    <a:pt x="14177" y="14619"/>
                    <a:pt x="14011" y="14953"/>
                  </a:cubicBezTo>
                  <a:cubicBezTo>
                    <a:pt x="14024" y="14947"/>
                    <a:pt x="14038" y="14941"/>
                    <a:pt x="14051" y="14935"/>
                  </a:cubicBezTo>
                  <a:lnTo>
                    <a:pt x="14051" y="14935"/>
                  </a:lnTo>
                  <a:cubicBezTo>
                    <a:pt x="14049" y="14941"/>
                    <a:pt x="14046" y="14947"/>
                    <a:pt x="14044" y="14953"/>
                  </a:cubicBezTo>
                  <a:cubicBezTo>
                    <a:pt x="14706" y="14655"/>
                    <a:pt x="15237" y="14127"/>
                    <a:pt x="15538" y="13434"/>
                  </a:cubicBezTo>
                  <a:lnTo>
                    <a:pt x="15538" y="13434"/>
                  </a:lnTo>
                  <a:cubicBezTo>
                    <a:pt x="15540" y="13429"/>
                    <a:pt x="15543" y="13423"/>
                    <a:pt x="15545" y="13418"/>
                  </a:cubicBezTo>
                  <a:close/>
                  <a:moveTo>
                    <a:pt x="23584" y="13885"/>
                  </a:moveTo>
                  <a:lnTo>
                    <a:pt x="23584" y="13885"/>
                  </a:lnTo>
                  <a:cubicBezTo>
                    <a:pt x="23918" y="14552"/>
                    <a:pt x="24451" y="15086"/>
                    <a:pt x="25118" y="15420"/>
                  </a:cubicBezTo>
                  <a:cubicBezTo>
                    <a:pt x="24985" y="15053"/>
                    <a:pt x="24752" y="14752"/>
                    <a:pt x="24518" y="14486"/>
                  </a:cubicBezTo>
                  <a:lnTo>
                    <a:pt x="24485" y="14519"/>
                  </a:lnTo>
                  <a:cubicBezTo>
                    <a:pt x="24251" y="14252"/>
                    <a:pt x="23951" y="14019"/>
                    <a:pt x="23584" y="13885"/>
                  </a:cubicBezTo>
                  <a:close/>
                  <a:moveTo>
                    <a:pt x="6372" y="15686"/>
                  </a:moveTo>
                  <a:lnTo>
                    <a:pt x="6205" y="16053"/>
                  </a:lnTo>
                  <a:cubicBezTo>
                    <a:pt x="6205" y="16053"/>
                    <a:pt x="6205" y="16054"/>
                    <a:pt x="6205" y="16054"/>
                  </a:cubicBezTo>
                  <a:lnTo>
                    <a:pt x="6205" y="16054"/>
                  </a:lnTo>
                  <a:cubicBezTo>
                    <a:pt x="6472" y="16320"/>
                    <a:pt x="6772" y="16554"/>
                    <a:pt x="7106" y="16687"/>
                  </a:cubicBezTo>
                  <a:cubicBezTo>
                    <a:pt x="6972" y="16354"/>
                    <a:pt x="6772" y="16053"/>
                    <a:pt x="6505" y="15786"/>
                  </a:cubicBezTo>
                  <a:cubicBezTo>
                    <a:pt x="6472" y="15753"/>
                    <a:pt x="6406" y="15720"/>
                    <a:pt x="6373" y="15687"/>
                  </a:cubicBezTo>
                  <a:lnTo>
                    <a:pt x="6372" y="15687"/>
                  </a:lnTo>
                  <a:cubicBezTo>
                    <a:pt x="6372" y="15687"/>
                    <a:pt x="6372" y="15687"/>
                    <a:pt x="6372" y="15686"/>
                  </a:cubicBezTo>
                  <a:close/>
                  <a:moveTo>
                    <a:pt x="17424" y="18880"/>
                  </a:moveTo>
                  <a:cubicBezTo>
                    <a:pt x="17121" y="18880"/>
                    <a:pt x="16822" y="18945"/>
                    <a:pt x="16546" y="19055"/>
                  </a:cubicBezTo>
                  <a:cubicBezTo>
                    <a:pt x="16879" y="19189"/>
                    <a:pt x="17246" y="19256"/>
                    <a:pt x="17613" y="19256"/>
                  </a:cubicBezTo>
                  <a:cubicBezTo>
                    <a:pt x="17980" y="19256"/>
                    <a:pt x="18347" y="19189"/>
                    <a:pt x="18714" y="19055"/>
                  </a:cubicBezTo>
                  <a:cubicBezTo>
                    <a:pt x="18410" y="18945"/>
                    <a:pt x="18106" y="18880"/>
                    <a:pt x="17802" y="18880"/>
                  </a:cubicBezTo>
                  <a:cubicBezTo>
                    <a:pt x="17739" y="18880"/>
                    <a:pt x="17676" y="18883"/>
                    <a:pt x="17613" y="18889"/>
                  </a:cubicBezTo>
                  <a:cubicBezTo>
                    <a:pt x="17550" y="18883"/>
                    <a:pt x="17487" y="18880"/>
                    <a:pt x="17424" y="18880"/>
                  </a:cubicBezTo>
                  <a:close/>
                  <a:moveTo>
                    <a:pt x="31523" y="17855"/>
                  </a:moveTo>
                  <a:cubicBezTo>
                    <a:pt x="31189" y="17988"/>
                    <a:pt x="30889" y="18188"/>
                    <a:pt x="30656" y="18455"/>
                  </a:cubicBezTo>
                  <a:cubicBezTo>
                    <a:pt x="30356" y="18722"/>
                    <a:pt x="30155" y="19022"/>
                    <a:pt x="30022" y="19356"/>
                  </a:cubicBezTo>
                  <a:cubicBezTo>
                    <a:pt x="30689" y="19055"/>
                    <a:pt x="31223" y="18522"/>
                    <a:pt x="31523" y="17855"/>
                  </a:cubicBezTo>
                  <a:close/>
                  <a:moveTo>
                    <a:pt x="10441" y="19823"/>
                  </a:moveTo>
                  <a:cubicBezTo>
                    <a:pt x="10174" y="20523"/>
                    <a:pt x="10174" y="21290"/>
                    <a:pt x="10441" y="21991"/>
                  </a:cubicBezTo>
                  <a:cubicBezTo>
                    <a:pt x="10447" y="21976"/>
                    <a:pt x="10452" y="21960"/>
                    <a:pt x="10458" y="21945"/>
                  </a:cubicBezTo>
                  <a:lnTo>
                    <a:pt x="10458" y="21945"/>
                  </a:lnTo>
                  <a:cubicBezTo>
                    <a:pt x="10463" y="21960"/>
                    <a:pt x="10469" y="21976"/>
                    <a:pt x="10475" y="21991"/>
                  </a:cubicBezTo>
                  <a:cubicBezTo>
                    <a:pt x="10608" y="21657"/>
                    <a:pt x="10641" y="21290"/>
                    <a:pt x="10641" y="20890"/>
                  </a:cubicBezTo>
                  <a:lnTo>
                    <a:pt x="10641" y="20923"/>
                  </a:lnTo>
                  <a:cubicBezTo>
                    <a:pt x="10675" y="20557"/>
                    <a:pt x="10608" y="20190"/>
                    <a:pt x="10475" y="19823"/>
                  </a:cubicBezTo>
                  <a:cubicBezTo>
                    <a:pt x="10469" y="19837"/>
                    <a:pt x="10464" y="19852"/>
                    <a:pt x="10458" y="19866"/>
                  </a:cubicBezTo>
                  <a:lnTo>
                    <a:pt x="10458" y="19866"/>
                  </a:lnTo>
                  <a:cubicBezTo>
                    <a:pt x="10453" y="19852"/>
                    <a:pt x="10447" y="19837"/>
                    <a:pt x="10441" y="19823"/>
                  </a:cubicBezTo>
                  <a:close/>
                  <a:moveTo>
                    <a:pt x="35593" y="23092"/>
                  </a:moveTo>
                  <a:cubicBezTo>
                    <a:pt x="35292" y="23092"/>
                    <a:pt x="35026" y="23158"/>
                    <a:pt x="34759" y="23259"/>
                  </a:cubicBezTo>
                  <a:cubicBezTo>
                    <a:pt x="35026" y="23359"/>
                    <a:pt x="35359" y="23425"/>
                    <a:pt x="35693" y="23459"/>
                  </a:cubicBezTo>
                  <a:lnTo>
                    <a:pt x="35593" y="23092"/>
                  </a:lnTo>
                  <a:close/>
                  <a:moveTo>
                    <a:pt x="24351" y="21691"/>
                  </a:moveTo>
                  <a:cubicBezTo>
                    <a:pt x="24084" y="22391"/>
                    <a:pt x="24084" y="23158"/>
                    <a:pt x="24351" y="23859"/>
                  </a:cubicBezTo>
                  <a:cubicBezTo>
                    <a:pt x="24485" y="23492"/>
                    <a:pt x="24551" y="23125"/>
                    <a:pt x="24551" y="22758"/>
                  </a:cubicBezTo>
                  <a:cubicBezTo>
                    <a:pt x="24551" y="22391"/>
                    <a:pt x="24485" y="22024"/>
                    <a:pt x="24351" y="21691"/>
                  </a:cubicBezTo>
                  <a:close/>
                  <a:moveTo>
                    <a:pt x="4370" y="23926"/>
                  </a:moveTo>
                  <a:lnTo>
                    <a:pt x="4370" y="23926"/>
                  </a:lnTo>
                  <a:cubicBezTo>
                    <a:pt x="4357" y="23930"/>
                    <a:pt x="4344" y="23935"/>
                    <a:pt x="4331" y="23940"/>
                  </a:cubicBezTo>
                  <a:lnTo>
                    <a:pt x="4331" y="23940"/>
                  </a:lnTo>
                  <a:cubicBezTo>
                    <a:pt x="4333" y="23936"/>
                    <a:pt x="4335" y="23931"/>
                    <a:pt x="4337" y="23926"/>
                  </a:cubicBezTo>
                  <a:lnTo>
                    <a:pt x="4337" y="23926"/>
                  </a:lnTo>
                  <a:cubicBezTo>
                    <a:pt x="4003" y="24059"/>
                    <a:pt x="3703" y="24293"/>
                    <a:pt x="3470" y="24559"/>
                  </a:cubicBezTo>
                  <a:lnTo>
                    <a:pt x="3436" y="24559"/>
                  </a:lnTo>
                  <a:cubicBezTo>
                    <a:pt x="3370" y="24760"/>
                    <a:pt x="3303" y="24993"/>
                    <a:pt x="3270" y="25193"/>
                  </a:cubicBezTo>
                  <a:cubicBezTo>
                    <a:pt x="3436" y="25060"/>
                    <a:pt x="3570" y="24960"/>
                    <a:pt x="3737" y="24793"/>
                  </a:cubicBezTo>
                  <a:cubicBezTo>
                    <a:pt x="4003" y="24559"/>
                    <a:pt x="4204" y="24259"/>
                    <a:pt x="4370" y="23926"/>
                  </a:cubicBezTo>
                  <a:close/>
                  <a:moveTo>
                    <a:pt x="16546" y="26061"/>
                  </a:moveTo>
                  <a:lnTo>
                    <a:pt x="16546" y="26061"/>
                  </a:lnTo>
                  <a:cubicBezTo>
                    <a:pt x="16679" y="26394"/>
                    <a:pt x="16913" y="26694"/>
                    <a:pt x="17179" y="26961"/>
                  </a:cubicBezTo>
                  <a:cubicBezTo>
                    <a:pt x="17413" y="27228"/>
                    <a:pt x="17747" y="27428"/>
                    <a:pt x="18080" y="27595"/>
                  </a:cubicBezTo>
                  <a:cubicBezTo>
                    <a:pt x="17913" y="27261"/>
                    <a:pt x="17713" y="26928"/>
                    <a:pt x="17446" y="26694"/>
                  </a:cubicBezTo>
                  <a:cubicBezTo>
                    <a:pt x="17179" y="26427"/>
                    <a:pt x="16879" y="26227"/>
                    <a:pt x="16546" y="26061"/>
                  </a:cubicBezTo>
                  <a:close/>
                  <a:moveTo>
                    <a:pt x="29989" y="26461"/>
                  </a:moveTo>
                  <a:lnTo>
                    <a:pt x="29989" y="26461"/>
                  </a:lnTo>
                  <a:cubicBezTo>
                    <a:pt x="30322" y="27128"/>
                    <a:pt x="30856" y="27695"/>
                    <a:pt x="31556" y="28029"/>
                  </a:cubicBezTo>
                  <a:cubicBezTo>
                    <a:pt x="31390" y="27662"/>
                    <a:pt x="31189" y="27361"/>
                    <a:pt x="30923" y="27095"/>
                  </a:cubicBezTo>
                  <a:lnTo>
                    <a:pt x="30889" y="27095"/>
                  </a:lnTo>
                  <a:cubicBezTo>
                    <a:pt x="30656" y="26828"/>
                    <a:pt x="30356" y="26628"/>
                    <a:pt x="29989" y="26461"/>
                  </a:cubicBezTo>
                  <a:close/>
                  <a:moveTo>
                    <a:pt x="9124" y="28529"/>
                  </a:moveTo>
                  <a:cubicBezTo>
                    <a:pt x="8757" y="28529"/>
                    <a:pt x="8390" y="28596"/>
                    <a:pt x="8040" y="28729"/>
                  </a:cubicBezTo>
                  <a:cubicBezTo>
                    <a:pt x="8373" y="28863"/>
                    <a:pt x="8740" y="28929"/>
                    <a:pt x="9107" y="28929"/>
                  </a:cubicBezTo>
                  <a:cubicBezTo>
                    <a:pt x="9474" y="28929"/>
                    <a:pt x="9841" y="28863"/>
                    <a:pt x="10208" y="28729"/>
                  </a:cubicBezTo>
                  <a:cubicBezTo>
                    <a:pt x="9858" y="28596"/>
                    <a:pt x="9491" y="28529"/>
                    <a:pt x="9124" y="28529"/>
                  </a:cubicBezTo>
                  <a:close/>
                  <a:moveTo>
                    <a:pt x="36338" y="30288"/>
                  </a:moveTo>
                  <a:cubicBezTo>
                    <a:pt x="36035" y="30288"/>
                    <a:pt x="35736" y="30353"/>
                    <a:pt x="35459" y="30464"/>
                  </a:cubicBezTo>
                  <a:cubicBezTo>
                    <a:pt x="35793" y="30597"/>
                    <a:pt x="36160" y="30664"/>
                    <a:pt x="36527" y="30664"/>
                  </a:cubicBezTo>
                  <a:cubicBezTo>
                    <a:pt x="36793" y="30664"/>
                    <a:pt x="37094" y="30630"/>
                    <a:pt x="37361" y="30564"/>
                  </a:cubicBezTo>
                  <a:cubicBezTo>
                    <a:pt x="37327" y="30530"/>
                    <a:pt x="37294" y="30430"/>
                    <a:pt x="37294" y="30364"/>
                  </a:cubicBezTo>
                  <a:cubicBezTo>
                    <a:pt x="37027" y="30330"/>
                    <a:pt x="36793" y="30297"/>
                    <a:pt x="36527" y="30297"/>
                  </a:cubicBezTo>
                  <a:cubicBezTo>
                    <a:pt x="36464" y="30291"/>
                    <a:pt x="36401" y="30288"/>
                    <a:pt x="36338" y="30288"/>
                  </a:cubicBezTo>
                  <a:close/>
                  <a:moveTo>
                    <a:pt x="23968" y="30297"/>
                  </a:moveTo>
                  <a:cubicBezTo>
                    <a:pt x="23601" y="30297"/>
                    <a:pt x="23234" y="30364"/>
                    <a:pt x="22884" y="30497"/>
                  </a:cubicBezTo>
                  <a:cubicBezTo>
                    <a:pt x="23250" y="30630"/>
                    <a:pt x="23617" y="30664"/>
                    <a:pt x="23984" y="30664"/>
                  </a:cubicBezTo>
                  <a:lnTo>
                    <a:pt x="23984" y="30697"/>
                  </a:lnTo>
                  <a:cubicBezTo>
                    <a:pt x="24351" y="30697"/>
                    <a:pt x="24718" y="30630"/>
                    <a:pt x="25052" y="30497"/>
                  </a:cubicBezTo>
                  <a:cubicBezTo>
                    <a:pt x="24702" y="30364"/>
                    <a:pt x="24335" y="30297"/>
                    <a:pt x="23968" y="30297"/>
                  </a:cubicBezTo>
                  <a:close/>
                  <a:moveTo>
                    <a:pt x="1335" y="32632"/>
                  </a:moveTo>
                  <a:cubicBezTo>
                    <a:pt x="1335" y="32765"/>
                    <a:pt x="1301" y="32899"/>
                    <a:pt x="1268" y="32999"/>
                  </a:cubicBezTo>
                  <a:cubicBezTo>
                    <a:pt x="1270" y="33003"/>
                    <a:pt x="1271" y="33008"/>
                    <a:pt x="1273" y="33013"/>
                  </a:cubicBezTo>
                  <a:lnTo>
                    <a:pt x="1273" y="33013"/>
                  </a:lnTo>
                  <a:cubicBezTo>
                    <a:pt x="1271" y="33019"/>
                    <a:pt x="1270" y="33026"/>
                    <a:pt x="1268" y="33032"/>
                  </a:cubicBezTo>
                  <a:cubicBezTo>
                    <a:pt x="1278" y="33042"/>
                    <a:pt x="1287" y="33052"/>
                    <a:pt x="1295" y="33061"/>
                  </a:cubicBezTo>
                  <a:lnTo>
                    <a:pt x="1295" y="33061"/>
                  </a:lnTo>
                  <a:cubicBezTo>
                    <a:pt x="1315" y="33097"/>
                    <a:pt x="1339" y="33127"/>
                    <a:pt x="1366" y="33151"/>
                  </a:cubicBezTo>
                  <a:lnTo>
                    <a:pt x="1366" y="33151"/>
                  </a:lnTo>
                  <a:cubicBezTo>
                    <a:pt x="1386" y="33178"/>
                    <a:pt x="1408" y="33205"/>
                    <a:pt x="1435" y="33232"/>
                  </a:cubicBezTo>
                  <a:cubicBezTo>
                    <a:pt x="1702" y="33466"/>
                    <a:pt x="2002" y="33699"/>
                    <a:pt x="2336" y="33833"/>
                  </a:cubicBezTo>
                  <a:cubicBezTo>
                    <a:pt x="2202" y="33499"/>
                    <a:pt x="1969" y="33199"/>
                    <a:pt x="1702" y="32932"/>
                  </a:cubicBezTo>
                  <a:cubicBezTo>
                    <a:pt x="1651" y="32881"/>
                    <a:pt x="1592" y="32831"/>
                    <a:pt x="1528" y="32780"/>
                  </a:cubicBezTo>
                  <a:lnTo>
                    <a:pt x="1528" y="32780"/>
                  </a:lnTo>
                  <a:cubicBezTo>
                    <a:pt x="1472" y="32728"/>
                    <a:pt x="1416" y="32680"/>
                    <a:pt x="1368" y="32632"/>
                  </a:cubicBezTo>
                  <a:cubicBezTo>
                    <a:pt x="1366" y="32639"/>
                    <a:pt x="1365" y="32646"/>
                    <a:pt x="1363" y="32653"/>
                  </a:cubicBezTo>
                  <a:lnTo>
                    <a:pt x="1363" y="32653"/>
                  </a:lnTo>
                  <a:cubicBezTo>
                    <a:pt x="1354" y="32646"/>
                    <a:pt x="1344" y="32639"/>
                    <a:pt x="1335" y="32632"/>
                  </a:cubicBezTo>
                  <a:close/>
                  <a:moveTo>
                    <a:pt x="30656" y="34033"/>
                  </a:moveTo>
                  <a:cubicBezTo>
                    <a:pt x="30389" y="34733"/>
                    <a:pt x="30389" y="35501"/>
                    <a:pt x="30656" y="36201"/>
                  </a:cubicBezTo>
                  <a:cubicBezTo>
                    <a:pt x="30789" y="35834"/>
                    <a:pt x="30856" y="35467"/>
                    <a:pt x="30856" y="35100"/>
                  </a:cubicBezTo>
                  <a:cubicBezTo>
                    <a:pt x="30856" y="34733"/>
                    <a:pt x="30789" y="34366"/>
                    <a:pt x="30656" y="34033"/>
                  </a:cubicBezTo>
                  <a:close/>
                  <a:moveTo>
                    <a:pt x="14811" y="34433"/>
                  </a:moveTo>
                  <a:cubicBezTo>
                    <a:pt x="14544" y="35134"/>
                    <a:pt x="14544" y="35901"/>
                    <a:pt x="14811" y="36601"/>
                  </a:cubicBezTo>
                  <a:cubicBezTo>
                    <a:pt x="14945" y="36268"/>
                    <a:pt x="15011" y="35901"/>
                    <a:pt x="15011" y="35534"/>
                  </a:cubicBezTo>
                  <a:cubicBezTo>
                    <a:pt x="15011" y="35134"/>
                    <a:pt x="14945" y="34767"/>
                    <a:pt x="14811" y="34433"/>
                  </a:cubicBezTo>
                  <a:close/>
                  <a:moveTo>
                    <a:pt x="7873" y="35834"/>
                  </a:moveTo>
                  <a:cubicBezTo>
                    <a:pt x="7539" y="35968"/>
                    <a:pt x="7239" y="36168"/>
                    <a:pt x="7006" y="36435"/>
                  </a:cubicBezTo>
                  <a:lnTo>
                    <a:pt x="6972" y="36435"/>
                  </a:lnTo>
                  <a:cubicBezTo>
                    <a:pt x="6705" y="36701"/>
                    <a:pt x="6505" y="37002"/>
                    <a:pt x="6372" y="37335"/>
                  </a:cubicBezTo>
                  <a:cubicBezTo>
                    <a:pt x="7039" y="37035"/>
                    <a:pt x="7573" y="36501"/>
                    <a:pt x="7873" y="35834"/>
                  </a:cubicBezTo>
                  <a:close/>
                  <a:moveTo>
                    <a:pt x="23651" y="38770"/>
                  </a:moveTo>
                  <a:lnTo>
                    <a:pt x="23651" y="38770"/>
                  </a:lnTo>
                  <a:cubicBezTo>
                    <a:pt x="23317" y="38936"/>
                    <a:pt x="23017" y="39137"/>
                    <a:pt x="22783" y="39403"/>
                  </a:cubicBezTo>
                  <a:lnTo>
                    <a:pt x="22750" y="39403"/>
                  </a:lnTo>
                  <a:cubicBezTo>
                    <a:pt x="22483" y="39670"/>
                    <a:pt x="22283" y="39970"/>
                    <a:pt x="22116" y="40304"/>
                  </a:cubicBezTo>
                  <a:cubicBezTo>
                    <a:pt x="22450" y="40137"/>
                    <a:pt x="22750" y="39937"/>
                    <a:pt x="23017" y="39670"/>
                  </a:cubicBezTo>
                  <a:cubicBezTo>
                    <a:pt x="23284" y="39403"/>
                    <a:pt x="23484" y="39103"/>
                    <a:pt x="23651" y="38770"/>
                  </a:cubicBezTo>
                  <a:close/>
                  <a:moveTo>
                    <a:pt x="35559" y="38803"/>
                  </a:moveTo>
                  <a:lnTo>
                    <a:pt x="35559" y="38803"/>
                  </a:lnTo>
                  <a:cubicBezTo>
                    <a:pt x="35693" y="39137"/>
                    <a:pt x="35926" y="39437"/>
                    <a:pt x="36193" y="39670"/>
                  </a:cubicBezTo>
                  <a:cubicBezTo>
                    <a:pt x="36427" y="39937"/>
                    <a:pt x="36760" y="40171"/>
                    <a:pt x="37094" y="40304"/>
                  </a:cubicBezTo>
                  <a:cubicBezTo>
                    <a:pt x="36927" y="39970"/>
                    <a:pt x="36727" y="39670"/>
                    <a:pt x="36460" y="39403"/>
                  </a:cubicBezTo>
                  <a:cubicBezTo>
                    <a:pt x="36193" y="39170"/>
                    <a:pt x="35893" y="38936"/>
                    <a:pt x="35559" y="38803"/>
                  </a:cubicBezTo>
                  <a:close/>
                  <a:moveTo>
                    <a:pt x="201" y="39537"/>
                  </a:moveTo>
                  <a:cubicBezTo>
                    <a:pt x="67" y="39870"/>
                    <a:pt x="1" y="40237"/>
                    <a:pt x="34" y="40604"/>
                  </a:cubicBezTo>
                  <a:cubicBezTo>
                    <a:pt x="1" y="40971"/>
                    <a:pt x="67" y="41338"/>
                    <a:pt x="201" y="41705"/>
                  </a:cubicBezTo>
                  <a:cubicBezTo>
                    <a:pt x="334" y="41338"/>
                    <a:pt x="401" y="40971"/>
                    <a:pt x="401" y="40604"/>
                  </a:cubicBezTo>
                  <a:cubicBezTo>
                    <a:pt x="401" y="40237"/>
                    <a:pt x="334" y="39870"/>
                    <a:pt x="201" y="39537"/>
                  </a:cubicBezTo>
                  <a:close/>
                  <a:moveTo>
                    <a:pt x="16533" y="42939"/>
                  </a:moveTo>
                  <a:cubicBezTo>
                    <a:pt x="16170" y="42939"/>
                    <a:pt x="15812" y="43006"/>
                    <a:pt x="15478" y="43139"/>
                  </a:cubicBezTo>
                  <a:cubicBezTo>
                    <a:pt x="15812" y="43239"/>
                    <a:pt x="16179" y="43306"/>
                    <a:pt x="16546" y="43306"/>
                  </a:cubicBezTo>
                  <a:cubicBezTo>
                    <a:pt x="16913" y="43306"/>
                    <a:pt x="17280" y="43273"/>
                    <a:pt x="17613" y="43139"/>
                  </a:cubicBezTo>
                  <a:cubicBezTo>
                    <a:pt x="17263" y="43006"/>
                    <a:pt x="16896" y="42939"/>
                    <a:pt x="16533" y="42939"/>
                  </a:cubicBezTo>
                  <a:close/>
                  <a:moveTo>
                    <a:pt x="30678" y="43131"/>
                  </a:moveTo>
                  <a:cubicBezTo>
                    <a:pt x="30615" y="43131"/>
                    <a:pt x="30552" y="43134"/>
                    <a:pt x="30489" y="43139"/>
                  </a:cubicBezTo>
                  <a:cubicBezTo>
                    <a:pt x="30089" y="43139"/>
                    <a:pt x="29722" y="43173"/>
                    <a:pt x="29388" y="43306"/>
                  </a:cubicBezTo>
                  <a:cubicBezTo>
                    <a:pt x="29722" y="43440"/>
                    <a:pt x="30089" y="43506"/>
                    <a:pt x="30489" y="43506"/>
                  </a:cubicBezTo>
                  <a:cubicBezTo>
                    <a:pt x="30856" y="43506"/>
                    <a:pt x="31223" y="43440"/>
                    <a:pt x="31556" y="43306"/>
                  </a:cubicBezTo>
                  <a:cubicBezTo>
                    <a:pt x="31280" y="43196"/>
                    <a:pt x="30981" y="43131"/>
                    <a:pt x="30678" y="43131"/>
                  </a:cubicBezTo>
                  <a:close/>
                  <a:moveTo>
                    <a:pt x="7906" y="42539"/>
                  </a:moveTo>
                  <a:lnTo>
                    <a:pt x="7906" y="42539"/>
                  </a:lnTo>
                  <a:cubicBezTo>
                    <a:pt x="8206" y="43206"/>
                    <a:pt x="8740" y="43773"/>
                    <a:pt x="9407" y="44073"/>
                  </a:cubicBezTo>
                  <a:cubicBezTo>
                    <a:pt x="9274" y="43740"/>
                    <a:pt x="9074" y="43440"/>
                    <a:pt x="8807" y="43173"/>
                  </a:cubicBezTo>
                  <a:cubicBezTo>
                    <a:pt x="8540" y="42906"/>
                    <a:pt x="8240" y="42706"/>
                    <a:pt x="7906" y="42539"/>
                  </a:cubicBezTo>
                  <a:close/>
                  <a:moveTo>
                    <a:pt x="1585" y="47643"/>
                  </a:moveTo>
                  <a:cubicBezTo>
                    <a:pt x="1218" y="47643"/>
                    <a:pt x="851" y="47709"/>
                    <a:pt x="501" y="47843"/>
                  </a:cubicBezTo>
                  <a:cubicBezTo>
                    <a:pt x="834" y="47976"/>
                    <a:pt x="1201" y="48043"/>
                    <a:pt x="1568" y="48043"/>
                  </a:cubicBezTo>
                  <a:cubicBezTo>
                    <a:pt x="1935" y="48043"/>
                    <a:pt x="2302" y="47976"/>
                    <a:pt x="2669" y="47843"/>
                  </a:cubicBezTo>
                  <a:cubicBezTo>
                    <a:pt x="2319" y="47709"/>
                    <a:pt x="1952" y="47643"/>
                    <a:pt x="1585" y="47643"/>
                  </a:cubicBezTo>
                  <a:close/>
                  <a:moveTo>
                    <a:pt x="37327" y="46942"/>
                  </a:moveTo>
                  <a:lnTo>
                    <a:pt x="37327" y="46942"/>
                  </a:lnTo>
                  <a:cubicBezTo>
                    <a:pt x="36994" y="47076"/>
                    <a:pt x="36693" y="47276"/>
                    <a:pt x="36427" y="47543"/>
                  </a:cubicBezTo>
                  <a:cubicBezTo>
                    <a:pt x="36160" y="47809"/>
                    <a:pt x="35960" y="48110"/>
                    <a:pt x="35793" y="48443"/>
                  </a:cubicBezTo>
                  <a:cubicBezTo>
                    <a:pt x="36460" y="48143"/>
                    <a:pt x="37027" y="47609"/>
                    <a:pt x="37327" y="46942"/>
                  </a:cubicBezTo>
                  <a:close/>
                  <a:moveTo>
                    <a:pt x="23084" y="46942"/>
                  </a:moveTo>
                  <a:cubicBezTo>
                    <a:pt x="22984" y="47276"/>
                    <a:pt x="22917" y="47643"/>
                    <a:pt x="22917" y="48043"/>
                  </a:cubicBezTo>
                  <a:cubicBezTo>
                    <a:pt x="22917" y="48410"/>
                    <a:pt x="22984" y="48777"/>
                    <a:pt x="23117" y="49110"/>
                  </a:cubicBezTo>
                  <a:cubicBezTo>
                    <a:pt x="23217" y="48743"/>
                    <a:pt x="23284" y="48410"/>
                    <a:pt x="23284" y="48043"/>
                  </a:cubicBezTo>
                  <a:cubicBezTo>
                    <a:pt x="23284" y="47643"/>
                    <a:pt x="23217" y="47276"/>
                    <a:pt x="23084" y="46942"/>
                  </a:cubicBezTo>
                  <a:close/>
                  <a:moveTo>
                    <a:pt x="16879" y="50278"/>
                  </a:moveTo>
                  <a:lnTo>
                    <a:pt x="16879" y="50278"/>
                  </a:lnTo>
                  <a:cubicBezTo>
                    <a:pt x="16579" y="50445"/>
                    <a:pt x="16279" y="50645"/>
                    <a:pt x="16012" y="50912"/>
                  </a:cubicBezTo>
                  <a:lnTo>
                    <a:pt x="15979" y="50912"/>
                  </a:lnTo>
                  <a:cubicBezTo>
                    <a:pt x="15745" y="51178"/>
                    <a:pt x="15512" y="51479"/>
                    <a:pt x="15378" y="51812"/>
                  </a:cubicBezTo>
                  <a:cubicBezTo>
                    <a:pt x="15712" y="51679"/>
                    <a:pt x="16012" y="51445"/>
                    <a:pt x="16279" y="51178"/>
                  </a:cubicBezTo>
                  <a:cubicBezTo>
                    <a:pt x="16546" y="50945"/>
                    <a:pt x="16746" y="50611"/>
                    <a:pt x="16879" y="50278"/>
                  </a:cubicBezTo>
                  <a:close/>
                  <a:moveTo>
                    <a:pt x="29722" y="51445"/>
                  </a:moveTo>
                  <a:lnTo>
                    <a:pt x="29722" y="51445"/>
                  </a:lnTo>
                  <a:cubicBezTo>
                    <a:pt x="29855" y="51812"/>
                    <a:pt x="30089" y="52112"/>
                    <a:pt x="30322" y="52346"/>
                  </a:cubicBezTo>
                  <a:cubicBezTo>
                    <a:pt x="30589" y="52613"/>
                    <a:pt x="30889" y="52846"/>
                    <a:pt x="31223" y="52980"/>
                  </a:cubicBezTo>
                  <a:cubicBezTo>
                    <a:pt x="31089" y="52646"/>
                    <a:pt x="30889" y="52346"/>
                    <a:pt x="30622" y="52079"/>
                  </a:cubicBezTo>
                  <a:cubicBezTo>
                    <a:pt x="30356" y="51812"/>
                    <a:pt x="30055" y="51612"/>
                    <a:pt x="29722" y="51445"/>
                  </a:cubicBezTo>
                  <a:close/>
                  <a:moveTo>
                    <a:pt x="8040" y="52012"/>
                  </a:moveTo>
                  <a:cubicBezTo>
                    <a:pt x="7773" y="52713"/>
                    <a:pt x="7773" y="53480"/>
                    <a:pt x="8040" y="54181"/>
                  </a:cubicBezTo>
                  <a:cubicBezTo>
                    <a:pt x="8171" y="53852"/>
                    <a:pt x="8238" y="53491"/>
                    <a:pt x="8240" y="53097"/>
                  </a:cubicBezTo>
                  <a:lnTo>
                    <a:pt x="8240" y="53097"/>
                  </a:lnTo>
                  <a:cubicBezTo>
                    <a:pt x="8240" y="53103"/>
                    <a:pt x="8240" y="53108"/>
                    <a:pt x="8240" y="53113"/>
                  </a:cubicBezTo>
                  <a:lnTo>
                    <a:pt x="8240" y="53080"/>
                  </a:lnTo>
                  <a:cubicBezTo>
                    <a:pt x="8240" y="53086"/>
                    <a:pt x="8240" y="53091"/>
                    <a:pt x="8240" y="53097"/>
                  </a:cubicBezTo>
                  <a:lnTo>
                    <a:pt x="8240" y="53097"/>
                  </a:lnTo>
                  <a:cubicBezTo>
                    <a:pt x="8238" y="52736"/>
                    <a:pt x="8171" y="52374"/>
                    <a:pt x="8040" y="520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7" name="Google Shape;3317;p62"/>
            <p:cNvSpPr/>
            <p:nvPr/>
          </p:nvSpPr>
          <p:spPr>
            <a:xfrm>
              <a:off x="4112100" y="2670900"/>
              <a:ext cx="218350" cy="826775"/>
            </a:xfrm>
            <a:custGeom>
              <a:avLst/>
              <a:gdLst/>
              <a:ahLst/>
              <a:cxnLst/>
              <a:rect l="l" t="t" r="r" b="b"/>
              <a:pathLst>
                <a:path w="8734" h="33071" extrusionOk="0">
                  <a:moveTo>
                    <a:pt x="124" y="1"/>
                  </a:moveTo>
                  <a:cubicBezTo>
                    <a:pt x="58" y="1"/>
                    <a:pt x="0" y="45"/>
                    <a:pt x="41" y="125"/>
                  </a:cubicBezTo>
                  <a:cubicBezTo>
                    <a:pt x="875" y="2694"/>
                    <a:pt x="1642" y="5262"/>
                    <a:pt x="2409" y="7864"/>
                  </a:cubicBezTo>
                  <a:cubicBezTo>
                    <a:pt x="3176" y="10433"/>
                    <a:pt x="3910" y="13068"/>
                    <a:pt x="4611" y="15670"/>
                  </a:cubicBezTo>
                  <a:cubicBezTo>
                    <a:pt x="6012" y="20907"/>
                    <a:pt x="5411" y="18939"/>
                    <a:pt x="6612" y="24209"/>
                  </a:cubicBezTo>
                  <a:cubicBezTo>
                    <a:pt x="7279" y="27145"/>
                    <a:pt x="8013" y="30114"/>
                    <a:pt x="8680" y="33049"/>
                  </a:cubicBezTo>
                  <a:cubicBezTo>
                    <a:pt x="8680" y="33063"/>
                    <a:pt x="8692" y="33071"/>
                    <a:pt x="8703" y="33071"/>
                  </a:cubicBezTo>
                  <a:cubicBezTo>
                    <a:pt x="8718" y="33071"/>
                    <a:pt x="8733" y="33055"/>
                    <a:pt x="8714" y="33016"/>
                  </a:cubicBezTo>
                  <a:cubicBezTo>
                    <a:pt x="7746" y="27712"/>
                    <a:pt x="5278" y="14969"/>
                    <a:pt x="3910" y="10399"/>
                  </a:cubicBezTo>
                  <a:cubicBezTo>
                    <a:pt x="3877" y="9399"/>
                    <a:pt x="3810" y="8431"/>
                    <a:pt x="3677" y="7464"/>
                  </a:cubicBezTo>
                  <a:cubicBezTo>
                    <a:pt x="3443" y="6163"/>
                    <a:pt x="3110" y="4895"/>
                    <a:pt x="2643" y="3661"/>
                  </a:cubicBezTo>
                  <a:cubicBezTo>
                    <a:pt x="2629" y="3619"/>
                    <a:pt x="2597" y="3601"/>
                    <a:pt x="2565" y="3601"/>
                  </a:cubicBezTo>
                  <a:cubicBezTo>
                    <a:pt x="2521" y="3601"/>
                    <a:pt x="2476" y="3636"/>
                    <a:pt x="2476" y="3695"/>
                  </a:cubicBezTo>
                  <a:cubicBezTo>
                    <a:pt x="2809" y="4962"/>
                    <a:pt x="3110" y="6230"/>
                    <a:pt x="3310" y="7497"/>
                  </a:cubicBezTo>
                  <a:cubicBezTo>
                    <a:pt x="3443" y="8198"/>
                    <a:pt x="3577" y="8898"/>
                    <a:pt x="3677" y="9632"/>
                  </a:cubicBezTo>
                  <a:cubicBezTo>
                    <a:pt x="3543" y="9265"/>
                    <a:pt x="3443" y="8932"/>
                    <a:pt x="3343" y="8598"/>
                  </a:cubicBezTo>
                  <a:cubicBezTo>
                    <a:pt x="2910" y="7164"/>
                    <a:pt x="2443" y="5763"/>
                    <a:pt x="1942" y="4362"/>
                  </a:cubicBezTo>
                  <a:cubicBezTo>
                    <a:pt x="1408" y="2894"/>
                    <a:pt x="841" y="1493"/>
                    <a:pt x="241" y="59"/>
                  </a:cubicBezTo>
                  <a:cubicBezTo>
                    <a:pt x="215" y="19"/>
                    <a:pt x="168" y="1"/>
                    <a:pt x="1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8" name="Google Shape;3318;p62"/>
            <p:cNvSpPr/>
            <p:nvPr/>
          </p:nvSpPr>
          <p:spPr>
            <a:xfrm>
              <a:off x="2662075" y="2297350"/>
              <a:ext cx="1036700" cy="1410275"/>
            </a:xfrm>
            <a:custGeom>
              <a:avLst/>
              <a:gdLst/>
              <a:ahLst/>
              <a:cxnLst/>
              <a:rect l="l" t="t" r="r" b="b"/>
              <a:pathLst>
                <a:path w="41468" h="56411" extrusionOk="0">
                  <a:moveTo>
                    <a:pt x="40135" y="0"/>
                  </a:moveTo>
                  <a:cubicBezTo>
                    <a:pt x="39074" y="0"/>
                    <a:pt x="37157" y="1082"/>
                    <a:pt x="34125" y="3626"/>
                  </a:cubicBezTo>
                  <a:cubicBezTo>
                    <a:pt x="23751" y="12365"/>
                    <a:pt x="1401" y="39919"/>
                    <a:pt x="434" y="50693"/>
                  </a:cubicBezTo>
                  <a:cubicBezTo>
                    <a:pt x="1" y="55136"/>
                    <a:pt x="4144" y="56411"/>
                    <a:pt x="9433" y="56411"/>
                  </a:cubicBezTo>
                  <a:cubicBezTo>
                    <a:pt x="12284" y="56411"/>
                    <a:pt x="15468" y="56040"/>
                    <a:pt x="18447" y="55596"/>
                  </a:cubicBezTo>
                  <a:cubicBezTo>
                    <a:pt x="21349" y="55129"/>
                    <a:pt x="39028" y="9230"/>
                    <a:pt x="40596" y="4360"/>
                  </a:cubicBezTo>
                  <a:cubicBezTo>
                    <a:pt x="41450" y="1705"/>
                    <a:pt x="41467" y="0"/>
                    <a:pt x="4013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9" name="Google Shape;3319;p62"/>
            <p:cNvSpPr/>
            <p:nvPr/>
          </p:nvSpPr>
          <p:spPr>
            <a:xfrm>
              <a:off x="2828025" y="2292100"/>
              <a:ext cx="883325" cy="949025"/>
            </a:xfrm>
            <a:custGeom>
              <a:avLst/>
              <a:gdLst/>
              <a:ahLst/>
              <a:cxnLst/>
              <a:rect l="l" t="t" r="r" b="b"/>
              <a:pathLst>
                <a:path w="35333" h="37961" extrusionOk="0">
                  <a:moveTo>
                    <a:pt x="33603" y="1"/>
                  </a:moveTo>
                  <a:cubicBezTo>
                    <a:pt x="32147" y="1"/>
                    <a:pt x="29540" y="1795"/>
                    <a:pt x="26152" y="4703"/>
                  </a:cubicBezTo>
                  <a:cubicBezTo>
                    <a:pt x="12743" y="16211"/>
                    <a:pt x="0" y="33824"/>
                    <a:pt x="0" y="33824"/>
                  </a:cubicBezTo>
                  <a:lnTo>
                    <a:pt x="21883" y="37960"/>
                  </a:lnTo>
                  <a:cubicBezTo>
                    <a:pt x="21883" y="37960"/>
                    <a:pt x="32257" y="13309"/>
                    <a:pt x="34325" y="5437"/>
                  </a:cubicBezTo>
                  <a:cubicBezTo>
                    <a:pt x="35332" y="1619"/>
                    <a:pt x="34986" y="1"/>
                    <a:pt x="33603" y="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0" name="Google Shape;3320;p62"/>
            <p:cNvSpPr/>
            <p:nvPr/>
          </p:nvSpPr>
          <p:spPr>
            <a:xfrm>
              <a:off x="2960625" y="2343775"/>
              <a:ext cx="738050" cy="823950"/>
            </a:xfrm>
            <a:custGeom>
              <a:avLst/>
              <a:gdLst/>
              <a:ahLst/>
              <a:cxnLst/>
              <a:rect l="l" t="t" r="r" b="b"/>
              <a:pathLst>
                <a:path w="29522" h="32958" extrusionOk="0">
                  <a:moveTo>
                    <a:pt x="24151" y="1"/>
                  </a:moveTo>
                  <a:lnTo>
                    <a:pt x="23784" y="268"/>
                  </a:lnTo>
                  <a:cubicBezTo>
                    <a:pt x="23817" y="501"/>
                    <a:pt x="23851" y="701"/>
                    <a:pt x="23951" y="935"/>
                  </a:cubicBezTo>
                  <a:cubicBezTo>
                    <a:pt x="24051" y="635"/>
                    <a:pt x="24117" y="301"/>
                    <a:pt x="24151" y="1"/>
                  </a:cubicBezTo>
                  <a:close/>
                  <a:moveTo>
                    <a:pt x="28787" y="368"/>
                  </a:moveTo>
                  <a:cubicBezTo>
                    <a:pt x="28787" y="368"/>
                    <a:pt x="28787" y="368"/>
                    <a:pt x="28787" y="368"/>
                  </a:cubicBezTo>
                  <a:lnTo>
                    <a:pt x="28787" y="368"/>
                  </a:lnTo>
                  <a:cubicBezTo>
                    <a:pt x="28921" y="701"/>
                    <a:pt x="29154" y="1035"/>
                    <a:pt x="29421" y="1269"/>
                  </a:cubicBezTo>
                  <a:lnTo>
                    <a:pt x="29455" y="1335"/>
                  </a:lnTo>
                  <a:cubicBezTo>
                    <a:pt x="29488" y="1168"/>
                    <a:pt x="29521" y="1002"/>
                    <a:pt x="29521" y="868"/>
                  </a:cubicBezTo>
                  <a:cubicBezTo>
                    <a:pt x="29321" y="668"/>
                    <a:pt x="29054" y="501"/>
                    <a:pt x="28787" y="368"/>
                  </a:cubicBezTo>
                  <a:close/>
                  <a:moveTo>
                    <a:pt x="22027" y="6497"/>
                  </a:moveTo>
                  <a:cubicBezTo>
                    <a:pt x="21723" y="6497"/>
                    <a:pt x="21419" y="6562"/>
                    <a:pt x="21115" y="6672"/>
                  </a:cubicBezTo>
                  <a:cubicBezTo>
                    <a:pt x="21482" y="6806"/>
                    <a:pt x="21849" y="6873"/>
                    <a:pt x="22216" y="6873"/>
                  </a:cubicBezTo>
                  <a:cubicBezTo>
                    <a:pt x="22583" y="6873"/>
                    <a:pt x="22950" y="6806"/>
                    <a:pt x="23284" y="6672"/>
                  </a:cubicBezTo>
                  <a:cubicBezTo>
                    <a:pt x="23007" y="6562"/>
                    <a:pt x="22708" y="6497"/>
                    <a:pt x="22405" y="6497"/>
                  </a:cubicBezTo>
                  <a:cubicBezTo>
                    <a:pt x="22342" y="6497"/>
                    <a:pt x="22279" y="6500"/>
                    <a:pt x="22216" y="6506"/>
                  </a:cubicBezTo>
                  <a:cubicBezTo>
                    <a:pt x="22153" y="6500"/>
                    <a:pt x="22090" y="6497"/>
                    <a:pt x="22027" y="6497"/>
                  </a:cubicBezTo>
                  <a:close/>
                  <a:moveTo>
                    <a:pt x="16045" y="7506"/>
                  </a:moveTo>
                  <a:cubicBezTo>
                    <a:pt x="15711" y="7640"/>
                    <a:pt x="15411" y="7840"/>
                    <a:pt x="15178" y="8107"/>
                  </a:cubicBezTo>
                  <a:cubicBezTo>
                    <a:pt x="14911" y="8374"/>
                    <a:pt x="14677" y="8674"/>
                    <a:pt x="14544" y="9007"/>
                  </a:cubicBezTo>
                  <a:cubicBezTo>
                    <a:pt x="15211" y="8707"/>
                    <a:pt x="15745" y="8173"/>
                    <a:pt x="16045" y="7506"/>
                  </a:cubicBezTo>
                  <a:close/>
                  <a:moveTo>
                    <a:pt x="18614" y="11743"/>
                  </a:moveTo>
                  <a:cubicBezTo>
                    <a:pt x="18914" y="12410"/>
                    <a:pt x="19481" y="12944"/>
                    <a:pt x="20148" y="13277"/>
                  </a:cubicBezTo>
                  <a:cubicBezTo>
                    <a:pt x="19981" y="12944"/>
                    <a:pt x="19781" y="12643"/>
                    <a:pt x="19514" y="12376"/>
                  </a:cubicBezTo>
                  <a:cubicBezTo>
                    <a:pt x="19247" y="12110"/>
                    <a:pt x="18947" y="11909"/>
                    <a:pt x="18614" y="11743"/>
                  </a:cubicBezTo>
                  <a:close/>
                  <a:moveTo>
                    <a:pt x="13243" y="16213"/>
                  </a:moveTo>
                  <a:cubicBezTo>
                    <a:pt x="12843" y="16213"/>
                    <a:pt x="12476" y="16279"/>
                    <a:pt x="12142" y="16413"/>
                  </a:cubicBezTo>
                  <a:cubicBezTo>
                    <a:pt x="12476" y="16546"/>
                    <a:pt x="12843" y="16613"/>
                    <a:pt x="13243" y="16613"/>
                  </a:cubicBezTo>
                  <a:cubicBezTo>
                    <a:pt x="13610" y="16613"/>
                    <a:pt x="13977" y="16546"/>
                    <a:pt x="14310" y="16413"/>
                  </a:cubicBezTo>
                  <a:cubicBezTo>
                    <a:pt x="13977" y="16279"/>
                    <a:pt x="13610" y="16213"/>
                    <a:pt x="13243" y="16213"/>
                  </a:cubicBezTo>
                  <a:close/>
                  <a:moveTo>
                    <a:pt x="23484" y="16413"/>
                  </a:moveTo>
                  <a:cubicBezTo>
                    <a:pt x="23217" y="17113"/>
                    <a:pt x="23217" y="17880"/>
                    <a:pt x="23484" y="18581"/>
                  </a:cubicBezTo>
                  <a:cubicBezTo>
                    <a:pt x="23584" y="18214"/>
                    <a:pt x="23650" y="17847"/>
                    <a:pt x="23650" y="17480"/>
                  </a:cubicBezTo>
                  <a:cubicBezTo>
                    <a:pt x="23650" y="17113"/>
                    <a:pt x="23584" y="16746"/>
                    <a:pt x="23484" y="16413"/>
                  </a:cubicBezTo>
                  <a:close/>
                  <a:moveTo>
                    <a:pt x="6271" y="18581"/>
                  </a:moveTo>
                  <a:cubicBezTo>
                    <a:pt x="6405" y="18915"/>
                    <a:pt x="6605" y="19215"/>
                    <a:pt x="6872" y="19482"/>
                  </a:cubicBezTo>
                  <a:cubicBezTo>
                    <a:pt x="7139" y="19748"/>
                    <a:pt x="7439" y="19982"/>
                    <a:pt x="7772" y="20115"/>
                  </a:cubicBezTo>
                  <a:cubicBezTo>
                    <a:pt x="7639" y="19782"/>
                    <a:pt x="7406" y="19482"/>
                    <a:pt x="7172" y="19215"/>
                  </a:cubicBezTo>
                  <a:cubicBezTo>
                    <a:pt x="6905" y="18948"/>
                    <a:pt x="6605" y="18748"/>
                    <a:pt x="6271" y="18581"/>
                  </a:cubicBezTo>
                  <a:close/>
                  <a:moveTo>
                    <a:pt x="17346" y="20516"/>
                  </a:moveTo>
                  <a:lnTo>
                    <a:pt x="17346" y="20516"/>
                  </a:lnTo>
                  <a:cubicBezTo>
                    <a:pt x="17012" y="20682"/>
                    <a:pt x="16712" y="20883"/>
                    <a:pt x="16479" y="21149"/>
                  </a:cubicBezTo>
                  <a:cubicBezTo>
                    <a:pt x="16212" y="21416"/>
                    <a:pt x="15978" y="21717"/>
                    <a:pt x="15845" y="22050"/>
                  </a:cubicBezTo>
                  <a:cubicBezTo>
                    <a:pt x="16512" y="21717"/>
                    <a:pt x="17046" y="21183"/>
                    <a:pt x="17346" y="20516"/>
                  </a:cubicBezTo>
                  <a:close/>
                  <a:moveTo>
                    <a:pt x="1034" y="23585"/>
                  </a:moveTo>
                  <a:cubicBezTo>
                    <a:pt x="934" y="23685"/>
                    <a:pt x="868" y="23818"/>
                    <a:pt x="767" y="23918"/>
                  </a:cubicBezTo>
                  <a:cubicBezTo>
                    <a:pt x="934" y="23918"/>
                    <a:pt x="1101" y="23951"/>
                    <a:pt x="1268" y="23951"/>
                  </a:cubicBezTo>
                  <a:cubicBezTo>
                    <a:pt x="1635" y="23951"/>
                    <a:pt x="2002" y="23885"/>
                    <a:pt x="2369" y="23751"/>
                  </a:cubicBezTo>
                  <a:cubicBezTo>
                    <a:pt x="2002" y="23618"/>
                    <a:pt x="1635" y="23585"/>
                    <a:pt x="1268" y="23585"/>
                  </a:cubicBezTo>
                  <a:close/>
                  <a:moveTo>
                    <a:pt x="10708" y="23785"/>
                  </a:moveTo>
                  <a:cubicBezTo>
                    <a:pt x="10574" y="24118"/>
                    <a:pt x="10508" y="24485"/>
                    <a:pt x="10541" y="24852"/>
                  </a:cubicBezTo>
                  <a:cubicBezTo>
                    <a:pt x="10508" y="25219"/>
                    <a:pt x="10574" y="25586"/>
                    <a:pt x="10708" y="25953"/>
                  </a:cubicBezTo>
                  <a:cubicBezTo>
                    <a:pt x="10841" y="25586"/>
                    <a:pt x="10908" y="25219"/>
                    <a:pt x="10908" y="24852"/>
                  </a:cubicBezTo>
                  <a:cubicBezTo>
                    <a:pt x="10908" y="24485"/>
                    <a:pt x="10841" y="24118"/>
                    <a:pt x="10708" y="23785"/>
                  </a:cubicBezTo>
                  <a:close/>
                  <a:moveTo>
                    <a:pt x="6271" y="27354"/>
                  </a:moveTo>
                  <a:lnTo>
                    <a:pt x="6271" y="27354"/>
                  </a:lnTo>
                  <a:cubicBezTo>
                    <a:pt x="5938" y="27521"/>
                    <a:pt x="5604" y="27721"/>
                    <a:pt x="5371" y="27988"/>
                  </a:cubicBezTo>
                  <a:cubicBezTo>
                    <a:pt x="5104" y="28255"/>
                    <a:pt x="4870" y="28555"/>
                    <a:pt x="4737" y="28888"/>
                  </a:cubicBezTo>
                  <a:cubicBezTo>
                    <a:pt x="5404" y="28588"/>
                    <a:pt x="5938" y="28021"/>
                    <a:pt x="6271" y="27354"/>
                  </a:cubicBezTo>
                  <a:close/>
                  <a:moveTo>
                    <a:pt x="13810" y="28888"/>
                  </a:moveTo>
                  <a:cubicBezTo>
                    <a:pt x="13977" y="29222"/>
                    <a:pt x="14177" y="29522"/>
                    <a:pt x="14444" y="29789"/>
                  </a:cubicBezTo>
                  <a:cubicBezTo>
                    <a:pt x="14711" y="30056"/>
                    <a:pt x="15011" y="30256"/>
                    <a:pt x="15345" y="30423"/>
                  </a:cubicBezTo>
                  <a:cubicBezTo>
                    <a:pt x="15211" y="30089"/>
                    <a:pt x="14978" y="29789"/>
                    <a:pt x="14711" y="29522"/>
                  </a:cubicBezTo>
                  <a:cubicBezTo>
                    <a:pt x="14477" y="29255"/>
                    <a:pt x="14144" y="29055"/>
                    <a:pt x="13810" y="28888"/>
                  </a:cubicBezTo>
                  <a:close/>
                  <a:moveTo>
                    <a:pt x="200" y="31323"/>
                  </a:moveTo>
                  <a:cubicBezTo>
                    <a:pt x="67" y="31657"/>
                    <a:pt x="0" y="32024"/>
                    <a:pt x="34" y="32391"/>
                  </a:cubicBezTo>
                  <a:lnTo>
                    <a:pt x="34" y="32791"/>
                  </a:lnTo>
                  <a:lnTo>
                    <a:pt x="334" y="32824"/>
                  </a:lnTo>
                  <a:cubicBezTo>
                    <a:pt x="334" y="32691"/>
                    <a:pt x="367" y="32558"/>
                    <a:pt x="367" y="32424"/>
                  </a:cubicBezTo>
                  <a:cubicBezTo>
                    <a:pt x="401" y="32057"/>
                    <a:pt x="334" y="31690"/>
                    <a:pt x="234" y="31323"/>
                  </a:cubicBezTo>
                  <a:close/>
                  <a:moveTo>
                    <a:pt x="8823" y="32558"/>
                  </a:moveTo>
                  <a:cubicBezTo>
                    <a:pt x="8456" y="32558"/>
                    <a:pt x="8089" y="32624"/>
                    <a:pt x="7739" y="32758"/>
                  </a:cubicBezTo>
                  <a:cubicBezTo>
                    <a:pt x="8073" y="32891"/>
                    <a:pt x="8440" y="32958"/>
                    <a:pt x="8840" y="32958"/>
                  </a:cubicBezTo>
                  <a:cubicBezTo>
                    <a:pt x="9207" y="32958"/>
                    <a:pt x="9574" y="32891"/>
                    <a:pt x="9907" y="32758"/>
                  </a:cubicBezTo>
                  <a:cubicBezTo>
                    <a:pt x="9557" y="32624"/>
                    <a:pt x="9190" y="32558"/>
                    <a:pt x="8823" y="325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1" name="Google Shape;3321;p62"/>
            <p:cNvSpPr/>
            <p:nvPr/>
          </p:nvSpPr>
          <p:spPr>
            <a:xfrm>
              <a:off x="3380075" y="2677800"/>
              <a:ext cx="220725" cy="571175"/>
            </a:xfrm>
            <a:custGeom>
              <a:avLst/>
              <a:gdLst/>
              <a:ahLst/>
              <a:cxnLst/>
              <a:rect l="l" t="t" r="r" b="b"/>
              <a:pathLst>
                <a:path w="8829" h="22847" extrusionOk="0">
                  <a:moveTo>
                    <a:pt x="8652" y="0"/>
                  </a:moveTo>
                  <a:cubicBezTo>
                    <a:pt x="8617" y="0"/>
                    <a:pt x="8585" y="15"/>
                    <a:pt x="8574" y="50"/>
                  </a:cubicBezTo>
                  <a:cubicBezTo>
                    <a:pt x="7973" y="1517"/>
                    <a:pt x="7339" y="2952"/>
                    <a:pt x="6739" y="4453"/>
                  </a:cubicBezTo>
                  <a:cubicBezTo>
                    <a:pt x="6172" y="5920"/>
                    <a:pt x="5572" y="7355"/>
                    <a:pt x="5038" y="8856"/>
                  </a:cubicBezTo>
                  <a:cubicBezTo>
                    <a:pt x="3904" y="11791"/>
                    <a:pt x="2803" y="14760"/>
                    <a:pt x="1735" y="17696"/>
                  </a:cubicBezTo>
                  <a:cubicBezTo>
                    <a:pt x="1135" y="19397"/>
                    <a:pt x="568" y="21098"/>
                    <a:pt x="1" y="22799"/>
                  </a:cubicBezTo>
                  <a:cubicBezTo>
                    <a:pt x="1" y="22823"/>
                    <a:pt x="18" y="22846"/>
                    <a:pt x="27" y="22846"/>
                  </a:cubicBezTo>
                  <a:cubicBezTo>
                    <a:pt x="31" y="22846"/>
                    <a:pt x="34" y="22842"/>
                    <a:pt x="34" y="22833"/>
                  </a:cubicBezTo>
                  <a:cubicBezTo>
                    <a:pt x="1268" y="19897"/>
                    <a:pt x="2503" y="16995"/>
                    <a:pt x="3637" y="14026"/>
                  </a:cubicBezTo>
                  <a:cubicBezTo>
                    <a:pt x="4437" y="11991"/>
                    <a:pt x="5238" y="9923"/>
                    <a:pt x="6005" y="7822"/>
                  </a:cubicBezTo>
                  <a:cubicBezTo>
                    <a:pt x="6539" y="7088"/>
                    <a:pt x="7006" y="6321"/>
                    <a:pt x="7440" y="5520"/>
                  </a:cubicBezTo>
                  <a:cubicBezTo>
                    <a:pt x="7973" y="4619"/>
                    <a:pt x="8440" y="3685"/>
                    <a:pt x="8807" y="2718"/>
                  </a:cubicBezTo>
                  <a:cubicBezTo>
                    <a:pt x="8829" y="2654"/>
                    <a:pt x="8781" y="2617"/>
                    <a:pt x="8735" y="2617"/>
                  </a:cubicBezTo>
                  <a:cubicBezTo>
                    <a:pt x="8710" y="2617"/>
                    <a:pt x="8686" y="2628"/>
                    <a:pt x="8674" y="2651"/>
                  </a:cubicBezTo>
                  <a:cubicBezTo>
                    <a:pt x="8140" y="3552"/>
                    <a:pt x="7673" y="4453"/>
                    <a:pt x="7173" y="5387"/>
                  </a:cubicBezTo>
                  <a:cubicBezTo>
                    <a:pt x="6939" y="5854"/>
                    <a:pt x="6639" y="6354"/>
                    <a:pt x="6372" y="6821"/>
                  </a:cubicBezTo>
                  <a:cubicBezTo>
                    <a:pt x="6572" y="6287"/>
                    <a:pt x="6806" y="5754"/>
                    <a:pt x="6973" y="5187"/>
                  </a:cubicBezTo>
                  <a:cubicBezTo>
                    <a:pt x="7606" y="3519"/>
                    <a:pt x="8173" y="1817"/>
                    <a:pt x="8774" y="116"/>
                  </a:cubicBezTo>
                  <a:cubicBezTo>
                    <a:pt x="8796" y="51"/>
                    <a:pt x="8718" y="0"/>
                    <a:pt x="865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2" name="Google Shape;3322;p62"/>
            <p:cNvSpPr/>
            <p:nvPr/>
          </p:nvSpPr>
          <p:spPr>
            <a:xfrm>
              <a:off x="2923925" y="3040125"/>
              <a:ext cx="470625" cy="97750"/>
            </a:xfrm>
            <a:custGeom>
              <a:avLst/>
              <a:gdLst/>
              <a:ahLst/>
              <a:cxnLst/>
              <a:rect l="l" t="t" r="r" b="b"/>
              <a:pathLst>
                <a:path w="18825" h="3910" extrusionOk="0">
                  <a:moveTo>
                    <a:pt x="67" y="0"/>
                  </a:moveTo>
                  <a:cubicBezTo>
                    <a:pt x="1" y="0"/>
                    <a:pt x="1" y="100"/>
                    <a:pt x="67" y="100"/>
                  </a:cubicBezTo>
                  <a:cubicBezTo>
                    <a:pt x="1201" y="467"/>
                    <a:pt x="2402" y="734"/>
                    <a:pt x="3570" y="968"/>
                  </a:cubicBezTo>
                  <a:cubicBezTo>
                    <a:pt x="4771" y="1234"/>
                    <a:pt x="5938" y="1501"/>
                    <a:pt x="7139" y="1768"/>
                  </a:cubicBezTo>
                  <a:cubicBezTo>
                    <a:pt x="9507" y="2269"/>
                    <a:pt x="11876" y="2736"/>
                    <a:pt x="14277" y="3203"/>
                  </a:cubicBezTo>
                  <a:cubicBezTo>
                    <a:pt x="15645" y="3469"/>
                    <a:pt x="17280" y="3670"/>
                    <a:pt x="18647" y="3903"/>
                  </a:cubicBezTo>
                  <a:cubicBezTo>
                    <a:pt x="18666" y="3908"/>
                    <a:pt x="18683" y="3910"/>
                    <a:pt x="18699" y="3910"/>
                  </a:cubicBezTo>
                  <a:cubicBezTo>
                    <a:pt x="18795" y="3910"/>
                    <a:pt x="18824" y="3832"/>
                    <a:pt x="18681" y="3803"/>
                  </a:cubicBezTo>
                  <a:cubicBezTo>
                    <a:pt x="17480" y="3536"/>
                    <a:pt x="16045" y="3069"/>
                    <a:pt x="14844" y="2836"/>
                  </a:cubicBezTo>
                  <a:cubicBezTo>
                    <a:pt x="13644" y="2569"/>
                    <a:pt x="12476" y="2302"/>
                    <a:pt x="11275" y="2068"/>
                  </a:cubicBezTo>
                  <a:cubicBezTo>
                    <a:pt x="8874" y="1568"/>
                    <a:pt x="6472" y="1101"/>
                    <a:pt x="4070" y="667"/>
                  </a:cubicBezTo>
                  <a:cubicBezTo>
                    <a:pt x="2736" y="401"/>
                    <a:pt x="1402" y="134"/>
                    <a:pt x="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3" name="Google Shape;3323;p62"/>
            <p:cNvSpPr/>
            <p:nvPr/>
          </p:nvSpPr>
          <p:spPr>
            <a:xfrm>
              <a:off x="3676125" y="2024450"/>
              <a:ext cx="279400" cy="408325"/>
            </a:xfrm>
            <a:custGeom>
              <a:avLst/>
              <a:gdLst/>
              <a:ahLst/>
              <a:cxnLst/>
              <a:rect l="l" t="t" r="r" b="b"/>
              <a:pathLst>
                <a:path w="11176" h="16333" extrusionOk="0">
                  <a:moveTo>
                    <a:pt x="527" y="0"/>
                  </a:moveTo>
                  <a:cubicBezTo>
                    <a:pt x="445" y="0"/>
                    <a:pt x="401" y="10"/>
                    <a:pt x="401" y="32"/>
                  </a:cubicBezTo>
                  <a:cubicBezTo>
                    <a:pt x="468" y="1733"/>
                    <a:pt x="434" y="3534"/>
                    <a:pt x="368" y="5202"/>
                  </a:cubicBezTo>
                  <a:cubicBezTo>
                    <a:pt x="201" y="7937"/>
                    <a:pt x="1" y="10172"/>
                    <a:pt x="101" y="10372"/>
                  </a:cubicBezTo>
                  <a:cubicBezTo>
                    <a:pt x="1777" y="13115"/>
                    <a:pt x="5626" y="16332"/>
                    <a:pt x="8135" y="16332"/>
                  </a:cubicBezTo>
                  <a:cubicBezTo>
                    <a:pt x="8372" y="16332"/>
                    <a:pt x="8597" y="16304"/>
                    <a:pt x="8807" y="16243"/>
                  </a:cubicBezTo>
                  <a:cubicBezTo>
                    <a:pt x="11175" y="15576"/>
                    <a:pt x="10775" y="10739"/>
                    <a:pt x="10475" y="9438"/>
                  </a:cubicBezTo>
                  <a:cubicBezTo>
                    <a:pt x="10475" y="9372"/>
                    <a:pt x="10475" y="9338"/>
                    <a:pt x="10475" y="9305"/>
                  </a:cubicBezTo>
                  <a:cubicBezTo>
                    <a:pt x="10408" y="9071"/>
                    <a:pt x="10375" y="8871"/>
                    <a:pt x="10375" y="8638"/>
                  </a:cubicBezTo>
                  <a:cubicBezTo>
                    <a:pt x="10241" y="5702"/>
                    <a:pt x="11075" y="2133"/>
                    <a:pt x="11075" y="2133"/>
                  </a:cubicBezTo>
                  <a:cubicBezTo>
                    <a:pt x="11075" y="2133"/>
                    <a:pt x="1726" y="0"/>
                    <a:pt x="52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4" name="Google Shape;3324;p62"/>
            <p:cNvSpPr/>
            <p:nvPr/>
          </p:nvSpPr>
          <p:spPr>
            <a:xfrm>
              <a:off x="3686125" y="2025125"/>
              <a:ext cx="267725" cy="240925"/>
            </a:xfrm>
            <a:custGeom>
              <a:avLst/>
              <a:gdLst/>
              <a:ahLst/>
              <a:cxnLst/>
              <a:rect l="l" t="t" r="r" b="b"/>
              <a:pathLst>
                <a:path w="10709" h="9637" extrusionOk="0">
                  <a:moveTo>
                    <a:pt x="151" y="0"/>
                  </a:moveTo>
                  <a:cubicBezTo>
                    <a:pt x="54" y="0"/>
                    <a:pt x="1" y="12"/>
                    <a:pt x="1" y="38"/>
                  </a:cubicBezTo>
                  <a:cubicBezTo>
                    <a:pt x="34" y="1172"/>
                    <a:pt x="34" y="2373"/>
                    <a:pt x="1" y="3540"/>
                  </a:cubicBezTo>
                  <a:cubicBezTo>
                    <a:pt x="1456" y="6985"/>
                    <a:pt x="4734" y="9636"/>
                    <a:pt x="8637" y="9636"/>
                  </a:cubicBezTo>
                  <a:cubicBezTo>
                    <a:pt x="9118" y="9636"/>
                    <a:pt x="9610" y="9596"/>
                    <a:pt x="10108" y="9511"/>
                  </a:cubicBezTo>
                  <a:cubicBezTo>
                    <a:pt x="10075" y="9478"/>
                    <a:pt x="10075" y="9445"/>
                    <a:pt x="10075" y="9411"/>
                  </a:cubicBezTo>
                  <a:cubicBezTo>
                    <a:pt x="10075" y="9345"/>
                    <a:pt x="10075" y="9311"/>
                    <a:pt x="10075" y="9311"/>
                  </a:cubicBezTo>
                  <a:cubicBezTo>
                    <a:pt x="10008" y="9078"/>
                    <a:pt x="9975" y="8844"/>
                    <a:pt x="9975" y="8611"/>
                  </a:cubicBezTo>
                  <a:cubicBezTo>
                    <a:pt x="9808" y="5675"/>
                    <a:pt x="10709" y="2106"/>
                    <a:pt x="10709" y="2106"/>
                  </a:cubicBezTo>
                  <a:cubicBezTo>
                    <a:pt x="10709" y="2106"/>
                    <a:pt x="1449" y="0"/>
                    <a:pt x="1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5" name="Google Shape;3325;p62"/>
            <p:cNvSpPr/>
            <p:nvPr/>
          </p:nvSpPr>
          <p:spPr>
            <a:xfrm>
              <a:off x="3583575" y="1557075"/>
              <a:ext cx="500375" cy="645175"/>
            </a:xfrm>
            <a:custGeom>
              <a:avLst/>
              <a:gdLst/>
              <a:ahLst/>
              <a:cxnLst/>
              <a:rect l="l" t="t" r="r" b="b"/>
              <a:pathLst>
                <a:path w="20015" h="25807" extrusionOk="0">
                  <a:moveTo>
                    <a:pt x="10053" y="1"/>
                  </a:moveTo>
                  <a:cubicBezTo>
                    <a:pt x="6483" y="1"/>
                    <a:pt x="2783" y="1936"/>
                    <a:pt x="1434" y="5384"/>
                  </a:cubicBezTo>
                  <a:cubicBezTo>
                    <a:pt x="0" y="9053"/>
                    <a:pt x="1134" y="19994"/>
                    <a:pt x="3603" y="22629"/>
                  </a:cubicBezTo>
                  <a:cubicBezTo>
                    <a:pt x="5517" y="24632"/>
                    <a:pt x="8185" y="25806"/>
                    <a:pt x="10765" y="25806"/>
                  </a:cubicBezTo>
                  <a:cubicBezTo>
                    <a:pt x="13041" y="25806"/>
                    <a:pt x="15249" y="24893"/>
                    <a:pt x="16812" y="22829"/>
                  </a:cubicBezTo>
                  <a:cubicBezTo>
                    <a:pt x="20014" y="18560"/>
                    <a:pt x="18280" y="4283"/>
                    <a:pt x="15478" y="1881"/>
                  </a:cubicBezTo>
                  <a:cubicBezTo>
                    <a:pt x="13997" y="603"/>
                    <a:pt x="12045" y="1"/>
                    <a:pt x="100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6" name="Google Shape;3326;p62"/>
            <p:cNvSpPr/>
            <p:nvPr/>
          </p:nvSpPr>
          <p:spPr>
            <a:xfrm>
              <a:off x="3804550" y="1879050"/>
              <a:ext cx="20875" cy="51125"/>
            </a:xfrm>
            <a:custGeom>
              <a:avLst/>
              <a:gdLst/>
              <a:ahLst/>
              <a:cxnLst/>
              <a:rect l="l" t="t" r="r" b="b"/>
              <a:pathLst>
                <a:path w="835" h="2045" extrusionOk="0">
                  <a:moveTo>
                    <a:pt x="598" y="1"/>
                  </a:moveTo>
                  <a:cubicBezTo>
                    <a:pt x="590" y="1"/>
                    <a:pt x="568" y="50"/>
                    <a:pt x="568" y="77"/>
                  </a:cubicBezTo>
                  <a:cubicBezTo>
                    <a:pt x="668" y="811"/>
                    <a:pt x="634" y="1678"/>
                    <a:pt x="1" y="1978"/>
                  </a:cubicBezTo>
                  <a:lnTo>
                    <a:pt x="1" y="2045"/>
                  </a:lnTo>
                  <a:cubicBezTo>
                    <a:pt x="801" y="1845"/>
                    <a:pt x="835" y="710"/>
                    <a:pt x="601" y="10"/>
                  </a:cubicBezTo>
                  <a:cubicBezTo>
                    <a:pt x="601" y="4"/>
                    <a:pt x="600" y="1"/>
                    <a:pt x="5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7" name="Google Shape;3327;p62"/>
            <p:cNvSpPr/>
            <p:nvPr/>
          </p:nvSpPr>
          <p:spPr>
            <a:xfrm>
              <a:off x="3771400" y="1861775"/>
              <a:ext cx="58850" cy="60075"/>
            </a:xfrm>
            <a:custGeom>
              <a:avLst/>
              <a:gdLst/>
              <a:ahLst/>
              <a:cxnLst/>
              <a:rect l="l" t="t" r="r" b="b"/>
              <a:pathLst>
                <a:path w="2354" h="2403" extrusionOk="0">
                  <a:moveTo>
                    <a:pt x="1214" y="0"/>
                  </a:moveTo>
                  <a:cubicBezTo>
                    <a:pt x="1207" y="0"/>
                    <a:pt x="1200" y="0"/>
                    <a:pt x="1193" y="0"/>
                  </a:cubicBezTo>
                  <a:cubicBezTo>
                    <a:pt x="1" y="34"/>
                    <a:pt x="157" y="2403"/>
                    <a:pt x="1237" y="2403"/>
                  </a:cubicBezTo>
                  <a:cubicBezTo>
                    <a:pt x="1245" y="2403"/>
                    <a:pt x="1252" y="2402"/>
                    <a:pt x="1260" y="2402"/>
                  </a:cubicBezTo>
                  <a:cubicBezTo>
                    <a:pt x="2353" y="2369"/>
                    <a:pt x="2196" y="0"/>
                    <a:pt x="12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8" name="Google Shape;3328;p62"/>
            <p:cNvSpPr/>
            <p:nvPr/>
          </p:nvSpPr>
          <p:spPr>
            <a:xfrm>
              <a:off x="3923800" y="1874050"/>
              <a:ext cx="25875" cy="47800"/>
            </a:xfrm>
            <a:custGeom>
              <a:avLst/>
              <a:gdLst/>
              <a:ahLst/>
              <a:cxnLst/>
              <a:rect l="l" t="t" r="r" b="b"/>
              <a:pathLst>
                <a:path w="1035" h="1912" extrusionOk="0">
                  <a:moveTo>
                    <a:pt x="104" y="1"/>
                  </a:moveTo>
                  <a:cubicBezTo>
                    <a:pt x="102" y="1"/>
                    <a:pt x="101" y="3"/>
                    <a:pt x="101" y="10"/>
                  </a:cubicBezTo>
                  <a:cubicBezTo>
                    <a:pt x="1" y="710"/>
                    <a:pt x="168" y="1844"/>
                    <a:pt x="1001" y="1911"/>
                  </a:cubicBezTo>
                  <a:cubicBezTo>
                    <a:pt x="1035" y="1911"/>
                    <a:pt x="1035" y="1844"/>
                    <a:pt x="1001" y="1844"/>
                  </a:cubicBezTo>
                  <a:cubicBezTo>
                    <a:pt x="301" y="1644"/>
                    <a:pt x="168" y="810"/>
                    <a:pt x="134" y="77"/>
                  </a:cubicBezTo>
                  <a:cubicBezTo>
                    <a:pt x="134" y="50"/>
                    <a:pt x="112" y="1"/>
                    <a:pt x="1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9" name="Google Shape;3329;p62"/>
            <p:cNvSpPr/>
            <p:nvPr/>
          </p:nvSpPr>
          <p:spPr>
            <a:xfrm>
              <a:off x="3916975" y="1854050"/>
              <a:ext cx="59300" cy="59575"/>
            </a:xfrm>
            <a:custGeom>
              <a:avLst/>
              <a:gdLst/>
              <a:ahLst/>
              <a:cxnLst/>
              <a:rect l="l" t="t" r="r" b="b"/>
              <a:pathLst>
                <a:path w="2372" h="2383" extrusionOk="0">
                  <a:moveTo>
                    <a:pt x="1090" y="1"/>
                  </a:moveTo>
                  <a:cubicBezTo>
                    <a:pt x="1053" y="1"/>
                    <a:pt x="1014" y="4"/>
                    <a:pt x="974" y="9"/>
                  </a:cubicBezTo>
                  <a:cubicBezTo>
                    <a:pt x="1" y="107"/>
                    <a:pt x="195" y="2383"/>
                    <a:pt x="1221" y="2383"/>
                  </a:cubicBezTo>
                  <a:cubicBezTo>
                    <a:pt x="1249" y="2383"/>
                    <a:pt x="1278" y="2381"/>
                    <a:pt x="1308" y="2378"/>
                  </a:cubicBezTo>
                  <a:cubicBezTo>
                    <a:pt x="2371" y="2217"/>
                    <a:pt x="2158" y="1"/>
                    <a:pt x="10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0" name="Google Shape;3330;p62"/>
            <p:cNvSpPr/>
            <p:nvPr/>
          </p:nvSpPr>
          <p:spPr>
            <a:xfrm>
              <a:off x="3751625" y="1776400"/>
              <a:ext cx="70475" cy="39675"/>
            </a:xfrm>
            <a:custGeom>
              <a:avLst/>
              <a:gdLst/>
              <a:ahLst/>
              <a:cxnLst/>
              <a:rect l="l" t="t" r="r" b="b"/>
              <a:pathLst>
                <a:path w="2819" h="1587" extrusionOk="0">
                  <a:moveTo>
                    <a:pt x="1838" y="1"/>
                  </a:moveTo>
                  <a:cubicBezTo>
                    <a:pt x="1697" y="1"/>
                    <a:pt x="1555" y="27"/>
                    <a:pt x="1417" y="80"/>
                  </a:cubicBezTo>
                  <a:cubicBezTo>
                    <a:pt x="950" y="146"/>
                    <a:pt x="550" y="380"/>
                    <a:pt x="283" y="747"/>
                  </a:cubicBezTo>
                  <a:cubicBezTo>
                    <a:pt x="0" y="1093"/>
                    <a:pt x="280" y="1587"/>
                    <a:pt x="704" y="1587"/>
                  </a:cubicBezTo>
                  <a:cubicBezTo>
                    <a:pt x="730" y="1587"/>
                    <a:pt x="756" y="1585"/>
                    <a:pt x="783" y="1581"/>
                  </a:cubicBezTo>
                  <a:cubicBezTo>
                    <a:pt x="1084" y="1547"/>
                    <a:pt x="1417" y="1481"/>
                    <a:pt x="1751" y="1381"/>
                  </a:cubicBezTo>
                  <a:cubicBezTo>
                    <a:pt x="2084" y="1347"/>
                    <a:pt x="2418" y="1214"/>
                    <a:pt x="2685" y="947"/>
                  </a:cubicBezTo>
                  <a:cubicBezTo>
                    <a:pt x="2818" y="780"/>
                    <a:pt x="2818" y="513"/>
                    <a:pt x="2685" y="347"/>
                  </a:cubicBezTo>
                  <a:cubicBezTo>
                    <a:pt x="2435" y="119"/>
                    <a:pt x="2138" y="1"/>
                    <a:pt x="18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1" name="Google Shape;3331;p62"/>
            <p:cNvSpPr/>
            <p:nvPr/>
          </p:nvSpPr>
          <p:spPr>
            <a:xfrm>
              <a:off x="3914625" y="1769575"/>
              <a:ext cx="70525" cy="39000"/>
            </a:xfrm>
            <a:custGeom>
              <a:avLst/>
              <a:gdLst/>
              <a:ahLst/>
              <a:cxnLst/>
              <a:rect l="l" t="t" r="r" b="b"/>
              <a:pathLst>
                <a:path w="2821" h="1560" extrusionOk="0">
                  <a:moveTo>
                    <a:pt x="1036" y="1"/>
                  </a:moveTo>
                  <a:cubicBezTo>
                    <a:pt x="698" y="1"/>
                    <a:pt x="380" y="132"/>
                    <a:pt x="134" y="353"/>
                  </a:cubicBezTo>
                  <a:cubicBezTo>
                    <a:pt x="1" y="553"/>
                    <a:pt x="1" y="786"/>
                    <a:pt x="134" y="987"/>
                  </a:cubicBezTo>
                  <a:cubicBezTo>
                    <a:pt x="401" y="1220"/>
                    <a:pt x="735" y="1353"/>
                    <a:pt x="1102" y="1353"/>
                  </a:cubicBezTo>
                  <a:cubicBezTo>
                    <a:pt x="1435" y="1420"/>
                    <a:pt x="1735" y="1520"/>
                    <a:pt x="2069" y="1554"/>
                  </a:cubicBezTo>
                  <a:cubicBezTo>
                    <a:pt x="2096" y="1557"/>
                    <a:pt x="2122" y="1559"/>
                    <a:pt x="2148" y="1559"/>
                  </a:cubicBezTo>
                  <a:cubicBezTo>
                    <a:pt x="2569" y="1559"/>
                    <a:pt x="2821" y="1064"/>
                    <a:pt x="2569" y="686"/>
                  </a:cubicBezTo>
                  <a:cubicBezTo>
                    <a:pt x="2269" y="353"/>
                    <a:pt x="1835" y="119"/>
                    <a:pt x="1402" y="53"/>
                  </a:cubicBezTo>
                  <a:cubicBezTo>
                    <a:pt x="1279" y="17"/>
                    <a:pt x="1156" y="1"/>
                    <a:pt x="10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2" name="Google Shape;3332;p62"/>
            <p:cNvSpPr/>
            <p:nvPr/>
          </p:nvSpPr>
          <p:spPr>
            <a:xfrm>
              <a:off x="3807300" y="2054075"/>
              <a:ext cx="38975" cy="16300"/>
            </a:xfrm>
            <a:custGeom>
              <a:avLst/>
              <a:gdLst/>
              <a:ahLst/>
              <a:cxnLst/>
              <a:rect l="l" t="t" r="r" b="b"/>
              <a:pathLst>
                <a:path w="1559" h="652" extrusionOk="0">
                  <a:moveTo>
                    <a:pt x="56" y="0"/>
                  </a:moveTo>
                  <a:cubicBezTo>
                    <a:pt x="27" y="0"/>
                    <a:pt x="1" y="24"/>
                    <a:pt x="24" y="47"/>
                  </a:cubicBezTo>
                  <a:cubicBezTo>
                    <a:pt x="91" y="348"/>
                    <a:pt x="324" y="614"/>
                    <a:pt x="625" y="648"/>
                  </a:cubicBezTo>
                  <a:cubicBezTo>
                    <a:pt x="656" y="651"/>
                    <a:pt x="687" y="652"/>
                    <a:pt x="717" y="652"/>
                  </a:cubicBezTo>
                  <a:cubicBezTo>
                    <a:pt x="1052" y="652"/>
                    <a:pt x="1375" y="489"/>
                    <a:pt x="1559" y="214"/>
                  </a:cubicBezTo>
                  <a:cubicBezTo>
                    <a:pt x="1559" y="181"/>
                    <a:pt x="1559" y="181"/>
                    <a:pt x="1525" y="181"/>
                  </a:cubicBezTo>
                  <a:cubicBezTo>
                    <a:pt x="1258" y="314"/>
                    <a:pt x="991" y="381"/>
                    <a:pt x="725" y="414"/>
                  </a:cubicBezTo>
                  <a:cubicBezTo>
                    <a:pt x="458" y="381"/>
                    <a:pt x="291" y="181"/>
                    <a:pt x="91" y="14"/>
                  </a:cubicBezTo>
                  <a:cubicBezTo>
                    <a:pt x="81" y="4"/>
                    <a:pt x="68" y="0"/>
                    <a:pt x="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3" name="Google Shape;3333;p62"/>
            <p:cNvSpPr/>
            <p:nvPr/>
          </p:nvSpPr>
          <p:spPr>
            <a:xfrm>
              <a:off x="3824875" y="1791875"/>
              <a:ext cx="107525" cy="232125"/>
            </a:xfrm>
            <a:custGeom>
              <a:avLst/>
              <a:gdLst/>
              <a:ahLst/>
              <a:cxnLst/>
              <a:rect l="l" t="t" r="r" b="b"/>
              <a:pathLst>
                <a:path w="4301" h="9285" extrusionOk="0">
                  <a:moveTo>
                    <a:pt x="2782" y="1"/>
                  </a:moveTo>
                  <a:cubicBezTo>
                    <a:pt x="2741" y="1"/>
                    <a:pt x="2704" y="36"/>
                    <a:pt x="2724" y="95"/>
                  </a:cubicBezTo>
                  <a:cubicBezTo>
                    <a:pt x="2890" y="2463"/>
                    <a:pt x="3524" y="4798"/>
                    <a:pt x="3724" y="7166"/>
                  </a:cubicBezTo>
                  <a:cubicBezTo>
                    <a:pt x="3357" y="7033"/>
                    <a:pt x="2924" y="6933"/>
                    <a:pt x="2523" y="6899"/>
                  </a:cubicBezTo>
                  <a:lnTo>
                    <a:pt x="2523" y="6899"/>
                  </a:lnTo>
                  <a:cubicBezTo>
                    <a:pt x="2457" y="6933"/>
                    <a:pt x="2757" y="8567"/>
                    <a:pt x="2757" y="8801"/>
                  </a:cubicBezTo>
                  <a:lnTo>
                    <a:pt x="2757" y="8834"/>
                  </a:lnTo>
                  <a:cubicBezTo>
                    <a:pt x="2541" y="8879"/>
                    <a:pt x="2337" y="8900"/>
                    <a:pt x="2139" y="8900"/>
                  </a:cubicBezTo>
                  <a:cubicBezTo>
                    <a:pt x="1450" y="8900"/>
                    <a:pt x="840" y="8641"/>
                    <a:pt x="88" y="8200"/>
                  </a:cubicBezTo>
                  <a:cubicBezTo>
                    <a:pt x="63" y="8175"/>
                    <a:pt x="42" y="8164"/>
                    <a:pt x="28" y="8164"/>
                  </a:cubicBezTo>
                  <a:cubicBezTo>
                    <a:pt x="6" y="8164"/>
                    <a:pt x="1" y="8192"/>
                    <a:pt x="22" y="8234"/>
                  </a:cubicBezTo>
                  <a:cubicBezTo>
                    <a:pt x="455" y="8801"/>
                    <a:pt x="1089" y="9168"/>
                    <a:pt x="1790" y="9234"/>
                  </a:cubicBezTo>
                  <a:cubicBezTo>
                    <a:pt x="1940" y="9268"/>
                    <a:pt x="2090" y="9284"/>
                    <a:pt x="2240" y="9284"/>
                  </a:cubicBezTo>
                  <a:cubicBezTo>
                    <a:pt x="2390" y="9284"/>
                    <a:pt x="2540" y="9268"/>
                    <a:pt x="2690" y="9234"/>
                  </a:cubicBezTo>
                  <a:lnTo>
                    <a:pt x="2857" y="9234"/>
                  </a:lnTo>
                  <a:cubicBezTo>
                    <a:pt x="2924" y="9201"/>
                    <a:pt x="2957" y="9201"/>
                    <a:pt x="3024" y="9201"/>
                  </a:cubicBezTo>
                  <a:cubicBezTo>
                    <a:pt x="3090" y="9168"/>
                    <a:pt x="3157" y="9101"/>
                    <a:pt x="3157" y="9001"/>
                  </a:cubicBezTo>
                  <a:cubicBezTo>
                    <a:pt x="3157" y="9001"/>
                    <a:pt x="3157" y="8968"/>
                    <a:pt x="3157" y="8934"/>
                  </a:cubicBezTo>
                  <a:lnTo>
                    <a:pt x="3157" y="8868"/>
                  </a:lnTo>
                  <a:cubicBezTo>
                    <a:pt x="3157" y="8300"/>
                    <a:pt x="3024" y="7433"/>
                    <a:pt x="3024" y="7433"/>
                  </a:cubicBezTo>
                  <a:lnTo>
                    <a:pt x="3024" y="7433"/>
                  </a:lnTo>
                  <a:cubicBezTo>
                    <a:pt x="3196" y="7507"/>
                    <a:pt x="3819" y="7743"/>
                    <a:pt x="4123" y="7743"/>
                  </a:cubicBezTo>
                  <a:cubicBezTo>
                    <a:pt x="4232" y="7743"/>
                    <a:pt x="4300" y="7713"/>
                    <a:pt x="4291" y="7633"/>
                  </a:cubicBezTo>
                  <a:cubicBezTo>
                    <a:pt x="3991" y="5165"/>
                    <a:pt x="3658" y="2463"/>
                    <a:pt x="2857" y="61"/>
                  </a:cubicBezTo>
                  <a:cubicBezTo>
                    <a:pt x="2843" y="19"/>
                    <a:pt x="2811" y="1"/>
                    <a:pt x="27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4" name="Google Shape;3334;p62"/>
            <p:cNvSpPr/>
            <p:nvPr/>
          </p:nvSpPr>
          <p:spPr>
            <a:xfrm>
              <a:off x="3817900" y="1996875"/>
              <a:ext cx="65075" cy="47400"/>
            </a:xfrm>
            <a:custGeom>
              <a:avLst/>
              <a:gdLst/>
              <a:ahLst/>
              <a:cxnLst/>
              <a:rect l="l" t="t" r="r" b="b"/>
              <a:pathLst>
                <a:path w="2603" h="1896" extrusionOk="0">
                  <a:moveTo>
                    <a:pt x="301" y="0"/>
                  </a:moveTo>
                  <a:cubicBezTo>
                    <a:pt x="201" y="234"/>
                    <a:pt x="134" y="501"/>
                    <a:pt x="100" y="734"/>
                  </a:cubicBezTo>
                  <a:cubicBezTo>
                    <a:pt x="0" y="1201"/>
                    <a:pt x="67" y="1735"/>
                    <a:pt x="668" y="1868"/>
                  </a:cubicBezTo>
                  <a:cubicBezTo>
                    <a:pt x="742" y="1887"/>
                    <a:pt x="817" y="1895"/>
                    <a:pt x="891" y="1895"/>
                  </a:cubicBezTo>
                  <a:cubicBezTo>
                    <a:pt x="1083" y="1895"/>
                    <a:pt x="1276" y="1840"/>
                    <a:pt x="1468" y="1768"/>
                  </a:cubicBezTo>
                  <a:cubicBezTo>
                    <a:pt x="1935" y="1535"/>
                    <a:pt x="2335" y="1201"/>
                    <a:pt x="2602" y="768"/>
                  </a:cubicBezTo>
                  <a:cubicBezTo>
                    <a:pt x="1768" y="768"/>
                    <a:pt x="968" y="501"/>
                    <a:pt x="30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5" name="Google Shape;3335;p62"/>
            <p:cNvSpPr/>
            <p:nvPr/>
          </p:nvSpPr>
          <p:spPr>
            <a:xfrm>
              <a:off x="3817900" y="2016050"/>
              <a:ext cx="36725" cy="28700"/>
            </a:xfrm>
            <a:custGeom>
              <a:avLst/>
              <a:gdLst/>
              <a:ahLst/>
              <a:cxnLst/>
              <a:rect l="l" t="t" r="r" b="b"/>
              <a:pathLst>
                <a:path w="1469" h="1148" extrusionOk="0">
                  <a:moveTo>
                    <a:pt x="100" y="1"/>
                  </a:moveTo>
                  <a:cubicBezTo>
                    <a:pt x="0" y="468"/>
                    <a:pt x="67" y="1001"/>
                    <a:pt x="668" y="1135"/>
                  </a:cubicBezTo>
                  <a:cubicBezTo>
                    <a:pt x="734" y="1143"/>
                    <a:pt x="801" y="1147"/>
                    <a:pt x="868" y="1147"/>
                  </a:cubicBezTo>
                  <a:cubicBezTo>
                    <a:pt x="1068" y="1147"/>
                    <a:pt x="1268" y="1110"/>
                    <a:pt x="1468" y="1035"/>
                  </a:cubicBezTo>
                  <a:cubicBezTo>
                    <a:pt x="1368" y="401"/>
                    <a:pt x="734" y="1"/>
                    <a:pt x="100" y="1"/>
                  </a:cubicBezTo>
                  <a:close/>
                </a:path>
              </a:pathLst>
            </a:custGeom>
            <a:solidFill>
              <a:srgbClr val="FF98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6" name="Google Shape;3336;p62"/>
            <p:cNvSpPr/>
            <p:nvPr/>
          </p:nvSpPr>
          <p:spPr>
            <a:xfrm>
              <a:off x="3749750" y="1670725"/>
              <a:ext cx="180425" cy="61000"/>
            </a:xfrm>
            <a:custGeom>
              <a:avLst/>
              <a:gdLst/>
              <a:ahLst/>
              <a:cxnLst/>
              <a:rect l="l" t="t" r="r" b="b"/>
              <a:pathLst>
                <a:path w="7217" h="2440" extrusionOk="0">
                  <a:moveTo>
                    <a:pt x="7138" y="1"/>
                  </a:moveTo>
                  <a:cubicBezTo>
                    <a:pt x="7116" y="1"/>
                    <a:pt x="7096" y="12"/>
                    <a:pt x="7096" y="37"/>
                  </a:cubicBezTo>
                  <a:cubicBezTo>
                    <a:pt x="6396" y="1271"/>
                    <a:pt x="5128" y="2038"/>
                    <a:pt x="3727" y="2105"/>
                  </a:cubicBezTo>
                  <a:cubicBezTo>
                    <a:pt x="3662" y="2108"/>
                    <a:pt x="3596" y="2110"/>
                    <a:pt x="3531" y="2110"/>
                  </a:cubicBezTo>
                  <a:cubicBezTo>
                    <a:pt x="2166" y="2110"/>
                    <a:pt x="855" y="1450"/>
                    <a:pt x="91" y="304"/>
                  </a:cubicBezTo>
                  <a:cubicBezTo>
                    <a:pt x="91" y="294"/>
                    <a:pt x="83" y="290"/>
                    <a:pt x="71" y="290"/>
                  </a:cubicBezTo>
                  <a:cubicBezTo>
                    <a:pt x="44" y="290"/>
                    <a:pt x="1" y="314"/>
                    <a:pt x="24" y="337"/>
                  </a:cubicBezTo>
                  <a:cubicBezTo>
                    <a:pt x="776" y="1645"/>
                    <a:pt x="2137" y="2440"/>
                    <a:pt x="3635" y="2440"/>
                  </a:cubicBezTo>
                  <a:cubicBezTo>
                    <a:pt x="3666" y="2440"/>
                    <a:pt x="3696" y="2439"/>
                    <a:pt x="3727" y="2439"/>
                  </a:cubicBezTo>
                  <a:cubicBezTo>
                    <a:pt x="5228" y="2305"/>
                    <a:pt x="6529" y="1405"/>
                    <a:pt x="7196" y="70"/>
                  </a:cubicBezTo>
                  <a:cubicBezTo>
                    <a:pt x="7217" y="29"/>
                    <a:pt x="7174" y="1"/>
                    <a:pt x="713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7" name="Google Shape;3337;p62"/>
            <p:cNvSpPr/>
            <p:nvPr/>
          </p:nvSpPr>
          <p:spPr>
            <a:xfrm>
              <a:off x="3669450" y="1474750"/>
              <a:ext cx="203150" cy="138325"/>
            </a:xfrm>
            <a:custGeom>
              <a:avLst/>
              <a:gdLst/>
              <a:ahLst/>
              <a:cxnLst/>
              <a:rect l="l" t="t" r="r" b="b"/>
              <a:pathLst>
                <a:path w="8126" h="5533" extrusionOk="0">
                  <a:moveTo>
                    <a:pt x="4604" y="1"/>
                  </a:moveTo>
                  <a:cubicBezTo>
                    <a:pt x="2899" y="1"/>
                    <a:pt x="1312" y="988"/>
                    <a:pt x="601" y="2539"/>
                  </a:cubicBezTo>
                  <a:cubicBezTo>
                    <a:pt x="168" y="3473"/>
                    <a:pt x="1" y="4507"/>
                    <a:pt x="101" y="5508"/>
                  </a:cubicBezTo>
                  <a:cubicBezTo>
                    <a:pt x="101" y="5524"/>
                    <a:pt x="118" y="5533"/>
                    <a:pt x="134" y="5533"/>
                  </a:cubicBezTo>
                  <a:cubicBezTo>
                    <a:pt x="151" y="5533"/>
                    <a:pt x="168" y="5524"/>
                    <a:pt x="168" y="5508"/>
                  </a:cubicBezTo>
                  <a:cubicBezTo>
                    <a:pt x="168" y="3873"/>
                    <a:pt x="835" y="2105"/>
                    <a:pt x="2202" y="1138"/>
                  </a:cubicBezTo>
                  <a:cubicBezTo>
                    <a:pt x="2858" y="610"/>
                    <a:pt x="3673" y="340"/>
                    <a:pt x="4496" y="340"/>
                  </a:cubicBezTo>
                  <a:cubicBezTo>
                    <a:pt x="5179" y="340"/>
                    <a:pt x="5867" y="526"/>
                    <a:pt x="6472" y="904"/>
                  </a:cubicBezTo>
                  <a:cubicBezTo>
                    <a:pt x="7173" y="1371"/>
                    <a:pt x="7706" y="2072"/>
                    <a:pt x="7973" y="2872"/>
                  </a:cubicBezTo>
                  <a:cubicBezTo>
                    <a:pt x="7987" y="2914"/>
                    <a:pt x="8019" y="2933"/>
                    <a:pt x="8048" y="2933"/>
                  </a:cubicBezTo>
                  <a:cubicBezTo>
                    <a:pt x="8089" y="2933"/>
                    <a:pt x="8126" y="2897"/>
                    <a:pt x="8107" y="2839"/>
                  </a:cubicBezTo>
                  <a:cubicBezTo>
                    <a:pt x="7706" y="1271"/>
                    <a:pt x="6372" y="137"/>
                    <a:pt x="4771" y="4"/>
                  </a:cubicBezTo>
                  <a:cubicBezTo>
                    <a:pt x="4715" y="2"/>
                    <a:pt x="4660" y="1"/>
                    <a:pt x="46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8" name="Google Shape;3338;p62"/>
            <p:cNvSpPr/>
            <p:nvPr/>
          </p:nvSpPr>
          <p:spPr>
            <a:xfrm>
              <a:off x="3942150" y="1453050"/>
              <a:ext cx="222925" cy="239250"/>
            </a:xfrm>
            <a:custGeom>
              <a:avLst/>
              <a:gdLst/>
              <a:ahLst/>
              <a:cxnLst/>
              <a:rect l="l" t="t" r="r" b="b"/>
              <a:pathLst>
                <a:path w="8917" h="9570" extrusionOk="0">
                  <a:moveTo>
                    <a:pt x="2998" y="1"/>
                  </a:moveTo>
                  <a:cubicBezTo>
                    <a:pt x="2010" y="1"/>
                    <a:pt x="1022" y="286"/>
                    <a:pt x="34" y="572"/>
                  </a:cubicBezTo>
                  <a:cubicBezTo>
                    <a:pt x="1" y="605"/>
                    <a:pt x="34" y="638"/>
                    <a:pt x="67" y="638"/>
                  </a:cubicBezTo>
                  <a:cubicBezTo>
                    <a:pt x="946" y="384"/>
                    <a:pt x="1841" y="145"/>
                    <a:pt x="2741" y="145"/>
                  </a:cubicBezTo>
                  <a:cubicBezTo>
                    <a:pt x="3139" y="145"/>
                    <a:pt x="3538" y="192"/>
                    <a:pt x="3937" y="305"/>
                  </a:cubicBezTo>
                  <a:cubicBezTo>
                    <a:pt x="5004" y="605"/>
                    <a:pt x="5938" y="1272"/>
                    <a:pt x="6605" y="2173"/>
                  </a:cubicBezTo>
                  <a:cubicBezTo>
                    <a:pt x="7906" y="4141"/>
                    <a:pt x="7573" y="6743"/>
                    <a:pt x="5838" y="8310"/>
                  </a:cubicBezTo>
                  <a:cubicBezTo>
                    <a:pt x="4963" y="9068"/>
                    <a:pt x="3834" y="9470"/>
                    <a:pt x="2695" y="9470"/>
                  </a:cubicBezTo>
                  <a:cubicBezTo>
                    <a:pt x="2531" y="9470"/>
                    <a:pt x="2366" y="9461"/>
                    <a:pt x="2202" y="9445"/>
                  </a:cubicBezTo>
                  <a:cubicBezTo>
                    <a:pt x="2169" y="9445"/>
                    <a:pt x="2135" y="9511"/>
                    <a:pt x="2202" y="9511"/>
                  </a:cubicBezTo>
                  <a:cubicBezTo>
                    <a:pt x="2460" y="9551"/>
                    <a:pt x="2712" y="9569"/>
                    <a:pt x="2960" y="9569"/>
                  </a:cubicBezTo>
                  <a:cubicBezTo>
                    <a:pt x="6497" y="9569"/>
                    <a:pt x="8916" y="5713"/>
                    <a:pt x="7139" y="2440"/>
                  </a:cubicBezTo>
                  <a:lnTo>
                    <a:pt x="7106" y="2440"/>
                  </a:lnTo>
                  <a:cubicBezTo>
                    <a:pt x="6539" y="1439"/>
                    <a:pt x="5638" y="672"/>
                    <a:pt x="4537" y="271"/>
                  </a:cubicBezTo>
                  <a:cubicBezTo>
                    <a:pt x="4024" y="78"/>
                    <a:pt x="3511" y="1"/>
                    <a:pt x="29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9" name="Google Shape;3339;p62"/>
            <p:cNvSpPr/>
            <p:nvPr/>
          </p:nvSpPr>
          <p:spPr>
            <a:xfrm>
              <a:off x="3598575" y="1450950"/>
              <a:ext cx="541250" cy="287625"/>
            </a:xfrm>
            <a:custGeom>
              <a:avLst/>
              <a:gdLst/>
              <a:ahLst/>
              <a:cxnLst/>
              <a:rect l="l" t="t" r="r" b="b"/>
              <a:pathLst>
                <a:path w="21650" h="11505" extrusionOk="0">
                  <a:moveTo>
                    <a:pt x="15755" y="1"/>
                  </a:moveTo>
                  <a:cubicBezTo>
                    <a:pt x="12585" y="1"/>
                    <a:pt x="10575" y="2890"/>
                    <a:pt x="10575" y="2890"/>
                  </a:cubicBezTo>
                  <a:cubicBezTo>
                    <a:pt x="10575" y="2890"/>
                    <a:pt x="9113" y="1577"/>
                    <a:pt x="7236" y="1577"/>
                  </a:cubicBezTo>
                  <a:cubicBezTo>
                    <a:pt x="6935" y="1577"/>
                    <a:pt x="6623" y="1611"/>
                    <a:pt x="6305" y="1690"/>
                  </a:cubicBezTo>
                  <a:cubicBezTo>
                    <a:pt x="3703" y="2357"/>
                    <a:pt x="3136" y="5292"/>
                    <a:pt x="3136" y="5292"/>
                  </a:cubicBezTo>
                  <a:cubicBezTo>
                    <a:pt x="3136" y="5292"/>
                    <a:pt x="1335" y="5859"/>
                    <a:pt x="668" y="6993"/>
                  </a:cubicBezTo>
                  <a:cubicBezTo>
                    <a:pt x="0" y="8161"/>
                    <a:pt x="401" y="11430"/>
                    <a:pt x="401" y="11430"/>
                  </a:cubicBezTo>
                  <a:cubicBezTo>
                    <a:pt x="581" y="11482"/>
                    <a:pt x="768" y="11505"/>
                    <a:pt x="954" y="11505"/>
                  </a:cubicBezTo>
                  <a:cubicBezTo>
                    <a:pt x="2075" y="11505"/>
                    <a:pt x="3203" y="10691"/>
                    <a:pt x="3203" y="10663"/>
                  </a:cubicBezTo>
                  <a:cubicBezTo>
                    <a:pt x="3484" y="10844"/>
                    <a:pt x="3777" y="10917"/>
                    <a:pt x="4069" y="10917"/>
                  </a:cubicBezTo>
                  <a:cubicBezTo>
                    <a:pt x="5337" y="10917"/>
                    <a:pt x="6572" y="9529"/>
                    <a:pt x="6572" y="9529"/>
                  </a:cubicBezTo>
                  <a:cubicBezTo>
                    <a:pt x="7522" y="10289"/>
                    <a:pt x="8456" y="10551"/>
                    <a:pt x="9298" y="10551"/>
                  </a:cubicBezTo>
                  <a:cubicBezTo>
                    <a:pt x="11115" y="10551"/>
                    <a:pt x="12504" y="9330"/>
                    <a:pt x="12710" y="9262"/>
                  </a:cubicBezTo>
                  <a:cubicBezTo>
                    <a:pt x="12710" y="9262"/>
                    <a:pt x="14223" y="9867"/>
                    <a:pt x="15881" y="9867"/>
                  </a:cubicBezTo>
                  <a:cubicBezTo>
                    <a:pt x="16804" y="9867"/>
                    <a:pt x="17772" y="9680"/>
                    <a:pt x="18547" y="9095"/>
                  </a:cubicBezTo>
                  <a:cubicBezTo>
                    <a:pt x="21649" y="6760"/>
                    <a:pt x="21116" y="1323"/>
                    <a:pt x="17279" y="222"/>
                  </a:cubicBezTo>
                  <a:cubicBezTo>
                    <a:pt x="16746" y="68"/>
                    <a:pt x="16237" y="1"/>
                    <a:pt x="157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0" name="Google Shape;3340;p62"/>
            <p:cNvSpPr/>
            <p:nvPr/>
          </p:nvSpPr>
          <p:spPr>
            <a:xfrm>
              <a:off x="3599400" y="1629950"/>
              <a:ext cx="79250" cy="315100"/>
            </a:xfrm>
            <a:custGeom>
              <a:avLst/>
              <a:gdLst/>
              <a:ahLst/>
              <a:cxnLst/>
              <a:rect l="l" t="t" r="r" b="b"/>
              <a:pathLst>
                <a:path w="3170" h="12604" extrusionOk="0">
                  <a:moveTo>
                    <a:pt x="2369" y="0"/>
                  </a:moveTo>
                  <a:cubicBezTo>
                    <a:pt x="2369" y="34"/>
                    <a:pt x="2336" y="34"/>
                    <a:pt x="2336" y="67"/>
                  </a:cubicBezTo>
                  <a:cubicBezTo>
                    <a:pt x="1669" y="767"/>
                    <a:pt x="1168" y="1568"/>
                    <a:pt x="801" y="2469"/>
                  </a:cubicBezTo>
                  <a:cubicBezTo>
                    <a:pt x="34" y="4503"/>
                    <a:pt x="1" y="8740"/>
                    <a:pt x="568" y="12543"/>
                  </a:cubicBezTo>
                  <a:cubicBezTo>
                    <a:pt x="602" y="12584"/>
                    <a:pt x="639" y="12603"/>
                    <a:pt x="680" y="12603"/>
                  </a:cubicBezTo>
                  <a:cubicBezTo>
                    <a:pt x="1196" y="12603"/>
                    <a:pt x="2205" y="9443"/>
                    <a:pt x="2669" y="8206"/>
                  </a:cubicBezTo>
                  <a:cubicBezTo>
                    <a:pt x="3170" y="6805"/>
                    <a:pt x="2369" y="0"/>
                    <a:pt x="23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1" name="Google Shape;3341;p62"/>
            <p:cNvSpPr/>
            <p:nvPr/>
          </p:nvSpPr>
          <p:spPr>
            <a:xfrm>
              <a:off x="3521850" y="1842450"/>
              <a:ext cx="149300" cy="177350"/>
            </a:xfrm>
            <a:custGeom>
              <a:avLst/>
              <a:gdLst/>
              <a:ahLst/>
              <a:cxnLst/>
              <a:rect l="l" t="t" r="r" b="b"/>
              <a:pathLst>
                <a:path w="5972" h="7094" extrusionOk="0">
                  <a:moveTo>
                    <a:pt x="2117" y="0"/>
                  </a:moveTo>
                  <a:cubicBezTo>
                    <a:pt x="1953" y="0"/>
                    <a:pt x="1791" y="33"/>
                    <a:pt x="1635" y="106"/>
                  </a:cubicBezTo>
                  <a:cubicBezTo>
                    <a:pt x="1" y="874"/>
                    <a:pt x="1535" y="6077"/>
                    <a:pt x="3370" y="6878"/>
                  </a:cubicBezTo>
                  <a:cubicBezTo>
                    <a:pt x="3652" y="7024"/>
                    <a:pt x="3952" y="7093"/>
                    <a:pt x="4246" y="7093"/>
                  </a:cubicBezTo>
                  <a:cubicBezTo>
                    <a:pt x="4959" y="7093"/>
                    <a:pt x="5641" y="6686"/>
                    <a:pt x="5972" y="5977"/>
                  </a:cubicBezTo>
                  <a:lnTo>
                    <a:pt x="5505" y="2975"/>
                  </a:lnTo>
                  <a:cubicBezTo>
                    <a:pt x="5505" y="2975"/>
                    <a:pt x="3676" y="0"/>
                    <a:pt x="211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2" name="Google Shape;3342;p62"/>
            <p:cNvSpPr/>
            <p:nvPr/>
          </p:nvSpPr>
          <p:spPr>
            <a:xfrm>
              <a:off x="3574400" y="1881800"/>
              <a:ext cx="74225" cy="112750"/>
            </a:xfrm>
            <a:custGeom>
              <a:avLst/>
              <a:gdLst/>
              <a:ahLst/>
              <a:cxnLst/>
              <a:rect l="l" t="t" r="r" b="b"/>
              <a:pathLst>
                <a:path w="2969" h="4510" extrusionOk="0">
                  <a:moveTo>
                    <a:pt x="0" y="0"/>
                  </a:moveTo>
                  <a:cubicBezTo>
                    <a:pt x="0" y="0"/>
                    <a:pt x="0" y="33"/>
                    <a:pt x="0" y="67"/>
                  </a:cubicBezTo>
                  <a:cubicBezTo>
                    <a:pt x="1301" y="667"/>
                    <a:pt x="1901" y="1901"/>
                    <a:pt x="2335" y="3202"/>
                  </a:cubicBezTo>
                  <a:cubicBezTo>
                    <a:pt x="2087" y="2864"/>
                    <a:pt x="1762" y="2617"/>
                    <a:pt x="1371" y="2617"/>
                  </a:cubicBezTo>
                  <a:cubicBezTo>
                    <a:pt x="1184" y="2617"/>
                    <a:pt x="983" y="2673"/>
                    <a:pt x="767" y="2802"/>
                  </a:cubicBezTo>
                  <a:cubicBezTo>
                    <a:pt x="734" y="2802"/>
                    <a:pt x="767" y="2902"/>
                    <a:pt x="801" y="2902"/>
                  </a:cubicBezTo>
                  <a:cubicBezTo>
                    <a:pt x="898" y="2874"/>
                    <a:pt x="997" y="2861"/>
                    <a:pt x="1095" y="2861"/>
                  </a:cubicBezTo>
                  <a:cubicBezTo>
                    <a:pt x="1468" y="2861"/>
                    <a:pt x="1831" y="3052"/>
                    <a:pt x="2068" y="3369"/>
                  </a:cubicBezTo>
                  <a:cubicBezTo>
                    <a:pt x="2268" y="3703"/>
                    <a:pt x="2469" y="4070"/>
                    <a:pt x="2602" y="4437"/>
                  </a:cubicBezTo>
                  <a:cubicBezTo>
                    <a:pt x="2627" y="4488"/>
                    <a:pt x="2672" y="4509"/>
                    <a:pt x="2716" y="4509"/>
                  </a:cubicBezTo>
                  <a:cubicBezTo>
                    <a:pt x="2788" y="4509"/>
                    <a:pt x="2856" y="4452"/>
                    <a:pt x="2835" y="4370"/>
                  </a:cubicBezTo>
                  <a:lnTo>
                    <a:pt x="2835" y="4337"/>
                  </a:lnTo>
                  <a:cubicBezTo>
                    <a:pt x="2969" y="2669"/>
                    <a:pt x="1801" y="267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3" name="Google Shape;3343;p62"/>
            <p:cNvSpPr/>
            <p:nvPr/>
          </p:nvSpPr>
          <p:spPr>
            <a:xfrm>
              <a:off x="3659450" y="2317525"/>
              <a:ext cx="331100" cy="183425"/>
            </a:xfrm>
            <a:custGeom>
              <a:avLst/>
              <a:gdLst/>
              <a:ahLst/>
              <a:cxnLst/>
              <a:rect l="l" t="t" r="r" b="b"/>
              <a:pathLst>
                <a:path w="13244" h="7337" extrusionOk="0">
                  <a:moveTo>
                    <a:pt x="12710" y="0"/>
                  </a:moveTo>
                  <a:cubicBezTo>
                    <a:pt x="12676" y="0"/>
                    <a:pt x="12643" y="17"/>
                    <a:pt x="12643" y="50"/>
                  </a:cubicBezTo>
                  <a:cubicBezTo>
                    <a:pt x="12910" y="2352"/>
                    <a:pt x="12509" y="5654"/>
                    <a:pt x="10041" y="6522"/>
                  </a:cubicBezTo>
                  <a:cubicBezTo>
                    <a:pt x="9617" y="6671"/>
                    <a:pt x="9195" y="6737"/>
                    <a:pt x="8777" y="6737"/>
                  </a:cubicBezTo>
                  <a:cubicBezTo>
                    <a:pt x="6765" y="6737"/>
                    <a:pt x="4861" y="5196"/>
                    <a:pt x="3370" y="3953"/>
                  </a:cubicBezTo>
                  <a:cubicBezTo>
                    <a:pt x="2769" y="3453"/>
                    <a:pt x="2202" y="2952"/>
                    <a:pt x="1702" y="2419"/>
                  </a:cubicBezTo>
                  <a:cubicBezTo>
                    <a:pt x="1101" y="1918"/>
                    <a:pt x="568" y="1351"/>
                    <a:pt x="67" y="784"/>
                  </a:cubicBezTo>
                  <a:cubicBezTo>
                    <a:pt x="34" y="784"/>
                    <a:pt x="1" y="784"/>
                    <a:pt x="34" y="817"/>
                  </a:cubicBezTo>
                  <a:cubicBezTo>
                    <a:pt x="534" y="1418"/>
                    <a:pt x="968" y="2018"/>
                    <a:pt x="1502" y="2585"/>
                  </a:cubicBezTo>
                  <a:cubicBezTo>
                    <a:pt x="2002" y="3152"/>
                    <a:pt x="2469" y="3653"/>
                    <a:pt x="3003" y="4153"/>
                  </a:cubicBezTo>
                  <a:cubicBezTo>
                    <a:pt x="3937" y="5154"/>
                    <a:pt x="5004" y="5988"/>
                    <a:pt x="6205" y="6655"/>
                  </a:cubicBezTo>
                  <a:cubicBezTo>
                    <a:pt x="6983" y="7100"/>
                    <a:pt x="7865" y="7337"/>
                    <a:pt x="8752" y="7337"/>
                  </a:cubicBezTo>
                  <a:cubicBezTo>
                    <a:pt x="9196" y="7337"/>
                    <a:pt x="9641" y="7278"/>
                    <a:pt x="10074" y="7155"/>
                  </a:cubicBezTo>
                  <a:cubicBezTo>
                    <a:pt x="11209" y="6755"/>
                    <a:pt x="12143" y="5888"/>
                    <a:pt x="12610" y="4754"/>
                  </a:cubicBezTo>
                  <a:cubicBezTo>
                    <a:pt x="13243" y="3253"/>
                    <a:pt x="13077" y="1651"/>
                    <a:pt x="12776" y="50"/>
                  </a:cubicBezTo>
                  <a:cubicBezTo>
                    <a:pt x="12776" y="17"/>
                    <a:pt x="12743" y="0"/>
                    <a:pt x="127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4" name="Google Shape;3344;p62"/>
            <p:cNvSpPr/>
            <p:nvPr/>
          </p:nvSpPr>
          <p:spPr>
            <a:xfrm>
              <a:off x="3087375" y="2781600"/>
              <a:ext cx="1417700" cy="1761275"/>
            </a:xfrm>
            <a:custGeom>
              <a:avLst/>
              <a:gdLst/>
              <a:ahLst/>
              <a:cxnLst/>
              <a:rect l="l" t="t" r="r" b="b"/>
              <a:pathLst>
                <a:path w="56708" h="70451" extrusionOk="0">
                  <a:moveTo>
                    <a:pt x="1" y="0"/>
                  </a:moveTo>
                  <a:lnTo>
                    <a:pt x="1" y="70451"/>
                  </a:lnTo>
                  <a:lnTo>
                    <a:pt x="56708" y="70451"/>
                  </a:lnTo>
                  <a:lnTo>
                    <a:pt x="567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5" name="Google Shape;3345;p62"/>
            <p:cNvSpPr/>
            <p:nvPr/>
          </p:nvSpPr>
          <p:spPr>
            <a:xfrm>
              <a:off x="3411775" y="2957025"/>
              <a:ext cx="723875" cy="679375"/>
            </a:xfrm>
            <a:custGeom>
              <a:avLst/>
              <a:gdLst/>
              <a:ahLst/>
              <a:cxnLst/>
              <a:rect l="l" t="t" r="r" b="b"/>
              <a:pathLst>
                <a:path w="28955" h="27175" extrusionOk="0">
                  <a:moveTo>
                    <a:pt x="15378" y="2090"/>
                  </a:moveTo>
                  <a:cubicBezTo>
                    <a:pt x="21716" y="2090"/>
                    <a:pt x="26886" y="7227"/>
                    <a:pt x="26886" y="13598"/>
                  </a:cubicBezTo>
                  <a:cubicBezTo>
                    <a:pt x="26886" y="18235"/>
                    <a:pt x="24084" y="22438"/>
                    <a:pt x="19781" y="24206"/>
                  </a:cubicBezTo>
                  <a:cubicBezTo>
                    <a:pt x="18353" y="24804"/>
                    <a:pt x="16855" y="25093"/>
                    <a:pt x="15370" y="25093"/>
                  </a:cubicBezTo>
                  <a:cubicBezTo>
                    <a:pt x="12381" y="25093"/>
                    <a:pt x="9445" y="23921"/>
                    <a:pt x="7239" y="21737"/>
                  </a:cubicBezTo>
                  <a:cubicBezTo>
                    <a:pt x="0" y="14466"/>
                    <a:pt x="5137" y="2090"/>
                    <a:pt x="15378" y="2090"/>
                  </a:cubicBezTo>
                  <a:close/>
                  <a:moveTo>
                    <a:pt x="15365" y="1"/>
                  </a:moveTo>
                  <a:cubicBezTo>
                    <a:pt x="11841" y="1"/>
                    <a:pt x="8375" y="1387"/>
                    <a:pt x="5771" y="3991"/>
                  </a:cubicBezTo>
                  <a:cubicBezTo>
                    <a:pt x="1902" y="7861"/>
                    <a:pt x="734" y="13698"/>
                    <a:pt x="2836" y="18802"/>
                  </a:cubicBezTo>
                  <a:cubicBezTo>
                    <a:pt x="4937" y="23872"/>
                    <a:pt x="9874" y="27175"/>
                    <a:pt x="15378" y="27175"/>
                  </a:cubicBezTo>
                  <a:cubicBezTo>
                    <a:pt x="22883" y="27175"/>
                    <a:pt x="28954" y="21104"/>
                    <a:pt x="28954" y="13598"/>
                  </a:cubicBezTo>
                  <a:cubicBezTo>
                    <a:pt x="28954" y="8094"/>
                    <a:pt x="25652" y="3157"/>
                    <a:pt x="20582" y="1056"/>
                  </a:cubicBezTo>
                  <a:cubicBezTo>
                    <a:pt x="18895" y="346"/>
                    <a:pt x="17123" y="1"/>
                    <a:pt x="153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6" name="Google Shape;3346;p62"/>
            <p:cNvSpPr/>
            <p:nvPr/>
          </p:nvSpPr>
          <p:spPr>
            <a:xfrm>
              <a:off x="3770375" y="2983400"/>
              <a:ext cx="51725" cy="627150"/>
            </a:xfrm>
            <a:custGeom>
              <a:avLst/>
              <a:gdLst/>
              <a:ahLst/>
              <a:cxnLst/>
              <a:rect l="l" t="t" r="r" b="b"/>
              <a:pathLst>
                <a:path w="2069" h="25086" extrusionOk="0">
                  <a:moveTo>
                    <a:pt x="0" y="1"/>
                  </a:moveTo>
                  <a:lnTo>
                    <a:pt x="0" y="25086"/>
                  </a:lnTo>
                  <a:lnTo>
                    <a:pt x="2068" y="25086"/>
                  </a:lnTo>
                  <a:lnTo>
                    <a:pt x="206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7" name="Google Shape;3347;p62"/>
            <p:cNvSpPr/>
            <p:nvPr/>
          </p:nvSpPr>
          <p:spPr>
            <a:xfrm>
              <a:off x="3570225" y="3281950"/>
              <a:ext cx="452000" cy="265225"/>
            </a:xfrm>
            <a:custGeom>
              <a:avLst/>
              <a:gdLst/>
              <a:ahLst/>
              <a:cxnLst/>
              <a:rect l="l" t="t" r="r" b="b"/>
              <a:pathLst>
                <a:path w="18080" h="10609" extrusionOk="0">
                  <a:moveTo>
                    <a:pt x="9040" y="1"/>
                  </a:moveTo>
                  <a:lnTo>
                    <a:pt x="0" y="9141"/>
                  </a:lnTo>
                  <a:lnTo>
                    <a:pt x="1468" y="10608"/>
                  </a:lnTo>
                  <a:lnTo>
                    <a:pt x="9040" y="2970"/>
                  </a:lnTo>
                  <a:lnTo>
                    <a:pt x="16612" y="10608"/>
                  </a:lnTo>
                  <a:lnTo>
                    <a:pt x="18080" y="9141"/>
                  </a:lnTo>
                  <a:lnTo>
                    <a:pt x="904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8" name="Google Shape;3348;p62"/>
            <p:cNvSpPr/>
            <p:nvPr/>
          </p:nvSpPr>
          <p:spPr>
            <a:xfrm>
              <a:off x="3220800" y="3943275"/>
              <a:ext cx="115100" cy="135725"/>
            </a:xfrm>
            <a:custGeom>
              <a:avLst/>
              <a:gdLst/>
              <a:ahLst/>
              <a:cxnLst/>
              <a:rect l="l" t="t" r="r" b="b"/>
              <a:pathLst>
                <a:path w="4604" h="5429" extrusionOk="0">
                  <a:moveTo>
                    <a:pt x="4170" y="0"/>
                  </a:moveTo>
                  <a:cubicBezTo>
                    <a:pt x="4037" y="0"/>
                    <a:pt x="3903" y="67"/>
                    <a:pt x="3837" y="200"/>
                  </a:cubicBezTo>
                  <a:lnTo>
                    <a:pt x="2302" y="2335"/>
                  </a:lnTo>
                  <a:lnTo>
                    <a:pt x="801" y="200"/>
                  </a:lnTo>
                  <a:cubicBezTo>
                    <a:pt x="701" y="100"/>
                    <a:pt x="601" y="33"/>
                    <a:pt x="468" y="33"/>
                  </a:cubicBezTo>
                  <a:lnTo>
                    <a:pt x="434" y="33"/>
                  </a:lnTo>
                  <a:cubicBezTo>
                    <a:pt x="201" y="33"/>
                    <a:pt x="1" y="200"/>
                    <a:pt x="1" y="434"/>
                  </a:cubicBezTo>
                  <a:lnTo>
                    <a:pt x="1" y="5004"/>
                  </a:lnTo>
                  <a:cubicBezTo>
                    <a:pt x="1" y="5287"/>
                    <a:pt x="217" y="5429"/>
                    <a:pt x="434" y="5429"/>
                  </a:cubicBezTo>
                  <a:cubicBezTo>
                    <a:pt x="651" y="5429"/>
                    <a:pt x="868" y="5287"/>
                    <a:pt x="868" y="5004"/>
                  </a:cubicBezTo>
                  <a:lnTo>
                    <a:pt x="868" y="1768"/>
                  </a:lnTo>
                  <a:lnTo>
                    <a:pt x="1969" y="3302"/>
                  </a:lnTo>
                  <a:cubicBezTo>
                    <a:pt x="2069" y="3403"/>
                    <a:pt x="2202" y="3469"/>
                    <a:pt x="2336" y="3469"/>
                  </a:cubicBezTo>
                  <a:cubicBezTo>
                    <a:pt x="2469" y="3469"/>
                    <a:pt x="2603" y="3403"/>
                    <a:pt x="2669" y="3302"/>
                  </a:cubicBezTo>
                  <a:lnTo>
                    <a:pt x="3770" y="1768"/>
                  </a:lnTo>
                  <a:lnTo>
                    <a:pt x="3770" y="5004"/>
                  </a:lnTo>
                  <a:cubicBezTo>
                    <a:pt x="3770" y="5237"/>
                    <a:pt x="3970" y="5404"/>
                    <a:pt x="4204" y="5404"/>
                  </a:cubicBezTo>
                  <a:cubicBezTo>
                    <a:pt x="4437" y="5404"/>
                    <a:pt x="4604" y="5237"/>
                    <a:pt x="4604" y="5004"/>
                  </a:cubicBezTo>
                  <a:lnTo>
                    <a:pt x="4604" y="434"/>
                  </a:lnTo>
                  <a:cubicBezTo>
                    <a:pt x="4604" y="200"/>
                    <a:pt x="4404" y="0"/>
                    <a:pt x="41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9" name="Google Shape;3349;p62"/>
            <p:cNvSpPr/>
            <p:nvPr/>
          </p:nvSpPr>
          <p:spPr>
            <a:xfrm>
              <a:off x="3360075" y="3944100"/>
              <a:ext cx="110925" cy="135125"/>
            </a:xfrm>
            <a:custGeom>
              <a:avLst/>
              <a:gdLst/>
              <a:ahLst/>
              <a:cxnLst/>
              <a:rect l="l" t="t" r="r" b="b"/>
              <a:pathLst>
                <a:path w="4437" h="5405" extrusionOk="0">
                  <a:moveTo>
                    <a:pt x="2235" y="1602"/>
                  </a:moveTo>
                  <a:lnTo>
                    <a:pt x="2836" y="3269"/>
                  </a:lnTo>
                  <a:lnTo>
                    <a:pt x="1601" y="3269"/>
                  </a:lnTo>
                  <a:lnTo>
                    <a:pt x="2235" y="1602"/>
                  </a:lnTo>
                  <a:close/>
                  <a:moveTo>
                    <a:pt x="2202" y="0"/>
                  </a:moveTo>
                  <a:cubicBezTo>
                    <a:pt x="2035" y="0"/>
                    <a:pt x="1868" y="101"/>
                    <a:pt x="1802" y="267"/>
                  </a:cubicBezTo>
                  <a:lnTo>
                    <a:pt x="100" y="4804"/>
                  </a:lnTo>
                  <a:cubicBezTo>
                    <a:pt x="0" y="5037"/>
                    <a:pt x="134" y="5271"/>
                    <a:pt x="334" y="5371"/>
                  </a:cubicBezTo>
                  <a:cubicBezTo>
                    <a:pt x="401" y="5371"/>
                    <a:pt x="434" y="5404"/>
                    <a:pt x="501" y="5404"/>
                  </a:cubicBezTo>
                  <a:cubicBezTo>
                    <a:pt x="667" y="5404"/>
                    <a:pt x="834" y="5271"/>
                    <a:pt x="901" y="5137"/>
                  </a:cubicBezTo>
                  <a:lnTo>
                    <a:pt x="1301" y="4103"/>
                  </a:lnTo>
                  <a:lnTo>
                    <a:pt x="3169" y="4103"/>
                  </a:lnTo>
                  <a:lnTo>
                    <a:pt x="3536" y="5137"/>
                  </a:lnTo>
                  <a:cubicBezTo>
                    <a:pt x="3570" y="5304"/>
                    <a:pt x="3770" y="5404"/>
                    <a:pt x="3936" y="5404"/>
                  </a:cubicBezTo>
                  <a:cubicBezTo>
                    <a:pt x="3970" y="5404"/>
                    <a:pt x="4037" y="5371"/>
                    <a:pt x="4070" y="5371"/>
                  </a:cubicBezTo>
                  <a:cubicBezTo>
                    <a:pt x="4303" y="5304"/>
                    <a:pt x="4437" y="5037"/>
                    <a:pt x="4337" y="4804"/>
                  </a:cubicBezTo>
                  <a:lnTo>
                    <a:pt x="2636" y="267"/>
                  </a:lnTo>
                  <a:cubicBezTo>
                    <a:pt x="2569" y="101"/>
                    <a:pt x="2402" y="0"/>
                    <a:pt x="22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0" name="Google Shape;3350;p62"/>
            <p:cNvSpPr/>
            <p:nvPr/>
          </p:nvSpPr>
          <p:spPr>
            <a:xfrm>
              <a:off x="3494325" y="3945150"/>
              <a:ext cx="103450" cy="134075"/>
            </a:xfrm>
            <a:custGeom>
              <a:avLst/>
              <a:gdLst/>
              <a:ahLst/>
              <a:cxnLst/>
              <a:rect l="l" t="t" r="r" b="b"/>
              <a:pathLst>
                <a:path w="4138" h="5363" extrusionOk="0">
                  <a:moveTo>
                    <a:pt x="451" y="0"/>
                  </a:moveTo>
                  <a:cubicBezTo>
                    <a:pt x="243" y="0"/>
                    <a:pt x="34" y="142"/>
                    <a:pt x="34" y="425"/>
                  </a:cubicBezTo>
                  <a:lnTo>
                    <a:pt x="34" y="4929"/>
                  </a:lnTo>
                  <a:lnTo>
                    <a:pt x="1" y="4962"/>
                  </a:lnTo>
                  <a:cubicBezTo>
                    <a:pt x="1" y="5229"/>
                    <a:pt x="209" y="5362"/>
                    <a:pt x="418" y="5362"/>
                  </a:cubicBezTo>
                  <a:cubicBezTo>
                    <a:pt x="626" y="5362"/>
                    <a:pt x="835" y="5229"/>
                    <a:pt x="835" y="4962"/>
                  </a:cubicBezTo>
                  <a:lnTo>
                    <a:pt x="835" y="3861"/>
                  </a:lnTo>
                  <a:lnTo>
                    <a:pt x="1669" y="3027"/>
                  </a:lnTo>
                  <a:lnTo>
                    <a:pt x="3337" y="5196"/>
                  </a:lnTo>
                  <a:cubicBezTo>
                    <a:pt x="3403" y="5296"/>
                    <a:pt x="3503" y="5362"/>
                    <a:pt x="3637" y="5362"/>
                  </a:cubicBezTo>
                  <a:cubicBezTo>
                    <a:pt x="3737" y="5362"/>
                    <a:pt x="3837" y="5329"/>
                    <a:pt x="3904" y="5262"/>
                  </a:cubicBezTo>
                  <a:cubicBezTo>
                    <a:pt x="4104" y="5095"/>
                    <a:pt x="4104" y="4829"/>
                    <a:pt x="3970" y="4662"/>
                  </a:cubicBezTo>
                  <a:lnTo>
                    <a:pt x="2269" y="2427"/>
                  </a:lnTo>
                  <a:lnTo>
                    <a:pt x="3970" y="726"/>
                  </a:lnTo>
                  <a:cubicBezTo>
                    <a:pt x="4137" y="559"/>
                    <a:pt x="4137" y="292"/>
                    <a:pt x="3970" y="125"/>
                  </a:cubicBezTo>
                  <a:cubicBezTo>
                    <a:pt x="3887" y="42"/>
                    <a:pt x="3770" y="0"/>
                    <a:pt x="3658" y="0"/>
                  </a:cubicBezTo>
                  <a:cubicBezTo>
                    <a:pt x="3545" y="0"/>
                    <a:pt x="3437" y="42"/>
                    <a:pt x="3370" y="125"/>
                  </a:cubicBezTo>
                  <a:lnTo>
                    <a:pt x="868" y="2627"/>
                  </a:lnTo>
                  <a:lnTo>
                    <a:pt x="868" y="425"/>
                  </a:lnTo>
                  <a:cubicBezTo>
                    <a:pt x="868" y="142"/>
                    <a:pt x="660" y="0"/>
                    <a:pt x="4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1" name="Google Shape;3351;p62"/>
            <p:cNvSpPr/>
            <p:nvPr/>
          </p:nvSpPr>
          <p:spPr>
            <a:xfrm>
              <a:off x="3632775" y="3944100"/>
              <a:ext cx="87575" cy="134275"/>
            </a:xfrm>
            <a:custGeom>
              <a:avLst/>
              <a:gdLst/>
              <a:ahLst/>
              <a:cxnLst/>
              <a:rect l="l" t="t" r="r" b="b"/>
              <a:pathLst>
                <a:path w="3503" h="5371" extrusionOk="0">
                  <a:moveTo>
                    <a:pt x="400" y="0"/>
                  </a:moveTo>
                  <a:cubicBezTo>
                    <a:pt x="167" y="0"/>
                    <a:pt x="0" y="167"/>
                    <a:pt x="0" y="401"/>
                  </a:cubicBezTo>
                  <a:lnTo>
                    <a:pt x="0" y="4971"/>
                  </a:lnTo>
                  <a:cubicBezTo>
                    <a:pt x="0" y="5204"/>
                    <a:pt x="167" y="5371"/>
                    <a:pt x="400" y="5371"/>
                  </a:cubicBezTo>
                  <a:lnTo>
                    <a:pt x="2936" y="5371"/>
                  </a:lnTo>
                  <a:cubicBezTo>
                    <a:pt x="3503" y="5371"/>
                    <a:pt x="3503" y="4504"/>
                    <a:pt x="2936" y="4504"/>
                  </a:cubicBezTo>
                  <a:lnTo>
                    <a:pt x="834" y="4504"/>
                  </a:lnTo>
                  <a:lnTo>
                    <a:pt x="834" y="3103"/>
                  </a:lnTo>
                  <a:lnTo>
                    <a:pt x="2635" y="3103"/>
                  </a:lnTo>
                  <a:cubicBezTo>
                    <a:pt x="3202" y="3103"/>
                    <a:pt x="3202" y="2235"/>
                    <a:pt x="2635" y="2235"/>
                  </a:cubicBezTo>
                  <a:lnTo>
                    <a:pt x="834" y="2235"/>
                  </a:lnTo>
                  <a:lnTo>
                    <a:pt x="834" y="834"/>
                  </a:lnTo>
                  <a:lnTo>
                    <a:pt x="2936" y="834"/>
                  </a:lnTo>
                  <a:cubicBezTo>
                    <a:pt x="3169" y="834"/>
                    <a:pt x="3336" y="634"/>
                    <a:pt x="3336" y="401"/>
                  </a:cubicBezTo>
                  <a:cubicBezTo>
                    <a:pt x="3336" y="167"/>
                    <a:pt x="3169" y="0"/>
                    <a:pt x="29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2" name="Google Shape;3352;p62"/>
            <p:cNvSpPr/>
            <p:nvPr/>
          </p:nvSpPr>
          <p:spPr>
            <a:xfrm>
              <a:off x="3804550" y="3943725"/>
              <a:ext cx="92600" cy="135275"/>
            </a:xfrm>
            <a:custGeom>
              <a:avLst/>
              <a:gdLst/>
              <a:ahLst/>
              <a:cxnLst/>
              <a:rect l="l" t="t" r="r" b="b"/>
              <a:pathLst>
                <a:path w="3704" h="5411" extrusionOk="0">
                  <a:moveTo>
                    <a:pt x="1865" y="848"/>
                  </a:moveTo>
                  <a:cubicBezTo>
                    <a:pt x="2915" y="848"/>
                    <a:pt x="2915" y="2452"/>
                    <a:pt x="1865" y="2452"/>
                  </a:cubicBezTo>
                  <a:cubicBezTo>
                    <a:pt x="1844" y="2452"/>
                    <a:pt x="1823" y="2452"/>
                    <a:pt x="1802" y="2451"/>
                  </a:cubicBezTo>
                  <a:lnTo>
                    <a:pt x="868" y="2451"/>
                  </a:lnTo>
                  <a:lnTo>
                    <a:pt x="868" y="849"/>
                  </a:lnTo>
                  <a:lnTo>
                    <a:pt x="1802" y="849"/>
                  </a:lnTo>
                  <a:cubicBezTo>
                    <a:pt x="1823" y="848"/>
                    <a:pt x="1844" y="848"/>
                    <a:pt x="1865" y="848"/>
                  </a:cubicBezTo>
                  <a:close/>
                  <a:moveTo>
                    <a:pt x="2029" y="0"/>
                  </a:moveTo>
                  <a:cubicBezTo>
                    <a:pt x="1954" y="0"/>
                    <a:pt x="1878" y="5"/>
                    <a:pt x="1802" y="15"/>
                  </a:cubicBezTo>
                  <a:lnTo>
                    <a:pt x="434" y="15"/>
                  </a:lnTo>
                  <a:cubicBezTo>
                    <a:pt x="201" y="15"/>
                    <a:pt x="1" y="182"/>
                    <a:pt x="1" y="416"/>
                  </a:cubicBezTo>
                  <a:lnTo>
                    <a:pt x="1" y="4986"/>
                  </a:lnTo>
                  <a:cubicBezTo>
                    <a:pt x="1" y="5269"/>
                    <a:pt x="218" y="5411"/>
                    <a:pt x="434" y="5411"/>
                  </a:cubicBezTo>
                  <a:cubicBezTo>
                    <a:pt x="651" y="5411"/>
                    <a:pt x="868" y="5269"/>
                    <a:pt x="868" y="4986"/>
                  </a:cubicBezTo>
                  <a:lnTo>
                    <a:pt x="868" y="3318"/>
                  </a:lnTo>
                  <a:lnTo>
                    <a:pt x="1802" y="3318"/>
                  </a:lnTo>
                  <a:cubicBezTo>
                    <a:pt x="1878" y="3328"/>
                    <a:pt x="1954" y="3333"/>
                    <a:pt x="2028" y="3333"/>
                  </a:cubicBezTo>
                  <a:cubicBezTo>
                    <a:pt x="2935" y="3333"/>
                    <a:pt x="3703" y="2605"/>
                    <a:pt x="3703" y="1650"/>
                  </a:cubicBezTo>
                  <a:cubicBezTo>
                    <a:pt x="3703" y="726"/>
                    <a:pt x="2935" y="0"/>
                    <a:pt x="20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3" name="Google Shape;3353;p62"/>
            <p:cNvSpPr/>
            <p:nvPr/>
          </p:nvSpPr>
          <p:spPr>
            <a:xfrm>
              <a:off x="3917125" y="3944100"/>
              <a:ext cx="88425" cy="134275"/>
            </a:xfrm>
            <a:custGeom>
              <a:avLst/>
              <a:gdLst/>
              <a:ahLst/>
              <a:cxnLst/>
              <a:rect l="l" t="t" r="r" b="b"/>
              <a:pathLst>
                <a:path w="3537" h="5371" extrusionOk="0">
                  <a:moveTo>
                    <a:pt x="401" y="0"/>
                  </a:moveTo>
                  <a:cubicBezTo>
                    <a:pt x="168" y="0"/>
                    <a:pt x="1" y="167"/>
                    <a:pt x="1" y="401"/>
                  </a:cubicBezTo>
                  <a:lnTo>
                    <a:pt x="1" y="4971"/>
                  </a:lnTo>
                  <a:cubicBezTo>
                    <a:pt x="1" y="5204"/>
                    <a:pt x="201" y="5371"/>
                    <a:pt x="435" y="5371"/>
                  </a:cubicBezTo>
                  <a:lnTo>
                    <a:pt x="2970" y="5371"/>
                  </a:lnTo>
                  <a:cubicBezTo>
                    <a:pt x="3537" y="5371"/>
                    <a:pt x="3537" y="4504"/>
                    <a:pt x="2970" y="4504"/>
                  </a:cubicBezTo>
                  <a:lnTo>
                    <a:pt x="868" y="4504"/>
                  </a:lnTo>
                  <a:lnTo>
                    <a:pt x="868" y="3103"/>
                  </a:lnTo>
                  <a:lnTo>
                    <a:pt x="2669" y="3103"/>
                  </a:lnTo>
                  <a:cubicBezTo>
                    <a:pt x="3237" y="3103"/>
                    <a:pt x="3237" y="2235"/>
                    <a:pt x="2669" y="2235"/>
                  </a:cubicBezTo>
                  <a:lnTo>
                    <a:pt x="868" y="2235"/>
                  </a:lnTo>
                  <a:lnTo>
                    <a:pt x="868" y="834"/>
                  </a:lnTo>
                  <a:lnTo>
                    <a:pt x="2936" y="834"/>
                  </a:lnTo>
                  <a:cubicBezTo>
                    <a:pt x="3170" y="834"/>
                    <a:pt x="3370" y="634"/>
                    <a:pt x="3370" y="401"/>
                  </a:cubicBezTo>
                  <a:cubicBezTo>
                    <a:pt x="3370" y="167"/>
                    <a:pt x="3170" y="0"/>
                    <a:pt x="29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4" name="Google Shape;3354;p62"/>
            <p:cNvSpPr/>
            <p:nvPr/>
          </p:nvSpPr>
          <p:spPr>
            <a:xfrm>
              <a:off x="4021375" y="3943275"/>
              <a:ext cx="110100" cy="135950"/>
            </a:xfrm>
            <a:custGeom>
              <a:avLst/>
              <a:gdLst/>
              <a:ahLst/>
              <a:cxnLst/>
              <a:rect l="l" t="t" r="r" b="b"/>
              <a:pathLst>
                <a:path w="4404" h="5438" extrusionOk="0">
                  <a:moveTo>
                    <a:pt x="2202" y="1635"/>
                  </a:moveTo>
                  <a:lnTo>
                    <a:pt x="2836" y="3302"/>
                  </a:lnTo>
                  <a:lnTo>
                    <a:pt x="1602" y="3302"/>
                  </a:lnTo>
                  <a:lnTo>
                    <a:pt x="2202" y="1635"/>
                  </a:lnTo>
                  <a:close/>
                  <a:moveTo>
                    <a:pt x="2206" y="0"/>
                  </a:moveTo>
                  <a:cubicBezTo>
                    <a:pt x="2035" y="0"/>
                    <a:pt x="1869" y="100"/>
                    <a:pt x="1802" y="300"/>
                  </a:cubicBezTo>
                  <a:lnTo>
                    <a:pt x="67" y="4837"/>
                  </a:lnTo>
                  <a:cubicBezTo>
                    <a:pt x="1" y="5070"/>
                    <a:pt x="101" y="5337"/>
                    <a:pt x="334" y="5404"/>
                  </a:cubicBezTo>
                  <a:cubicBezTo>
                    <a:pt x="401" y="5404"/>
                    <a:pt x="434" y="5437"/>
                    <a:pt x="501" y="5437"/>
                  </a:cubicBezTo>
                  <a:cubicBezTo>
                    <a:pt x="668" y="5437"/>
                    <a:pt x="834" y="5337"/>
                    <a:pt x="901" y="5170"/>
                  </a:cubicBezTo>
                  <a:lnTo>
                    <a:pt x="1268" y="4136"/>
                  </a:lnTo>
                  <a:lnTo>
                    <a:pt x="3169" y="4136"/>
                  </a:lnTo>
                  <a:lnTo>
                    <a:pt x="3536" y="5170"/>
                  </a:lnTo>
                  <a:cubicBezTo>
                    <a:pt x="3616" y="5329"/>
                    <a:pt x="3778" y="5425"/>
                    <a:pt x="3942" y="5425"/>
                  </a:cubicBezTo>
                  <a:cubicBezTo>
                    <a:pt x="3985" y="5425"/>
                    <a:pt x="4028" y="5418"/>
                    <a:pt x="4070" y="5404"/>
                  </a:cubicBezTo>
                  <a:cubicBezTo>
                    <a:pt x="4304" y="5304"/>
                    <a:pt x="4404" y="5070"/>
                    <a:pt x="4337" y="4837"/>
                  </a:cubicBezTo>
                  <a:lnTo>
                    <a:pt x="2636" y="300"/>
                  </a:lnTo>
                  <a:cubicBezTo>
                    <a:pt x="2552" y="100"/>
                    <a:pt x="2377" y="0"/>
                    <a:pt x="2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5" name="Google Shape;3355;p62"/>
            <p:cNvSpPr/>
            <p:nvPr/>
          </p:nvSpPr>
          <p:spPr>
            <a:xfrm>
              <a:off x="4142300" y="3939925"/>
              <a:ext cx="123875" cy="139300"/>
            </a:xfrm>
            <a:custGeom>
              <a:avLst/>
              <a:gdLst/>
              <a:ahLst/>
              <a:cxnLst/>
              <a:rect l="l" t="t" r="r" b="b"/>
              <a:pathLst>
                <a:path w="4955" h="5572" extrusionOk="0">
                  <a:moveTo>
                    <a:pt x="2836" y="1"/>
                  </a:moveTo>
                  <a:cubicBezTo>
                    <a:pt x="1301" y="1"/>
                    <a:pt x="34" y="1235"/>
                    <a:pt x="0" y="2769"/>
                  </a:cubicBezTo>
                  <a:cubicBezTo>
                    <a:pt x="0" y="4337"/>
                    <a:pt x="1268" y="5571"/>
                    <a:pt x="2836" y="5571"/>
                  </a:cubicBezTo>
                  <a:cubicBezTo>
                    <a:pt x="3469" y="5571"/>
                    <a:pt x="4103" y="5371"/>
                    <a:pt x="4604" y="4971"/>
                  </a:cubicBezTo>
                  <a:cubicBezTo>
                    <a:pt x="4804" y="4804"/>
                    <a:pt x="4837" y="4537"/>
                    <a:pt x="4704" y="4337"/>
                  </a:cubicBezTo>
                  <a:cubicBezTo>
                    <a:pt x="4607" y="4240"/>
                    <a:pt x="4475" y="4188"/>
                    <a:pt x="4343" y="4188"/>
                  </a:cubicBezTo>
                  <a:cubicBezTo>
                    <a:pt x="4249" y="4188"/>
                    <a:pt x="4153" y="4215"/>
                    <a:pt x="4070" y="4270"/>
                  </a:cubicBezTo>
                  <a:cubicBezTo>
                    <a:pt x="3734" y="4515"/>
                    <a:pt x="3343" y="4675"/>
                    <a:pt x="2921" y="4675"/>
                  </a:cubicBezTo>
                  <a:cubicBezTo>
                    <a:pt x="2882" y="4675"/>
                    <a:pt x="2842" y="4674"/>
                    <a:pt x="2802" y="4671"/>
                  </a:cubicBezTo>
                  <a:cubicBezTo>
                    <a:pt x="2302" y="4671"/>
                    <a:pt x="1802" y="4471"/>
                    <a:pt x="1435" y="4137"/>
                  </a:cubicBezTo>
                  <a:cubicBezTo>
                    <a:pt x="1068" y="3770"/>
                    <a:pt x="868" y="3303"/>
                    <a:pt x="868" y="2769"/>
                  </a:cubicBezTo>
                  <a:cubicBezTo>
                    <a:pt x="868" y="2269"/>
                    <a:pt x="1068" y="1802"/>
                    <a:pt x="1435" y="1435"/>
                  </a:cubicBezTo>
                  <a:cubicBezTo>
                    <a:pt x="1802" y="1101"/>
                    <a:pt x="2302" y="901"/>
                    <a:pt x="2802" y="901"/>
                  </a:cubicBezTo>
                  <a:cubicBezTo>
                    <a:pt x="2842" y="898"/>
                    <a:pt x="2882" y="897"/>
                    <a:pt x="2921" y="897"/>
                  </a:cubicBezTo>
                  <a:cubicBezTo>
                    <a:pt x="3343" y="897"/>
                    <a:pt x="3734" y="1057"/>
                    <a:pt x="4070" y="1302"/>
                  </a:cubicBezTo>
                  <a:cubicBezTo>
                    <a:pt x="4159" y="1365"/>
                    <a:pt x="4249" y="1392"/>
                    <a:pt x="4333" y="1392"/>
                  </a:cubicBezTo>
                  <a:cubicBezTo>
                    <a:pt x="4693" y="1392"/>
                    <a:pt x="4955" y="898"/>
                    <a:pt x="4604" y="601"/>
                  </a:cubicBezTo>
                  <a:cubicBezTo>
                    <a:pt x="4103" y="201"/>
                    <a:pt x="3469" y="1"/>
                    <a:pt x="28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6" name="Google Shape;3356;p62"/>
            <p:cNvSpPr/>
            <p:nvPr/>
          </p:nvSpPr>
          <p:spPr>
            <a:xfrm>
              <a:off x="4296575" y="3944100"/>
              <a:ext cx="87575" cy="134275"/>
            </a:xfrm>
            <a:custGeom>
              <a:avLst/>
              <a:gdLst/>
              <a:ahLst/>
              <a:cxnLst/>
              <a:rect l="l" t="t" r="r" b="b"/>
              <a:pathLst>
                <a:path w="3503" h="5371" extrusionOk="0">
                  <a:moveTo>
                    <a:pt x="434" y="0"/>
                  </a:moveTo>
                  <a:cubicBezTo>
                    <a:pt x="201" y="0"/>
                    <a:pt x="0" y="167"/>
                    <a:pt x="0" y="401"/>
                  </a:cubicBezTo>
                  <a:lnTo>
                    <a:pt x="0" y="4971"/>
                  </a:lnTo>
                  <a:cubicBezTo>
                    <a:pt x="0" y="5204"/>
                    <a:pt x="201" y="5371"/>
                    <a:pt x="434" y="5371"/>
                  </a:cubicBezTo>
                  <a:lnTo>
                    <a:pt x="2936" y="5371"/>
                  </a:lnTo>
                  <a:cubicBezTo>
                    <a:pt x="3503" y="5371"/>
                    <a:pt x="3503" y="4504"/>
                    <a:pt x="2936" y="4504"/>
                  </a:cubicBezTo>
                  <a:lnTo>
                    <a:pt x="834" y="4504"/>
                  </a:lnTo>
                  <a:lnTo>
                    <a:pt x="834" y="3103"/>
                  </a:lnTo>
                  <a:lnTo>
                    <a:pt x="2636" y="3103"/>
                  </a:lnTo>
                  <a:cubicBezTo>
                    <a:pt x="3203" y="3103"/>
                    <a:pt x="3203" y="2235"/>
                    <a:pt x="2636" y="2235"/>
                  </a:cubicBezTo>
                  <a:lnTo>
                    <a:pt x="834" y="2235"/>
                  </a:lnTo>
                  <a:lnTo>
                    <a:pt x="834" y="834"/>
                  </a:lnTo>
                  <a:lnTo>
                    <a:pt x="2936" y="834"/>
                  </a:lnTo>
                  <a:cubicBezTo>
                    <a:pt x="3136" y="834"/>
                    <a:pt x="3336" y="634"/>
                    <a:pt x="3336" y="401"/>
                  </a:cubicBezTo>
                  <a:cubicBezTo>
                    <a:pt x="3336" y="167"/>
                    <a:pt x="3136" y="0"/>
                    <a:pt x="29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7" name="Google Shape;3357;p62"/>
            <p:cNvSpPr/>
            <p:nvPr/>
          </p:nvSpPr>
          <p:spPr>
            <a:xfrm>
              <a:off x="3224150" y="4146925"/>
              <a:ext cx="135650" cy="176625"/>
            </a:xfrm>
            <a:custGeom>
              <a:avLst/>
              <a:gdLst/>
              <a:ahLst/>
              <a:cxnLst/>
              <a:rect l="l" t="t" r="r" b="b"/>
              <a:pathLst>
                <a:path w="5426" h="7065" extrusionOk="0">
                  <a:moveTo>
                    <a:pt x="585" y="1"/>
                  </a:moveTo>
                  <a:cubicBezTo>
                    <a:pt x="478" y="1"/>
                    <a:pt x="368" y="30"/>
                    <a:pt x="267" y="93"/>
                  </a:cubicBezTo>
                  <a:cubicBezTo>
                    <a:pt x="134" y="227"/>
                    <a:pt x="33" y="394"/>
                    <a:pt x="33" y="560"/>
                  </a:cubicBezTo>
                  <a:lnTo>
                    <a:pt x="33" y="6465"/>
                  </a:lnTo>
                  <a:cubicBezTo>
                    <a:pt x="0" y="6865"/>
                    <a:pt x="300" y="7065"/>
                    <a:pt x="601" y="7065"/>
                  </a:cubicBezTo>
                  <a:cubicBezTo>
                    <a:pt x="901" y="7065"/>
                    <a:pt x="1201" y="6865"/>
                    <a:pt x="1168" y="6465"/>
                  </a:cubicBezTo>
                  <a:lnTo>
                    <a:pt x="1168" y="2262"/>
                  </a:lnTo>
                  <a:lnTo>
                    <a:pt x="4403" y="6765"/>
                  </a:lnTo>
                  <a:cubicBezTo>
                    <a:pt x="4403" y="6765"/>
                    <a:pt x="4437" y="6798"/>
                    <a:pt x="4437" y="6831"/>
                  </a:cubicBezTo>
                  <a:cubicBezTo>
                    <a:pt x="4553" y="6971"/>
                    <a:pt x="4709" y="7033"/>
                    <a:pt x="4862" y="7033"/>
                  </a:cubicBezTo>
                  <a:cubicBezTo>
                    <a:pt x="5149" y="7033"/>
                    <a:pt x="5426" y="6813"/>
                    <a:pt x="5404" y="6465"/>
                  </a:cubicBezTo>
                  <a:lnTo>
                    <a:pt x="5404" y="594"/>
                  </a:lnTo>
                  <a:cubicBezTo>
                    <a:pt x="5404" y="293"/>
                    <a:pt x="5170" y="27"/>
                    <a:pt x="4870" y="27"/>
                  </a:cubicBezTo>
                  <a:cubicBezTo>
                    <a:pt x="4570" y="27"/>
                    <a:pt x="4303" y="293"/>
                    <a:pt x="4303" y="594"/>
                  </a:cubicBezTo>
                  <a:lnTo>
                    <a:pt x="4303" y="4763"/>
                  </a:lnTo>
                  <a:lnTo>
                    <a:pt x="1034" y="227"/>
                  </a:lnTo>
                  <a:cubicBezTo>
                    <a:pt x="930" y="81"/>
                    <a:pt x="762" y="1"/>
                    <a:pt x="5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8" name="Google Shape;3358;p62"/>
            <p:cNvSpPr/>
            <p:nvPr/>
          </p:nvSpPr>
          <p:spPr>
            <a:xfrm>
              <a:off x="3390925" y="4140075"/>
              <a:ext cx="190150" cy="181825"/>
            </a:xfrm>
            <a:custGeom>
              <a:avLst/>
              <a:gdLst/>
              <a:ahLst/>
              <a:cxnLst/>
              <a:rect l="l" t="t" r="r" b="b"/>
              <a:pathLst>
                <a:path w="7606" h="7273" extrusionOk="0">
                  <a:moveTo>
                    <a:pt x="3820" y="1168"/>
                  </a:moveTo>
                  <a:cubicBezTo>
                    <a:pt x="4412" y="1168"/>
                    <a:pt x="5004" y="1401"/>
                    <a:pt x="5438" y="1868"/>
                  </a:cubicBezTo>
                  <a:cubicBezTo>
                    <a:pt x="5871" y="2369"/>
                    <a:pt x="6105" y="3003"/>
                    <a:pt x="6138" y="3636"/>
                  </a:cubicBezTo>
                  <a:cubicBezTo>
                    <a:pt x="6138" y="4303"/>
                    <a:pt x="5871" y="4937"/>
                    <a:pt x="5438" y="5404"/>
                  </a:cubicBezTo>
                  <a:cubicBezTo>
                    <a:pt x="5004" y="5888"/>
                    <a:pt x="4412" y="6130"/>
                    <a:pt x="3820" y="6130"/>
                  </a:cubicBezTo>
                  <a:cubicBezTo>
                    <a:pt x="3228" y="6130"/>
                    <a:pt x="2636" y="5888"/>
                    <a:pt x="2202" y="5404"/>
                  </a:cubicBezTo>
                  <a:cubicBezTo>
                    <a:pt x="1735" y="4937"/>
                    <a:pt x="1502" y="4303"/>
                    <a:pt x="1502" y="3636"/>
                  </a:cubicBezTo>
                  <a:cubicBezTo>
                    <a:pt x="1502" y="3003"/>
                    <a:pt x="1735" y="2369"/>
                    <a:pt x="2202" y="1868"/>
                  </a:cubicBezTo>
                  <a:cubicBezTo>
                    <a:pt x="2636" y="1401"/>
                    <a:pt x="3228" y="1168"/>
                    <a:pt x="3820" y="1168"/>
                  </a:cubicBezTo>
                  <a:close/>
                  <a:moveTo>
                    <a:pt x="3837" y="0"/>
                  </a:moveTo>
                  <a:cubicBezTo>
                    <a:pt x="2903" y="0"/>
                    <a:pt x="2002" y="401"/>
                    <a:pt x="1368" y="1101"/>
                  </a:cubicBezTo>
                  <a:cubicBezTo>
                    <a:pt x="1" y="2536"/>
                    <a:pt x="1" y="4770"/>
                    <a:pt x="1368" y="6205"/>
                  </a:cubicBezTo>
                  <a:cubicBezTo>
                    <a:pt x="2002" y="6905"/>
                    <a:pt x="2903" y="7272"/>
                    <a:pt x="3837" y="7272"/>
                  </a:cubicBezTo>
                  <a:cubicBezTo>
                    <a:pt x="4737" y="7272"/>
                    <a:pt x="5638" y="6872"/>
                    <a:pt x="6238" y="6205"/>
                  </a:cubicBezTo>
                  <a:cubicBezTo>
                    <a:pt x="7606" y="4770"/>
                    <a:pt x="7606" y="2536"/>
                    <a:pt x="6238" y="1101"/>
                  </a:cubicBezTo>
                  <a:cubicBezTo>
                    <a:pt x="5638" y="401"/>
                    <a:pt x="4771" y="0"/>
                    <a:pt x="38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9" name="Google Shape;3359;p62"/>
            <p:cNvSpPr/>
            <p:nvPr/>
          </p:nvSpPr>
          <p:spPr>
            <a:xfrm>
              <a:off x="3594400" y="4145075"/>
              <a:ext cx="136800" cy="177650"/>
            </a:xfrm>
            <a:custGeom>
              <a:avLst/>
              <a:gdLst/>
              <a:ahLst/>
              <a:cxnLst/>
              <a:rect l="l" t="t" r="r" b="b"/>
              <a:pathLst>
                <a:path w="5472" h="7106" extrusionOk="0">
                  <a:moveTo>
                    <a:pt x="568" y="1"/>
                  </a:moveTo>
                  <a:cubicBezTo>
                    <a:pt x="268" y="1"/>
                    <a:pt x="1" y="267"/>
                    <a:pt x="1" y="568"/>
                  </a:cubicBezTo>
                  <a:cubicBezTo>
                    <a:pt x="1" y="868"/>
                    <a:pt x="268" y="1135"/>
                    <a:pt x="568" y="1135"/>
                  </a:cubicBezTo>
                  <a:lnTo>
                    <a:pt x="2169" y="1135"/>
                  </a:lnTo>
                  <a:lnTo>
                    <a:pt x="2169" y="6539"/>
                  </a:lnTo>
                  <a:cubicBezTo>
                    <a:pt x="2169" y="6872"/>
                    <a:pt x="2436" y="7106"/>
                    <a:pt x="2736" y="7106"/>
                  </a:cubicBezTo>
                  <a:cubicBezTo>
                    <a:pt x="3036" y="7106"/>
                    <a:pt x="3303" y="6872"/>
                    <a:pt x="3303" y="6539"/>
                  </a:cubicBezTo>
                  <a:lnTo>
                    <a:pt x="3303" y="1135"/>
                  </a:lnTo>
                  <a:lnTo>
                    <a:pt x="4904" y="1135"/>
                  </a:lnTo>
                  <a:cubicBezTo>
                    <a:pt x="5204" y="1135"/>
                    <a:pt x="5471" y="868"/>
                    <a:pt x="5471" y="568"/>
                  </a:cubicBezTo>
                  <a:cubicBezTo>
                    <a:pt x="5471" y="267"/>
                    <a:pt x="5204" y="1"/>
                    <a:pt x="49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0" name="Google Shape;3360;p62"/>
            <p:cNvSpPr/>
            <p:nvPr/>
          </p:nvSpPr>
          <p:spPr>
            <a:xfrm>
              <a:off x="3838000" y="4147575"/>
              <a:ext cx="246775" cy="174100"/>
            </a:xfrm>
            <a:custGeom>
              <a:avLst/>
              <a:gdLst/>
              <a:ahLst/>
              <a:cxnLst/>
              <a:rect l="l" t="t" r="r" b="b"/>
              <a:pathLst>
                <a:path w="9871" h="6964" extrusionOk="0">
                  <a:moveTo>
                    <a:pt x="9299" y="1"/>
                  </a:moveTo>
                  <a:cubicBezTo>
                    <a:pt x="9065" y="1"/>
                    <a:pt x="8847" y="127"/>
                    <a:pt x="8770" y="334"/>
                  </a:cubicBezTo>
                  <a:lnTo>
                    <a:pt x="6802" y="5038"/>
                  </a:lnTo>
                  <a:lnTo>
                    <a:pt x="5468" y="1935"/>
                  </a:lnTo>
                  <a:cubicBezTo>
                    <a:pt x="5401" y="1702"/>
                    <a:pt x="5201" y="1568"/>
                    <a:pt x="4967" y="1568"/>
                  </a:cubicBezTo>
                  <a:cubicBezTo>
                    <a:pt x="4734" y="1568"/>
                    <a:pt x="4534" y="1702"/>
                    <a:pt x="4433" y="1935"/>
                  </a:cubicBezTo>
                  <a:lnTo>
                    <a:pt x="3133" y="5038"/>
                  </a:lnTo>
                  <a:lnTo>
                    <a:pt x="1131" y="334"/>
                  </a:lnTo>
                  <a:cubicBezTo>
                    <a:pt x="1025" y="122"/>
                    <a:pt x="844" y="31"/>
                    <a:pt x="663" y="31"/>
                  </a:cubicBezTo>
                  <a:cubicBezTo>
                    <a:pt x="332" y="31"/>
                    <a:pt x="1" y="336"/>
                    <a:pt x="130" y="768"/>
                  </a:cubicBezTo>
                  <a:lnTo>
                    <a:pt x="2632" y="6672"/>
                  </a:lnTo>
                  <a:cubicBezTo>
                    <a:pt x="2632" y="6672"/>
                    <a:pt x="2666" y="6739"/>
                    <a:pt x="2666" y="6739"/>
                  </a:cubicBezTo>
                  <a:cubicBezTo>
                    <a:pt x="2699" y="6772"/>
                    <a:pt x="2699" y="6772"/>
                    <a:pt x="2732" y="6805"/>
                  </a:cubicBezTo>
                  <a:cubicBezTo>
                    <a:pt x="2732" y="6839"/>
                    <a:pt x="2732" y="6839"/>
                    <a:pt x="2732" y="6839"/>
                  </a:cubicBezTo>
                  <a:cubicBezTo>
                    <a:pt x="2766" y="6839"/>
                    <a:pt x="2799" y="6872"/>
                    <a:pt x="2832" y="6906"/>
                  </a:cubicBezTo>
                  <a:cubicBezTo>
                    <a:pt x="2832" y="6906"/>
                    <a:pt x="2866" y="6939"/>
                    <a:pt x="2899" y="6939"/>
                  </a:cubicBezTo>
                  <a:lnTo>
                    <a:pt x="3333" y="6939"/>
                  </a:lnTo>
                  <a:lnTo>
                    <a:pt x="3399" y="6906"/>
                  </a:lnTo>
                  <a:lnTo>
                    <a:pt x="3433" y="6906"/>
                  </a:lnTo>
                  <a:cubicBezTo>
                    <a:pt x="3466" y="6872"/>
                    <a:pt x="3466" y="6839"/>
                    <a:pt x="3499" y="6839"/>
                  </a:cubicBezTo>
                  <a:lnTo>
                    <a:pt x="3499" y="6805"/>
                  </a:lnTo>
                  <a:lnTo>
                    <a:pt x="3566" y="6739"/>
                  </a:lnTo>
                  <a:cubicBezTo>
                    <a:pt x="3566" y="6705"/>
                    <a:pt x="3600" y="6672"/>
                    <a:pt x="3600" y="6672"/>
                  </a:cubicBezTo>
                  <a:lnTo>
                    <a:pt x="4934" y="3536"/>
                  </a:lnTo>
                  <a:lnTo>
                    <a:pt x="6268" y="6672"/>
                  </a:lnTo>
                  <a:cubicBezTo>
                    <a:pt x="6268" y="6705"/>
                    <a:pt x="6301" y="6739"/>
                    <a:pt x="6335" y="6739"/>
                  </a:cubicBezTo>
                  <a:lnTo>
                    <a:pt x="6368" y="6739"/>
                  </a:lnTo>
                  <a:lnTo>
                    <a:pt x="6402" y="6805"/>
                  </a:lnTo>
                  <a:lnTo>
                    <a:pt x="6435" y="6839"/>
                  </a:lnTo>
                  <a:cubicBezTo>
                    <a:pt x="6468" y="6839"/>
                    <a:pt x="6468" y="6872"/>
                    <a:pt x="6502" y="6906"/>
                  </a:cubicBezTo>
                  <a:cubicBezTo>
                    <a:pt x="6535" y="6906"/>
                    <a:pt x="6568" y="6939"/>
                    <a:pt x="6602" y="6939"/>
                  </a:cubicBezTo>
                  <a:lnTo>
                    <a:pt x="6802" y="6939"/>
                  </a:lnTo>
                  <a:cubicBezTo>
                    <a:pt x="6819" y="6956"/>
                    <a:pt x="6835" y="6964"/>
                    <a:pt x="6852" y="6964"/>
                  </a:cubicBezTo>
                  <a:cubicBezTo>
                    <a:pt x="6869" y="6964"/>
                    <a:pt x="6885" y="6956"/>
                    <a:pt x="6902" y="6939"/>
                  </a:cubicBezTo>
                  <a:lnTo>
                    <a:pt x="7002" y="6939"/>
                  </a:lnTo>
                  <a:cubicBezTo>
                    <a:pt x="7035" y="6939"/>
                    <a:pt x="7069" y="6906"/>
                    <a:pt x="7102" y="6906"/>
                  </a:cubicBezTo>
                  <a:cubicBezTo>
                    <a:pt x="7135" y="6872"/>
                    <a:pt x="7135" y="6839"/>
                    <a:pt x="7169" y="6839"/>
                  </a:cubicBezTo>
                  <a:lnTo>
                    <a:pt x="7169" y="6805"/>
                  </a:lnTo>
                  <a:cubicBezTo>
                    <a:pt x="7202" y="6805"/>
                    <a:pt x="7202" y="6772"/>
                    <a:pt x="7235" y="6739"/>
                  </a:cubicBezTo>
                  <a:cubicBezTo>
                    <a:pt x="7235" y="6705"/>
                    <a:pt x="7269" y="6672"/>
                    <a:pt x="7269" y="6672"/>
                  </a:cubicBezTo>
                  <a:lnTo>
                    <a:pt x="9737" y="734"/>
                  </a:lnTo>
                  <a:cubicBezTo>
                    <a:pt x="9871" y="468"/>
                    <a:pt x="9737" y="167"/>
                    <a:pt x="9504" y="34"/>
                  </a:cubicBezTo>
                  <a:cubicBezTo>
                    <a:pt x="9436" y="11"/>
                    <a:pt x="9367" y="1"/>
                    <a:pt x="92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1" name="Google Shape;3361;p62"/>
            <p:cNvSpPr/>
            <p:nvPr/>
          </p:nvSpPr>
          <p:spPr>
            <a:xfrm>
              <a:off x="4084750" y="4145900"/>
              <a:ext cx="143475" cy="176825"/>
            </a:xfrm>
            <a:custGeom>
              <a:avLst/>
              <a:gdLst/>
              <a:ahLst/>
              <a:cxnLst/>
              <a:rect l="l" t="t" r="r" b="b"/>
              <a:pathLst>
                <a:path w="5739" h="7073" extrusionOk="0">
                  <a:moveTo>
                    <a:pt x="2836" y="2102"/>
                  </a:moveTo>
                  <a:lnTo>
                    <a:pt x="3670" y="4271"/>
                  </a:lnTo>
                  <a:lnTo>
                    <a:pt x="2002" y="4271"/>
                  </a:lnTo>
                  <a:lnTo>
                    <a:pt x="2836" y="2102"/>
                  </a:lnTo>
                  <a:close/>
                  <a:moveTo>
                    <a:pt x="2869" y="1"/>
                  </a:moveTo>
                  <a:cubicBezTo>
                    <a:pt x="2636" y="1"/>
                    <a:pt x="2436" y="134"/>
                    <a:pt x="2336" y="368"/>
                  </a:cubicBezTo>
                  <a:lnTo>
                    <a:pt x="101" y="6305"/>
                  </a:lnTo>
                  <a:cubicBezTo>
                    <a:pt x="1" y="6606"/>
                    <a:pt x="134" y="6939"/>
                    <a:pt x="434" y="7039"/>
                  </a:cubicBezTo>
                  <a:cubicBezTo>
                    <a:pt x="494" y="7062"/>
                    <a:pt x="558" y="7072"/>
                    <a:pt x="621" y="7072"/>
                  </a:cubicBezTo>
                  <a:cubicBezTo>
                    <a:pt x="840" y="7072"/>
                    <a:pt x="1057" y="6946"/>
                    <a:pt x="1135" y="6739"/>
                  </a:cubicBezTo>
                  <a:lnTo>
                    <a:pt x="1635" y="5405"/>
                  </a:lnTo>
                  <a:lnTo>
                    <a:pt x="4104" y="5405"/>
                  </a:lnTo>
                  <a:lnTo>
                    <a:pt x="4604" y="6706"/>
                  </a:lnTo>
                  <a:cubicBezTo>
                    <a:pt x="4671" y="6939"/>
                    <a:pt x="4871" y="7073"/>
                    <a:pt x="5104" y="7073"/>
                  </a:cubicBezTo>
                  <a:cubicBezTo>
                    <a:pt x="5171" y="7073"/>
                    <a:pt x="5238" y="7073"/>
                    <a:pt x="5304" y="7039"/>
                  </a:cubicBezTo>
                  <a:cubicBezTo>
                    <a:pt x="5605" y="6939"/>
                    <a:pt x="5738" y="6606"/>
                    <a:pt x="5638" y="6305"/>
                  </a:cubicBezTo>
                  <a:lnTo>
                    <a:pt x="3403" y="368"/>
                  </a:lnTo>
                  <a:cubicBezTo>
                    <a:pt x="3303" y="134"/>
                    <a:pt x="3103" y="1"/>
                    <a:pt x="28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2" name="Google Shape;3362;p62"/>
            <p:cNvSpPr/>
            <p:nvPr/>
          </p:nvSpPr>
          <p:spPr>
            <a:xfrm>
              <a:off x="4257375" y="4145075"/>
              <a:ext cx="132625" cy="176900"/>
            </a:xfrm>
            <a:custGeom>
              <a:avLst/>
              <a:gdLst/>
              <a:ahLst/>
              <a:cxnLst/>
              <a:rect l="l" t="t" r="r" b="b"/>
              <a:pathLst>
                <a:path w="5305" h="7076" extrusionOk="0">
                  <a:moveTo>
                    <a:pt x="2336" y="1135"/>
                  </a:moveTo>
                  <a:cubicBezTo>
                    <a:pt x="2930" y="1135"/>
                    <a:pt x="3394" y="1593"/>
                    <a:pt x="3403" y="2185"/>
                  </a:cubicBezTo>
                  <a:lnTo>
                    <a:pt x="3403" y="2185"/>
                  </a:lnTo>
                  <a:cubicBezTo>
                    <a:pt x="3394" y="2745"/>
                    <a:pt x="2930" y="3203"/>
                    <a:pt x="2336" y="3203"/>
                  </a:cubicBezTo>
                  <a:lnTo>
                    <a:pt x="1101" y="3203"/>
                  </a:lnTo>
                  <a:lnTo>
                    <a:pt x="1101" y="1135"/>
                  </a:lnTo>
                  <a:close/>
                  <a:moveTo>
                    <a:pt x="534" y="1"/>
                  </a:moveTo>
                  <a:cubicBezTo>
                    <a:pt x="234" y="1"/>
                    <a:pt x="1" y="267"/>
                    <a:pt x="1" y="568"/>
                  </a:cubicBezTo>
                  <a:lnTo>
                    <a:pt x="1" y="6539"/>
                  </a:lnTo>
                  <a:cubicBezTo>
                    <a:pt x="1" y="6822"/>
                    <a:pt x="208" y="7075"/>
                    <a:pt x="484" y="7075"/>
                  </a:cubicBezTo>
                  <a:cubicBezTo>
                    <a:pt x="500" y="7075"/>
                    <a:pt x="517" y="7074"/>
                    <a:pt x="534" y="7072"/>
                  </a:cubicBezTo>
                  <a:cubicBezTo>
                    <a:pt x="553" y="7074"/>
                    <a:pt x="572" y="7075"/>
                    <a:pt x="590" y="7075"/>
                  </a:cubicBezTo>
                  <a:cubicBezTo>
                    <a:pt x="894" y="7075"/>
                    <a:pt x="1101" y="6822"/>
                    <a:pt x="1101" y="6539"/>
                  </a:cubicBezTo>
                  <a:lnTo>
                    <a:pt x="1101" y="4337"/>
                  </a:lnTo>
                  <a:lnTo>
                    <a:pt x="2302" y="4337"/>
                  </a:lnTo>
                  <a:cubicBezTo>
                    <a:pt x="2502" y="4404"/>
                    <a:pt x="2703" y="4470"/>
                    <a:pt x="2869" y="4570"/>
                  </a:cubicBezTo>
                  <a:cubicBezTo>
                    <a:pt x="3136" y="4737"/>
                    <a:pt x="3303" y="5004"/>
                    <a:pt x="3303" y="5304"/>
                  </a:cubicBezTo>
                  <a:cubicBezTo>
                    <a:pt x="3270" y="5738"/>
                    <a:pt x="3336" y="6138"/>
                    <a:pt x="3503" y="6539"/>
                  </a:cubicBezTo>
                  <a:cubicBezTo>
                    <a:pt x="3603" y="6672"/>
                    <a:pt x="3703" y="6772"/>
                    <a:pt x="3837" y="6872"/>
                  </a:cubicBezTo>
                  <a:cubicBezTo>
                    <a:pt x="3937" y="6939"/>
                    <a:pt x="4104" y="7006"/>
                    <a:pt x="4237" y="7006"/>
                  </a:cubicBezTo>
                  <a:cubicBezTo>
                    <a:pt x="4304" y="6972"/>
                    <a:pt x="4370" y="6972"/>
                    <a:pt x="4437" y="6972"/>
                  </a:cubicBezTo>
                  <a:cubicBezTo>
                    <a:pt x="4737" y="6872"/>
                    <a:pt x="4904" y="6539"/>
                    <a:pt x="4804" y="6238"/>
                  </a:cubicBezTo>
                  <a:cubicBezTo>
                    <a:pt x="4737" y="6105"/>
                    <a:pt x="4637" y="5971"/>
                    <a:pt x="4470" y="5905"/>
                  </a:cubicBezTo>
                  <a:cubicBezTo>
                    <a:pt x="4437" y="5705"/>
                    <a:pt x="4404" y="5504"/>
                    <a:pt x="4437" y="5304"/>
                  </a:cubicBezTo>
                  <a:cubicBezTo>
                    <a:pt x="4437" y="4904"/>
                    <a:pt x="4304" y="4537"/>
                    <a:pt x="4104" y="4204"/>
                  </a:cubicBezTo>
                  <a:cubicBezTo>
                    <a:pt x="4003" y="4070"/>
                    <a:pt x="3870" y="3937"/>
                    <a:pt x="3737" y="3837"/>
                  </a:cubicBezTo>
                  <a:cubicBezTo>
                    <a:pt x="5304" y="2569"/>
                    <a:pt x="4404" y="1"/>
                    <a:pt x="23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3" name="Google Shape;3363;p62"/>
            <p:cNvSpPr/>
            <p:nvPr/>
          </p:nvSpPr>
          <p:spPr>
            <a:xfrm>
              <a:off x="3075700" y="2904375"/>
              <a:ext cx="744125" cy="807200"/>
            </a:xfrm>
            <a:custGeom>
              <a:avLst/>
              <a:gdLst/>
              <a:ahLst/>
              <a:cxnLst/>
              <a:rect l="l" t="t" r="r" b="b"/>
              <a:pathLst>
                <a:path w="29765" h="32288" extrusionOk="0">
                  <a:moveTo>
                    <a:pt x="24882" y="0"/>
                  </a:moveTo>
                  <a:cubicBezTo>
                    <a:pt x="22965" y="0"/>
                    <a:pt x="20613" y="393"/>
                    <a:pt x="18681" y="894"/>
                  </a:cubicBezTo>
                  <a:cubicBezTo>
                    <a:pt x="15178" y="1761"/>
                    <a:pt x="8507" y="7031"/>
                    <a:pt x="6872" y="8499"/>
                  </a:cubicBezTo>
                  <a:cubicBezTo>
                    <a:pt x="5238" y="9967"/>
                    <a:pt x="1" y="13202"/>
                    <a:pt x="1" y="13202"/>
                  </a:cubicBezTo>
                  <a:lnTo>
                    <a:pt x="5971" y="30949"/>
                  </a:lnTo>
                  <a:cubicBezTo>
                    <a:pt x="7932" y="31137"/>
                    <a:pt x="9903" y="31240"/>
                    <a:pt x="11873" y="31240"/>
                  </a:cubicBezTo>
                  <a:cubicBezTo>
                    <a:pt x="13389" y="31240"/>
                    <a:pt x="14904" y="31179"/>
                    <a:pt x="16412" y="31049"/>
                  </a:cubicBezTo>
                  <a:cubicBezTo>
                    <a:pt x="17524" y="30978"/>
                    <a:pt x="18373" y="30938"/>
                    <a:pt x="19095" y="30938"/>
                  </a:cubicBezTo>
                  <a:cubicBezTo>
                    <a:pt x="21104" y="30938"/>
                    <a:pt x="22143" y="31249"/>
                    <a:pt x="25185" y="32083"/>
                  </a:cubicBezTo>
                  <a:cubicBezTo>
                    <a:pt x="25708" y="32223"/>
                    <a:pt x="26163" y="32287"/>
                    <a:pt x="26552" y="32287"/>
                  </a:cubicBezTo>
                  <a:cubicBezTo>
                    <a:pt x="29764" y="32287"/>
                    <a:pt x="28562" y="27947"/>
                    <a:pt x="25052" y="26579"/>
                  </a:cubicBezTo>
                  <a:cubicBezTo>
                    <a:pt x="22750" y="25678"/>
                    <a:pt x="22283" y="25778"/>
                    <a:pt x="20549" y="24744"/>
                  </a:cubicBezTo>
                  <a:cubicBezTo>
                    <a:pt x="18814" y="23710"/>
                    <a:pt x="17146" y="21542"/>
                    <a:pt x="16312" y="17639"/>
                  </a:cubicBezTo>
                  <a:cubicBezTo>
                    <a:pt x="16112" y="16672"/>
                    <a:pt x="16045" y="13269"/>
                    <a:pt x="17380" y="10367"/>
                  </a:cubicBezTo>
                  <a:cubicBezTo>
                    <a:pt x="18113" y="8699"/>
                    <a:pt x="19514" y="7465"/>
                    <a:pt x="21449" y="5864"/>
                  </a:cubicBezTo>
                  <a:cubicBezTo>
                    <a:pt x="22450" y="5030"/>
                    <a:pt x="29555" y="4329"/>
                    <a:pt x="28421" y="1261"/>
                  </a:cubicBezTo>
                  <a:cubicBezTo>
                    <a:pt x="28083" y="343"/>
                    <a:pt x="26672" y="0"/>
                    <a:pt x="2488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4" name="Google Shape;3364;p62"/>
            <p:cNvSpPr/>
            <p:nvPr/>
          </p:nvSpPr>
          <p:spPr>
            <a:xfrm>
              <a:off x="3280850" y="2888150"/>
              <a:ext cx="465350" cy="506425"/>
            </a:xfrm>
            <a:custGeom>
              <a:avLst/>
              <a:gdLst/>
              <a:ahLst/>
              <a:cxnLst/>
              <a:rect l="l" t="t" r="r" b="b"/>
              <a:pathLst>
                <a:path w="18614" h="20257" extrusionOk="0">
                  <a:moveTo>
                    <a:pt x="16214" y="0"/>
                  </a:moveTo>
                  <a:cubicBezTo>
                    <a:pt x="14576" y="0"/>
                    <a:pt x="12262" y="565"/>
                    <a:pt x="10942" y="1142"/>
                  </a:cubicBezTo>
                  <a:cubicBezTo>
                    <a:pt x="9374" y="1843"/>
                    <a:pt x="4871" y="4378"/>
                    <a:pt x="3903" y="5345"/>
                  </a:cubicBezTo>
                  <a:cubicBezTo>
                    <a:pt x="1868" y="7414"/>
                    <a:pt x="1135" y="10883"/>
                    <a:pt x="0" y="13384"/>
                  </a:cubicBezTo>
                  <a:lnTo>
                    <a:pt x="4670" y="20256"/>
                  </a:lnTo>
                  <a:cubicBezTo>
                    <a:pt x="4670" y="20256"/>
                    <a:pt x="8206" y="9282"/>
                    <a:pt x="8540" y="8881"/>
                  </a:cubicBezTo>
                  <a:cubicBezTo>
                    <a:pt x="8740" y="8648"/>
                    <a:pt x="11876" y="5712"/>
                    <a:pt x="12643" y="5179"/>
                  </a:cubicBezTo>
                  <a:cubicBezTo>
                    <a:pt x="13410" y="4645"/>
                    <a:pt x="18614" y="3611"/>
                    <a:pt x="18080" y="775"/>
                  </a:cubicBezTo>
                  <a:cubicBezTo>
                    <a:pt x="17978" y="215"/>
                    <a:pt x="17225" y="0"/>
                    <a:pt x="1621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5" name="Google Shape;3365;p62"/>
            <p:cNvSpPr/>
            <p:nvPr/>
          </p:nvSpPr>
          <p:spPr>
            <a:xfrm>
              <a:off x="3223300" y="2898975"/>
              <a:ext cx="452025" cy="519775"/>
            </a:xfrm>
            <a:custGeom>
              <a:avLst/>
              <a:gdLst/>
              <a:ahLst/>
              <a:cxnLst/>
              <a:rect l="l" t="t" r="r" b="b"/>
              <a:pathLst>
                <a:path w="18081" h="20791" extrusionOk="0">
                  <a:moveTo>
                    <a:pt x="15784" y="1"/>
                  </a:moveTo>
                  <a:cubicBezTo>
                    <a:pt x="14136" y="1"/>
                    <a:pt x="11660" y="712"/>
                    <a:pt x="10308" y="1410"/>
                  </a:cubicBezTo>
                  <a:cubicBezTo>
                    <a:pt x="8774" y="2177"/>
                    <a:pt x="4404" y="4946"/>
                    <a:pt x="3503" y="5946"/>
                  </a:cubicBezTo>
                  <a:cubicBezTo>
                    <a:pt x="1569" y="8115"/>
                    <a:pt x="1001" y="11617"/>
                    <a:pt x="1" y="14186"/>
                  </a:cubicBezTo>
                  <a:lnTo>
                    <a:pt x="5004" y="20790"/>
                  </a:lnTo>
                  <a:cubicBezTo>
                    <a:pt x="5004" y="20790"/>
                    <a:pt x="8006" y="9682"/>
                    <a:pt x="8307" y="9249"/>
                  </a:cubicBezTo>
                  <a:cubicBezTo>
                    <a:pt x="8473" y="9015"/>
                    <a:pt x="11442" y="5913"/>
                    <a:pt x="12209" y="5346"/>
                  </a:cubicBezTo>
                  <a:cubicBezTo>
                    <a:pt x="12943" y="4779"/>
                    <a:pt x="18080" y="3478"/>
                    <a:pt x="17413" y="709"/>
                  </a:cubicBezTo>
                  <a:cubicBezTo>
                    <a:pt x="17298" y="201"/>
                    <a:pt x="16657" y="1"/>
                    <a:pt x="1578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6" name="Google Shape;3366;p62"/>
            <p:cNvSpPr/>
            <p:nvPr/>
          </p:nvSpPr>
          <p:spPr>
            <a:xfrm>
              <a:off x="3159100" y="2908200"/>
              <a:ext cx="437000" cy="769900"/>
            </a:xfrm>
            <a:custGeom>
              <a:avLst/>
              <a:gdLst/>
              <a:ahLst/>
              <a:cxnLst/>
              <a:rect l="l" t="t" r="r" b="b"/>
              <a:pathLst>
                <a:path w="17480" h="30796" extrusionOk="0">
                  <a:moveTo>
                    <a:pt x="14624" y="0"/>
                  </a:moveTo>
                  <a:cubicBezTo>
                    <a:pt x="12483" y="0"/>
                    <a:pt x="8316" y="1738"/>
                    <a:pt x="6038" y="3576"/>
                  </a:cubicBezTo>
                  <a:cubicBezTo>
                    <a:pt x="4036" y="5244"/>
                    <a:pt x="1068" y="10581"/>
                    <a:pt x="0" y="12216"/>
                  </a:cubicBezTo>
                  <a:lnTo>
                    <a:pt x="2669" y="30796"/>
                  </a:lnTo>
                  <a:cubicBezTo>
                    <a:pt x="12743" y="30362"/>
                    <a:pt x="7606" y="14350"/>
                    <a:pt x="7772" y="13350"/>
                  </a:cubicBezTo>
                  <a:cubicBezTo>
                    <a:pt x="8206" y="11048"/>
                    <a:pt x="9874" y="7512"/>
                    <a:pt x="9974" y="7345"/>
                  </a:cubicBezTo>
                  <a:cubicBezTo>
                    <a:pt x="10208" y="6912"/>
                    <a:pt x="17479" y="3209"/>
                    <a:pt x="15878" y="474"/>
                  </a:cubicBezTo>
                  <a:cubicBezTo>
                    <a:pt x="15692" y="145"/>
                    <a:pt x="15242" y="0"/>
                    <a:pt x="1462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7" name="Google Shape;3367;p62"/>
            <p:cNvSpPr/>
            <p:nvPr/>
          </p:nvSpPr>
          <p:spPr>
            <a:xfrm>
              <a:off x="3451375" y="2906700"/>
              <a:ext cx="293150" cy="323375"/>
            </a:xfrm>
            <a:custGeom>
              <a:avLst/>
              <a:gdLst/>
              <a:ahLst/>
              <a:cxnLst/>
              <a:rect l="l" t="t" r="r" b="b"/>
              <a:pathLst>
                <a:path w="11726" h="12935" extrusionOk="0">
                  <a:moveTo>
                    <a:pt x="11192" y="0"/>
                  </a:moveTo>
                  <a:cubicBezTo>
                    <a:pt x="11392" y="1301"/>
                    <a:pt x="10425" y="2202"/>
                    <a:pt x="9424" y="2835"/>
                  </a:cubicBezTo>
                  <a:cubicBezTo>
                    <a:pt x="8891" y="3169"/>
                    <a:pt x="8324" y="3403"/>
                    <a:pt x="7723" y="3603"/>
                  </a:cubicBezTo>
                  <a:cubicBezTo>
                    <a:pt x="7123" y="3736"/>
                    <a:pt x="6556" y="3936"/>
                    <a:pt x="5989" y="4203"/>
                  </a:cubicBezTo>
                  <a:cubicBezTo>
                    <a:pt x="4854" y="4737"/>
                    <a:pt x="3987" y="5704"/>
                    <a:pt x="3086" y="6538"/>
                  </a:cubicBezTo>
                  <a:cubicBezTo>
                    <a:pt x="2619" y="6938"/>
                    <a:pt x="2152" y="7405"/>
                    <a:pt x="1752" y="7839"/>
                  </a:cubicBezTo>
                  <a:cubicBezTo>
                    <a:pt x="1385" y="8339"/>
                    <a:pt x="1118" y="8840"/>
                    <a:pt x="985" y="9407"/>
                  </a:cubicBezTo>
                  <a:cubicBezTo>
                    <a:pt x="518" y="10875"/>
                    <a:pt x="451" y="11408"/>
                    <a:pt x="18" y="12909"/>
                  </a:cubicBezTo>
                  <a:cubicBezTo>
                    <a:pt x="1" y="12926"/>
                    <a:pt x="18" y="12934"/>
                    <a:pt x="38" y="12934"/>
                  </a:cubicBezTo>
                  <a:cubicBezTo>
                    <a:pt x="59" y="12934"/>
                    <a:pt x="84" y="12926"/>
                    <a:pt x="84" y="12909"/>
                  </a:cubicBezTo>
                  <a:cubicBezTo>
                    <a:pt x="418" y="11575"/>
                    <a:pt x="1552" y="8640"/>
                    <a:pt x="2019" y="8073"/>
                  </a:cubicBezTo>
                  <a:cubicBezTo>
                    <a:pt x="2453" y="7606"/>
                    <a:pt x="2886" y="7172"/>
                    <a:pt x="3387" y="6738"/>
                  </a:cubicBezTo>
                  <a:cubicBezTo>
                    <a:pt x="4287" y="5904"/>
                    <a:pt x="5221" y="4870"/>
                    <a:pt x="6389" y="4370"/>
                  </a:cubicBezTo>
                  <a:cubicBezTo>
                    <a:pt x="6989" y="4103"/>
                    <a:pt x="7623" y="4003"/>
                    <a:pt x="8257" y="3769"/>
                  </a:cubicBezTo>
                  <a:cubicBezTo>
                    <a:pt x="8824" y="3569"/>
                    <a:pt x="9358" y="3302"/>
                    <a:pt x="9858" y="2936"/>
                  </a:cubicBezTo>
                  <a:cubicBezTo>
                    <a:pt x="10725" y="2335"/>
                    <a:pt x="11726" y="1134"/>
                    <a:pt x="112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8" name="Google Shape;3368;p62"/>
            <p:cNvSpPr/>
            <p:nvPr/>
          </p:nvSpPr>
          <p:spPr>
            <a:xfrm>
              <a:off x="3394250" y="2897200"/>
              <a:ext cx="272725" cy="359550"/>
            </a:xfrm>
            <a:custGeom>
              <a:avLst/>
              <a:gdLst/>
              <a:ahLst/>
              <a:cxnLst/>
              <a:rect l="l" t="t" r="r" b="b"/>
              <a:pathLst>
                <a:path w="10909" h="14382" extrusionOk="0">
                  <a:moveTo>
                    <a:pt x="9118" y="1"/>
                  </a:moveTo>
                  <a:cubicBezTo>
                    <a:pt x="8915" y="1"/>
                    <a:pt x="8709" y="27"/>
                    <a:pt x="8507" y="80"/>
                  </a:cubicBezTo>
                  <a:cubicBezTo>
                    <a:pt x="8507" y="80"/>
                    <a:pt x="8474" y="113"/>
                    <a:pt x="8574" y="113"/>
                  </a:cubicBezTo>
                  <a:cubicBezTo>
                    <a:pt x="8671" y="103"/>
                    <a:pt x="8776" y="97"/>
                    <a:pt x="8884" y="97"/>
                  </a:cubicBezTo>
                  <a:cubicBezTo>
                    <a:pt x="9486" y="97"/>
                    <a:pt x="10211" y="267"/>
                    <a:pt x="10408" y="747"/>
                  </a:cubicBezTo>
                  <a:cubicBezTo>
                    <a:pt x="10575" y="1347"/>
                    <a:pt x="10442" y="1981"/>
                    <a:pt x="10041" y="2448"/>
                  </a:cubicBezTo>
                  <a:cubicBezTo>
                    <a:pt x="9574" y="2915"/>
                    <a:pt x="9041" y="3316"/>
                    <a:pt x="8474" y="3582"/>
                  </a:cubicBezTo>
                  <a:lnTo>
                    <a:pt x="6572" y="4616"/>
                  </a:lnTo>
                  <a:cubicBezTo>
                    <a:pt x="5905" y="4883"/>
                    <a:pt x="5305" y="5250"/>
                    <a:pt x="4771" y="5717"/>
                  </a:cubicBezTo>
                  <a:cubicBezTo>
                    <a:pt x="4271" y="6218"/>
                    <a:pt x="3770" y="6718"/>
                    <a:pt x="3303" y="7218"/>
                  </a:cubicBezTo>
                  <a:cubicBezTo>
                    <a:pt x="2803" y="7752"/>
                    <a:pt x="2269" y="8252"/>
                    <a:pt x="1802" y="8819"/>
                  </a:cubicBezTo>
                  <a:cubicBezTo>
                    <a:pt x="1402" y="9286"/>
                    <a:pt x="1135" y="9854"/>
                    <a:pt x="1035" y="10487"/>
                  </a:cubicBezTo>
                  <a:cubicBezTo>
                    <a:pt x="768" y="11255"/>
                    <a:pt x="134" y="13956"/>
                    <a:pt x="1" y="14357"/>
                  </a:cubicBezTo>
                  <a:cubicBezTo>
                    <a:pt x="1" y="14373"/>
                    <a:pt x="9" y="14382"/>
                    <a:pt x="22" y="14382"/>
                  </a:cubicBezTo>
                  <a:cubicBezTo>
                    <a:pt x="34" y="14382"/>
                    <a:pt x="51" y="14373"/>
                    <a:pt x="68" y="14357"/>
                  </a:cubicBezTo>
                  <a:cubicBezTo>
                    <a:pt x="268" y="13590"/>
                    <a:pt x="1535" y="10054"/>
                    <a:pt x="1635" y="9687"/>
                  </a:cubicBezTo>
                  <a:cubicBezTo>
                    <a:pt x="1769" y="9353"/>
                    <a:pt x="2002" y="9020"/>
                    <a:pt x="2269" y="8786"/>
                  </a:cubicBezTo>
                  <a:cubicBezTo>
                    <a:pt x="2803" y="8219"/>
                    <a:pt x="3370" y="7652"/>
                    <a:pt x="3904" y="7118"/>
                  </a:cubicBezTo>
                  <a:cubicBezTo>
                    <a:pt x="4471" y="6551"/>
                    <a:pt x="4971" y="5851"/>
                    <a:pt x="5638" y="5450"/>
                  </a:cubicBezTo>
                  <a:cubicBezTo>
                    <a:pt x="6339" y="5017"/>
                    <a:pt x="7039" y="4683"/>
                    <a:pt x="7740" y="4316"/>
                  </a:cubicBezTo>
                  <a:cubicBezTo>
                    <a:pt x="8807" y="3749"/>
                    <a:pt x="10308" y="3182"/>
                    <a:pt x="10675" y="1881"/>
                  </a:cubicBezTo>
                  <a:cubicBezTo>
                    <a:pt x="10909" y="1347"/>
                    <a:pt x="10775" y="747"/>
                    <a:pt x="10342" y="347"/>
                  </a:cubicBezTo>
                  <a:cubicBezTo>
                    <a:pt x="9978" y="120"/>
                    <a:pt x="9553" y="1"/>
                    <a:pt x="91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9" name="Google Shape;3369;p62"/>
            <p:cNvSpPr/>
            <p:nvPr/>
          </p:nvSpPr>
          <p:spPr>
            <a:xfrm>
              <a:off x="3345900" y="2909700"/>
              <a:ext cx="226850" cy="628100"/>
            </a:xfrm>
            <a:custGeom>
              <a:avLst/>
              <a:gdLst/>
              <a:ahLst/>
              <a:cxnLst/>
              <a:rect l="l" t="t" r="r" b="b"/>
              <a:pathLst>
                <a:path w="9074" h="25124" extrusionOk="0">
                  <a:moveTo>
                    <a:pt x="7975" y="0"/>
                  </a:moveTo>
                  <a:cubicBezTo>
                    <a:pt x="7946" y="0"/>
                    <a:pt x="7954" y="29"/>
                    <a:pt x="7973" y="47"/>
                  </a:cubicBezTo>
                  <a:cubicBezTo>
                    <a:pt x="9007" y="1014"/>
                    <a:pt x="8173" y="2182"/>
                    <a:pt x="7639" y="2849"/>
                  </a:cubicBezTo>
                  <a:cubicBezTo>
                    <a:pt x="7072" y="3483"/>
                    <a:pt x="6438" y="4050"/>
                    <a:pt x="5771" y="4583"/>
                  </a:cubicBezTo>
                  <a:cubicBezTo>
                    <a:pt x="5071" y="5184"/>
                    <a:pt x="4337" y="5751"/>
                    <a:pt x="3603" y="6251"/>
                  </a:cubicBezTo>
                  <a:cubicBezTo>
                    <a:pt x="3236" y="6451"/>
                    <a:pt x="2936" y="6685"/>
                    <a:pt x="2635" y="6918"/>
                  </a:cubicBezTo>
                  <a:cubicBezTo>
                    <a:pt x="2369" y="7219"/>
                    <a:pt x="2202" y="7552"/>
                    <a:pt x="2068" y="7919"/>
                  </a:cubicBezTo>
                  <a:cubicBezTo>
                    <a:pt x="1735" y="8820"/>
                    <a:pt x="1368" y="9720"/>
                    <a:pt x="1034" y="10621"/>
                  </a:cubicBezTo>
                  <a:cubicBezTo>
                    <a:pt x="868" y="11088"/>
                    <a:pt x="701" y="11522"/>
                    <a:pt x="534" y="11955"/>
                  </a:cubicBezTo>
                  <a:cubicBezTo>
                    <a:pt x="367" y="12389"/>
                    <a:pt x="200" y="12823"/>
                    <a:pt x="134" y="13290"/>
                  </a:cubicBezTo>
                  <a:cubicBezTo>
                    <a:pt x="0" y="14157"/>
                    <a:pt x="334" y="15058"/>
                    <a:pt x="534" y="15892"/>
                  </a:cubicBezTo>
                  <a:cubicBezTo>
                    <a:pt x="734" y="16759"/>
                    <a:pt x="934" y="17760"/>
                    <a:pt x="1068" y="18694"/>
                  </a:cubicBezTo>
                  <a:cubicBezTo>
                    <a:pt x="1201" y="19728"/>
                    <a:pt x="1301" y="20795"/>
                    <a:pt x="1335" y="21829"/>
                  </a:cubicBezTo>
                  <a:cubicBezTo>
                    <a:pt x="1401" y="22930"/>
                    <a:pt x="1368" y="24031"/>
                    <a:pt x="1268" y="25098"/>
                  </a:cubicBezTo>
                  <a:cubicBezTo>
                    <a:pt x="1251" y="25115"/>
                    <a:pt x="1268" y="25123"/>
                    <a:pt x="1285" y="25123"/>
                  </a:cubicBezTo>
                  <a:cubicBezTo>
                    <a:pt x="1301" y="25123"/>
                    <a:pt x="1318" y="25115"/>
                    <a:pt x="1301" y="25098"/>
                  </a:cubicBezTo>
                  <a:cubicBezTo>
                    <a:pt x="1401" y="24164"/>
                    <a:pt x="1535" y="23230"/>
                    <a:pt x="1568" y="22263"/>
                  </a:cubicBezTo>
                  <a:cubicBezTo>
                    <a:pt x="1601" y="21329"/>
                    <a:pt x="1601" y="20395"/>
                    <a:pt x="1501" y="19461"/>
                  </a:cubicBezTo>
                  <a:cubicBezTo>
                    <a:pt x="1435" y="18527"/>
                    <a:pt x="1301" y="17593"/>
                    <a:pt x="1134" y="16659"/>
                  </a:cubicBezTo>
                  <a:cubicBezTo>
                    <a:pt x="1034" y="16192"/>
                    <a:pt x="934" y="15758"/>
                    <a:pt x="801" y="15291"/>
                  </a:cubicBezTo>
                  <a:cubicBezTo>
                    <a:pt x="667" y="14824"/>
                    <a:pt x="534" y="14357"/>
                    <a:pt x="467" y="13890"/>
                  </a:cubicBezTo>
                  <a:cubicBezTo>
                    <a:pt x="367" y="12956"/>
                    <a:pt x="868" y="11989"/>
                    <a:pt x="1201" y="11155"/>
                  </a:cubicBezTo>
                  <a:cubicBezTo>
                    <a:pt x="1501" y="10288"/>
                    <a:pt x="1868" y="9320"/>
                    <a:pt x="2235" y="8420"/>
                  </a:cubicBezTo>
                  <a:cubicBezTo>
                    <a:pt x="2335" y="7986"/>
                    <a:pt x="2535" y="7552"/>
                    <a:pt x="2836" y="7185"/>
                  </a:cubicBezTo>
                  <a:cubicBezTo>
                    <a:pt x="3136" y="6885"/>
                    <a:pt x="3503" y="6618"/>
                    <a:pt x="3903" y="6418"/>
                  </a:cubicBezTo>
                  <a:cubicBezTo>
                    <a:pt x="4637" y="5918"/>
                    <a:pt x="5337" y="5384"/>
                    <a:pt x="6038" y="4817"/>
                  </a:cubicBezTo>
                  <a:cubicBezTo>
                    <a:pt x="7272" y="3850"/>
                    <a:pt x="9073" y="2182"/>
                    <a:pt x="8573" y="647"/>
                  </a:cubicBezTo>
                  <a:cubicBezTo>
                    <a:pt x="8506" y="414"/>
                    <a:pt x="8340" y="214"/>
                    <a:pt x="8139" y="80"/>
                  </a:cubicBezTo>
                  <a:cubicBezTo>
                    <a:pt x="8049" y="20"/>
                    <a:pt x="7999" y="0"/>
                    <a:pt x="79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0" name="Google Shape;3370;p62"/>
            <p:cNvSpPr/>
            <p:nvPr/>
          </p:nvSpPr>
          <p:spPr>
            <a:xfrm>
              <a:off x="3357825" y="3209050"/>
              <a:ext cx="123525" cy="82825"/>
            </a:xfrm>
            <a:custGeom>
              <a:avLst/>
              <a:gdLst/>
              <a:ahLst/>
              <a:cxnLst/>
              <a:rect l="l" t="t" r="r" b="b"/>
              <a:pathLst>
                <a:path w="4941" h="3313" extrusionOk="0">
                  <a:moveTo>
                    <a:pt x="4921" y="1"/>
                  </a:moveTo>
                  <a:cubicBezTo>
                    <a:pt x="4913" y="1"/>
                    <a:pt x="4904" y="5"/>
                    <a:pt x="4894" y="15"/>
                  </a:cubicBezTo>
                  <a:cubicBezTo>
                    <a:pt x="3960" y="582"/>
                    <a:pt x="3026" y="1116"/>
                    <a:pt x="2025" y="1549"/>
                  </a:cubicBezTo>
                  <a:cubicBezTo>
                    <a:pt x="1591" y="1783"/>
                    <a:pt x="1224" y="2016"/>
                    <a:pt x="858" y="2283"/>
                  </a:cubicBezTo>
                  <a:cubicBezTo>
                    <a:pt x="524" y="2550"/>
                    <a:pt x="224" y="2883"/>
                    <a:pt x="24" y="3250"/>
                  </a:cubicBezTo>
                  <a:cubicBezTo>
                    <a:pt x="1" y="3273"/>
                    <a:pt x="25" y="3312"/>
                    <a:pt x="43" y="3312"/>
                  </a:cubicBezTo>
                  <a:cubicBezTo>
                    <a:pt x="51" y="3312"/>
                    <a:pt x="57" y="3304"/>
                    <a:pt x="57" y="3284"/>
                  </a:cubicBezTo>
                  <a:cubicBezTo>
                    <a:pt x="357" y="2917"/>
                    <a:pt x="724" y="2583"/>
                    <a:pt x="1158" y="2383"/>
                  </a:cubicBezTo>
                  <a:cubicBezTo>
                    <a:pt x="1558" y="2183"/>
                    <a:pt x="1992" y="2016"/>
                    <a:pt x="2392" y="1849"/>
                  </a:cubicBezTo>
                  <a:cubicBezTo>
                    <a:pt x="2859" y="1683"/>
                    <a:pt x="3259" y="1449"/>
                    <a:pt x="3660" y="1149"/>
                  </a:cubicBezTo>
                  <a:cubicBezTo>
                    <a:pt x="4093" y="815"/>
                    <a:pt x="4493" y="448"/>
                    <a:pt x="4894" y="48"/>
                  </a:cubicBezTo>
                  <a:cubicBezTo>
                    <a:pt x="4941" y="25"/>
                    <a:pt x="4938" y="1"/>
                    <a:pt x="49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1" name="Google Shape;3371;p62"/>
            <p:cNvSpPr/>
            <p:nvPr/>
          </p:nvSpPr>
          <p:spPr>
            <a:xfrm>
              <a:off x="2646225" y="3230250"/>
              <a:ext cx="612975" cy="497475"/>
            </a:xfrm>
            <a:custGeom>
              <a:avLst/>
              <a:gdLst/>
              <a:ahLst/>
              <a:cxnLst/>
              <a:rect l="l" t="t" r="r" b="b"/>
              <a:pathLst>
                <a:path w="24519" h="19899" extrusionOk="0">
                  <a:moveTo>
                    <a:pt x="17647" y="1"/>
                  </a:moveTo>
                  <a:cubicBezTo>
                    <a:pt x="11342" y="2536"/>
                    <a:pt x="1" y="11309"/>
                    <a:pt x="1101" y="15979"/>
                  </a:cubicBezTo>
                  <a:cubicBezTo>
                    <a:pt x="1734" y="18683"/>
                    <a:pt x="4594" y="19898"/>
                    <a:pt x="9661" y="19898"/>
                  </a:cubicBezTo>
                  <a:cubicBezTo>
                    <a:pt x="13408" y="19898"/>
                    <a:pt x="18363" y="19233"/>
                    <a:pt x="24518" y="18014"/>
                  </a:cubicBezTo>
                  <a:lnTo>
                    <a:pt x="1764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2" name="Google Shape;3372;p62"/>
            <p:cNvSpPr/>
            <p:nvPr/>
          </p:nvSpPr>
          <p:spPr>
            <a:xfrm>
              <a:off x="2700425" y="3248475"/>
              <a:ext cx="347500" cy="285700"/>
            </a:xfrm>
            <a:custGeom>
              <a:avLst/>
              <a:gdLst/>
              <a:ahLst/>
              <a:cxnLst/>
              <a:rect l="l" t="t" r="r" b="b"/>
              <a:pathLst>
                <a:path w="13900" h="11428" extrusionOk="0">
                  <a:moveTo>
                    <a:pt x="13775" y="0"/>
                  </a:moveTo>
                  <a:cubicBezTo>
                    <a:pt x="13765" y="0"/>
                    <a:pt x="13755" y="2"/>
                    <a:pt x="13744" y="6"/>
                  </a:cubicBezTo>
                  <a:cubicBezTo>
                    <a:pt x="12677" y="506"/>
                    <a:pt x="11576" y="1006"/>
                    <a:pt x="10542" y="1573"/>
                  </a:cubicBezTo>
                  <a:cubicBezTo>
                    <a:pt x="9508" y="2174"/>
                    <a:pt x="8507" y="2808"/>
                    <a:pt x="7540" y="3508"/>
                  </a:cubicBezTo>
                  <a:cubicBezTo>
                    <a:pt x="5605" y="4876"/>
                    <a:pt x="3837" y="6443"/>
                    <a:pt x="2269" y="8211"/>
                  </a:cubicBezTo>
                  <a:cubicBezTo>
                    <a:pt x="1469" y="9212"/>
                    <a:pt x="701" y="10280"/>
                    <a:pt x="1" y="11380"/>
                  </a:cubicBezTo>
                  <a:cubicBezTo>
                    <a:pt x="1" y="11404"/>
                    <a:pt x="17" y="11428"/>
                    <a:pt x="39" y="11428"/>
                  </a:cubicBezTo>
                  <a:cubicBezTo>
                    <a:pt x="48" y="11428"/>
                    <a:pt x="58" y="11423"/>
                    <a:pt x="68" y="11414"/>
                  </a:cubicBezTo>
                  <a:cubicBezTo>
                    <a:pt x="401" y="10913"/>
                    <a:pt x="768" y="10413"/>
                    <a:pt x="1168" y="9979"/>
                  </a:cubicBezTo>
                  <a:cubicBezTo>
                    <a:pt x="1535" y="9546"/>
                    <a:pt x="1902" y="9112"/>
                    <a:pt x="2302" y="8678"/>
                  </a:cubicBezTo>
                  <a:cubicBezTo>
                    <a:pt x="3103" y="7844"/>
                    <a:pt x="3937" y="7044"/>
                    <a:pt x="4804" y="6277"/>
                  </a:cubicBezTo>
                  <a:cubicBezTo>
                    <a:pt x="6572" y="4809"/>
                    <a:pt x="8474" y="3441"/>
                    <a:pt x="10442" y="2240"/>
                  </a:cubicBezTo>
                  <a:cubicBezTo>
                    <a:pt x="11542" y="1507"/>
                    <a:pt x="12677" y="773"/>
                    <a:pt x="13811" y="139"/>
                  </a:cubicBezTo>
                  <a:cubicBezTo>
                    <a:pt x="13900" y="109"/>
                    <a:pt x="13857" y="0"/>
                    <a:pt x="137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3" name="Google Shape;3373;p62"/>
            <p:cNvSpPr/>
            <p:nvPr/>
          </p:nvSpPr>
          <p:spPr>
            <a:xfrm>
              <a:off x="3772625" y="2904375"/>
              <a:ext cx="744125" cy="807200"/>
            </a:xfrm>
            <a:custGeom>
              <a:avLst/>
              <a:gdLst/>
              <a:ahLst/>
              <a:cxnLst/>
              <a:rect l="l" t="t" r="r" b="b"/>
              <a:pathLst>
                <a:path w="29765" h="32288" extrusionOk="0">
                  <a:moveTo>
                    <a:pt x="4883" y="0"/>
                  </a:moveTo>
                  <a:cubicBezTo>
                    <a:pt x="3094" y="0"/>
                    <a:pt x="1683" y="343"/>
                    <a:pt x="1344" y="1261"/>
                  </a:cubicBezTo>
                  <a:cubicBezTo>
                    <a:pt x="210" y="4329"/>
                    <a:pt x="7315" y="5030"/>
                    <a:pt x="8316" y="5864"/>
                  </a:cubicBezTo>
                  <a:cubicBezTo>
                    <a:pt x="10251" y="7465"/>
                    <a:pt x="11652" y="8699"/>
                    <a:pt x="12386" y="10367"/>
                  </a:cubicBezTo>
                  <a:cubicBezTo>
                    <a:pt x="13720" y="13269"/>
                    <a:pt x="13687" y="16672"/>
                    <a:pt x="13453" y="17639"/>
                  </a:cubicBezTo>
                  <a:cubicBezTo>
                    <a:pt x="12619" y="21542"/>
                    <a:pt x="10951" y="23710"/>
                    <a:pt x="9217" y="24744"/>
                  </a:cubicBezTo>
                  <a:cubicBezTo>
                    <a:pt x="7482" y="25778"/>
                    <a:pt x="7015" y="25678"/>
                    <a:pt x="4713" y="26579"/>
                  </a:cubicBezTo>
                  <a:cubicBezTo>
                    <a:pt x="1203" y="27947"/>
                    <a:pt x="1" y="32287"/>
                    <a:pt x="3213" y="32287"/>
                  </a:cubicBezTo>
                  <a:cubicBezTo>
                    <a:pt x="3602" y="32287"/>
                    <a:pt x="4057" y="32223"/>
                    <a:pt x="4580" y="32083"/>
                  </a:cubicBezTo>
                  <a:cubicBezTo>
                    <a:pt x="7622" y="31249"/>
                    <a:pt x="8661" y="30938"/>
                    <a:pt x="10670" y="30938"/>
                  </a:cubicBezTo>
                  <a:cubicBezTo>
                    <a:pt x="11393" y="30938"/>
                    <a:pt x="12241" y="30978"/>
                    <a:pt x="13353" y="31049"/>
                  </a:cubicBezTo>
                  <a:cubicBezTo>
                    <a:pt x="14862" y="31179"/>
                    <a:pt x="16377" y="31240"/>
                    <a:pt x="17892" y="31240"/>
                  </a:cubicBezTo>
                  <a:cubicBezTo>
                    <a:pt x="19862" y="31240"/>
                    <a:pt x="21833" y="31137"/>
                    <a:pt x="23794" y="30949"/>
                  </a:cubicBezTo>
                  <a:lnTo>
                    <a:pt x="29765" y="13202"/>
                  </a:lnTo>
                  <a:cubicBezTo>
                    <a:pt x="29765" y="13202"/>
                    <a:pt x="24528" y="9967"/>
                    <a:pt x="22893" y="8499"/>
                  </a:cubicBezTo>
                  <a:cubicBezTo>
                    <a:pt x="21259" y="7031"/>
                    <a:pt x="14587" y="1761"/>
                    <a:pt x="11085" y="894"/>
                  </a:cubicBezTo>
                  <a:cubicBezTo>
                    <a:pt x="9152" y="393"/>
                    <a:pt x="6801" y="0"/>
                    <a:pt x="48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4" name="Google Shape;3374;p62"/>
            <p:cNvSpPr/>
            <p:nvPr/>
          </p:nvSpPr>
          <p:spPr>
            <a:xfrm>
              <a:off x="3846250" y="2888150"/>
              <a:ext cx="465350" cy="506425"/>
            </a:xfrm>
            <a:custGeom>
              <a:avLst/>
              <a:gdLst/>
              <a:ahLst/>
              <a:cxnLst/>
              <a:rect l="l" t="t" r="r" b="b"/>
              <a:pathLst>
                <a:path w="18614" h="20257" extrusionOk="0">
                  <a:moveTo>
                    <a:pt x="2400" y="0"/>
                  </a:moveTo>
                  <a:cubicBezTo>
                    <a:pt x="1389" y="0"/>
                    <a:pt x="636" y="215"/>
                    <a:pt x="534" y="775"/>
                  </a:cubicBezTo>
                  <a:cubicBezTo>
                    <a:pt x="1" y="3611"/>
                    <a:pt x="5204" y="4645"/>
                    <a:pt x="5971" y="5179"/>
                  </a:cubicBezTo>
                  <a:cubicBezTo>
                    <a:pt x="6739" y="5712"/>
                    <a:pt x="9874" y="8648"/>
                    <a:pt x="10041" y="8881"/>
                  </a:cubicBezTo>
                  <a:cubicBezTo>
                    <a:pt x="10375" y="9282"/>
                    <a:pt x="13944" y="20256"/>
                    <a:pt x="13944" y="20256"/>
                  </a:cubicBezTo>
                  <a:lnTo>
                    <a:pt x="18614" y="13384"/>
                  </a:lnTo>
                  <a:cubicBezTo>
                    <a:pt x="17480" y="10883"/>
                    <a:pt x="16746" y="7414"/>
                    <a:pt x="14711" y="5345"/>
                  </a:cubicBezTo>
                  <a:cubicBezTo>
                    <a:pt x="13744" y="4378"/>
                    <a:pt x="9240" y="1843"/>
                    <a:pt x="7673" y="1142"/>
                  </a:cubicBezTo>
                  <a:cubicBezTo>
                    <a:pt x="6353" y="565"/>
                    <a:pt x="4038" y="0"/>
                    <a:pt x="240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5" name="Google Shape;3375;p62"/>
            <p:cNvSpPr/>
            <p:nvPr/>
          </p:nvSpPr>
          <p:spPr>
            <a:xfrm>
              <a:off x="3917125" y="2898975"/>
              <a:ext cx="452850" cy="519775"/>
            </a:xfrm>
            <a:custGeom>
              <a:avLst/>
              <a:gdLst/>
              <a:ahLst/>
              <a:cxnLst/>
              <a:rect l="l" t="t" r="r" b="b"/>
              <a:pathLst>
                <a:path w="18114" h="20791" extrusionOk="0">
                  <a:moveTo>
                    <a:pt x="2298" y="1"/>
                  </a:moveTo>
                  <a:cubicBezTo>
                    <a:pt x="1424" y="1"/>
                    <a:pt x="784" y="201"/>
                    <a:pt x="668" y="709"/>
                  </a:cubicBezTo>
                  <a:cubicBezTo>
                    <a:pt x="1" y="3478"/>
                    <a:pt x="5138" y="4779"/>
                    <a:pt x="5905" y="5346"/>
                  </a:cubicBezTo>
                  <a:cubicBezTo>
                    <a:pt x="6639" y="5913"/>
                    <a:pt x="9608" y="9015"/>
                    <a:pt x="9775" y="9249"/>
                  </a:cubicBezTo>
                  <a:cubicBezTo>
                    <a:pt x="10108" y="9682"/>
                    <a:pt x="13110" y="20790"/>
                    <a:pt x="13110" y="20790"/>
                  </a:cubicBezTo>
                  <a:lnTo>
                    <a:pt x="18114" y="14186"/>
                  </a:lnTo>
                  <a:cubicBezTo>
                    <a:pt x="17113" y="11617"/>
                    <a:pt x="16513" y="8115"/>
                    <a:pt x="14611" y="5946"/>
                  </a:cubicBezTo>
                  <a:cubicBezTo>
                    <a:pt x="13677" y="4946"/>
                    <a:pt x="9341" y="2177"/>
                    <a:pt x="7773" y="1410"/>
                  </a:cubicBezTo>
                  <a:cubicBezTo>
                    <a:pt x="6422" y="712"/>
                    <a:pt x="3945" y="1"/>
                    <a:pt x="229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6" name="Google Shape;3376;p62"/>
            <p:cNvSpPr/>
            <p:nvPr/>
          </p:nvSpPr>
          <p:spPr>
            <a:xfrm>
              <a:off x="3996350" y="2908200"/>
              <a:ext cx="437000" cy="769900"/>
            </a:xfrm>
            <a:custGeom>
              <a:avLst/>
              <a:gdLst/>
              <a:ahLst/>
              <a:cxnLst/>
              <a:rect l="l" t="t" r="r" b="b"/>
              <a:pathLst>
                <a:path w="17480" h="30796" extrusionOk="0">
                  <a:moveTo>
                    <a:pt x="2860" y="0"/>
                  </a:moveTo>
                  <a:cubicBezTo>
                    <a:pt x="2240" y="0"/>
                    <a:pt x="1789" y="145"/>
                    <a:pt x="1602" y="474"/>
                  </a:cubicBezTo>
                  <a:cubicBezTo>
                    <a:pt x="1" y="3209"/>
                    <a:pt x="7273" y="6912"/>
                    <a:pt x="7506" y="7345"/>
                  </a:cubicBezTo>
                  <a:cubicBezTo>
                    <a:pt x="7606" y="7512"/>
                    <a:pt x="9274" y="11048"/>
                    <a:pt x="9708" y="13350"/>
                  </a:cubicBezTo>
                  <a:cubicBezTo>
                    <a:pt x="9875" y="14350"/>
                    <a:pt x="4738" y="30362"/>
                    <a:pt x="14845" y="30796"/>
                  </a:cubicBezTo>
                  <a:lnTo>
                    <a:pt x="17480" y="12216"/>
                  </a:lnTo>
                  <a:cubicBezTo>
                    <a:pt x="16413" y="10581"/>
                    <a:pt x="13444" y="5244"/>
                    <a:pt x="11442" y="3576"/>
                  </a:cubicBezTo>
                  <a:cubicBezTo>
                    <a:pt x="9190" y="1738"/>
                    <a:pt x="5009" y="0"/>
                    <a:pt x="28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7" name="Google Shape;3377;p62"/>
            <p:cNvSpPr/>
            <p:nvPr/>
          </p:nvSpPr>
          <p:spPr>
            <a:xfrm>
              <a:off x="3848750" y="2906700"/>
              <a:ext cx="291900" cy="322750"/>
            </a:xfrm>
            <a:custGeom>
              <a:avLst/>
              <a:gdLst/>
              <a:ahLst/>
              <a:cxnLst/>
              <a:rect l="l" t="t" r="r" b="b"/>
              <a:pathLst>
                <a:path w="11676" h="12910" extrusionOk="0">
                  <a:moveTo>
                    <a:pt x="434" y="0"/>
                  </a:moveTo>
                  <a:cubicBezTo>
                    <a:pt x="1" y="1134"/>
                    <a:pt x="968" y="2335"/>
                    <a:pt x="1802" y="2936"/>
                  </a:cubicBezTo>
                  <a:cubicBezTo>
                    <a:pt x="2302" y="3302"/>
                    <a:pt x="2836" y="3569"/>
                    <a:pt x="3403" y="3769"/>
                  </a:cubicBezTo>
                  <a:cubicBezTo>
                    <a:pt x="4037" y="4003"/>
                    <a:pt x="4704" y="4103"/>
                    <a:pt x="5304" y="4370"/>
                  </a:cubicBezTo>
                  <a:cubicBezTo>
                    <a:pt x="6472" y="4870"/>
                    <a:pt x="7373" y="5904"/>
                    <a:pt x="8273" y="6738"/>
                  </a:cubicBezTo>
                  <a:cubicBezTo>
                    <a:pt x="8774" y="7172"/>
                    <a:pt x="9241" y="7606"/>
                    <a:pt x="9674" y="8073"/>
                  </a:cubicBezTo>
                  <a:cubicBezTo>
                    <a:pt x="10108" y="8640"/>
                    <a:pt x="11242" y="11575"/>
                    <a:pt x="11609" y="12909"/>
                  </a:cubicBezTo>
                  <a:lnTo>
                    <a:pt x="11676" y="12909"/>
                  </a:lnTo>
                  <a:cubicBezTo>
                    <a:pt x="11242" y="11408"/>
                    <a:pt x="11175" y="10875"/>
                    <a:pt x="10708" y="9407"/>
                  </a:cubicBezTo>
                  <a:cubicBezTo>
                    <a:pt x="10541" y="8840"/>
                    <a:pt x="10275" y="8306"/>
                    <a:pt x="9941" y="7839"/>
                  </a:cubicBezTo>
                  <a:cubicBezTo>
                    <a:pt x="9507" y="7405"/>
                    <a:pt x="9074" y="6938"/>
                    <a:pt x="8573" y="6538"/>
                  </a:cubicBezTo>
                  <a:cubicBezTo>
                    <a:pt x="7673" y="5704"/>
                    <a:pt x="6805" y="4737"/>
                    <a:pt x="5705" y="4203"/>
                  </a:cubicBezTo>
                  <a:cubicBezTo>
                    <a:pt x="5138" y="3936"/>
                    <a:pt x="4537" y="3736"/>
                    <a:pt x="3937" y="3603"/>
                  </a:cubicBezTo>
                  <a:cubicBezTo>
                    <a:pt x="3370" y="3403"/>
                    <a:pt x="2803" y="3169"/>
                    <a:pt x="2269" y="2835"/>
                  </a:cubicBezTo>
                  <a:cubicBezTo>
                    <a:pt x="1268" y="2202"/>
                    <a:pt x="301" y="1301"/>
                    <a:pt x="5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8" name="Google Shape;3378;p62"/>
            <p:cNvSpPr/>
            <p:nvPr/>
          </p:nvSpPr>
          <p:spPr>
            <a:xfrm>
              <a:off x="3925475" y="2897200"/>
              <a:ext cx="272725" cy="360175"/>
            </a:xfrm>
            <a:custGeom>
              <a:avLst/>
              <a:gdLst/>
              <a:ahLst/>
              <a:cxnLst/>
              <a:rect l="l" t="t" r="r" b="b"/>
              <a:pathLst>
                <a:path w="10909" h="14407" extrusionOk="0">
                  <a:moveTo>
                    <a:pt x="1791" y="1"/>
                  </a:moveTo>
                  <a:cubicBezTo>
                    <a:pt x="1357" y="1"/>
                    <a:pt x="931" y="120"/>
                    <a:pt x="568" y="347"/>
                  </a:cubicBezTo>
                  <a:cubicBezTo>
                    <a:pt x="134" y="747"/>
                    <a:pt x="0" y="1347"/>
                    <a:pt x="234" y="1881"/>
                  </a:cubicBezTo>
                  <a:cubicBezTo>
                    <a:pt x="601" y="3182"/>
                    <a:pt x="2069" y="3749"/>
                    <a:pt x="3169" y="4316"/>
                  </a:cubicBezTo>
                  <a:cubicBezTo>
                    <a:pt x="3870" y="4683"/>
                    <a:pt x="4570" y="5017"/>
                    <a:pt x="5271" y="5450"/>
                  </a:cubicBezTo>
                  <a:cubicBezTo>
                    <a:pt x="5938" y="5851"/>
                    <a:pt x="6438" y="6551"/>
                    <a:pt x="7005" y="7118"/>
                  </a:cubicBezTo>
                  <a:cubicBezTo>
                    <a:pt x="7539" y="7652"/>
                    <a:pt x="8106" y="8219"/>
                    <a:pt x="8640" y="8786"/>
                  </a:cubicBezTo>
                  <a:cubicBezTo>
                    <a:pt x="8907" y="9020"/>
                    <a:pt x="9140" y="9353"/>
                    <a:pt x="9240" y="9687"/>
                  </a:cubicBezTo>
                  <a:cubicBezTo>
                    <a:pt x="9374" y="10054"/>
                    <a:pt x="10641" y="13590"/>
                    <a:pt x="10842" y="14357"/>
                  </a:cubicBezTo>
                  <a:cubicBezTo>
                    <a:pt x="10858" y="14390"/>
                    <a:pt x="10875" y="14407"/>
                    <a:pt x="10887" y="14407"/>
                  </a:cubicBezTo>
                  <a:cubicBezTo>
                    <a:pt x="10900" y="14407"/>
                    <a:pt x="10908" y="14390"/>
                    <a:pt x="10908" y="14357"/>
                  </a:cubicBezTo>
                  <a:cubicBezTo>
                    <a:pt x="10775" y="13956"/>
                    <a:pt x="10141" y="11255"/>
                    <a:pt x="9874" y="10487"/>
                  </a:cubicBezTo>
                  <a:cubicBezTo>
                    <a:pt x="9774" y="9854"/>
                    <a:pt x="9507" y="9286"/>
                    <a:pt x="9107" y="8819"/>
                  </a:cubicBezTo>
                  <a:cubicBezTo>
                    <a:pt x="8640" y="8252"/>
                    <a:pt x="8106" y="7752"/>
                    <a:pt x="7606" y="7218"/>
                  </a:cubicBezTo>
                  <a:cubicBezTo>
                    <a:pt x="7139" y="6718"/>
                    <a:pt x="6639" y="6218"/>
                    <a:pt x="6138" y="5717"/>
                  </a:cubicBezTo>
                  <a:cubicBezTo>
                    <a:pt x="5604" y="5250"/>
                    <a:pt x="5004" y="4883"/>
                    <a:pt x="4337" y="4616"/>
                  </a:cubicBezTo>
                  <a:lnTo>
                    <a:pt x="2436" y="3582"/>
                  </a:lnTo>
                  <a:cubicBezTo>
                    <a:pt x="1868" y="3316"/>
                    <a:pt x="1335" y="2915"/>
                    <a:pt x="868" y="2448"/>
                  </a:cubicBezTo>
                  <a:cubicBezTo>
                    <a:pt x="467" y="1981"/>
                    <a:pt x="334" y="1347"/>
                    <a:pt x="534" y="747"/>
                  </a:cubicBezTo>
                  <a:cubicBezTo>
                    <a:pt x="704" y="267"/>
                    <a:pt x="1424" y="97"/>
                    <a:pt x="2025" y="97"/>
                  </a:cubicBezTo>
                  <a:cubicBezTo>
                    <a:pt x="2134" y="97"/>
                    <a:pt x="2238" y="103"/>
                    <a:pt x="2335" y="113"/>
                  </a:cubicBezTo>
                  <a:cubicBezTo>
                    <a:pt x="2436" y="113"/>
                    <a:pt x="2402" y="80"/>
                    <a:pt x="2402" y="80"/>
                  </a:cubicBezTo>
                  <a:cubicBezTo>
                    <a:pt x="2200" y="27"/>
                    <a:pt x="1995" y="1"/>
                    <a:pt x="17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9" name="Google Shape;3379;p62"/>
            <p:cNvSpPr/>
            <p:nvPr/>
          </p:nvSpPr>
          <p:spPr>
            <a:xfrm>
              <a:off x="4019700" y="2909700"/>
              <a:ext cx="226025" cy="628100"/>
            </a:xfrm>
            <a:custGeom>
              <a:avLst/>
              <a:gdLst/>
              <a:ahLst/>
              <a:cxnLst/>
              <a:rect l="l" t="t" r="r" b="b"/>
              <a:pathLst>
                <a:path w="9041" h="25124" extrusionOk="0">
                  <a:moveTo>
                    <a:pt x="1110" y="0"/>
                  </a:moveTo>
                  <a:cubicBezTo>
                    <a:pt x="1082" y="0"/>
                    <a:pt x="1026" y="20"/>
                    <a:pt x="935" y="80"/>
                  </a:cubicBezTo>
                  <a:cubicBezTo>
                    <a:pt x="735" y="214"/>
                    <a:pt x="568" y="414"/>
                    <a:pt x="501" y="647"/>
                  </a:cubicBezTo>
                  <a:cubicBezTo>
                    <a:pt x="1" y="2182"/>
                    <a:pt x="1802" y="3850"/>
                    <a:pt x="3003" y="4817"/>
                  </a:cubicBezTo>
                  <a:cubicBezTo>
                    <a:pt x="3703" y="5384"/>
                    <a:pt x="4404" y="5918"/>
                    <a:pt x="5138" y="6418"/>
                  </a:cubicBezTo>
                  <a:cubicBezTo>
                    <a:pt x="5538" y="6618"/>
                    <a:pt x="5905" y="6885"/>
                    <a:pt x="6239" y="7185"/>
                  </a:cubicBezTo>
                  <a:cubicBezTo>
                    <a:pt x="6505" y="7552"/>
                    <a:pt x="6706" y="7986"/>
                    <a:pt x="6806" y="8420"/>
                  </a:cubicBezTo>
                  <a:cubicBezTo>
                    <a:pt x="7173" y="9320"/>
                    <a:pt x="7540" y="10288"/>
                    <a:pt x="7840" y="11155"/>
                  </a:cubicBezTo>
                  <a:cubicBezTo>
                    <a:pt x="8173" y="11989"/>
                    <a:pt x="8707" y="12956"/>
                    <a:pt x="8574" y="13890"/>
                  </a:cubicBezTo>
                  <a:cubicBezTo>
                    <a:pt x="8507" y="14357"/>
                    <a:pt x="8373" y="14824"/>
                    <a:pt x="8240" y="15291"/>
                  </a:cubicBezTo>
                  <a:cubicBezTo>
                    <a:pt x="8107" y="15758"/>
                    <a:pt x="8007" y="16192"/>
                    <a:pt x="7906" y="16659"/>
                  </a:cubicBezTo>
                  <a:cubicBezTo>
                    <a:pt x="7740" y="17593"/>
                    <a:pt x="7606" y="18527"/>
                    <a:pt x="7540" y="19461"/>
                  </a:cubicBezTo>
                  <a:cubicBezTo>
                    <a:pt x="7439" y="20395"/>
                    <a:pt x="7439" y="21329"/>
                    <a:pt x="7473" y="22263"/>
                  </a:cubicBezTo>
                  <a:cubicBezTo>
                    <a:pt x="7540" y="23230"/>
                    <a:pt x="7640" y="24164"/>
                    <a:pt x="7740" y="25098"/>
                  </a:cubicBezTo>
                  <a:cubicBezTo>
                    <a:pt x="7740" y="25115"/>
                    <a:pt x="7756" y="25123"/>
                    <a:pt x="7773" y="25123"/>
                  </a:cubicBezTo>
                  <a:cubicBezTo>
                    <a:pt x="7790" y="25123"/>
                    <a:pt x="7806" y="25115"/>
                    <a:pt x="7806" y="25098"/>
                  </a:cubicBezTo>
                  <a:cubicBezTo>
                    <a:pt x="7673" y="24031"/>
                    <a:pt x="7640" y="22930"/>
                    <a:pt x="7706" y="21829"/>
                  </a:cubicBezTo>
                  <a:cubicBezTo>
                    <a:pt x="7740" y="20762"/>
                    <a:pt x="7840" y="19728"/>
                    <a:pt x="8007" y="18694"/>
                  </a:cubicBezTo>
                  <a:cubicBezTo>
                    <a:pt x="8107" y="17760"/>
                    <a:pt x="8307" y="16759"/>
                    <a:pt x="8507" y="15892"/>
                  </a:cubicBezTo>
                  <a:cubicBezTo>
                    <a:pt x="8707" y="15058"/>
                    <a:pt x="9041" y="14157"/>
                    <a:pt x="8941" y="13290"/>
                  </a:cubicBezTo>
                  <a:cubicBezTo>
                    <a:pt x="8840" y="12823"/>
                    <a:pt x="8707" y="12389"/>
                    <a:pt x="8540" y="11955"/>
                  </a:cubicBezTo>
                  <a:cubicBezTo>
                    <a:pt x="8373" y="11522"/>
                    <a:pt x="8207" y="11088"/>
                    <a:pt x="8040" y="10621"/>
                  </a:cubicBezTo>
                  <a:cubicBezTo>
                    <a:pt x="7706" y="9720"/>
                    <a:pt x="7339" y="8820"/>
                    <a:pt x="7006" y="7919"/>
                  </a:cubicBezTo>
                  <a:cubicBezTo>
                    <a:pt x="6872" y="7552"/>
                    <a:pt x="6706" y="7219"/>
                    <a:pt x="6439" y="6918"/>
                  </a:cubicBezTo>
                  <a:cubicBezTo>
                    <a:pt x="6139" y="6685"/>
                    <a:pt x="5805" y="6451"/>
                    <a:pt x="5471" y="6251"/>
                  </a:cubicBezTo>
                  <a:cubicBezTo>
                    <a:pt x="4738" y="5751"/>
                    <a:pt x="4004" y="5184"/>
                    <a:pt x="3303" y="4583"/>
                  </a:cubicBezTo>
                  <a:cubicBezTo>
                    <a:pt x="2636" y="4050"/>
                    <a:pt x="2002" y="3483"/>
                    <a:pt x="1435" y="2849"/>
                  </a:cubicBezTo>
                  <a:cubicBezTo>
                    <a:pt x="901" y="2182"/>
                    <a:pt x="68" y="1014"/>
                    <a:pt x="1102" y="47"/>
                  </a:cubicBezTo>
                  <a:cubicBezTo>
                    <a:pt x="1138" y="29"/>
                    <a:pt x="1145" y="0"/>
                    <a:pt x="11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0" name="Google Shape;3380;p62"/>
            <p:cNvSpPr/>
            <p:nvPr/>
          </p:nvSpPr>
          <p:spPr>
            <a:xfrm>
              <a:off x="4111450" y="3209050"/>
              <a:ext cx="123175" cy="82825"/>
            </a:xfrm>
            <a:custGeom>
              <a:avLst/>
              <a:gdLst/>
              <a:ahLst/>
              <a:cxnLst/>
              <a:rect l="l" t="t" r="r" b="b"/>
              <a:pathLst>
                <a:path w="4927" h="3313" extrusionOk="0">
                  <a:moveTo>
                    <a:pt x="27" y="1"/>
                  </a:moveTo>
                  <a:cubicBezTo>
                    <a:pt x="17" y="1"/>
                    <a:pt x="0" y="25"/>
                    <a:pt x="0" y="48"/>
                  </a:cubicBezTo>
                  <a:cubicBezTo>
                    <a:pt x="400" y="448"/>
                    <a:pt x="834" y="815"/>
                    <a:pt x="1268" y="1149"/>
                  </a:cubicBezTo>
                  <a:cubicBezTo>
                    <a:pt x="1635" y="1449"/>
                    <a:pt x="2068" y="1683"/>
                    <a:pt x="2502" y="1849"/>
                  </a:cubicBezTo>
                  <a:cubicBezTo>
                    <a:pt x="2969" y="2016"/>
                    <a:pt x="3369" y="2183"/>
                    <a:pt x="3803" y="2383"/>
                  </a:cubicBezTo>
                  <a:cubicBezTo>
                    <a:pt x="4203" y="2617"/>
                    <a:pt x="4570" y="2917"/>
                    <a:pt x="4870" y="3284"/>
                  </a:cubicBezTo>
                  <a:cubicBezTo>
                    <a:pt x="4870" y="3304"/>
                    <a:pt x="4877" y="3312"/>
                    <a:pt x="4885" y="3312"/>
                  </a:cubicBezTo>
                  <a:cubicBezTo>
                    <a:pt x="4902" y="3312"/>
                    <a:pt x="4927" y="3273"/>
                    <a:pt x="4904" y="3250"/>
                  </a:cubicBezTo>
                  <a:cubicBezTo>
                    <a:pt x="4703" y="2883"/>
                    <a:pt x="4403" y="2550"/>
                    <a:pt x="4070" y="2283"/>
                  </a:cubicBezTo>
                  <a:cubicBezTo>
                    <a:pt x="3703" y="2016"/>
                    <a:pt x="3302" y="1783"/>
                    <a:pt x="2902" y="1549"/>
                  </a:cubicBezTo>
                  <a:cubicBezTo>
                    <a:pt x="1901" y="1116"/>
                    <a:pt x="967" y="582"/>
                    <a:pt x="33" y="15"/>
                  </a:cubicBezTo>
                  <a:cubicBezTo>
                    <a:pt x="33" y="5"/>
                    <a:pt x="31" y="1"/>
                    <a:pt x="2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1" name="Google Shape;3381;p62"/>
            <p:cNvSpPr/>
            <p:nvPr/>
          </p:nvSpPr>
          <p:spPr>
            <a:xfrm>
              <a:off x="4333275" y="3230250"/>
              <a:ext cx="612950" cy="497475"/>
            </a:xfrm>
            <a:custGeom>
              <a:avLst/>
              <a:gdLst/>
              <a:ahLst/>
              <a:cxnLst/>
              <a:rect l="l" t="t" r="r" b="b"/>
              <a:pathLst>
                <a:path w="24518" h="19899" extrusionOk="0">
                  <a:moveTo>
                    <a:pt x="6872" y="1"/>
                  </a:moveTo>
                  <a:lnTo>
                    <a:pt x="0" y="18014"/>
                  </a:lnTo>
                  <a:cubicBezTo>
                    <a:pt x="6155" y="19233"/>
                    <a:pt x="11110" y="19898"/>
                    <a:pt x="14858" y="19898"/>
                  </a:cubicBezTo>
                  <a:cubicBezTo>
                    <a:pt x="19925" y="19898"/>
                    <a:pt x="22784" y="18683"/>
                    <a:pt x="23417" y="15979"/>
                  </a:cubicBezTo>
                  <a:cubicBezTo>
                    <a:pt x="24518" y="11309"/>
                    <a:pt x="13210" y="2536"/>
                    <a:pt x="687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2" name="Google Shape;3382;p62"/>
            <p:cNvSpPr/>
            <p:nvPr/>
          </p:nvSpPr>
          <p:spPr>
            <a:xfrm>
              <a:off x="4544525" y="3248475"/>
              <a:ext cx="348075" cy="285700"/>
            </a:xfrm>
            <a:custGeom>
              <a:avLst/>
              <a:gdLst/>
              <a:ahLst/>
              <a:cxnLst/>
              <a:rect l="l" t="t" r="r" b="b"/>
              <a:pathLst>
                <a:path w="13923" h="11428" extrusionOk="0">
                  <a:moveTo>
                    <a:pt x="133" y="0"/>
                  </a:moveTo>
                  <a:cubicBezTo>
                    <a:pt x="70" y="0"/>
                    <a:pt x="0" y="109"/>
                    <a:pt x="90" y="139"/>
                  </a:cubicBezTo>
                  <a:cubicBezTo>
                    <a:pt x="1257" y="773"/>
                    <a:pt x="2358" y="1507"/>
                    <a:pt x="3459" y="2240"/>
                  </a:cubicBezTo>
                  <a:cubicBezTo>
                    <a:pt x="5427" y="3441"/>
                    <a:pt x="7328" y="4809"/>
                    <a:pt x="9096" y="6277"/>
                  </a:cubicBezTo>
                  <a:cubicBezTo>
                    <a:pt x="9963" y="7044"/>
                    <a:pt x="10797" y="7844"/>
                    <a:pt x="11598" y="8678"/>
                  </a:cubicBezTo>
                  <a:cubicBezTo>
                    <a:pt x="11998" y="9112"/>
                    <a:pt x="12365" y="9546"/>
                    <a:pt x="12732" y="9979"/>
                  </a:cubicBezTo>
                  <a:cubicBezTo>
                    <a:pt x="13132" y="10413"/>
                    <a:pt x="13499" y="10913"/>
                    <a:pt x="13833" y="11414"/>
                  </a:cubicBezTo>
                  <a:cubicBezTo>
                    <a:pt x="13842" y="11423"/>
                    <a:pt x="13855" y="11428"/>
                    <a:pt x="13867" y="11428"/>
                  </a:cubicBezTo>
                  <a:cubicBezTo>
                    <a:pt x="13897" y="11428"/>
                    <a:pt x="13923" y="11404"/>
                    <a:pt x="13899" y="11380"/>
                  </a:cubicBezTo>
                  <a:cubicBezTo>
                    <a:pt x="13199" y="10280"/>
                    <a:pt x="12432" y="9212"/>
                    <a:pt x="11631" y="8211"/>
                  </a:cubicBezTo>
                  <a:cubicBezTo>
                    <a:pt x="10063" y="6443"/>
                    <a:pt x="8295" y="4876"/>
                    <a:pt x="6361" y="3508"/>
                  </a:cubicBezTo>
                  <a:cubicBezTo>
                    <a:pt x="5393" y="2808"/>
                    <a:pt x="4393" y="2174"/>
                    <a:pt x="3359" y="1573"/>
                  </a:cubicBezTo>
                  <a:cubicBezTo>
                    <a:pt x="2324" y="1006"/>
                    <a:pt x="1224" y="506"/>
                    <a:pt x="156" y="6"/>
                  </a:cubicBezTo>
                  <a:cubicBezTo>
                    <a:pt x="149" y="2"/>
                    <a:pt x="141" y="0"/>
                    <a:pt x="1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3" name="Google Shape;3383;p62"/>
            <p:cNvSpPr/>
            <p:nvPr/>
          </p:nvSpPr>
          <p:spPr>
            <a:xfrm flipH="1">
              <a:off x="4572593" y="2114450"/>
              <a:ext cx="447000" cy="291075"/>
            </a:xfrm>
            <a:custGeom>
              <a:avLst/>
              <a:gdLst/>
              <a:ahLst/>
              <a:cxnLst/>
              <a:rect l="l" t="t" r="r" b="b"/>
              <a:pathLst>
                <a:path w="17880" h="11643" extrusionOk="0">
                  <a:moveTo>
                    <a:pt x="7572" y="1"/>
                  </a:moveTo>
                  <a:lnTo>
                    <a:pt x="0" y="10442"/>
                  </a:lnTo>
                  <a:lnTo>
                    <a:pt x="1668" y="11642"/>
                  </a:lnTo>
                  <a:lnTo>
                    <a:pt x="8006" y="2936"/>
                  </a:lnTo>
                  <a:lnTo>
                    <a:pt x="16645" y="9374"/>
                  </a:lnTo>
                  <a:lnTo>
                    <a:pt x="17879" y="7706"/>
                  </a:lnTo>
                  <a:lnTo>
                    <a:pt x="757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4" name="Google Shape;3384;p62"/>
            <p:cNvSpPr/>
            <p:nvPr/>
          </p:nvSpPr>
          <p:spPr>
            <a:xfrm flipH="1">
              <a:off x="4755218" y="1815900"/>
              <a:ext cx="145975" cy="627150"/>
            </a:xfrm>
            <a:custGeom>
              <a:avLst/>
              <a:gdLst/>
              <a:ahLst/>
              <a:cxnLst/>
              <a:rect l="l" t="t" r="r" b="b"/>
              <a:pathLst>
                <a:path w="5839" h="25086" extrusionOk="0">
                  <a:moveTo>
                    <a:pt x="2069" y="1"/>
                  </a:moveTo>
                  <a:lnTo>
                    <a:pt x="1" y="301"/>
                  </a:lnTo>
                  <a:lnTo>
                    <a:pt x="3770" y="25085"/>
                  </a:lnTo>
                  <a:lnTo>
                    <a:pt x="5838" y="24785"/>
                  </a:lnTo>
                  <a:lnTo>
                    <a:pt x="206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5" name="Google Shape;3385;p62"/>
            <p:cNvSpPr/>
            <p:nvPr/>
          </p:nvSpPr>
          <p:spPr>
            <a:xfrm flipH="1">
              <a:off x="4464193" y="1789950"/>
              <a:ext cx="740550" cy="679300"/>
            </a:xfrm>
            <a:custGeom>
              <a:avLst/>
              <a:gdLst/>
              <a:ahLst/>
              <a:cxnLst/>
              <a:rect l="l" t="t" r="r" b="b"/>
              <a:pathLst>
                <a:path w="29622" h="27172" extrusionOk="0">
                  <a:moveTo>
                    <a:pt x="15057" y="2079"/>
                  </a:moveTo>
                  <a:cubicBezTo>
                    <a:pt x="20651" y="2079"/>
                    <a:pt x="25574" y="6151"/>
                    <a:pt x="26453" y="11847"/>
                  </a:cubicBezTo>
                  <a:cubicBezTo>
                    <a:pt x="27591" y="19366"/>
                    <a:pt x="21576" y="25124"/>
                    <a:pt x="15018" y="25124"/>
                  </a:cubicBezTo>
                  <a:cubicBezTo>
                    <a:pt x="12731" y="25124"/>
                    <a:pt x="10379" y="24424"/>
                    <a:pt x="8240" y="22854"/>
                  </a:cubicBezTo>
                  <a:cubicBezTo>
                    <a:pt x="1" y="16783"/>
                    <a:pt x="3203" y="3741"/>
                    <a:pt x="13344" y="2206"/>
                  </a:cubicBezTo>
                  <a:cubicBezTo>
                    <a:pt x="13919" y="2121"/>
                    <a:pt x="14492" y="2079"/>
                    <a:pt x="15057" y="2079"/>
                  </a:cubicBezTo>
                  <a:close/>
                  <a:moveTo>
                    <a:pt x="15037" y="1"/>
                  </a:moveTo>
                  <a:cubicBezTo>
                    <a:pt x="10789" y="1"/>
                    <a:pt x="6713" y="2011"/>
                    <a:pt x="4137" y="5542"/>
                  </a:cubicBezTo>
                  <a:cubicBezTo>
                    <a:pt x="868" y="9945"/>
                    <a:pt x="601" y="15916"/>
                    <a:pt x="3437" y="20620"/>
                  </a:cubicBezTo>
                  <a:cubicBezTo>
                    <a:pt x="5921" y="24741"/>
                    <a:pt x="10377" y="27172"/>
                    <a:pt x="15100" y="27172"/>
                  </a:cubicBezTo>
                  <a:cubicBezTo>
                    <a:pt x="15768" y="27172"/>
                    <a:pt x="16440" y="27123"/>
                    <a:pt x="17113" y="27024"/>
                  </a:cubicBezTo>
                  <a:cubicBezTo>
                    <a:pt x="24518" y="25890"/>
                    <a:pt x="29622" y="18952"/>
                    <a:pt x="28488" y="11546"/>
                  </a:cubicBezTo>
                  <a:cubicBezTo>
                    <a:pt x="27687" y="6109"/>
                    <a:pt x="23651" y="1706"/>
                    <a:pt x="18314" y="405"/>
                  </a:cubicBezTo>
                  <a:cubicBezTo>
                    <a:pt x="17225" y="133"/>
                    <a:pt x="16125" y="1"/>
                    <a:pt x="150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3399" name="Google Shape;3399;p62"/>
          <p:cNvCxnSpPr/>
          <p:nvPr/>
        </p:nvCxnSpPr>
        <p:spPr>
          <a:xfrm>
            <a:off x="796200" y="1534275"/>
            <a:ext cx="28497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535E31D1-4C81-9BEC-ADAA-23FB3094FF42}"/>
              </a:ext>
            </a:extLst>
          </p:cNvPr>
          <p:cNvSpPr/>
          <p:nvPr/>
        </p:nvSpPr>
        <p:spPr>
          <a:xfrm>
            <a:off x="539087" y="3127887"/>
            <a:ext cx="3381469" cy="158901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38"/>
          <p:cNvSpPr txBox="1">
            <a:spLocks noGrp="1"/>
          </p:cNvSpPr>
          <p:nvPr>
            <p:ph type="subTitle" idx="1"/>
          </p:nvPr>
        </p:nvSpPr>
        <p:spPr>
          <a:xfrm>
            <a:off x="720000" y="2409738"/>
            <a:ext cx="2574600" cy="14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Free time 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Events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Facebook </a:t>
            </a:r>
            <a:endParaRPr dirty="0"/>
          </a:p>
        </p:txBody>
      </p:sp>
      <p:sp>
        <p:nvSpPr>
          <p:cNvPr id="680" name="Google Shape;680;p38"/>
          <p:cNvSpPr txBox="1">
            <a:spLocks noGrp="1"/>
          </p:cNvSpPr>
          <p:nvPr>
            <p:ph type="title"/>
          </p:nvPr>
        </p:nvSpPr>
        <p:spPr>
          <a:xfrm>
            <a:off x="719999" y="1274863"/>
            <a:ext cx="2520353" cy="10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Motivations</a:t>
            </a:r>
            <a:endParaRPr dirty="0"/>
          </a:p>
        </p:txBody>
      </p:sp>
      <p:cxnSp>
        <p:nvCxnSpPr>
          <p:cNvPr id="681" name="Google Shape;681;p38"/>
          <p:cNvCxnSpPr>
            <a:cxnSpLocks/>
          </p:cNvCxnSpPr>
          <p:nvPr/>
        </p:nvCxnSpPr>
        <p:spPr>
          <a:xfrm flipV="1">
            <a:off x="796200" y="2278170"/>
            <a:ext cx="2393567" cy="8005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682" name="Google Shape;682;p38"/>
          <p:cNvGrpSpPr/>
          <p:nvPr/>
        </p:nvGrpSpPr>
        <p:grpSpPr>
          <a:xfrm>
            <a:off x="4074863" y="1263319"/>
            <a:ext cx="4799343" cy="2616860"/>
            <a:chOff x="4074863" y="1263319"/>
            <a:chExt cx="4799343" cy="2616860"/>
          </a:xfrm>
        </p:grpSpPr>
        <p:sp>
          <p:nvSpPr>
            <p:cNvPr id="683" name="Google Shape;683;p38"/>
            <p:cNvSpPr/>
            <p:nvPr/>
          </p:nvSpPr>
          <p:spPr>
            <a:xfrm>
              <a:off x="4322901" y="2014386"/>
              <a:ext cx="1115568" cy="752255"/>
            </a:xfrm>
            <a:custGeom>
              <a:avLst/>
              <a:gdLst/>
              <a:ahLst/>
              <a:cxnLst/>
              <a:rect l="l" t="t" r="r" b="b"/>
              <a:pathLst>
                <a:path w="58239" h="39272" extrusionOk="0">
                  <a:moveTo>
                    <a:pt x="1" y="1"/>
                  </a:moveTo>
                  <a:lnTo>
                    <a:pt x="1" y="39272"/>
                  </a:lnTo>
                  <a:lnTo>
                    <a:pt x="58239" y="39272"/>
                  </a:lnTo>
                  <a:lnTo>
                    <a:pt x="582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38"/>
            <p:cNvSpPr/>
            <p:nvPr/>
          </p:nvSpPr>
          <p:spPr>
            <a:xfrm>
              <a:off x="4319414" y="2010900"/>
              <a:ext cx="1122560" cy="759247"/>
            </a:xfrm>
            <a:custGeom>
              <a:avLst/>
              <a:gdLst/>
              <a:ahLst/>
              <a:cxnLst/>
              <a:rect l="l" t="t" r="r" b="b"/>
              <a:pathLst>
                <a:path w="58604" h="39637" extrusionOk="0">
                  <a:moveTo>
                    <a:pt x="58238" y="396"/>
                  </a:moveTo>
                  <a:lnTo>
                    <a:pt x="58238" y="39272"/>
                  </a:lnTo>
                  <a:lnTo>
                    <a:pt x="365" y="39272"/>
                  </a:lnTo>
                  <a:lnTo>
                    <a:pt x="365" y="396"/>
                  </a:lnTo>
                  <a:close/>
                  <a:moveTo>
                    <a:pt x="0" y="0"/>
                  </a:moveTo>
                  <a:lnTo>
                    <a:pt x="0" y="39636"/>
                  </a:lnTo>
                  <a:lnTo>
                    <a:pt x="58603" y="39636"/>
                  </a:lnTo>
                  <a:lnTo>
                    <a:pt x="586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38"/>
            <p:cNvSpPr/>
            <p:nvPr/>
          </p:nvSpPr>
          <p:spPr>
            <a:xfrm>
              <a:off x="4370635" y="2045839"/>
              <a:ext cx="59993" cy="51297"/>
            </a:xfrm>
            <a:custGeom>
              <a:avLst/>
              <a:gdLst/>
              <a:ahLst/>
              <a:cxnLst/>
              <a:rect l="l" t="t" r="r" b="b"/>
              <a:pathLst>
                <a:path w="3132" h="2678" extrusionOk="0">
                  <a:moveTo>
                    <a:pt x="1794" y="0"/>
                  </a:moveTo>
                  <a:cubicBezTo>
                    <a:pt x="579" y="0"/>
                    <a:pt x="1" y="1459"/>
                    <a:pt x="852" y="2280"/>
                  </a:cubicBezTo>
                  <a:cubicBezTo>
                    <a:pt x="1117" y="2555"/>
                    <a:pt x="1449" y="2678"/>
                    <a:pt x="1777" y="2678"/>
                  </a:cubicBezTo>
                  <a:cubicBezTo>
                    <a:pt x="2463" y="2678"/>
                    <a:pt x="3132" y="2140"/>
                    <a:pt x="3132" y="1338"/>
                  </a:cubicBezTo>
                  <a:cubicBezTo>
                    <a:pt x="3132" y="608"/>
                    <a:pt x="2524" y="0"/>
                    <a:pt x="179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38"/>
            <p:cNvSpPr/>
            <p:nvPr/>
          </p:nvSpPr>
          <p:spPr>
            <a:xfrm>
              <a:off x="4475451" y="2045839"/>
              <a:ext cx="59974" cy="51297"/>
            </a:xfrm>
            <a:custGeom>
              <a:avLst/>
              <a:gdLst/>
              <a:ahLst/>
              <a:cxnLst/>
              <a:rect l="l" t="t" r="r" b="b"/>
              <a:pathLst>
                <a:path w="3131" h="2678" extrusionOk="0">
                  <a:moveTo>
                    <a:pt x="1794" y="0"/>
                  </a:moveTo>
                  <a:cubicBezTo>
                    <a:pt x="608" y="0"/>
                    <a:pt x="0" y="1459"/>
                    <a:pt x="851" y="2280"/>
                  </a:cubicBezTo>
                  <a:cubicBezTo>
                    <a:pt x="1126" y="2555"/>
                    <a:pt x="1462" y="2678"/>
                    <a:pt x="1790" y="2678"/>
                  </a:cubicBezTo>
                  <a:cubicBezTo>
                    <a:pt x="2477" y="2678"/>
                    <a:pt x="3131" y="2140"/>
                    <a:pt x="3131" y="1338"/>
                  </a:cubicBezTo>
                  <a:cubicBezTo>
                    <a:pt x="3131" y="608"/>
                    <a:pt x="2523" y="0"/>
                    <a:pt x="179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38"/>
            <p:cNvSpPr/>
            <p:nvPr/>
          </p:nvSpPr>
          <p:spPr>
            <a:xfrm>
              <a:off x="4580248" y="2045839"/>
              <a:ext cx="60568" cy="51604"/>
            </a:xfrm>
            <a:custGeom>
              <a:avLst/>
              <a:gdLst/>
              <a:ahLst/>
              <a:cxnLst/>
              <a:rect l="l" t="t" r="r" b="b"/>
              <a:pathLst>
                <a:path w="3162" h="2694" extrusionOk="0">
                  <a:moveTo>
                    <a:pt x="1794" y="0"/>
                  </a:moveTo>
                  <a:cubicBezTo>
                    <a:pt x="608" y="0"/>
                    <a:pt x="0" y="1459"/>
                    <a:pt x="852" y="2310"/>
                  </a:cubicBezTo>
                  <a:cubicBezTo>
                    <a:pt x="1125" y="2574"/>
                    <a:pt x="1462" y="2694"/>
                    <a:pt x="1792" y="2694"/>
                  </a:cubicBezTo>
                  <a:cubicBezTo>
                    <a:pt x="2490" y="2694"/>
                    <a:pt x="3162" y="2162"/>
                    <a:pt x="3162" y="1338"/>
                  </a:cubicBezTo>
                  <a:cubicBezTo>
                    <a:pt x="3162" y="608"/>
                    <a:pt x="2554" y="0"/>
                    <a:pt x="17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38"/>
            <p:cNvSpPr/>
            <p:nvPr/>
          </p:nvSpPr>
          <p:spPr>
            <a:xfrm>
              <a:off x="4322901" y="2124432"/>
              <a:ext cx="1115568" cy="7011"/>
            </a:xfrm>
            <a:custGeom>
              <a:avLst/>
              <a:gdLst/>
              <a:ahLst/>
              <a:cxnLst/>
              <a:rect l="l" t="t" r="r" b="b"/>
              <a:pathLst>
                <a:path w="58239" h="366" extrusionOk="0">
                  <a:moveTo>
                    <a:pt x="1" y="1"/>
                  </a:moveTo>
                  <a:lnTo>
                    <a:pt x="1" y="365"/>
                  </a:lnTo>
                  <a:lnTo>
                    <a:pt x="58239" y="365"/>
                  </a:lnTo>
                  <a:lnTo>
                    <a:pt x="582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38"/>
            <p:cNvSpPr/>
            <p:nvPr/>
          </p:nvSpPr>
          <p:spPr>
            <a:xfrm>
              <a:off x="7685274" y="2538984"/>
              <a:ext cx="1115568" cy="752255"/>
            </a:xfrm>
            <a:custGeom>
              <a:avLst/>
              <a:gdLst/>
              <a:ahLst/>
              <a:cxnLst/>
              <a:rect l="l" t="t" r="r" b="b"/>
              <a:pathLst>
                <a:path w="58239" h="39272" extrusionOk="0">
                  <a:moveTo>
                    <a:pt x="1" y="0"/>
                  </a:moveTo>
                  <a:lnTo>
                    <a:pt x="1" y="39271"/>
                  </a:lnTo>
                  <a:lnTo>
                    <a:pt x="58239" y="39271"/>
                  </a:lnTo>
                  <a:lnTo>
                    <a:pt x="582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8"/>
            <p:cNvSpPr/>
            <p:nvPr/>
          </p:nvSpPr>
          <p:spPr>
            <a:xfrm>
              <a:off x="7681194" y="2535479"/>
              <a:ext cx="1123153" cy="759247"/>
            </a:xfrm>
            <a:custGeom>
              <a:avLst/>
              <a:gdLst/>
              <a:ahLst/>
              <a:cxnLst/>
              <a:rect l="l" t="t" r="r" b="b"/>
              <a:pathLst>
                <a:path w="58635" h="39637" extrusionOk="0">
                  <a:moveTo>
                    <a:pt x="58270" y="396"/>
                  </a:moveTo>
                  <a:lnTo>
                    <a:pt x="58270" y="39272"/>
                  </a:lnTo>
                  <a:lnTo>
                    <a:pt x="396" y="39272"/>
                  </a:lnTo>
                  <a:lnTo>
                    <a:pt x="396" y="396"/>
                  </a:lnTo>
                  <a:close/>
                  <a:moveTo>
                    <a:pt x="1" y="1"/>
                  </a:moveTo>
                  <a:lnTo>
                    <a:pt x="1" y="39637"/>
                  </a:lnTo>
                  <a:lnTo>
                    <a:pt x="58634" y="39637"/>
                  </a:lnTo>
                  <a:lnTo>
                    <a:pt x="5863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38"/>
            <p:cNvSpPr/>
            <p:nvPr/>
          </p:nvSpPr>
          <p:spPr>
            <a:xfrm>
              <a:off x="7733027" y="2570418"/>
              <a:ext cx="59974" cy="51316"/>
            </a:xfrm>
            <a:custGeom>
              <a:avLst/>
              <a:gdLst/>
              <a:ahLst/>
              <a:cxnLst/>
              <a:rect l="l" t="t" r="r" b="b"/>
              <a:pathLst>
                <a:path w="3131" h="2679" extrusionOk="0">
                  <a:moveTo>
                    <a:pt x="1794" y="1"/>
                  </a:moveTo>
                  <a:cubicBezTo>
                    <a:pt x="578" y="1"/>
                    <a:pt x="0" y="1460"/>
                    <a:pt x="821" y="2280"/>
                  </a:cubicBezTo>
                  <a:cubicBezTo>
                    <a:pt x="1096" y="2555"/>
                    <a:pt x="1435" y="2678"/>
                    <a:pt x="1767" y="2678"/>
                  </a:cubicBezTo>
                  <a:cubicBezTo>
                    <a:pt x="2463" y="2678"/>
                    <a:pt x="3131" y="2140"/>
                    <a:pt x="3131" y="1338"/>
                  </a:cubicBezTo>
                  <a:cubicBezTo>
                    <a:pt x="3131" y="609"/>
                    <a:pt x="2523" y="1"/>
                    <a:pt x="1794" y="1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38"/>
            <p:cNvSpPr/>
            <p:nvPr/>
          </p:nvSpPr>
          <p:spPr>
            <a:xfrm>
              <a:off x="7837824" y="2570418"/>
              <a:ext cx="59993" cy="51316"/>
            </a:xfrm>
            <a:custGeom>
              <a:avLst/>
              <a:gdLst/>
              <a:ahLst/>
              <a:cxnLst/>
              <a:rect l="l" t="t" r="r" b="b"/>
              <a:pathLst>
                <a:path w="3132" h="2679" extrusionOk="0">
                  <a:moveTo>
                    <a:pt x="1794" y="1"/>
                  </a:moveTo>
                  <a:cubicBezTo>
                    <a:pt x="578" y="1"/>
                    <a:pt x="0" y="1460"/>
                    <a:pt x="851" y="2280"/>
                  </a:cubicBezTo>
                  <a:cubicBezTo>
                    <a:pt x="1127" y="2555"/>
                    <a:pt x="1462" y="2678"/>
                    <a:pt x="1790" y="2678"/>
                  </a:cubicBezTo>
                  <a:cubicBezTo>
                    <a:pt x="2477" y="2678"/>
                    <a:pt x="3131" y="2140"/>
                    <a:pt x="3131" y="1338"/>
                  </a:cubicBezTo>
                  <a:cubicBezTo>
                    <a:pt x="3131" y="609"/>
                    <a:pt x="2523" y="1"/>
                    <a:pt x="1794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38"/>
            <p:cNvSpPr/>
            <p:nvPr/>
          </p:nvSpPr>
          <p:spPr>
            <a:xfrm>
              <a:off x="7942621" y="2570418"/>
              <a:ext cx="60568" cy="51316"/>
            </a:xfrm>
            <a:custGeom>
              <a:avLst/>
              <a:gdLst/>
              <a:ahLst/>
              <a:cxnLst/>
              <a:rect l="l" t="t" r="r" b="b"/>
              <a:pathLst>
                <a:path w="3162" h="2679" extrusionOk="0">
                  <a:moveTo>
                    <a:pt x="1794" y="1"/>
                  </a:moveTo>
                  <a:cubicBezTo>
                    <a:pt x="609" y="1"/>
                    <a:pt x="1" y="1460"/>
                    <a:pt x="852" y="2280"/>
                  </a:cubicBezTo>
                  <a:cubicBezTo>
                    <a:pt x="1127" y="2555"/>
                    <a:pt x="1465" y="2678"/>
                    <a:pt x="1798" y="2678"/>
                  </a:cubicBezTo>
                  <a:cubicBezTo>
                    <a:pt x="2494" y="2678"/>
                    <a:pt x="3162" y="2140"/>
                    <a:pt x="3162" y="1338"/>
                  </a:cubicBezTo>
                  <a:cubicBezTo>
                    <a:pt x="3162" y="609"/>
                    <a:pt x="2554" y="1"/>
                    <a:pt x="1794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38"/>
            <p:cNvSpPr/>
            <p:nvPr/>
          </p:nvSpPr>
          <p:spPr>
            <a:xfrm>
              <a:off x="7685274" y="2649030"/>
              <a:ext cx="1115568" cy="6992"/>
            </a:xfrm>
            <a:custGeom>
              <a:avLst/>
              <a:gdLst/>
              <a:ahLst/>
              <a:cxnLst/>
              <a:rect l="l" t="t" r="r" b="b"/>
              <a:pathLst>
                <a:path w="58239" h="365" extrusionOk="0">
                  <a:moveTo>
                    <a:pt x="1" y="0"/>
                  </a:moveTo>
                  <a:lnTo>
                    <a:pt x="1" y="365"/>
                  </a:lnTo>
                  <a:lnTo>
                    <a:pt x="58239" y="365"/>
                  </a:lnTo>
                  <a:lnTo>
                    <a:pt x="582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8"/>
            <p:cNvSpPr/>
            <p:nvPr/>
          </p:nvSpPr>
          <p:spPr>
            <a:xfrm>
              <a:off x="4657098" y="2635047"/>
              <a:ext cx="450085" cy="236411"/>
            </a:xfrm>
            <a:custGeom>
              <a:avLst/>
              <a:gdLst/>
              <a:ahLst/>
              <a:cxnLst/>
              <a:rect l="l" t="t" r="r" b="b"/>
              <a:pathLst>
                <a:path w="23497" h="12342" extrusionOk="0">
                  <a:moveTo>
                    <a:pt x="6019" y="1"/>
                  </a:moveTo>
                  <a:cubicBezTo>
                    <a:pt x="2675" y="61"/>
                    <a:pt x="1" y="2797"/>
                    <a:pt x="1" y="6171"/>
                  </a:cubicBezTo>
                  <a:cubicBezTo>
                    <a:pt x="1" y="9514"/>
                    <a:pt x="2675" y="12250"/>
                    <a:pt x="6019" y="12341"/>
                  </a:cubicBezTo>
                  <a:lnTo>
                    <a:pt x="16992" y="12311"/>
                  </a:lnTo>
                  <a:lnTo>
                    <a:pt x="17326" y="12311"/>
                  </a:lnTo>
                  <a:cubicBezTo>
                    <a:pt x="20731" y="12311"/>
                    <a:pt x="23497" y="9545"/>
                    <a:pt x="23497" y="6140"/>
                  </a:cubicBezTo>
                  <a:cubicBezTo>
                    <a:pt x="23466" y="2736"/>
                    <a:pt x="20700" y="1"/>
                    <a:pt x="17326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8"/>
            <p:cNvSpPr/>
            <p:nvPr/>
          </p:nvSpPr>
          <p:spPr>
            <a:xfrm>
              <a:off x="4774135" y="2706955"/>
              <a:ext cx="213693" cy="49803"/>
            </a:xfrm>
            <a:custGeom>
              <a:avLst/>
              <a:gdLst/>
              <a:ahLst/>
              <a:cxnLst/>
              <a:rect l="l" t="t" r="r" b="b"/>
              <a:pathLst>
                <a:path w="11156" h="2600" extrusionOk="0">
                  <a:moveTo>
                    <a:pt x="5563" y="0"/>
                  </a:moveTo>
                  <a:cubicBezTo>
                    <a:pt x="4750" y="0"/>
                    <a:pt x="3936" y="76"/>
                    <a:pt x="3131" y="228"/>
                  </a:cubicBezTo>
                  <a:cubicBezTo>
                    <a:pt x="2432" y="350"/>
                    <a:pt x="1763" y="624"/>
                    <a:pt x="1186" y="988"/>
                  </a:cubicBezTo>
                  <a:cubicBezTo>
                    <a:pt x="1034" y="1110"/>
                    <a:pt x="882" y="1201"/>
                    <a:pt x="760" y="1323"/>
                  </a:cubicBezTo>
                  <a:lnTo>
                    <a:pt x="365" y="1687"/>
                  </a:lnTo>
                  <a:cubicBezTo>
                    <a:pt x="304" y="1779"/>
                    <a:pt x="243" y="1870"/>
                    <a:pt x="213" y="1931"/>
                  </a:cubicBezTo>
                  <a:cubicBezTo>
                    <a:pt x="61" y="2143"/>
                    <a:pt x="0" y="2356"/>
                    <a:pt x="0" y="2599"/>
                  </a:cubicBezTo>
                  <a:lnTo>
                    <a:pt x="3161" y="2599"/>
                  </a:lnTo>
                  <a:cubicBezTo>
                    <a:pt x="3222" y="2599"/>
                    <a:pt x="3222" y="2569"/>
                    <a:pt x="3253" y="2538"/>
                  </a:cubicBezTo>
                  <a:cubicBezTo>
                    <a:pt x="3435" y="2174"/>
                    <a:pt x="3769" y="1961"/>
                    <a:pt x="4164" y="1931"/>
                  </a:cubicBezTo>
                  <a:cubicBezTo>
                    <a:pt x="4620" y="1900"/>
                    <a:pt x="5084" y="1885"/>
                    <a:pt x="5547" y="1885"/>
                  </a:cubicBezTo>
                  <a:cubicBezTo>
                    <a:pt x="6011" y="1885"/>
                    <a:pt x="6474" y="1900"/>
                    <a:pt x="6930" y="1931"/>
                  </a:cubicBezTo>
                  <a:cubicBezTo>
                    <a:pt x="7326" y="1961"/>
                    <a:pt x="7660" y="2174"/>
                    <a:pt x="7842" y="2538"/>
                  </a:cubicBezTo>
                  <a:cubicBezTo>
                    <a:pt x="7864" y="2560"/>
                    <a:pt x="7900" y="2581"/>
                    <a:pt x="7942" y="2581"/>
                  </a:cubicBezTo>
                  <a:cubicBezTo>
                    <a:pt x="7959" y="2581"/>
                    <a:pt x="7976" y="2578"/>
                    <a:pt x="7994" y="2569"/>
                  </a:cubicBezTo>
                  <a:lnTo>
                    <a:pt x="11155" y="2569"/>
                  </a:lnTo>
                  <a:cubicBezTo>
                    <a:pt x="11125" y="2417"/>
                    <a:pt x="11064" y="2265"/>
                    <a:pt x="11003" y="2113"/>
                  </a:cubicBezTo>
                  <a:cubicBezTo>
                    <a:pt x="10943" y="1961"/>
                    <a:pt x="10851" y="1809"/>
                    <a:pt x="10760" y="1687"/>
                  </a:cubicBezTo>
                  <a:lnTo>
                    <a:pt x="10365" y="1323"/>
                  </a:lnTo>
                  <a:cubicBezTo>
                    <a:pt x="10213" y="1231"/>
                    <a:pt x="10061" y="1110"/>
                    <a:pt x="9909" y="988"/>
                  </a:cubicBezTo>
                  <a:cubicBezTo>
                    <a:pt x="9332" y="624"/>
                    <a:pt x="8693" y="380"/>
                    <a:pt x="7994" y="228"/>
                  </a:cubicBezTo>
                  <a:cubicBezTo>
                    <a:pt x="7189" y="76"/>
                    <a:pt x="6376" y="0"/>
                    <a:pt x="55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8"/>
            <p:cNvSpPr/>
            <p:nvPr/>
          </p:nvSpPr>
          <p:spPr>
            <a:xfrm>
              <a:off x="4773541" y="2768385"/>
              <a:ext cx="61124" cy="29767"/>
            </a:xfrm>
            <a:custGeom>
              <a:avLst/>
              <a:gdLst/>
              <a:ahLst/>
              <a:cxnLst/>
              <a:rect l="l" t="t" r="r" b="b"/>
              <a:pathLst>
                <a:path w="3191" h="1554" extrusionOk="0">
                  <a:moveTo>
                    <a:pt x="1" y="0"/>
                  </a:moveTo>
                  <a:lnTo>
                    <a:pt x="1" y="91"/>
                  </a:lnTo>
                  <a:lnTo>
                    <a:pt x="1" y="1186"/>
                  </a:lnTo>
                  <a:cubicBezTo>
                    <a:pt x="1" y="1383"/>
                    <a:pt x="157" y="1554"/>
                    <a:pt x="374" y="1554"/>
                  </a:cubicBezTo>
                  <a:cubicBezTo>
                    <a:pt x="391" y="1554"/>
                    <a:pt x="408" y="1553"/>
                    <a:pt x="426" y="1550"/>
                  </a:cubicBezTo>
                  <a:lnTo>
                    <a:pt x="2767" y="1550"/>
                  </a:lnTo>
                  <a:cubicBezTo>
                    <a:pt x="2782" y="1553"/>
                    <a:pt x="2798" y="1554"/>
                    <a:pt x="2814" y="1554"/>
                  </a:cubicBezTo>
                  <a:cubicBezTo>
                    <a:pt x="3009" y="1554"/>
                    <a:pt x="3190" y="1380"/>
                    <a:pt x="3162" y="1155"/>
                  </a:cubicBezTo>
                  <a:lnTo>
                    <a:pt x="3162" y="243"/>
                  </a:lnTo>
                  <a:lnTo>
                    <a:pt x="316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8"/>
            <p:cNvSpPr/>
            <p:nvPr/>
          </p:nvSpPr>
          <p:spPr>
            <a:xfrm>
              <a:off x="4926724" y="2768385"/>
              <a:ext cx="60530" cy="29767"/>
            </a:xfrm>
            <a:custGeom>
              <a:avLst/>
              <a:gdLst/>
              <a:ahLst/>
              <a:cxnLst/>
              <a:rect l="l" t="t" r="r" b="b"/>
              <a:pathLst>
                <a:path w="3160" h="1554" extrusionOk="0">
                  <a:moveTo>
                    <a:pt x="59" y="0"/>
                  </a:moveTo>
                  <a:cubicBezTo>
                    <a:pt x="28" y="395"/>
                    <a:pt x="28" y="821"/>
                    <a:pt x="28" y="1186"/>
                  </a:cubicBezTo>
                  <a:cubicBezTo>
                    <a:pt x="0" y="1383"/>
                    <a:pt x="155" y="1554"/>
                    <a:pt x="347" y="1554"/>
                  </a:cubicBezTo>
                  <a:cubicBezTo>
                    <a:pt x="362" y="1554"/>
                    <a:pt x="377" y="1553"/>
                    <a:pt x="393" y="1550"/>
                  </a:cubicBezTo>
                  <a:lnTo>
                    <a:pt x="2764" y="1550"/>
                  </a:lnTo>
                  <a:cubicBezTo>
                    <a:pt x="2780" y="1553"/>
                    <a:pt x="2795" y="1554"/>
                    <a:pt x="2810" y="1554"/>
                  </a:cubicBezTo>
                  <a:cubicBezTo>
                    <a:pt x="3003" y="1554"/>
                    <a:pt x="3159" y="1383"/>
                    <a:pt x="3159" y="1186"/>
                  </a:cubicBezTo>
                  <a:lnTo>
                    <a:pt x="3159" y="91"/>
                  </a:lnTo>
                  <a:lnTo>
                    <a:pt x="31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8"/>
            <p:cNvSpPr/>
            <p:nvPr/>
          </p:nvSpPr>
          <p:spPr>
            <a:xfrm>
              <a:off x="8329226" y="2182663"/>
              <a:ext cx="487916" cy="491996"/>
            </a:xfrm>
            <a:custGeom>
              <a:avLst/>
              <a:gdLst/>
              <a:ahLst/>
              <a:cxnLst/>
              <a:rect l="l" t="t" r="r" b="b"/>
              <a:pathLst>
                <a:path w="25472" h="25685" extrusionOk="0">
                  <a:moveTo>
                    <a:pt x="12822" y="6971"/>
                  </a:moveTo>
                  <a:cubicBezTo>
                    <a:pt x="17322" y="6971"/>
                    <a:pt x="20427" y="12243"/>
                    <a:pt x="17539" y="16292"/>
                  </a:cubicBezTo>
                  <a:cubicBezTo>
                    <a:pt x="16411" y="17862"/>
                    <a:pt x="14609" y="18740"/>
                    <a:pt x="12751" y="18740"/>
                  </a:cubicBezTo>
                  <a:cubicBezTo>
                    <a:pt x="12054" y="18740"/>
                    <a:pt x="11349" y="18616"/>
                    <a:pt x="10669" y="18359"/>
                  </a:cubicBezTo>
                  <a:cubicBezTo>
                    <a:pt x="5411" y="16353"/>
                    <a:pt x="5684" y="8845"/>
                    <a:pt x="11064" y="7234"/>
                  </a:cubicBezTo>
                  <a:cubicBezTo>
                    <a:pt x="11666" y="7054"/>
                    <a:pt x="12255" y="6971"/>
                    <a:pt x="12822" y="6971"/>
                  </a:cubicBezTo>
                  <a:close/>
                  <a:moveTo>
                    <a:pt x="15563" y="0"/>
                  </a:moveTo>
                  <a:lnTo>
                    <a:pt x="14530" y="1946"/>
                  </a:lnTo>
                  <a:cubicBezTo>
                    <a:pt x="14209" y="2499"/>
                    <a:pt x="13638" y="2829"/>
                    <a:pt x="13029" y="2829"/>
                  </a:cubicBezTo>
                  <a:cubicBezTo>
                    <a:pt x="13002" y="2829"/>
                    <a:pt x="12976" y="2828"/>
                    <a:pt x="12949" y="2827"/>
                  </a:cubicBezTo>
                  <a:cubicBezTo>
                    <a:pt x="12615" y="2827"/>
                    <a:pt x="12250" y="2827"/>
                    <a:pt x="11915" y="2888"/>
                  </a:cubicBezTo>
                  <a:cubicBezTo>
                    <a:pt x="11861" y="2893"/>
                    <a:pt x="11807" y="2895"/>
                    <a:pt x="11753" y="2895"/>
                  </a:cubicBezTo>
                  <a:cubicBezTo>
                    <a:pt x="11171" y="2895"/>
                    <a:pt x="10611" y="2601"/>
                    <a:pt x="10305" y="2128"/>
                  </a:cubicBezTo>
                  <a:lnTo>
                    <a:pt x="9119" y="213"/>
                  </a:lnTo>
                  <a:lnTo>
                    <a:pt x="3040" y="4012"/>
                  </a:lnTo>
                  <a:lnTo>
                    <a:pt x="4195" y="5927"/>
                  </a:lnTo>
                  <a:cubicBezTo>
                    <a:pt x="4529" y="6444"/>
                    <a:pt x="4529" y="7143"/>
                    <a:pt x="4195" y="7660"/>
                  </a:cubicBezTo>
                  <a:cubicBezTo>
                    <a:pt x="4104" y="7842"/>
                    <a:pt x="4013" y="7994"/>
                    <a:pt x="3921" y="8146"/>
                  </a:cubicBezTo>
                  <a:cubicBezTo>
                    <a:pt x="3830" y="8329"/>
                    <a:pt x="3739" y="8481"/>
                    <a:pt x="3678" y="8663"/>
                  </a:cubicBezTo>
                  <a:cubicBezTo>
                    <a:pt x="3405" y="9240"/>
                    <a:pt x="2827" y="9605"/>
                    <a:pt x="2189" y="9636"/>
                  </a:cubicBezTo>
                  <a:lnTo>
                    <a:pt x="0" y="9696"/>
                  </a:lnTo>
                  <a:lnTo>
                    <a:pt x="213" y="16870"/>
                  </a:lnTo>
                  <a:lnTo>
                    <a:pt x="2402" y="16809"/>
                  </a:lnTo>
                  <a:cubicBezTo>
                    <a:pt x="2428" y="16808"/>
                    <a:pt x="2455" y="16807"/>
                    <a:pt x="2482" y="16807"/>
                  </a:cubicBezTo>
                  <a:cubicBezTo>
                    <a:pt x="3088" y="16807"/>
                    <a:pt x="3630" y="17136"/>
                    <a:pt x="3921" y="17660"/>
                  </a:cubicBezTo>
                  <a:cubicBezTo>
                    <a:pt x="4104" y="17994"/>
                    <a:pt x="4317" y="18329"/>
                    <a:pt x="4529" y="18633"/>
                  </a:cubicBezTo>
                  <a:cubicBezTo>
                    <a:pt x="4894" y="19149"/>
                    <a:pt x="4924" y="19848"/>
                    <a:pt x="4621" y="20396"/>
                  </a:cubicBezTo>
                  <a:lnTo>
                    <a:pt x="3587" y="22341"/>
                  </a:lnTo>
                  <a:lnTo>
                    <a:pt x="9940" y="25684"/>
                  </a:lnTo>
                  <a:lnTo>
                    <a:pt x="10973" y="23770"/>
                  </a:lnTo>
                  <a:cubicBezTo>
                    <a:pt x="11265" y="23214"/>
                    <a:pt x="11838" y="22856"/>
                    <a:pt x="12476" y="22856"/>
                  </a:cubicBezTo>
                  <a:cubicBezTo>
                    <a:pt x="12502" y="22856"/>
                    <a:pt x="12528" y="22856"/>
                    <a:pt x="12554" y="22858"/>
                  </a:cubicBezTo>
                  <a:cubicBezTo>
                    <a:pt x="12888" y="22858"/>
                    <a:pt x="13253" y="22858"/>
                    <a:pt x="13587" y="22827"/>
                  </a:cubicBezTo>
                  <a:cubicBezTo>
                    <a:pt x="13641" y="22822"/>
                    <a:pt x="13695" y="22820"/>
                    <a:pt x="13749" y="22820"/>
                  </a:cubicBezTo>
                  <a:cubicBezTo>
                    <a:pt x="14331" y="22820"/>
                    <a:pt x="14892" y="23117"/>
                    <a:pt x="15198" y="23618"/>
                  </a:cubicBezTo>
                  <a:lnTo>
                    <a:pt x="16353" y="25502"/>
                  </a:lnTo>
                  <a:lnTo>
                    <a:pt x="22463" y="21703"/>
                  </a:lnTo>
                  <a:lnTo>
                    <a:pt x="21308" y="19848"/>
                  </a:lnTo>
                  <a:cubicBezTo>
                    <a:pt x="20973" y="19301"/>
                    <a:pt x="20973" y="18602"/>
                    <a:pt x="21308" y="18055"/>
                  </a:cubicBezTo>
                  <a:cubicBezTo>
                    <a:pt x="21399" y="17903"/>
                    <a:pt x="21490" y="17751"/>
                    <a:pt x="21551" y="17599"/>
                  </a:cubicBezTo>
                  <a:cubicBezTo>
                    <a:pt x="21642" y="17417"/>
                    <a:pt x="21733" y="17265"/>
                    <a:pt x="21794" y="17113"/>
                  </a:cubicBezTo>
                  <a:cubicBezTo>
                    <a:pt x="22068" y="16535"/>
                    <a:pt x="22645" y="16140"/>
                    <a:pt x="23283" y="16110"/>
                  </a:cubicBezTo>
                  <a:lnTo>
                    <a:pt x="25472" y="16049"/>
                  </a:lnTo>
                  <a:lnTo>
                    <a:pt x="25259" y="8876"/>
                  </a:lnTo>
                  <a:lnTo>
                    <a:pt x="23040" y="8936"/>
                  </a:lnTo>
                  <a:cubicBezTo>
                    <a:pt x="22402" y="8936"/>
                    <a:pt x="21824" y="8602"/>
                    <a:pt x="21521" y="8025"/>
                  </a:cubicBezTo>
                  <a:cubicBezTo>
                    <a:pt x="21338" y="7721"/>
                    <a:pt x="21156" y="7417"/>
                    <a:pt x="20973" y="7143"/>
                  </a:cubicBezTo>
                  <a:cubicBezTo>
                    <a:pt x="20609" y="6596"/>
                    <a:pt x="20548" y="5927"/>
                    <a:pt x="20852" y="5350"/>
                  </a:cubicBezTo>
                  <a:lnTo>
                    <a:pt x="21885" y="3404"/>
                  </a:lnTo>
                  <a:lnTo>
                    <a:pt x="1556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8"/>
            <p:cNvSpPr/>
            <p:nvPr/>
          </p:nvSpPr>
          <p:spPr>
            <a:xfrm>
              <a:off x="7934480" y="1957917"/>
              <a:ext cx="342357" cy="339465"/>
            </a:xfrm>
            <a:custGeom>
              <a:avLst/>
              <a:gdLst/>
              <a:ahLst/>
              <a:cxnLst/>
              <a:rect l="l" t="t" r="r" b="b"/>
              <a:pathLst>
                <a:path w="17873" h="17722" extrusionOk="0">
                  <a:moveTo>
                    <a:pt x="8909" y="4748"/>
                  </a:moveTo>
                  <a:cubicBezTo>
                    <a:pt x="11025" y="4748"/>
                    <a:pt x="13050" y="6388"/>
                    <a:pt x="13070" y="8876"/>
                  </a:cubicBezTo>
                  <a:cubicBezTo>
                    <a:pt x="13070" y="11156"/>
                    <a:pt x="11216" y="12979"/>
                    <a:pt x="8936" y="12979"/>
                  </a:cubicBezTo>
                  <a:lnTo>
                    <a:pt x="8936" y="13010"/>
                  </a:lnTo>
                  <a:cubicBezTo>
                    <a:pt x="5259" y="12979"/>
                    <a:pt x="3435" y="8572"/>
                    <a:pt x="6018" y="5958"/>
                  </a:cubicBezTo>
                  <a:cubicBezTo>
                    <a:pt x="6864" y="5122"/>
                    <a:pt x="7897" y="4748"/>
                    <a:pt x="8909" y="4748"/>
                  </a:cubicBezTo>
                  <a:close/>
                  <a:moveTo>
                    <a:pt x="6414" y="0"/>
                  </a:moveTo>
                  <a:lnTo>
                    <a:pt x="6414" y="1520"/>
                  </a:lnTo>
                  <a:cubicBezTo>
                    <a:pt x="6414" y="1976"/>
                    <a:pt x="6170" y="2402"/>
                    <a:pt x="5745" y="2584"/>
                  </a:cubicBezTo>
                  <a:cubicBezTo>
                    <a:pt x="5532" y="2706"/>
                    <a:pt x="5319" y="2827"/>
                    <a:pt x="5107" y="2979"/>
                  </a:cubicBezTo>
                  <a:cubicBezTo>
                    <a:pt x="4913" y="3108"/>
                    <a:pt x="4685" y="3178"/>
                    <a:pt x="4454" y="3178"/>
                  </a:cubicBezTo>
                  <a:cubicBezTo>
                    <a:pt x="4251" y="3178"/>
                    <a:pt x="4046" y="3124"/>
                    <a:pt x="3860" y="3010"/>
                  </a:cubicBezTo>
                  <a:lnTo>
                    <a:pt x="2523" y="2250"/>
                  </a:lnTo>
                  <a:lnTo>
                    <a:pt x="0" y="6627"/>
                  </a:lnTo>
                  <a:lnTo>
                    <a:pt x="1337" y="7387"/>
                  </a:lnTo>
                  <a:cubicBezTo>
                    <a:pt x="1733" y="7599"/>
                    <a:pt x="1945" y="8025"/>
                    <a:pt x="1915" y="8481"/>
                  </a:cubicBezTo>
                  <a:lnTo>
                    <a:pt x="1915" y="8876"/>
                  </a:lnTo>
                  <a:lnTo>
                    <a:pt x="1915" y="9241"/>
                  </a:lnTo>
                  <a:cubicBezTo>
                    <a:pt x="1945" y="9697"/>
                    <a:pt x="1733" y="10122"/>
                    <a:pt x="1337" y="10335"/>
                  </a:cubicBezTo>
                  <a:lnTo>
                    <a:pt x="0" y="11095"/>
                  </a:lnTo>
                  <a:lnTo>
                    <a:pt x="2523" y="15472"/>
                  </a:lnTo>
                  <a:lnTo>
                    <a:pt x="3860" y="14712"/>
                  </a:lnTo>
                  <a:cubicBezTo>
                    <a:pt x="4046" y="14598"/>
                    <a:pt x="4244" y="14544"/>
                    <a:pt x="4444" y="14544"/>
                  </a:cubicBezTo>
                  <a:cubicBezTo>
                    <a:pt x="4670" y="14544"/>
                    <a:pt x="4897" y="14613"/>
                    <a:pt x="5107" y="14742"/>
                  </a:cubicBezTo>
                  <a:cubicBezTo>
                    <a:pt x="5319" y="14894"/>
                    <a:pt x="5532" y="15016"/>
                    <a:pt x="5745" y="15137"/>
                  </a:cubicBezTo>
                  <a:cubicBezTo>
                    <a:pt x="6170" y="15320"/>
                    <a:pt x="6414" y="15745"/>
                    <a:pt x="6414" y="16201"/>
                  </a:cubicBezTo>
                  <a:lnTo>
                    <a:pt x="6414" y="17721"/>
                  </a:lnTo>
                  <a:lnTo>
                    <a:pt x="11459" y="17721"/>
                  </a:lnTo>
                  <a:lnTo>
                    <a:pt x="11459" y="16171"/>
                  </a:lnTo>
                  <a:cubicBezTo>
                    <a:pt x="11459" y="15715"/>
                    <a:pt x="11702" y="15320"/>
                    <a:pt x="12098" y="15107"/>
                  </a:cubicBezTo>
                  <a:cubicBezTo>
                    <a:pt x="12341" y="14986"/>
                    <a:pt x="12554" y="14864"/>
                    <a:pt x="12766" y="14742"/>
                  </a:cubicBezTo>
                  <a:cubicBezTo>
                    <a:pt x="12960" y="14597"/>
                    <a:pt x="13188" y="14529"/>
                    <a:pt x="13419" y="14529"/>
                  </a:cubicBezTo>
                  <a:cubicBezTo>
                    <a:pt x="13622" y="14529"/>
                    <a:pt x="13827" y="14582"/>
                    <a:pt x="14013" y="14682"/>
                  </a:cubicBezTo>
                  <a:lnTo>
                    <a:pt x="15350" y="15441"/>
                  </a:lnTo>
                  <a:lnTo>
                    <a:pt x="17873" y="11095"/>
                  </a:lnTo>
                  <a:lnTo>
                    <a:pt x="16535" y="10335"/>
                  </a:lnTo>
                  <a:cubicBezTo>
                    <a:pt x="16140" y="10122"/>
                    <a:pt x="15927" y="9697"/>
                    <a:pt x="15958" y="9241"/>
                  </a:cubicBezTo>
                  <a:lnTo>
                    <a:pt x="15958" y="8846"/>
                  </a:lnTo>
                  <a:lnTo>
                    <a:pt x="15958" y="8481"/>
                  </a:lnTo>
                  <a:cubicBezTo>
                    <a:pt x="15897" y="8025"/>
                    <a:pt x="16140" y="7599"/>
                    <a:pt x="16535" y="7387"/>
                  </a:cubicBezTo>
                  <a:lnTo>
                    <a:pt x="17873" y="6627"/>
                  </a:lnTo>
                  <a:lnTo>
                    <a:pt x="15350" y="2250"/>
                  </a:lnTo>
                  <a:lnTo>
                    <a:pt x="14013" y="3010"/>
                  </a:lnTo>
                  <a:cubicBezTo>
                    <a:pt x="13827" y="3124"/>
                    <a:pt x="13622" y="3178"/>
                    <a:pt x="13418" y="3178"/>
                  </a:cubicBezTo>
                  <a:cubicBezTo>
                    <a:pt x="13188" y="3178"/>
                    <a:pt x="12960" y="3108"/>
                    <a:pt x="12766" y="2979"/>
                  </a:cubicBezTo>
                  <a:cubicBezTo>
                    <a:pt x="12554" y="2827"/>
                    <a:pt x="12341" y="2706"/>
                    <a:pt x="12098" y="2584"/>
                  </a:cubicBezTo>
                  <a:cubicBezTo>
                    <a:pt x="11702" y="2402"/>
                    <a:pt x="11459" y="1976"/>
                    <a:pt x="11459" y="1520"/>
                  </a:cubicBezTo>
                  <a:lnTo>
                    <a:pt x="1145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8"/>
            <p:cNvSpPr/>
            <p:nvPr/>
          </p:nvSpPr>
          <p:spPr>
            <a:xfrm>
              <a:off x="4756072" y="1719208"/>
              <a:ext cx="341802" cy="340614"/>
            </a:xfrm>
            <a:custGeom>
              <a:avLst/>
              <a:gdLst/>
              <a:ahLst/>
              <a:cxnLst/>
              <a:rect l="l" t="t" r="r" b="b"/>
              <a:pathLst>
                <a:path w="17844" h="17782" extrusionOk="0">
                  <a:moveTo>
                    <a:pt x="8959" y="4748"/>
                  </a:moveTo>
                  <a:cubicBezTo>
                    <a:pt x="9974" y="4748"/>
                    <a:pt x="11010" y="5122"/>
                    <a:pt x="11855" y="5958"/>
                  </a:cubicBezTo>
                  <a:cubicBezTo>
                    <a:pt x="14439" y="8572"/>
                    <a:pt x="12585" y="13010"/>
                    <a:pt x="8937" y="13010"/>
                  </a:cubicBezTo>
                  <a:cubicBezTo>
                    <a:pt x="6658" y="13010"/>
                    <a:pt x="4803" y="11155"/>
                    <a:pt x="4803" y="8876"/>
                  </a:cubicBezTo>
                  <a:cubicBezTo>
                    <a:pt x="4803" y="6387"/>
                    <a:pt x="6835" y="4748"/>
                    <a:pt x="8959" y="4748"/>
                  </a:cubicBezTo>
                  <a:close/>
                  <a:moveTo>
                    <a:pt x="6414" y="0"/>
                  </a:moveTo>
                  <a:lnTo>
                    <a:pt x="6414" y="1550"/>
                  </a:lnTo>
                  <a:cubicBezTo>
                    <a:pt x="6414" y="2006"/>
                    <a:pt x="6141" y="2402"/>
                    <a:pt x="5746" y="2614"/>
                  </a:cubicBezTo>
                  <a:cubicBezTo>
                    <a:pt x="5533" y="2736"/>
                    <a:pt x="5320" y="2857"/>
                    <a:pt x="5107" y="2979"/>
                  </a:cubicBezTo>
                  <a:cubicBezTo>
                    <a:pt x="4890" y="3113"/>
                    <a:pt x="4645" y="3182"/>
                    <a:pt x="4403" y="3182"/>
                  </a:cubicBezTo>
                  <a:cubicBezTo>
                    <a:pt x="4205" y="3182"/>
                    <a:pt x="4009" y="3136"/>
                    <a:pt x="3831" y="3040"/>
                  </a:cubicBezTo>
                  <a:lnTo>
                    <a:pt x="2493" y="2280"/>
                  </a:lnTo>
                  <a:lnTo>
                    <a:pt x="1" y="6627"/>
                  </a:lnTo>
                  <a:lnTo>
                    <a:pt x="1338" y="7386"/>
                  </a:lnTo>
                  <a:cubicBezTo>
                    <a:pt x="1733" y="7630"/>
                    <a:pt x="1946" y="8055"/>
                    <a:pt x="1916" y="8511"/>
                  </a:cubicBezTo>
                  <a:lnTo>
                    <a:pt x="1916" y="8876"/>
                  </a:lnTo>
                  <a:lnTo>
                    <a:pt x="1916" y="9271"/>
                  </a:lnTo>
                  <a:cubicBezTo>
                    <a:pt x="1946" y="9696"/>
                    <a:pt x="1733" y="10122"/>
                    <a:pt x="1338" y="10365"/>
                  </a:cubicBezTo>
                  <a:lnTo>
                    <a:pt x="1" y="11155"/>
                  </a:lnTo>
                  <a:lnTo>
                    <a:pt x="2524" y="15502"/>
                  </a:lnTo>
                  <a:lnTo>
                    <a:pt x="3831" y="14742"/>
                  </a:lnTo>
                  <a:cubicBezTo>
                    <a:pt x="4009" y="14646"/>
                    <a:pt x="4205" y="14600"/>
                    <a:pt x="4403" y="14600"/>
                  </a:cubicBezTo>
                  <a:cubicBezTo>
                    <a:pt x="4645" y="14600"/>
                    <a:pt x="4890" y="14669"/>
                    <a:pt x="5107" y="14803"/>
                  </a:cubicBezTo>
                  <a:cubicBezTo>
                    <a:pt x="5320" y="14925"/>
                    <a:pt x="5533" y="15046"/>
                    <a:pt x="5746" y="15168"/>
                  </a:cubicBezTo>
                  <a:cubicBezTo>
                    <a:pt x="6141" y="15380"/>
                    <a:pt x="6414" y="15776"/>
                    <a:pt x="6414" y="16232"/>
                  </a:cubicBezTo>
                  <a:lnTo>
                    <a:pt x="6414" y="17782"/>
                  </a:lnTo>
                  <a:lnTo>
                    <a:pt x="11460" y="17782"/>
                  </a:lnTo>
                  <a:lnTo>
                    <a:pt x="11460" y="16232"/>
                  </a:lnTo>
                  <a:cubicBezTo>
                    <a:pt x="11460" y="15776"/>
                    <a:pt x="11703" y="15380"/>
                    <a:pt x="12098" y="15168"/>
                  </a:cubicBezTo>
                  <a:cubicBezTo>
                    <a:pt x="12342" y="15046"/>
                    <a:pt x="12554" y="14925"/>
                    <a:pt x="12767" y="14803"/>
                  </a:cubicBezTo>
                  <a:cubicBezTo>
                    <a:pt x="12968" y="14669"/>
                    <a:pt x="13205" y="14600"/>
                    <a:pt x="13444" y="14600"/>
                  </a:cubicBezTo>
                  <a:cubicBezTo>
                    <a:pt x="13639" y="14600"/>
                    <a:pt x="13835" y="14646"/>
                    <a:pt x="14013" y="14742"/>
                  </a:cubicBezTo>
                  <a:lnTo>
                    <a:pt x="15351" y="15502"/>
                  </a:lnTo>
                  <a:lnTo>
                    <a:pt x="17843" y="11155"/>
                  </a:lnTo>
                  <a:lnTo>
                    <a:pt x="16506" y="10396"/>
                  </a:lnTo>
                  <a:cubicBezTo>
                    <a:pt x="16111" y="10152"/>
                    <a:pt x="15898" y="9727"/>
                    <a:pt x="15928" y="9271"/>
                  </a:cubicBezTo>
                  <a:lnTo>
                    <a:pt x="15928" y="8876"/>
                  </a:lnTo>
                  <a:lnTo>
                    <a:pt x="15928" y="8511"/>
                  </a:lnTo>
                  <a:cubicBezTo>
                    <a:pt x="15898" y="8055"/>
                    <a:pt x="16111" y="7630"/>
                    <a:pt x="16506" y="7386"/>
                  </a:cubicBezTo>
                  <a:lnTo>
                    <a:pt x="17843" y="6627"/>
                  </a:lnTo>
                  <a:lnTo>
                    <a:pt x="15351" y="2280"/>
                  </a:lnTo>
                  <a:lnTo>
                    <a:pt x="14013" y="3040"/>
                  </a:lnTo>
                  <a:cubicBezTo>
                    <a:pt x="13835" y="3136"/>
                    <a:pt x="13639" y="3182"/>
                    <a:pt x="13441" y="3182"/>
                  </a:cubicBezTo>
                  <a:cubicBezTo>
                    <a:pt x="13199" y="3182"/>
                    <a:pt x="12954" y="3113"/>
                    <a:pt x="12737" y="2979"/>
                  </a:cubicBezTo>
                  <a:cubicBezTo>
                    <a:pt x="12554" y="2857"/>
                    <a:pt x="12311" y="2736"/>
                    <a:pt x="12098" y="2614"/>
                  </a:cubicBezTo>
                  <a:cubicBezTo>
                    <a:pt x="11703" y="2402"/>
                    <a:pt x="11430" y="2006"/>
                    <a:pt x="11430" y="1550"/>
                  </a:cubicBezTo>
                  <a:lnTo>
                    <a:pt x="1143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8"/>
            <p:cNvSpPr/>
            <p:nvPr/>
          </p:nvSpPr>
          <p:spPr>
            <a:xfrm>
              <a:off x="5790710" y="1477606"/>
              <a:ext cx="944974" cy="855845"/>
            </a:xfrm>
            <a:custGeom>
              <a:avLst/>
              <a:gdLst/>
              <a:ahLst/>
              <a:cxnLst/>
              <a:rect l="l" t="t" r="r" b="b"/>
              <a:pathLst>
                <a:path w="49333" h="44680" extrusionOk="0">
                  <a:moveTo>
                    <a:pt x="24636" y="0"/>
                  </a:moveTo>
                  <a:cubicBezTo>
                    <a:pt x="14618" y="0"/>
                    <a:pt x="5506" y="6769"/>
                    <a:pt x="2979" y="16929"/>
                  </a:cubicBezTo>
                  <a:cubicBezTo>
                    <a:pt x="0" y="28905"/>
                    <a:pt x="7295" y="41033"/>
                    <a:pt x="19271" y="44012"/>
                  </a:cubicBezTo>
                  <a:cubicBezTo>
                    <a:pt x="21087" y="44464"/>
                    <a:pt x="22906" y="44680"/>
                    <a:pt x="24696" y="44680"/>
                  </a:cubicBezTo>
                  <a:cubicBezTo>
                    <a:pt x="34714" y="44680"/>
                    <a:pt x="43826" y="37911"/>
                    <a:pt x="46354" y="27750"/>
                  </a:cubicBezTo>
                  <a:cubicBezTo>
                    <a:pt x="49332" y="15774"/>
                    <a:pt x="42037" y="3647"/>
                    <a:pt x="30061" y="668"/>
                  </a:cubicBezTo>
                  <a:cubicBezTo>
                    <a:pt x="28246" y="216"/>
                    <a:pt x="26427" y="0"/>
                    <a:pt x="246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8"/>
            <p:cNvSpPr/>
            <p:nvPr/>
          </p:nvSpPr>
          <p:spPr>
            <a:xfrm>
              <a:off x="5901905" y="1578419"/>
              <a:ext cx="721396" cy="653645"/>
            </a:xfrm>
            <a:custGeom>
              <a:avLst/>
              <a:gdLst/>
              <a:ahLst/>
              <a:cxnLst/>
              <a:rect l="l" t="t" r="r" b="b"/>
              <a:pathLst>
                <a:path w="37661" h="34124" extrusionOk="0">
                  <a:moveTo>
                    <a:pt x="18836" y="0"/>
                  </a:moveTo>
                  <a:cubicBezTo>
                    <a:pt x="11188" y="0"/>
                    <a:pt x="4240" y="5177"/>
                    <a:pt x="2280" y="12913"/>
                  </a:cubicBezTo>
                  <a:cubicBezTo>
                    <a:pt x="1" y="22062"/>
                    <a:pt x="5563" y="31302"/>
                    <a:pt x="14682" y="33612"/>
                  </a:cubicBezTo>
                  <a:cubicBezTo>
                    <a:pt x="16069" y="33958"/>
                    <a:pt x="17459" y="34123"/>
                    <a:pt x="18827" y="34123"/>
                  </a:cubicBezTo>
                  <a:cubicBezTo>
                    <a:pt x="26482" y="34123"/>
                    <a:pt x="33447" y="28947"/>
                    <a:pt x="35381" y="21211"/>
                  </a:cubicBezTo>
                  <a:cubicBezTo>
                    <a:pt x="37661" y="12062"/>
                    <a:pt x="32129" y="2791"/>
                    <a:pt x="22980" y="511"/>
                  </a:cubicBezTo>
                  <a:cubicBezTo>
                    <a:pt x="21593" y="166"/>
                    <a:pt x="20203" y="0"/>
                    <a:pt x="188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8"/>
            <p:cNvSpPr/>
            <p:nvPr/>
          </p:nvSpPr>
          <p:spPr>
            <a:xfrm>
              <a:off x="6004959" y="1671914"/>
              <a:ext cx="515882" cy="467229"/>
            </a:xfrm>
            <a:custGeom>
              <a:avLst/>
              <a:gdLst/>
              <a:ahLst/>
              <a:cxnLst/>
              <a:rect l="l" t="t" r="r" b="b"/>
              <a:pathLst>
                <a:path w="26932" h="24392" extrusionOk="0">
                  <a:moveTo>
                    <a:pt x="13458" y="1"/>
                  </a:moveTo>
                  <a:cubicBezTo>
                    <a:pt x="8006" y="1"/>
                    <a:pt x="3058" y="3682"/>
                    <a:pt x="1642" y="9217"/>
                  </a:cubicBezTo>
                  <a:cubicBezTo>
                    <a:pt x="1" y="15752"/>
                    <a:pt x="3952" y="22378"/>
                    <a:pt x="10487" y="24020"/>
                  </a:cubicBezTo>
                  <a:cubicBezTo>
                    <a:pt x="11487" y="24271"/>
                    <a:pt x="12490" y="24391"/>
                    <a:pt x="13476" y="24391"/>
                  </a:cubicBezTo>
                  <a:cubicBezTo>
                    <a:pt x="18934" y="24391"/>
                    <a:pt x="23900" y="20710"/>
                    <a:pt x="25290" y="15175"/>
                  </a:cubicBezTo>
                  <a:cubicBezTo>
                    <a:pt x="26931" y="8640"/>
                    <a:pt x="22980" y="2013"/>
                    <a:pt x="16445" y="372"/>
                  </a:cubicBezTo>
                  <a:cubicBezTo>
                    <a:pt x="15445" y="121"/>
                    <a:pt x="14443" y="1"/>
                    <a:pt x="1345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8"/>
            <p:cNvSpPr/>
            <p:nvPr/>
          </p:nvSpPr>
          <p:spPr>
            <a:xfrm>
              <a:off x="6120253" y="1776347"/>
              <a:ext cx="285295" cy="257980"/>
            </a:xfrm>
            <a:custGeom>
              <a:avLst/>
              <a:gdLst/>
              <a:ahLst/>
              <a:cxnLst/>
              <a:rect l="l" t="t" r="r" b="b"/>
              <a:pathLst>
                <a:path w="14894" h="13468" extrusionOk="0">
                  <a:moveTo>
                    <a:pt x="7427" y="0"/>
                  </a:moveTo>
                  <a:cubicBezTo>
                    <a:pt x="4429" y="0"/>
                    <a:pt x="1683" y="2015"/>
                    <a:pt x="912" y="5072"/>
                  </a:cubicBezTo>
                  <a:cubicBezTo>
                    <a:pt x="0" y="8689"/>
                    <a:pt x="2189" y="12337"/>
                    <a:pt x="5775" y="13249"/>
                  </a:cubicBezTo>
                  <a:cubicBezTo>
                    <a:pt x="6344" y="13397"/>
                    <a:pt x="6914" y="13467"/>
                    <a:pt x="7475" y="13467"/>
                  </a:cubicBezTo>
                  <a:cubicBezTo>
                    <a:pt x="10480" y="13467"/>
                    <a:pt x="13214" y="11434"/>
                    <a:pt x="13982" y="8385"/>
                  </a:cubicBezTo>
                  <a:cubicBezTo>
                    <a:pt x="14894" y="4799"/>
                    <a:pt x="12705" y="1121"/>
                    <a:pt x="9088" y="209"/>
                  </a:cubicBezTo>
                  <a:cubicBezTo>
                    <a:pt x="8533" y="68"/>
                    <a:pt x="7976" y="0"/>
                    <a:pt x="74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8"/>
            <p:cNvSpPr/>
            <p:nvPr/>
          </p:nvSpPr>
          <p:spPr>
            <a:xfrm>
              <a:off x="6198271" y="1847125"/>
              <a:ext cx="129258" cy="116769"/>
            </a:xfrm>
            <a:custGeom>
              <a:avLst/>
              <a:gdLst/>
              <a:ahLst/>
              <a:cxnLst/>
              <a:rect l="l" t="t" r="r" b="b"/>
              <a:pathLst>
                <a:path w="6748" h="6096" extrusionOk="0">
                  <a:moveTo>
                    <a:pt x="3357" y="1"/>
                  </a:moveTo>
                  <a:cubicBezTo>
                    <a:pt x="2002" y="1"/>
                    <a:pt x="784" y="908"/>
                    <a:pt x="426" y="2289"/>
                  </a:cubicBezTo>
                  <a:cubicBezTo>
                    <a:pt x="0" y="3930"/>
                    <a:pt x="1003" y="5572"/>
                    <a:pt x="2614" y="5997"/>
                  </a:cubicBezTo>
                  <a:cubicBezTo>
                    <a:pt x="2870" y="6064"/>
                    <a:pt x="3127" y="6095"/>
                    <a:pt x="3379" y="6095"/>
                  </a:cubicBezTo>
                  <a:cubicBezTo>
                    <a:pt x="4746" y="6095"/>
                    <a:pt x="5989" y="5169"/>
                    <a:pt x="6322" y="3809"/>
                  </a:cubicBezTo>
                  <a:cubicBezTo>
                    <a:pt x="6748" y="2167"/>
                    <a:pt x="5775" y="496"/>
                    <a:pt x="4134" y="101"/>
                  </a:cubicBezTo>
                  <a:cubicBezTo>
                    <a:pt x="3873" y="33"/>
                    <a:pt x="3613" y="1"/>
                    <a:pt x="335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8"/>
            <p:cNvSpPr/>
            <p:nvPr/>
          </p:nvSpPr>
          <p:spPr>
            <a:xfrm>
              <a:off x="6290847" y="1375682"/>
              <a:ext cx="501899" cy="501899"/>
            </a:xfrm>
            <a:custGeom>
              <a:avLst/>
              <a:gdLst/>
              <a:ahLst/>
              <a:cxnLst/>
              <a:rect l="l" t="t" r="r" b="b"/>
              <a:pathLst>
                <a:path w="26202" h="26202" extrusionOk="0">
                  <a:moveTo>
                    <a:pt x="25593" y="1"/>
                  </a:moveTo>
                  <a:lnTo>
                    <a:pt x="0" y="25594"/>
                  </a:lnTo>
                  <a:lnTo>
                    <a:pt x="608" y="26202"/>
                  </a:lnTo>
                  <a:lnTo>
                    <a:pt x="26201" y="609"/>
                  </a:lnTo>
                  <a:lnTo>
                    <a:pt x="25593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8"/>
            <p:cNvSpPr/>
            <p:nvPr/>
          </p:nvSpPr>
          <p:spPr>
            <a:xfrm>
              <a:off x="6262900" y="1841474"/>
              <a:ext cx="64054" cy="64054"/>
            </a:xfrm>
            <a:custGeom>
              <a:avLst/>
              <a:gdLst/>
              <a:ahLst/>
              <a:cxnLst/>
              <a:rect l="l" t="t" r="r" b="b"/>
              <a:pathLst>
                <a:path w="3344" h="3344" extrusionOk="0">
                  <a:moveTo>
                    <a:pt x="882" y="0"/>
                  </a:moveTo>
                  <a:lnTo>
                    <a:pt x="0" y="3344"/>
                  </a:lnTo>
                  <a:lnTo>
                    <a:pt x="3344" y="2432"/>
                  </a:lnTo>
                  <a:lnTo>
                    <a:pt x="882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8"/>
            <p:cNvSpPr/>
            <p:nvPr/>
          </p:nvSpPr>
          <p:spPr>
            <a:xfrm>
              <a:off x="6704806" y="1299426"/>
              <a:ext cx="164197" cy="164197"/>
            </a:xfrm>
            <a:custGeom>
              <a:avLst/>
              <a:gdLst/>
              <a:ahLst/>
              <a:cxnLst/>
              <a:rect l="l" t="t" r="r" b="b"/>
              <a:pathLst>
                <a:path w="8572" h="8572" extrusionOk="0">
                  <a:moveTo>
                    <a:pt x="5958" y="0"/>
                  </a:moveTo>
                  <a:lnTo>
                    <a:pt x="1155" y="4803"/>
                  </a:lnTo>
                  <a:lnTo>
                    <a:pt x="0" y="8572"/>
                  </a:lnTo>
                  <a:lnTo>
                    <a:pt x="3769" y="7417"/>
                  </a:lnTo>
                  <a:lnTo>
                    <a:pt x="8572" y="2614"/>
                  </a:lnTo>
                  <a:lnTo>
                    <a:pt x="4803" y="3769"/>
                  </a:lnTo>
                  <a:lnTo>
                    <a:pt x="5958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8"/>
            <p:cNvSpPr/>
            <p:nvPr/>
          </p:nvSpPr>
          <p:spPr>
            <a:xfrm>
              <a:off x="4074863" y="3654533"/>
              <a:ext cx="4799343" cy="6992"/>
            </a:xfrm>
            <a:custGeom>
              <a:avLst/>
              <a:gdLst/>
              <a:ahLst/>
              <a:cxnLst/>
              <a:rect l="l" t="t" r="r" b="b"/>
              <a:pathLst>
                <a:path w="250553" h="365" extrusionOk="0">
                  <a:moveTo>
                    <a:pt x="125292" y="0"/>
                  </a:moveTo>
                  <a:lnTo>
                    <a:pt x="62647" y="61"/>
                  </a:lnTo>
                  <a:lnTo>
                    <a:pt x="31339" y="91"/>
                  </a:lnTo>
                  <a:lnTo>
                    <a:pt x="1" y="183"/>
                  </a:lnTo>
                  <a:lnTo>
                    <a:pt x="31339" y="274"/>
                  </a:lnTo>
                  <a:lnTo>
                    <a:pt x="62647" y="304"/>
                  </a:lnTo>
                  <a:lnTo>
                    <a:pt x="125292" y="365"/>
                  </a:lnTo>
                  <a:lnTo>
                    <a:pt x="187907" y="304"/>
                  </a:lnTo>
                  <a:lnTo>
                    <a:pt x="219215" y="274"/>
                  </a:lnTo>
                  <a:lnTo>
                    <a:pt x="250553" y="183"/>
                  </a:lnTo>
                  <a:lnTo>
                    <a:pt x="219215" y="91"/>
                  </a:lnTo>
                  <a:lnTo>
                    <a:pt x="187907" y="61"/>
                  </a:lnTo>
                  <a:lnTo>
                    <a:pt x="12529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8"/>
            <p:cNvSpPr/>
            <p:nvPr/>
          </p:nvSpPr>
          <p:spPr>
            <a:xfrm>
              <a:off x="4512708" y="3019909"/>
              <a:ext cx="1080629" cy="681209"/>
            </a:xfrm>
            <a:custGeom>
              <a:avLst/>
              <a:gdLst/>
              <a:ahLst/>
              <a:cxnLst/>
              <a:rect l="l" t="t" r="r" b="b"/>
              <a:pathLst>
                <a:path w="56415" h="35563" extrusionOk="0">
                  <a:moveTo>
                    <a:pt x="1" y="0"/>
                  </a:moveTo>
                  <a:lnTo>
                    <a:pt x="4043" y="35563"/>
                  </a:lnTo>
                  <a:lnTo>
                    <a:pt x="56415" y="35563"/>
                  </a:lnTo>
                  <a:lnTo>
                    <a:pt x="5234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8"/>
            <p:cNvSpPr/>
            <p:nvPr/>
          </p:nvSpPr>
          <p:spPr>
            <a:xfrm>
              <a:off x="4566859" y="3065306"/>
              <a:ext cx="971752" cy="589821"/>
            </a:xfrm>
            <a:custGeom>
              <a:avLst/>
              <a:gdLst/>
              <a:ahLst/>
              <a:cxnLst/>
              <a:rect l="l" t="t" r="r" b="b"/>
              <a:pathLst>
                <a:path w="50731" h="30792" extrusionOk="0">
                  <a:moveTo>
                    <a:pt x="0" y="1"/>
                  </a:moveTo>
                  <a:lnTo>
                    <a:pt x="3526" y="30792"/>
                  </a:lnTo>
                  <a:lnTo>
                    <a:pt x="50731" y="30792"/>
                  </a:lnTo>
                  <a:lnTo>
                    <a:pt x="4720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8"/>
            <p:cNvSpPr/>
            <p:nvPr/>
          </p:nvSpPr>
          <p:spPr>
            <a:xfrm>
              <a:off x="5130456" y="3655108"/>
              <a:ext cx="1029390" cy="46010"/>
            </a:xfrm>
            <a:custGeom>
              <a:avLst/>
              <a:gdLst/>
              <a:ahLst/>
              <a:cxnLst/>
              <a:rect l="l" t="t" r="r" b="b"/>
              <a:pathLst>
                <a:path w="53740" h="2402" extrusionOk="0">
                  <a:moveTo>
                    <a:pt x="0" y="1"/>
                  </a:moveTo>
                  <a:lnTo>
                    <a:pt x="0" y="2402"/>
                  </a:lnTo>
                  <a:lnTo>
                    <a:pt x="53740" y="2402"/>
                  </a:lnTo>
                  <a:lnTo>
                    <a:pt x="53740" y="1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8"/>
            <p:cNvSpPr/>
            <p:nvPr/>
          </p:nvSpPr>
          <p:spPr>
            <a:xfrm>
              <a:off x="5641646" y="3655108"/>
              <a:ext cx="518200" cy="46010"/>
            </a:xfrm>
            <a:custGeom>
              <a:avLst/>
              <a:gdLst/>
              <a:ahLst/>
              <a:cxnLst/>
              <a:rect l="l" t="t" r="r" b="b"/>
              <a:pathLst>
                <a:path w="27053" h="2402" extrusionOk="0">
                  <a:moveTo>
                    <a:pt x="1" y="1"/>
                  </a:moveTo>
                  <a:lnTo>
                    <a:pt x="1" y="2402"/>
                  </a:lnTo>
                  <a:lnTo>
                    <a:pt x="27053" y="2402"/>
                  </a:lnTo>
                  <a:lnTo>
                    <a:pt x="2705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8"/>
            <p:cNvSpPr/>
            <p:nvPr/>
          </p:nvSpPr>
          <p:spPr>
            <a:xfrm>
              <a:off x="4616336" y="3065306"/>
              <a:ext cx="602635" cy="585166"/>
            </a:xfrm>
            <a:custGeom>
              <a:avLst/>
              <a:gdLst/>
              <a:ahLst/>
              <a:cxnLst/>
              <a:rect l="l" t="t" r="r" b="b"/>
              <a:pathLst>
                <a:path w="31461" h="30549" extrusionOk="0">
                  <a:moveTo>
                    <a:pt x="22555" y="1"/>
                  </a:moveTo>
                  <a:lnTo>
                    <a:pt x="1" y="22554"/>
                  </a:lnTo>
                  <a:lnTo>
                    <a:pt x="913" y="30548"/>
                  </a:lnTo>
                  <a:lnTo>
                    <a:pt x="3146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8"/>
            <p:cNvSpPr/>
            <p:nvPr/>
          </p:nvSpPr>
          <p:spPr>
            <a:xfrm>
              <a:off x="5218378" y="3367496"/>
              <a:ext cx="304526" cy="287631"/>
            </a:xfrm>
            <a:custGeom>
              <a:avLst/>
              <a:gdLst/>
              <a:ahLst/>
              <a:cxnLst/>
              <a:rect l="l" t="t" r="r" b="b"/>
              <a:pathLst>
                <a:path w="15898" h="15016" extrusionOk="0">
                  <a:moveTo>
                    <a:pt x="14985" y="0"/>
                  </a:moveTo>
                  <a:lnTo>
                    <a:pt x="0" y="15016"/>
                  </a:lnTo>
                  <a:lnTo>
                    <a:pt x="8906" y="15016"/>
                  </a:lnTo>
                  <a:lnTo>
                    <a:pt x="15897" y="7994"/>
                  </a:lnTo>
                  <a:lnTo>
                    <a:pt x="14985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8"/>
            <p:cNvSpPr/>
            <p:nvPr/>
          </p:nvSpPr>
          <p:spPr>
            <a:xfrm>
              <a:off x="4572682" y="3065306"/>
              <a:ext cx="106559" cy="100755"/>
            </a:xfrm>
            <a:custGeom>
              <a:avLst/>
              <a:gdLst/>
              <a:ahLst/>
              <a:cxnLst/>
              <a:rect l="l" t="t" r="r" b="b"/>
              <a:pathLst>
                <a:path w="5563" h="5260" extrusionOk="0">
                  <a:moveTo>
                    <a:pt x="2523" y="1"/>
                  </a:moveTo>
                  <a:lnTo>
                    <a:pt x="0" y="2524"/>
                  </a:lnTo>
                  <a:lnTo>
                    <a:pt x="304" y="5259"/>
                  </a:lnTo>
                  <a:lnTo>
                    <a:pt x="556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8"/>
            <p:cNvSpPr/>
            <p:nvPr/>
          </p:nvSpPr>
          <p:spPr>
            <a:xfrm>
              <a:off x="5050101" y="3217282"/>
              <a:ext cx="444262" cy="437845"/>
            </a:xfrm>
            <a:custGeom>
              <a:avLst/>
              <a:gdLst/>
              <a:ahLst/>
              <a:cxnLst/>
              <a:rect l="l" t="t" r="r" b="b"/>
              <a:pathLst>
                <a:path w="23193" h="22858" extrusionOk="0">
                  <a:moveTo>
                    <a:pt x="22889" y="0"/>
                  </a:moveTo>
                  <a:lnTo>
                    <a:pt x="1" y="22858"/>
                  </a:lnTo>
                  <a:lnTo>
                    <a:pt x="3040" y="22858"/>
                  </a:lnTo>
                  <a:lnTo>
                    <a:pt x="23193" y="2705"/>
                  </a:lnTo>
                  <a:lnTo>
                    <a:pt x="22889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8"/>
            <p:cNvSpPr/>
            <p:nvPr/>
          </p:nvSpPr>
          <p:spPr>
            <a:xfrm>
              <a:off x="4584903" y="3065306"/>
              <a:ext cx="170039" cy="168870"/>
            </a:xfrm>
            <a:custGeom>
              <a:avLst/>
              <a:gdLst/>
              <a:ahLst/>
              <a:cxnLst/>
              <a:rect l="l" t="t" r="r" b="b"/>
              <a:pathLst>
                <a:path w="8877" h="8816" extrusionOk="0">
                  <a:moveTo>
                    <a:pt x="8116" y="1"/>
                  </a:moveTo>
                  <a:lnTo>
                    <a:pt x="1" y="8117"/>
                  </a:lnTo>
                  <a:lnTo>
                    <a:pt x="61" y="8816"/>
                  </a:lnTo>
                  <a:lnTo>
                    <a:pt x="887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8"/>
            <p:cNvSpPr/>
            <p:nvPr/>
          </p:nvSpPr>
          <p:spPr>
            <a:xfrm>
              <a:off x="4698434" y="3065306"/>
              <a:ext cx="604379" cy="589821"/>
            </a:xfrm>
            <a:custGeom>
              <a:avLst/>
              <a:gdLst/>
              <a:ahLst/>
              <a:cxnLst/>
              <a:rect l="l" t="t" r="r" b="b"/>
              <a:pathLst>
                <a:path w="31552" h="30792" extrusionOk="0">
                  <a:moveTo>
                    <a:pt x="30792" y="1"/>
                  </a:moveTo>
                  <a:lnTo>
                    <a:pt x="1" y="30792"/>
                  </a:lnTo>
                  <a:lnTo>
                    <a:pt x="761" y="30792"/>
                  </a:lnTo>
                  <a:lnTo>
                    <a:pt x="315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8"/>
            <p:cNvSpPr/>
            <p:nvPr/>
          </p:nvSpPr>
          <p:spPr>
            <a:xfrm>
              <a:off x="4997712" y="3170122"/>
              <a:ext cx="486748" cy="485005"/>
            </a:xfrm>
            <a:custGeom>
              <a:avLst/>
              <a:gdLst/>
              <a:ahLst/>
              <a:cxnLst/>
              <a:rect l="l" t="t" r="r" b="b"/>
              <a:pathLst>
                <a:path w="25411" h="25320" extrusionOk="0">
                  <a:moveTo>
                    <a:pt x="25350" y="0"/>
                  </a:moveTo>
                  <a:lnTo>
                    <a:pt x="0" y="25320"/>
                  </a:lnTo>
                  <a:lnTo>
                    <a:pt x="760" y="25320"/>
                  </a:lnTo>
                  <a:lnTo>
                    <a:pt x="25411" y="669"/>
                  </a:lnTo>
                  <a:lnTo>
                    <a:pt x="25350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8"/>
            <p:cNvSpPr/>
            <p:nvPr/>
          </p:nvSpPr>
          <p:spPr>
            <a:xfrm>
              <a:off x="7349908" y="3019909"/>
              <a:ext cx="1080648" cy="681209"/>
            </a:xfrm>
            <a:custGeom>
              <a:avLst/>
              <a:gdLst/>
              <a:ahLst/>
              <a:cxnLst/>
              <a:rect l="l" t="t" r="r" b="b"/>
              <a:pathLst>
                <a:path w="56416" h="35563" extrusionOk="0">
                  <a:moveTo>
                    <a:pt x="4074" y="0"/>
                  </a:moveTo>
                  <a:lnTo>
                    <a:pt x="1" y="35563"/>
                  </a:lnTo>
                  <a:lnTo>
                    <a:pt x="52373" y="35563"/>
                  </a:lnTo>
                  <a:lnTo>
                    <a:pt x="5641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8"/>
            <p:cNvSpPr/>
            <p:nvPr/>
          </p:nvSpPr>
          <p:spPr>
            <a:xfrm>
              <a:off x="7404634" y="3065306"/>
              <a:ext cx="971197" cy="589821"/>
            </a:xfrm>
            <a:custGeom>
              <a:avLst/>
              <a:gdLst/>
              <a:ahLst/>
              <a:cxnLst/>
              <a:rect l="l" t="t" r="r" b="b"/>
              <a:pathLst>
                <a:path w="50702" h="30792" extrusionOk="0">
                  <a:moveTo>
                    <a:pt x="3527" y="1"/>
                  </a:moveTo>
                  <a:lnTo>
                    <a:pt x="1" y="30792"/>
                  </a:lnTo>
                  <a:lnTo>
                    <a:pt x="47206" y="30792"/>
                  </a:lnTo>
                  <a:lnTo>
                    <a:pt x="5070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8"/>
            <p:cNvSpPr/>
            <p:nvPr/>
          </p:nvSpPr>
          <p:spPr>
            <a:xfrm>
              <a:off x="6783399" y="3655108"/>
              <a:ext cx="1029409" cy="46010"/>
            </a:xfrm>
            <a:custGeom>
              <a:avLst/>
              <a:gdLst/>
              <a:ahLst/>
              <a:cxnLst/>
              <a:rect l="l" t="t" r="r" b="b"/>
              <a:pathLst>
                <a:path w="53741" h="2402" extrusionOk="0">
                  <a:moveTo>
                    <a:pt x="1" y="1"/>
                  </a:moveTo>
                  <a:lnTo>
                    <a:pt x="1" y="2402"/>
                  </a:lnTo>
                  <a:lnTo>
                    <a:pt x="53740" y="2402"/>
                  </a:lnTo>
                  <a:lnTo>
                    <a:pt x="5374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8"/>
            <p:cNvSpPr/>
            <p:nvPr/>
          </p:nvSpPr>
          <p:spPr>
            <a:xfrm>
              <a:off x="6783399" y="3655108"/>
              <a:ext cx="518200" cy="46010"/>
            </a:xfrm>
            <a:custGeom>
              <a:avLst/>
              <a:gdLst/>
              <a:ahLst/>
              <a:cxnLst/>
              <a:rect l="l" t="t" r="r" b="b"/>
              <a:pathLst>
                <a:path w="27053" h="2402" extrusionOk="0">
                  <a:moveTo>
                    <a:pt x="1" y="1"/>
                  </a:moveTo>
                  <a:lnTo>
                    <a:pt x="1" y="2402"/>
                  </a:lnTo>
                  <a:lnTo>
                    <a:pt x="27053" y="2402"/>
                  </a:lnTo>
                  <a:lnTo>
                    <a:pt x="2705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8"/>
            <p:cNvSpPr/>
            <p:nvPr/>
          </p:nvSpPr>
          <p:spPr>
            <a:xfrm>
              <a:off x="7988612" y="3293538"/>
              <a:ext cx="361589" cy="361589"/>
            </a:xfrm>
            <a:custGeom>
              <a:avLst/>
              <a:gdLst/>
              <a:ahLst/>
              <a:cxnLst/>
              <a:rect l="l" t="t" r="r" b="b"/>
              <a:pathLst>
                <a:path w="18877" h="18877" extrusionOk="0">
                  <a:moveTo>
                    <a:pt x="18877" y="1"/>
                  </a:moveTo>
                  <a:lnTo>
                    <a:pt x="1" y="18877"/>
                  </a:lnTo>
                  <a:lnTo>
                    <a:pt x="8907" y="18877"/>
                  </a:lnTo>
                  <a:lnTo>
                    <a:pt x="17722" y="10062"/>
                  </a:lnTo>
                  <a:lnTo>
                    <a:pt x="188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38"/>
            <p:cNvSpPr/>
            <p:nvPr/>
          </p:nvSpPr>
          <p:spPr>
            <a:xfrm>
              <a:off x="7404634" y="3065306"/>
              <a:ext cx="624759" cy="589821"/>
            </a:xfrm>
            <a:custGeom>
              <a:avLst/>
              <a:gdLst/>
              <a:ahLst/>
              <a:cxnLst/>
              <a:rect l="l" t="t" r="r" b="b"/>
              <a:pathLst>
                <a:path w="32616" h="30792" extrusionOk="0">
                  <a:moveTo>
                    <a:pt x="23710" y="1"/>
                  </a:moveTo>
                  <a:lnTo>
                    <a:pt x="913" y="22798"/>
                  </a:lnTo>
                  <a:lnTo>
                    <a:pt x="1" y="30792"/>
                  </a:lnTo>
                  <a:lnTo>
                    <a:pt x="1825" y="30792"/>
                  </a:lnTo>
                  <a:lnTo>
                    <a:pt x="3261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38"/>
            <p:cNvSpPr/>
            <p:nvPr/>
          </p:nvSpPr>
          <p:spPr>
            <a:xfrm>
              <a:off x="7449476" y="3065306"/>
              <a:ext cx="195649" cy="195649"/>
            </a:xfrm>
            <a:custGeom>
              <a:avLst/>
              <a:gdLst/>
              <a:ahLst/>
              <a:cxnLst/>
              <a:rect l="l" t="t" r="r" b="b"/>
              <a:pathLst>
                <a:path w="10214" h="10214" extrusionOk="0">
                  <a:moveTo>
                    <a:pt x="7174" y="1"/>
                  </a:moveTo>
                  <a:lnTo>
                    <a:pt x="396" y="6779"/>
                  </a:lnTo>
                  <a:lnTo>
                    <a:pt x="0" y="10214"/>
                  </a:lnTo>
                  <a:lnTo>
                    <a:pt x="0" y="10214"/>
                  </a:lnTo>
                  <a:lnTo>
                    <a:pt x="10213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38"/>
            <p:cNvSpPr/>
            <p:nvPr/>
          </p:nvSpPr>
          <p:spPr>
            <a:xfrm>
              <a:off x="7640451" y="3065306"/>
              <a:ext cx="648033" cy="589821"/>
            </a:xfrm>
            <a:custGeom>
              <a:avLst/>
              <a:gdLst/>
              <a:ahLst/>
              <a:cxnLst/>
              <a:rect l="l" t="t" r="r" b="b"/>
              <a:pathLst>
                <a:path w="33831" h="30792" extrusionOk="0">
                  <a:moveTo>
                    <a:pt x="30791" y="1"/>
                  </a:moveTo>
                  <a:lnTo>
                    <a:pt x="0" y="30792"/>
                  </a:lnTo>
                  <a:lnTo>
                    <a:pt x="3040" y="30792"/>
                  </a:lnTo>
                  <a:lnTo>
                    <a:pt x="3383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38"/>
            <p:cNvSpPr/>
            <p:nvPr/>
          </p:nvSpPr>
          <p:spPr>
            <a:xfrm>
              <a:off x="7923409" y="3220194"/>
              <a:ext cx="434953" cy="434933"/>
            </a:xfrm>
            <a:custGeom>
              <a:avLst/>
              <a:gdLst/>
              <a:ahLst/>
              <a:cxnLst/>
              <a:rect l="l" t="t" r="r" b="b"/>
              <a:pathLst>
                <a:path w="22707" h="22706" extrusionOk="0">
                  <a:moveTo>
                    <a:pt x="22706" y="0"/>
                  </a:moveTo>
                  <a:lnTo>
                    <a:pt x="1" y="22706"/>
                  </a:lnTo>
                  <a:lnTo>
                    <a:pt x="760" y="22706"/>
                  </a:lnTo>
                  <a:lnTo>
                    <a:pt x="22615" y="851"/>
                  </a:lnTo>
                  <a:lnTo>
                    <a:pt x="2270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38"/>
            <p:cNvSpPr/>
            <p:nvPr/>
          </p:nvSpPr>
          <p:spPr>
            <a:xfrm>
              <a:off x="7745248" y="3065306"/>
              <a:ext cx="604379" cy="589821"/>
            </a:xfrm>
            <a:custGeom>
              <a:avLst/>
              <a:gdLst/>
              <a:ahLst/>
              <a:cxnLst/>
              <a:rect l="l" t="t" r="r" b="b"/>
              <a:pathLst>
                <a:path w="31552" h="30792" extrusionOk="0">
                  <a:moveTo>
                    <a:pt x="30791" y="1"/>
                  </a:moveTo>
                  <a:lnTo>
                    <a:pt x="0" y="30792"/>
                  </a:lnTo>
                  <a:lnTo>
                    <a:pt x="760" y="30792"/>
                  </a:lnTo>
                  <a:lnTo>
                    <a:pt x="3155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38"/>
            <p:cNvSpPr/>
            <p:nvPr/>
          </p:nvSpPr>
          <p:spPr>
            <a:xfrm>
              <a:off x="7429688" y="3065306"/>
              <a:ext cx="370898" cy="370898"/>
            </a:xfrm>
            <a:custGeom>
              <a:avLst/>
              <a:gdLst/>
              <a:ahLst/>
              <a:cxnLst/>
              <a:rect l="l" t="t" r="r" b="b"/>
              <a:pathLst>
                <a:path w="19363" h="19363" extrusionOk="0">
                  <a:moveTo>
                    <a:pt x="18602" y="1"/>
                  </a:moveTo>
                  <a:lnTo>
                    <a:pt x="91" y="18481"/>
                  </a:lnTo>
                  <a:lnTo>
                    <a:pt x="0" y="19363"/>
                  </a:lnTo>
                  <a:lnTo>
                    <a:pt x="0" y="19363"/>
                  </a:lnTo>
                  <a:lnTo>
                    <a:pt x="19362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38"/>
            <p:cNvSpPr/>
            <p:nvPr/>
          </p:nvSpPr>
          <p:spPr>
            <a:xfrm>
              <a:off x="5500703" y="2566931"/>
              <a:ext cx="1077718" cy="879176"/>
            </a:xfrm>
            <a:custGeom>
              <a:avLst/>
              <a:gdLst/>
              <a:ahLst/>
              <a:cxnLst/>
              <a:rect l="l" t="t" r="r" b="b"/>
              <a:pathLst>
                <a:path w="56263" h="45898" extrusionOk="0">
                  <a:moveTo>
                    <a:pt x="2973" y="1"/>
                  </a:moveTo>
                  <a:cubicBezTo>
                    <a:pt x="211" y="1"/>
                    <a:pt x="1" y="3400"/>
                    <a:pt x="1128" y="5654"/>
                  </a:cubicBezTo>
                  <a:cubicBezTo>
                    <a:pt x="7602" y="18754"/>
                    <a:pt x="17237" y="31885"/>
                    <a:pt x="19791" y="34317"/>
                  </a:cubicBezTo>
                  <a:cubicBezTo>
                    <a:pt x="26721" y="40974"/>
                    <a:pt x="45201" y="45746"/>
                    <a:pt x="50642" y="45898"/>
                  </a:cubicBezTo>
                  <a:cubicBezTo>
                    <a:pt x="50647" y="45898"/>
                    <a:pt x="50652" y="45898"/>
                    <a:pt x="50656" y="45898"/>
                  </a:cubicBezTo>
                  <a:cubicBezTo>
                    <a:pt x="53026" y="45898"/>
                    <a:pt x="56262" y="30332"/>
                    <a:pt x="54533" y="28511"/>
                  </a:cubicBezTo>
                  <a:cubicBezTo>
                    <a:pt x="52770" y="26688"/>
                    <a:pt x="29973" y="21733"/>
                    <a:pt x="28757" y="20791"/>
                  </a:cubicBezTo>
                  <a:cubicBezTo>
                    <a:pt x="27906" y="20122"/>
                    <a:pt x="17025" y="9788"/>
                    <a:pt x="9821" y="3648"/>
                  </a:cubicBezTo>
                  <a:cubicBezTo>
                    <a:pt x="6677" y="982"/>
                    <a:pt x="4457" y="1"/>
                    <a:pt x="29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38"/>
            <p:cNvSpPr/>
            <p:nvPr/>
          </p:nvSpPr>
          <p:spPr>
            <a:xfrm>
              <a:off x="5497715" y="2555209"/>
              <a:ext cx="950931" cy="872261"/>
            </a:xfrm>
            <a:custGeom>
              <a:avLst/>
              <a:gdLst/>
              <a:ahLst/>
              <a:cxnLst/>
              <a:rect l="l" t="t" r="r" b="b"/>
              <a:pathLst>
                <a:path w="49644" h="45537" extrusionOk="0">
                  <a:moveTo>
                    <a:pt x="2589" y="0"/>
                  </a:moveTo>
                  <a:cubicBezTo>
                    <a:pt x="46" y="0"/>
                    <a:pt x="0" y="3198"/>
                    <a:pt x="1314" y="6874"/>
                  </a:cubicBezTo>
                  <a:cubicBezTo>
                    <a:pt x="3411" y="12740"/>
                    <a:pt x="14111" y="30522"/>
                    <a:pt x="19278" y="35506"/>
                  </a:cubicBezTo>
                  <a:cubicBezTo>
                    <a:pt x="24445" y="40461"/>
                    <a:pt x="43746" y="45537"/>
                    <a:pt x="43746" y="45537"/>
                  </a:cubicBezTo>
                  <a:lnTo>
                    <a:pt x="49643" y="26935"/>
                  </a:lnTo>
                  <a:cubicBezTo>
                    <a:pt x="49643" y="26935"/>
                    <a:pt x="30889" y="21889"/>
                    <a:pt x="29217" y="20643"/>
                  </a:cubicBezTo>
                  <a:cubicBezTo>
                    <a:pt x="27546" y="19366"/>
                    <a:pt x="19521" y="11585"/>
                    <a:pt x="10038" y="3986"/>
                  </a:cubicBezTo>
                  <a:cubicBezTo>
                    <a:pt x="6507" y="1137"/>
                    <a:pt x="4104" y="0"/>
                    <a:pt x="258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38"/>
            <p:cNvSpPr/>
            <p:nvPr/>
          </p:nvSpPr>
          <p:spPr>
            <a:xfrm>
              <a:off x="6332184" y="3064521"/>
              <a:ext cx="43673" cy="36414"/>
            </a:xfrm>
            <a:custGeom>
              <a:avLst/>
              <a:gdLst/>
              <a:ahLst/>
              <a:cxnLst/>
              <a:rect l="l" t="t" r="r" b="b"/>
              <a:pathLst>
                <a:path w="2280" h="1901" extrusionOk="0">
                  <a:moveTo>
                    <a:pt x="1030" y="1"/>
                  </a:moveTo>
                  <a:cubicBezTo>
                    <a:pt x="982" y="1"/>
                    <a:pt x="932" y="4"/>
                    <a:pt x="882" y="11"/>
                  </a:cubicBezTo>
                  <a:cubicBezTo>
                    <a:pt x="365" y="103"/>
                    <a:pt x="0" y="589"/>
                    <a:pt x="91" y="1106"/>
                  </a:cubicBezTo>
                  <a:cubicBezTo>
                    <a:pt x="165" y="1604"/>
                    <a:pt x="597" y="1900"/>
                    <a:pt x="1034" y="1900"/>
                  </a:cubicBezTo>
                  <a:cubicBezTo>
                    <a:pt x="1317" y="1900"/>
                    <a:pt x="1602" y="1776"/>
                    <a:pt x="1793" y="1501"/>
                  </a:cubicBezTo>
                  <a:cubicBezTo>
                    <a:pt x="2280" y="872"/>
                    <a:pt x="1797" y="1"/>
                    <a:pt x="10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38"/>
            <p:cNvSpPr/>
            <p:nvPr/>
          </p:nvSpPr>
          <p:spPr>
            <a:xfrm>
              <a:off x="6241925" y="3038336"/>
              <a:ext cx="43099" cy="36529"/>
            </a:xfrm>
            <a:custGeom>
              <a:avLst/>
              <a:gdLst/>
              <a:ahLst/>
              <a:cxnLst/>
              <a:rect l="l" t="t" r="r" b="b"/>
              <a:pathLst>
                <a:path w="2250" h="1907" extrusionOk="0">
                  <a:moveTo>
                    <a:pt x="1026" y="0"/>
                  </a:moveTo>
                  <a:cubicBezTo>
                    <a:pt x="979" y="0"/>
                    <a:pt x="931" y="3"/>
                    <a:pt x="882" y="11"/>
                  </a:cubicBezTo>
                  <a:cubicBezTo>
                    <a:pt x="335" y="102"/>
                    <a:pt x="1" y="588"/>
                    <a:pt x="62" y="1105"/>
                  </a:cubicBezTo>
                  <a:cubicBezTo>
                    <a:pt x="136" y="1609"/>
                    <a:pt x="577" y="1906"/>
                    <a:pt x="1020" y="1906"/>
                  </a:cubicBezTo>
                  <a:cubicBezTo>
                    <a:pt x="1298" y="1906"/>
                    <a:pt x="1576" y="1789"/>
                    <a:pt x="1764" y="1530"/>
                  </a:cubicBezTo>
                  <a:cubicBezTo>
                    <a:pt x="2250" y="873"/>
                    <a:pt x="1768" y="0"/>
                    <a:pt x="10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38"/>
            <p:cNvSpPr/>
            <p:nvPr/>
          </p:nvSpPr>
          <p:spPr>
            <a:xfrm>
              <a:off x="5497734" y="2555228"/>
              <a:ext cx="564881" cy="784340"/>
            </a:xfrm>
            <a:custGeom>
              <a:avLst/>
              <a:gdLst/>
              <a:ahLst/>
              <a:cxnLst/>
              <a:rect l="l" t="t" r="r" b="b"/>
              <a:pathLst>
                <a:path w="29490" h="40947" extrusionOk="0">
                  <a:moveTo>
                    <a:pt x="2596" y="0"/>
                  </a:moveTo>
                  <a:cubicBezTo>
                    <a:pt x="35" y="0"/>
                    <a:pt x="0" y="3173"/>
                    <a:pt x="1313" y="6873"/>
                  </a:cubicBezTo>
                  <a:cubicBezTo>
                    <a:pt x="3410" y="12739"/>
                    <a:pt x="14110" y="30551"/>
                    <a:pt x="19277" y="35505"/>
                  </a:cubicBezTo>
                  <a:cubicBezTo>
                    <a:pt x="21253" y="37390"/>
                    <a:pt x="25265" y="39305"/>
                    <a:pt x="29490" y="40946"/>
                  </a:cubicBezTo>
                  <a:lnTo>
                    <a:pt x="2742" y="3"/>
                  </a:lnTo>
                  <a:cubicBezTo>
                    <a:pt x="2692" y="1"/>
                    <a:pt x="2643" y="0"/>
                    <a:pt x="25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38"/>
            <p:cNvSpPr/>
            <p:nvPr/>
          </p:nvSpPr>
          <p:spPr>
            <a:xfrm>
              <a:off x="4924923" y="2521879"/>
              <a:ext cx="944974" cy="1133248"/>
            </a:xfrm>
            <a:custGeom>
              <a:avLst/>
              <a:gdLst/>
              <a:ahLst/>
              <a:cxnLst/>
              <a:rect l="l" t="t" r="r" b="b"/>
              <a:pathLst>
                <a:path w="49333" h="59162" extrusionOk="0">
                  <a:moveTo>
                    <a:pt x="29375" y="0"/>
                  </a:moveTo>
                  <a:cubicBezTo>
                    <a:pt x="28669" y="0"/>
                    <a:pt x="27952" y="46"/>
                    <a:pt x="27266" y="133"/>
                  </a:cubicBezTo>
                  <a:cubicBezTo>
                    <a:pt x="26506" y="225"/>
                    <a:pt x="25776" y="377"/>
                    <a:pt x="25047" y="589"/>
                  </a:cubicBezTo>
                  <a:lnTo>
                    <a:pt x="24986" y="589"/>
                  </a:lnTo>
                  <a:cubicBezTo>
                    <a:pt x="24408" y="772"/>
                    <a:pt x="23831" y="1045"/>
                    <a:pt x="23345" y="1410"/>
                  </a:cubicBezTo>
                  <a:cubicBezTo>
                    <a:pt x="15381" y="7763"/>
                    <a:pt x="1" y="58706"/>
                    <a:pt x="365" y="59162"/>
                  </a:cubicBezTo>
                  <a:lnTo>
                    <a:pt x="49120" y="59162"/>
                  </a:lnTo>
                  <a:cubicBezTo>
                    <a:pt x="49333" y="57368"/>
                    <a:pt x="39302" y="7702"/>
                    <a:pt x="34500" y="1471"/>
                  </a:cubicBezTo>
                  <a:cubicBezTo>
                    <a:pt x="33738" y="455"/>
                    <a:pt x="31608" y="0"/>
                    <a:pt x="293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38"/>
            <p:cNvSpPr/>
            <p:nvPr/>
          </p:nvSpPr>
          <p:spPr>
            <a:xfrm>
              <a:off x="5510070" y="2688029"/>
              <a:ext cx="90852" cy="118206"/>
            </a:xfrm>
            <a:custGeom>
              <a:avLst/>
              <a:gdLst/>
              <a:ahLst/>
              <a:cxnLst/>
              <a:rect l="l" t="t" r="r" b="b"/>
              <a:pathLst>
                <a:path w="4743" h="6171" extrusionOk="0">
                  <a:moveTo>
                    <a:pt x="2067" y="1"/>
                  </a:moveTo>
                  <a:lnTo>
                    <a:pt x="0" y="4043"/>
                  </a:lnTo>
                  <a:lnTo>
                    <a:pt x="1459" y="6171"/>
                  </a:lnTo>
                  <a:lnTo>
                    <a:pt x="4104" y="5836"/>
                  </a:lnTo>
                  <a:lnTo>
                    <a:pt x="4742" y="2919"/>
                  </a:lnTo>
                  <a:lnTo>
                    <a:pt x="206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38"/>
            <p:cNvSpPr/>
            <p:nvPr/>
          </p:nvSpPr>
          <p:spPr>
            <a:xfrm>
              <a:off x="5513556" y="2799818"/>
              <a:ext cx="161879" cy="763327"/>
            </a:xfrm>
            <a:custGeom>
              <a:avLst/>
              <a:gdLst/>
              <a:ahLst/>
              <a:cxnLst/>
              <a:rect l="l" t="t" r="r" b="b"/>
              <a:pathLst>
                <a:path w="8451" h="39850" extrusionOk="0">
                  <a:moveTo>
                    <a:pt x="3922" y="0"/>
                  </a:moveTo>
                  <a:lnTo>
                    <a:pt x="1277" y="335"/>
                  </a:lnTo>
                  <a:lnTo>
                    <a:pt x="1" y="30031"/>
                  </a:lnTo>
                  <a:lnTo>
                    <a:pt x="5563" y="39849"/>
                  </a:lnTo>
                  <a:lnTo>
                    <a:pt x="8451" y="28785"/>
                  </a:lnTo>
                  <a:lnTo>
                    <a:pt x="392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38"/>
            <p:cNvSpPr/>
            <p:nvPr/>
          </p:nvSpPr>
          <p:spPr>
            <a:xfrm>
              <a:off x="5391884" y="2343891"/>
              <a:ext cx="223003" cy="333680"/>
            </a:xfrm>
            <a:custGeom>
              <a:avLst/>
              <a:gdLst/>
              <a:ahLst/>
              <a:cxnLst/>
              <a:rect l="l" t="t" r="r" b="b"/>
              <a:pathLst>
                <a:path w="11642" h="17420" extrusionOk="0">
                  <a:moveTo>
                    <a:pt x="1336" y="0"/>
                  </a:moveTo>
                  <a:cubicBezTo>
                    <a:pt x="1262" y="0"/>
                    <a:pt x="1216" y="27"/>
                    <a:pt x="1216" y="94"/>
                  </a:cubicBezTo>
                  <a:cubicBezTo>
                    <a:pt x="1155" y="1766"/>
                    <a:pt x="973" y="3589"/>
                    <a:pt x="760" y="5231"/>
                  </a:cubicBezTo>
                  <a:cubicBezTo>
                    <a:pt x="395" y="7906"/>
                    <a:pt x="0" y="10094"/>
                    <a:pt x="122" y="10307"/>
                  </a:cubicBezTo>
                  <a:cubicBezTo>
                    <a:pt x="1672" y="13407"/>
                    <a:pt x="6778" y="17389"/>
                    <a:pt x="7538" y="17419"/>
                  </a:cubicBezTo>
                  <a:cubicBezTo>
                    <a:pt x="7545" y="17420"/>
                    <a:pt x="7551" y="17420"/>
                    <a:pt x="7558" y="17420"/>
                  </a:cubicBezTo>
                  <a:cubicBezTo>
                    <a:pt x="8833" y="17420"/>
                    <a:pt x="10638" y="11516"/>
                    <a:pt x="10456" y="10216"/>
                  </a:cubicBezTo>
                  <a:cubicBezTo>
                    <a:pt x="10456" y="10155"/>
                    <a:pt x="10456" y="10124"/>
                    <a:pt x="10456" y="10094"/>
                  </a:cubicBezTo>
                  <a:cubicBezTo>
                    <a:pt x="10395" y="9851"/>
                    <a:pt x="10395" y="9638"/>
                    <a:pt x="10395" y="9395"/>
                  </a:cubicBezTo>
                  <a:cubicBezTo>
                    <a:pt x="10487" y="6477"/>
                    <a:pt x="11642" y="3012"/>
                    <a:pt x="11642" y="3012"/>
                  </a:cubicBezTo>
                  <a:lnTo>
                    <a:pt x="4529" y="1036"/>
                  </a:lnTo>
                  <a:lnTo>
                    <a:pt x="2371" y="428"/>
                  </a:lnTo>
                  <a:cubicBezTo>
                    <a:pt x="2371" y="428"/>
                    <a:pt x="1632" y="0"/>
                    <a:pt x="133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38"/>
            <p:cNvSpPr/>
            <p:nvPr/>
          </p:nvSpPr>
          <p:spPr>
            <a:xfrm>
              <a:off x="5425060" y="2359081"/>
              <a:ext cx="189251" cy="180747"/>
            </a:xfrm>
            <a:custGeom>
              <a:avLst/>
              <a:gdLst/>
              <a:ahLst/>
              <a:cxnLst/>
              <a:rect l="l" t="t" r="r" b="b"/>
              <a:pathLst>
                <a:path w="9880" h="9436" extrusionOk="0">
                  <a:moveTo>
                    <a:pt x="1" y="0"/>
                  </a:moveTo>
                  <a:cubicBezTo>
                    <a:pt x="1" y="0"/>
                    <a:pt x="578" y="9028"/>
                    <a:pt x="7630" y="9423"/>
                  </a:cubicBezTo>
                  <a:cubicBezTo>
                    <a:pt x="7737" y="9432"/>
                    <a:pt x="7844" y="9435"/>
                    <a:pt x="7950" y="9435"/>
                  </a:cubicBezTo>
                  <a:cubicBezTo>
                    <a:pt x="8208" y="9435"/>
                    <a:pt x="8466" y="9414"/>
                    <a:pt x="8724" y="9392"/>
                  </a:cubicBezTo>
                  <a:cubicBezTo>
                    <a:pt x="8724" y="9362"/>
                    <a:pt x="8724" y="9331"/>
                    <a:pt x="8724" y="9301"/>
                  </a:cubicBezTo>
                  <a:cubicBezTo>
                    <a:pt x="8663" y="9058"/>
                    <a:pt x="8663" y="8815"/>
                    <a:pt x="8663" y="8602"/>
                  </a:cubicBezTo>
                  <a:cubicBezTo>
                    <a:pt x="8755" y="5684"/>
                    <a:pt x="9879" y="2219"/>
                    <a:pt x="9879" y="2219"/>
                  </a:cubicBezTo>
                  <a:lnTo>
                    <a:pt x="2767" y="21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38"/>
            <p:cNvSpPr/>
            <p:nvPr/>
          </p:nvSpPr>
          <p:spPr>
            <a:xfrm>
              <a:off x="5489689" y="2484833"/>
              <a:ext cx="19" cy="19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w="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38"/>
            <p:cNvSpPr/>
            <p:nvPr/>
          </p:nvSpPr>
          <p:spPr>
            <a:xfrm>
              <a:off x="5363343" y="1991860"/>
              <a:ext cx="396528" cy="488644"/>
            </a:xfrm>
            <a:custGeom>
              <a:avLst/>
              <a:gdLst/>
              <a:ahLst/>
              <a:cxnLst/>
              <a:rect l="l" t="t" r="r" b="b"/>
              <a:pathLst>
                <a:path w="20701" h="25510" extrusionOk="0">
                  <a:moveTo>
                    <a:pt x="10001" y="1"/>
                  </a:moveTo>
                  <a:cubicBezTo>
                    <a:pt x="6178" y="1"/>
                    <a:pt x="2166" y="2336"/>
                    <a:pt x="1065" y="6192"/>
                  </a:cubicBezTo>
                  <a:cubicBezTo>
                    <a:pt x="1" y="9931"/>
                    <a:pt x="2159" y="20660"/>
                    <a:pt x="4864" y="23001"/>
                  </a:cubicBezTo>
                  <a:cubicBezTo>
                    <a:pt x="6706" y="24613"/>
                    <a:pt x="9087" y="25509"/>
                    <a:pt x="11387" y="25509"/>
                  </a:cubicBezTo>
                  <a:cubicBezTo>
                    <a:pt x="13943" y="25509"/>
                    <a:pt x="16400" y="24401"/>
                    <a:pt x="17904" y="21937"/>
                  </a:cubicBezTo>
                  <a:cubicBezTo>
                    <a:pt x="20700" y="17408"/>
                    <a:pt x="17630" y="3487"/>
                    <a:pt x="14621" y="1390"/>
                  </a:cubicBezTo>
                  <a:cubicBezTo>
                    <a:pt x="13286" y="441"/>
                    <a:pt x="11661" y="1"/>
                    <a:pt x="1000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38"/>
            <p:cNvSpPr/>
            <p:nvPr/>
          </p:nvSpPr>
          <p:spPr>
            <a:xfrm>
              <a:off x="5578185" y="2229708"/>
              <a:ext cx="15745" cy="39727"/>
            </a:xfrm>
            <a:custGeom>
              <a:avLst/>
              <a:gdLst/>
              <a:ahLst/>
              <a:cxnLst/>
              <a:rect l="l" t="t" r="r" b="b"/>
              <a:pathLst>
                <a:path w="822" h="2074" extrusionOk="0">
                  <a:moveTo>
                    <a:pt x="453" y="0"/>
                  </a:moveTo>
                  <a:cubicBezTo>
                    <a:pt x="441" y="0"/>
                    <a:pt x="396" y="71"/>
                    <a:pt x="396" y="97"/>
                  </a:cubicBezTo>
                  <a:cubicBezTo>
                    <a:pt x="578" y="797"/>
                    <a:pt x="639" y="1648"/>
                    <a:pt x="31" y="2012"/>
                  </a:cubicBezTo>
                  <a:cubicBezTo>
                    <a:pt x="1" y="2012"/>
                    <a:pt x="31" y="2073"/>
                    <a:pt x="31" y="2073"/>
                  </a:cubicBezTo>
                  <a:cubicBezTo>
                    <a:pt x="821" y="1800"/>
                    <a:pt x="730" y="675"/>
                    <a:pt x="457" y="6"/>
                  </a:cubicBezTo>
                  <a:cubicBezTo>
                    <a:pt x="457" y="2"/>
                    <a:pt x="455" y="0"/>
                    <a:pt x="4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38"/>
            <p:cNvSpPr/>
            <p:nvPr/>
          </p:nvSpPr>
          <p:spPr>
            <a:xfrm>
              <a:off x="5549644" y="2218081"/>
              <a:ext cx="47830" cy="45033"/>
            </a:xfrm>
            <a:custGeom>
              <a:avLst/>
              <a:gdLst/>
              <a:ahLst/>
              <a:cxnLst/>
              <a:rect l="l" t="t" r="r" b="b"/>
              <a:pathLst>
                <a:path w="2497" h="2351" extrusionOk="0">
                  <a:moveTo>
                    <a:pt x="1229" y="1"/>
                  </a:moveTo>
                  <a:cubicBezTo>
                    <a:pt x="1205" y="1"/>
                    <a:pt x="1181" y="2"/>
                    <a:pt x="1156" y="5"/>
                  </a:cubicBezTo>
                  <a:cubicBezTo>
                    <a:pt x="1" y="124"/>
                    <a:pt x="318" y="2350"/>
                    <a:pt x="1348" y="2350"/>
                  </a:cubicBezTo>
                  <a:cubicBezTo>
                    <a:pt x="1375" y="2350"/>
                    <a:pt x="1402" y="2349"/>
                    <a:pt x="1430" y="2346"/>
                  </a:cubicBezTo>
                  <a:cubicBezTo>
                    <a:pt x="2496" y="2227"/>
                    <a:pt x="2148" y="1"/>
                    <a:pt x="12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38"/>
            <p:cNvSpPr/>
            <p:nvPr/>
          </p:nvSpPr>
          <p:spPr>
            <a:xfrm>
              <a:off x="5667275" y="2219172"/>
              <a:ext cx="22143" cy="34556"/>
            </a:xfrm>
            <a:custGeom>
              <a:avLst/>
              <a:gdLst/>
              <a:ahLst/>
              <a:cxnLst/>
              <a:rect l="l" t="t" r="r" b="b"/>
              <a:pathLst>
                <a:path w="1156" h="1804" extrusionOk="0">
                  <a:moveTo>
                    <a:pt x="36" y="1"/>
                  </a:moveTo>
                  <a:cubicBezTo>
                    <a:pt x="33" y="1"/>
                    <a:pt x="31" y="3"/>
                    <a:pt x="31" y="9"/>
                  </a:cubicBezTo>
                  <a:cubicBezTo>
                    <a:pt x="1" y="729"/>
                    <a:pt x="296" y="1803"/>
                    <a:pt x="1092" y="1803"/>
                  </a:cubicBezTo>
                  <a:cubicBezTo>
                    <a:pt x="1103" y="1803"/>
                    <a:pt x="1114" y="1803"/>
                    <a:pt x="1125" y="1802"/>
                  </a:cubicBezTo>
                  <a:cubicBezTo>
                    <a:pt x="1155" y="1802"/>
                    <a:pt x="1125" y="1772"/>
                    <a:pt x="1125" y="1772"/>
                  </a:cubicBezTo>
                  <a:cubicBezTo>
                    <a:pt x="426" y="1620"/>
                    <a:pt x="183" y="799"/>
                    <a:pt x="91" y="70"/>
                  </a:cubicBezTo>
                  <a:cubicBezTo>
                    <a:pt x="91" y="45"/>
                    <a:pt x="52" y="1"/>
                    <a:pt x="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38"/>
            <p:cNvSpPr/>
            <p:nvPr/>
          </p:nvSpPr>
          <p:spPr>
            <a:xfrm>
              <a:off x="5660609" y="2202603"/>
              <a:ext cx="47485" cy="45033"/>
            </a:xfrm>
            <a:custGeom>
              <a:avLst/>
              <a:gdLst/>
              <a:ahLst/>
              <a:cxnLst/>
              <a:rect l="l" t="t" r="r" b="b"/>
              <a:pathLst>
                <a:path w="2479" h="2351" extrusionOk="0">
                  <a:moveTo>
                    <a:pt x="1106" y="1"/>
                  </a:moveTo>
                  <a:cubicBezTo>
                    <a:pt x="1048" y="1"/>
                    <a:pt x="988" y="8"/>
                    <a:pt x="926" y="23"/>
                  </a:cubicBezTo>
                  <a:cubicBezTo>
                    <a:pt x="1" y="225"/>
                    <a:pt x="340" y="2351"/>
                    <a:pt x="1316" y="2351"/>
                  </a:cubicBezTo>
                  <a:cubicBezTo>
                    <a:pt x="1367" y="2351"/>
                    <a:pt x="1419" y="2345"/>
                    <a:pt x="1473" y="2333"/>
                  </a:cubicBezTo>
                  <a:cubicBezTo>
                    <a:pt x="2478" y="2103"/>
                    <a:pt x="2099" y="1"/>
                    <a:pt x="11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38"/>
            <p:cNvSpPr/>
            <p:nvPr/>
          </p:nvSpPr>
          <p:spPr>
            <a:xfrm>
              <a:off x="5534416" y="2164849"/>
              <a:ext cx="49611" cy="36126"/>
            </a:xfrm>
            <a:custGeom>
              <a:avLst/>
              <a:gdLst/>
              <a:ahLst/>
              <a:cxnLst/>
              <a:rect l="l" t="t" r="r" b="b"/>
              <a:pathLst>
                <a:path w="2590" h="1886" extrusionOk="0">
                  <a:moveTo>
                    <a:pt x="1763" y="0"/>
                  </a:moveTo>
                  <a:cubicBezTo>
                    <a:pt x="1519" y="0"/>
                    <a:pt x="1275" y="77"/>
                    <a:pt x="1070" y="231"/>
                  </a:cubicBezTo>
                  <a:cubicBezTo>
                    <a:pt x="644" y="413"/>
                    <a:pt x="310" y="748"/>
                    <a:pt x="128" y="1173"/>
                  </a:cubicBezTo>
                  <a:cubicBezTo>
                    <a:pt x="0" y="1529"/>
                    <a:pt x="299" y="1885"/>
                    <a:pt x="649" y="1885"/>
                  </a:cubicBezTo>
                  <a:cubicBezTo>
                    <a:pt x="717" y="1885"/>
                    <a:pt x="788" y="1872"/>
                    <a:pt x="857" y="1842"/>
                  </a:cubicBezTo>
                  <a:cubicBezTo>
                    <a:pt x="1131" y="1690"/>
                    <a:pt x="1435" y="1538"/>
                    <a:pt x="1708" y="1386"/>
                  </a:cubicBezTo>
                  <a:cubicBezTo>
                    <a:pt x="2043" y="1265"/>
                    <a:pt x="2316" y="1021"/>
                    <a:pt x="2498" y="748"/>
                  </a:cubicBezTo>
                  <a:cubicBezTo>
                    <a:pt x="2590" y="535"/>
                    <a:pt x="2498" y="292"/>
                    <a:pt x="2316" y="140"/>
                  </a:cubicBezTo>
                  <a:cubicBezTo>
                    <a:pt x="2143" y="47"/>
                    <a:pt x="1953" y="0"/>
                    <a:pt x="17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38"/>
            <p:cNvSpPr/>
            <p:nvPr/>
          </p:nvSpPr>
          <p:spPr>
            <a:xfrm>
              <a:off x="5650974" y="2150138"/>
              <a:ext cx="54151" cy="27296"/>
            </a:xfrm>
            <a:custGeom>
              <a:avLst/>
              <a:gdLst/>
              <a:ahLst/>
              <a:cxnLst/>
              <a:rect l="l" t="t" r="r" b="b"/>
              <a:pathLst>
                <a:path w="2827" h="1425" extrusionOk="0">
                  <a:moveTo>
                    <a:pt x="1063" y="1"/>
                  </a:moveTo>
                  <a:cubicBezTo>
                    <a:pt x="714" y="1"/>
                    <a:pt x="368" y="156"/>
                    <a:pt x="122" y="452"/>
                  </a:cubicBezTo>
                  <a:cubicBezTo>
                    <a:pt x="0" y="634"/>
                    <a:pt x="31" y="878"/>
                    <a:pt x="183" y="1060"/>
                  </a:cubicBezTo>
                  <a:cubicBezTo>
                    <a:pt x="455" y="1223"/>
                    <a:pt x="752" y="1338"/>
                    <a:pt x="1052" y="1338"/>
                  </a:cubicBezTo>
                  <a:cubicBezTo>
                    <a:pt x="1086" y="1338"/>
                    <a:pt x="1121" y="1337"/>
                    <a:pt x="1155" y="1333"/>
                  </a:cubicBezTo>
                  <a:cubicBezTo>
                    <a:pt x="1490" y="1364"/>
                    <a:pt x="1793" y="1425"/>
                    <a:pt x="2128" y="1425"/>
                  </a:cubicBezTo>
                  <a:cubicBezTo>
                    <a:pt x="2614" y="1425"/>
                    <a:pt x="2827" y="878"/>
                    <a:pt x="2523" y="543"/>
                  </a:cubicBezTo>
                  <a:cubicBezTo>
                    <a:pt x="2189" y="209"/>
                    <a:pt x="1763" y="26"/>
                    <a:pt x="1307" y="26"/>
                  </a:cubicBezTo>
                  <a:cubicBezTo>
                    <a:pt x="1226" y="9"/>
                    <a:pt x="1145" y="1"/>
                    <a:pt x="10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38"/>
            <p:cNvSpPr/>
            <p:nvPr/>
          </p:nvSpPr>
          <p:spPr>
            <a:xfrm>
              <a:off x="5592915" y="2361168"/>
              <a:ext cx="29537" cy="11321"/>
            </a:xfrm>
            <a:custGeom>
              <a:avLst/>
              <a:gdLst/>
              <a:ahLst/>
              <a:cxnLst/>
              <a:rect l="l" t="t" r="r" b="b"/>
              <a:pathLst>
                <a:path w="1542" h="591" extrusionOk="0">
                  <a:moveTo>
                    <a:pt x="51" y="0"/>
                  </a:moveTo>
                  <a:cubicBezTo>
                    <a:pt x="25" y="0"/>
                    <a:pt x="0" y="22"/>
                    <a:pt x="22" y="43"/>
                  </a:cubicBezTo>
                  <a:cubicBezTo>
                    <a:pt x="113" y="347"/>
                    <a:pt x="356" y="560"/>
                    <a:pt x="691" y="590"/>
                  </a:cubicBezTo>
                  <a:cubicBezTo>
                    <a:pt x="1055" y="590"/>
                    <a:pt x="1390" y="377"/>
                    <a:pt x="1542" y="73"/>
                  </a:cubicBezTo>
                  <a:cubicBezTo>
                    <a:pt x="1542" y="52"/>
                    <a:pt x="1542" y="30"/>
                    <a:pt x="1531" y="30"/>
                  </a:cubicBezTo>
                  <a:cubicBezTo>
                    <a:pt x="1527" y="30"/>
                    <a:pt x="1520" y="34"/>
                    <a:pt x="1511" y="43"/>
                  </a:cubicBezTo>
                  <a:cubicBezTo>
                    <a:pt x="1268" y="195"/>
                    <a:pt x="1025" y="286"/>
                    <a:pt x="751" y="347"/>
                  </a:cubicBezTo>
                  <a:cubicBezTo>
                    <a:pt x="478" y="347"/>
                    <a:pt x="265" y="134"/>
                    <a:pt x="83" y="13"/>
                  </a:cubicBezTo>
                  <a:cubicBezTo>
                    <a:pt x="74" y="4"/>
                    <a:pt x="62" y="0"/>
                    <a:pt x="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38"/>
            <p:cNvSpPr/>
            <p:nvPr/>
          </p:nvSpPr>
          <p:spPr>
            <a:xfrm>
              <a:off x="5599141" y="2317150"/>
              <a:ext cx="48347" cy="34517"/>
            </a:xfrm>
            <a:custGeom>
              <a:avLst/>
              <a:gdLst/>
              <a:ahLst/>
              <a:cxnLst/>
              <a:rect l="l" t="t" r="r" b="b"/>
              <a:pathLst>
                <a:path w="2524" h="1802" extrusionOk="0">
                  <a:moveTo>
                    <a:pt x="183" y="1"/>
                  </a:moveTo>
                  <a:cubicBezTo>
                    <a:pt x="92" y="213"/>
                    <a:pt x="31" y="487"/>
                    <a:pt x="31" y="730"/>
                  </a:cubicBezTo>
                  <a:cubicBezTo>
                    <a:pt x="1" y="1186"/>
                    <a:pt x="92" y="1733"/>
                    <a:pt x="700" y="1794"/>
                  </a:cubicBezTo>
                  <a:cubicBezTo>
                    <a:pt x="746" y="1799"/>
                    <a:pt x="791" y="1802"/>
                    <a:pt x="837" y="1802"/>
                  </a:cubicBezTo>
                  <a:cubicBezTo>
                    <a:pt x="1064" y="1802"/>
                    <a:pt x="1288" y="1738"/>
                    <a:pt x="1490" y="1612"/>
                  </a:cubicBezTo>
                  <a:cubicBezTo>
                    <a:pt x="1916" y="1338"/>
                    <a:pt x="2281" y="973"/>
                    <a:pt x="2524" y="517"/>
                  </a:cubicBezTo>
                  <a:lnTo>
                    <a:pt x="2524" y="517"/>
                  </a:lnTo>
                  <a:cubicBezTo>
                    <a:pt x="2420" y="525"/>
                    <a:pt x="2317" y="529"/>
                    <a:pt x="2214" y="529"/>
                  </a:cubicBezTo>
                  <a:cubicBezTo>
                    <a:pt x="1498" y="529"/>
                    <a:pt x="794" y="346"/>
                    <a:pt x="1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38"/>
            <p:cNvSpPr/>
            <p:nvPr/>
          </p:nvSpPr>
          <p:spPr>
            <a:xfrm>
              <a:off x="5601784" y="2156440"/>
              <a:ext cx="81006" cy="177031"/>
            </a:xfrm>
            <a:custGeom>
              <a:avLst/>
              <a:gdLst/>
              <a:ahLst/>
              <a:cxnLst/>
              <a:rect l="l" t="t" r="r" b="b"/>
              <a:pathLst>
                <a:path w="4229" h="9242" extrusionOk="0">
                  <a:moveTo>
                    <a:pt x="2011" y="0"/>
                  </a:moveTo>
                  <a:cubicBezTo>
                    <a:pt x="1968" y="0"/>
                    <a:pt x="1930" y="34"/>
                    <a:pt x="1930" y="93"/>
                  </a:cubicBezTo>
                  <a:cubicBezTo>
                    <a:pt x="2355" y="2403"/>
                    <a:pt x="3176" y="4652"/>
                    <a:pt x="3632" y="6992"/>
                  </a:cubicBezTo>
                  <a:cubicBezTo>
                    <a:pt x="3237" y="6871"/>
                    <a:pt x="2811" y="6810"/>
                    <a:pt x="2386" y="6810"/>
                  </a:cubicBezTo>
                  <a:cubicBezTo>
                    <a:pt x="2325" y="6840"/>
                    <a:pt x="2781" y="8421"/>
                    <a:pt x="2811" y="8695"/>
                  </a:cubicBezTo>
                  <a:lnTo>
                    <a:pt x="2811" y="8725"/>
                  </a:lnTo>
                  <a:cubicBezTo>
                    <a:pt x="2514" y="8802"/>
                    <a:pt x="2238" y="8839"/>
                    <a:pt x="1967" y="8839"/>
                  </a:cubicBezTo>
                  <a:cubicBezTo>
                    <a:pt x="1379" y="8839"/>
                    <a:pt x="814" y="8663"/>
                    <a:pt x="106" y="8330"/>
                  </a:cubicBezTo>
                  <a:cubicBezTo>
                    <a:pt x="90" y="8322"/>
                    <a:pt x="74" y="8318"/>
                    <a:pt x="60" y="8318"/>
                  </a:cubicBezTo>
                  <a:cubicBezTo>
                    <a:pt x="21" y="8318"/>
                    <a:pt x="1" y="8346"/>
                    <a:pt x="45" y="8391"/>
                  </a:cubicBezTo>
                  <a:cubicBezTo>
                    <a:pt x="501" y="8907"/>
                    <a:pt x="1170" y="9211"/>
                    <a:pt x="1869" y="9242"/>
                  </a:cubicBezTo>
                  <a:cubicBezTo>
                    <a:pt x="2173" y="9242"/>
                    <a:pt x="2477" y="9211"/>
                    <a:pt x="2781" y="9120"/>
                  </a:cubicBezTo>
                  <a:cubicBezTo>
                    <a:pt x="2842" y="9120"/>
                    <a:pt x="2872" y="9090"/>
                    <a:pt x="2933" y="9090"/>
                  </a:cubicBezTo>
                  <a:cubicBezTo>
                    <a:pt x="2994" y="9090"/>
                    <a:pt x="3024" y="9059"/>
                    <a:pt x="3085" y="9029"/>
                  </a:cubicBezTo>
                  <a:cubicBezTo>
                    <a:pt x="3176" y="8998"/>
                    <a:pt x="3206" y="8938"/>
                    <a:pt x="3206" y="8846"/>
                  </a:cubicBezTo>
                  <a:cubicBezTo>
                    <a:pt x="3206" y="8816"/>
                    <a:pt x="3206" y="8786"/>
                    <a:pt x="3206" y="8786"/>
                  </a:cubicBezTo>
                  <a:lnTo>
                    <a:pt x="3206" y="8695"/>
                  </a:lnTo>
                  <a:cubicBezTo>
                    <a:pt x="3115" y="8147"/>
                    <a:pt x="2933" y="7296"/>
                    <a:pt x="2933" y="7296"/>
                  </a:cubicBezTo>
                  <a:lnTo>
                    <a:pt x="2933" y="7296"/>
                  </a:lnTo>
                  <a:cubicBezTo>
                    <a:pt x="3078" y="7358"/>
                    <a:pt x="3646" y="7519"/>
                    <a:pt x="3975" y="7519"/>
                  </a:cubicBezTo>
                  <a:cubicBezTo>
                    <a:pt x="4128" y="7519"/>
                    <a:pt x="4229" y="7484"/>
                    <a:pt x="4210" y="7388"/>
                  </a:cubicBezTo>
                  <a:cubicBezTo>
                    <a:pt x="3693" y="4986"/>
                    <a:pt x="3085" y="2311"/>
                    <a:pt x="2082" y="32"/>
                  </a:cubicBezTo>
                  <a:cubicBezTo>
                    <a:pt x="2060" y="10"/>
                    <a:pt x="2035" y="0"/>
                    <a:pt x="20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38"/>
            <p:cNvSpPr/>
            <p:nvPr/>
          </p:nvSpPr>
          <p:spPr>
            <a:xfrm>
              <a:off x="5319248" y="1950198"/>
              <a:ext cx="425471" cy="320501"/>
            </a:xfrm>
            <a:custGeom>
              <a:avLst/>
              <a:gdLst/>
              <a:ahLst/>
              <a:cxnLst/>
              <a:rect l="l" t="t" r="r" b="b"/>
              <a:pathLst>
                <a:path w="22212" h="16732" extrusionOk="0">
                  <a:moveTo>
                    <a:pt x="17244" y="1"/>
                  </a:moveTo>
                  <a:cubicBezTo>
                    <a:pt x="16702" y="1"/>
                    <a:pt x="16285" y="1224"/>
                    <a:pt x="16285" y="1224"/>
                  </a:cubicBezTo>
                  <a:cubicBezTo>
                    <a:pt x="16285" y="1224"/>
                    <a:pt x="14108" y="834"/>
                    <a:pt x="11485" y="834"/>
                  </a:cubicBezTo>
                  <a:cubicBezTo>
                    <a:pt x="10376" y="834"/>
                    <a:pt x="9186" y="904"/>
                    <a:pt x="8047" y="1103"/>
                  </a:cubicBezTo>
                  <a:cubicBezTo>
                    <a:pt x="4218" y="1771"/>
                    <a:pt x="2911" y="5935"/>
                    <a:pt x="2911" y="5935"/>
                  </a:cubicBezTo>
                  <a:cubicBezTo>
                    <a:pt x="2911" y="5935"/>
                    <a:pt x="904" y="6665"/>
                    <a:pt x="449" y="8215"/>
                  </a:cubicBezTo>
                  <a:cubicBezTo>
                    <a:pt x="0" y="9740"/>
                    <a:pt x="2903" y="16732"/>
                    <a:pt x="4532" y="16732"/>
                  </a:cubicBezTo>
                  <a:cubicBezTo>
                    <a:pt x="4559" y="16732"/>
                    <a:pt x="4586" y="16730"/>
                    <a:pt x="4613" y="16726"/>
                  </a:cubicBezTo>
                  <a:cubicBezTo>
                    <a:pt x="7166" y="16331"/>
                    <a:pt x="6984" y="11619"/>
                    <a:pt x="6984" y="11619"/>
                  </a:cubicBezTo>
                  <a:cubicBezTo>
                    <a:pt x="6984" y="11619"/>
                    <a:pt x="11269" y="10252"/>
                    <a:pt x="11452" y="6847"/>
                  </a:cubicBezTo>
                  <a:cubicBezTo>
                    <a:pt x="11452" y="6847"/>
                    <a:pt x="13763" y="7895"/>
                    <a:pt x="16214" y="7895"/>
                  </a:cubicBezTo>
                  <a:cubicBezTo>
                    <a:pt x="17205" y="7895"/>
                    <a:pt x="18219" y="7724"/>
                    <a:pt x="19111" y="7242"/>
                  </a:cubicBezTo>
                  <a:cubicBezTo>
                    <a:pt x="22212" y="5571"/>
                    <a:pt x="20996" y="1954"/>
                    <a:pt x="20510" y="1224"/>
                  </a:cubicBezTo>
                  <a:cubicBezTo>
                    <a:pt x="20423" y="1089"/>
                    <a:pt x="20302" y="1034"/>
                    <a:pt x="20160" y="1034"/>
                  </a:cubicBezTo>
                  <a:cubicBezTo>
                    <a:pt x="19503" y="1034"/>
                    <a:pt x="18412" y="2227"/>
                    <a:pt x="18412" y="2227"/>
                  </a:cubicBezTo>
                  <a:cubicBezTo>
                    <a:pt x="18412" y="2227"/>
                    <a:pt x="17896" y="160"/>
                    <a:pt x="17318" y="8"/>
                  </a:cubicBezTo>
                  <a:cubicBezTo>
                    <a:pt x="17293" y="3"/>
                    <a:pt x="17268" y="1"/>
                    <a:pt x="172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38"/>
            <p:cNvSpPr/>
            <p:nvPr/>
          </p:nvSpPr>
          <p:spPr>
            <a:xfrm>
              <a:off x="5431458" y="2061699"/>
              <a:ext cx="113014" cy="119221"/>
            </a:xfrm>
            <a:custGeom>
              <a:avLst/>
              <a:gdLst/>
              <a:ahLst/>
              <a:cxnLst/>
              <a:rect l="l" t="t" r="r" b="b"/>
              <a:pathLst>
                <a:path w="5900" h="6224" extrusionOk="0">
                  <a:moveTo>
                    <a:pt x="5563" y="1"/>
                  </a:moveTo>
                  <a:cubicBezTo>
                    <a:pt x="5548" y="1"/>
                    <a:pt x="5533" y="8"/>
                    <a:pt x="5533" y="23"/>
                  </a:cubicBezTo>
                  <a:cubicBezTo>
                    <a:pt x="5503" y="3336"/>
                    <a:pt x="3588" y="5950"/>
                    <a:pt x="123" y="5981"/>
                  </a:cubicBezTo>
                  <a:cubicBezTo>
                    <a:pt x="31" y="5981"/>
                    <a:pt x="1" y="6133"/>
                    <a:pt x="123" y="6133"/>
                  </a:cubicBezTo>
                  <a:cubicBezTo>
                    <a:pt x="419" y="6195"/>
                    <a:pt x="706" y="6224"/>
                    <a:pt x="985" y="6224"/>
                  </a:cubicBezTo>
                  <a:cubicBezTo>
                    <a:pt x="3991" y="6224"/>
                    <a:pt x="5900" y="2805"/>
                    <a:pt x="5594" y="23"/>
                  </a:cubicBezTo>
                  <a:cubicBezTo>
                    <a:pt x="5594" y="8"/>
                    <a:pt x="5579" y="1"/>
                    <a:pt x="55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38"/>
            <p:cNvSpPr/>
            <p:nvPr/>
          </p:nvSpPr>
          <p:spPr>
            <a:xfrm>
              <a:off x="5309785" y="2062140"/>
              <a:ext cx="98706" cy="206970"/>
            </a:xfrm>
            <a:custGeom>
              <a:avLst/>
              <a:gdLst/>
              <a:ahLst/>
              <a:cxnLst/>
              <a:rect l="l" t="t" r="r" b="b"/>
              <a:pathLst>
                <a:path w="5153" h="10805" extrusionOk="0">
                  <a:moveTo>
                    <a:pt x="3465" y="0"/>
                  </a:moveTo>
                  <a:cubicBezTo>
                    <a:pt x="1307" y="851"/>
                    <a:pt x="0" y="2462"/>
                    <a:pt x="669" y="4864"/>
                  </a:cubicBezTo>
                  <a:cubicBezTo>
                    <a:pt x="1246" y="6991"/>
                    <a:pt x="2857" y="9940"/>
                    <a:pt x="4985" y="10791"/>
                  </a:cubicBezTo>
                  <a:cubicBezTo>
                    <a:pt x="5005" y="10801"/>
                    <a:pt x="5023" y="10805"/>
                    <a:pt x="5039" y="10805"/>
                  </a:cubicBezTo>
                  <a:cubicBezTo>
                    <a:pt x="5122" y="10805"/>
                    <a:pt x="5153" y="10690"/>
                    <a:pt x="5076" y="10639"/>
                  </a:cubicBezTo>
                  <a:cubicBezTo>
                    <a:pt x="3283" y="9788"/>
                    <a:pt x="1976" y="7538"/>
                    <a:pt x="1246" y="5775"/>
                  </a:cubicBezTo>
                  <a:cubicBezTo>
                    <a:pt x="760" y="4620"/>
                    <a:pt x="395" y="3283"/>
                    <a:pt x="1034" y="2098"/>
                  </a:cubicBezTo>
                  <a:cubicBezTo>
                    <a:pt x="1581" y="1155"/>
                    <a:pt x="2614" y="669"/>
                    <a:pt x="3496" y="61"/>
                  </a:cubicBezTo>
                  <a:cubicBezTo>
                    <a:pt x="3526" y="61"/>
                    <a:pt x="3496" y="0"/>
                    <a:pt x="34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38"/>
            <p:cNvSpPr/>
            <p:nvPr/>
          </p:nvSpPr>
          <p:spPr>
            <a:xfrm>
              <a:off x="5607665" y="1972418"/>
              <a:ext cx="137054" cy="128377"/>
            </a:xfrm>
            <a:custGeom>
              <a:avLst/>
              <a:gdLst/>
              <a:ahLst/>
              <a:cxnLst/>
              <a:rect l="l" t="t" r="r" b="b"/>
              <a:pathLst>
                <a:path w="7155" h="6702" extrusionOk="0">
                  <a:moveTo>
                    <a:pt x="5398" y="1"/>
                  </a:moveTo>
                  <a:cubicBezTo>
                    <a:pt x="5342" y="1"/>
                    <a:pt x="5286" y="80"/>
                    <a:pt x="5331" y="125"/>
                  </a:cubicBezTo>
                  <a:cubicBezTo>
                    <a:pt x="6334" y="1736"/>
                    <a:pt x="7033" y="3742"/>
                    <a:pt x="5422" y="5262"/>
                  </a:cubicBezTo>
                  <a:cubicBezTo>
                    <a:pt x="4569" y="6055"/>
                    <a:pt x="3316" y="6460"/>
                    <a:pt x="2100" y="6460"/>
                  </a:cubicBezTo>
                  <a:cubicBezTo>
                    <a:pt x="1452" y="6460"/>
                    <a:pt x="815" y="6345"/>
                    <a:pt x="255" y="6113"/>
                  </a:cubicBezTo>
                  <a:cubicBezTo>
                    <a:pt x="236" y="6105"/>
                    <a:pt x="218" y="6102"/>
                    <a:pt x="201" y="6102"/>
                  </a:cubicBezTo>
                  <a:cubicBezTo>
                    <a:pt x="77" y="6102"/>
                    <a:pt x="0" y="6272"/>
                    <a:pt x="133" y="6326"/>
                  </a:cubicBezTo>
                  <a:cubicBezTo>
                    <a:pt x="726" y="6577"/>
                    <a:pt x="1415" y="6702"/>
                    <a:pt x="2117" y="6702"/>
                  </a:cubicBezTo>
                  <a:cubicBezTo>
                    <a:pt x="3542" y="6702"/>
                    <a:pt x="5023" y="6188"/>
                    <a:pt x="5878" y="5171"/>
                  </a:cubicBezTo>
                  <a:cubicBezTo>
                    <a:pt x="7155" y="3651"/>
                    <a:pt x="6729" y="1371"/>
                    <a:pt x="5453" y="34"/>
                  </a:cubicBezTo>
                  <a:cubicBezTo>
                    <a:pt x="5437" y="10"/>
                    <a:pt x="5417" y="1"/>
                    <a:pt x="53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38"/>
            <p:cNvSpPr/>
            <p:nvPr/>
          </p:nvSpPr>
          <p:spPr>
            <a:xfrm>
              <a:off x="5494804" y="2190612"/>
              <a:ext cx="145712" cy="120772"/>
            </a:xfrm>
            <a:custGeom>
              <a:avLst/>
              <a:gdLst/>
              <a:ahLst/>
              <a:cxnLst/>
              <a:rect l="l" t="t" r="r" b="b"/>
              <a:pathLst>
                <a:path w="7607" h="6305" extrusionOk="0">
                  <a:moveTo>
                    <a:pt x="4105" y="434"/>
                  </a:moveTo>
                  <a:cubicBezTo>
                    <a:pt x="5485" y="434"/>
                    <a:pt x="6667" y="1478"/>
                    <a:pt x="6785" y="2868"/>
                  </a:cubicBezTo>
                  <a:cubicBezTo>
                    <a:pt x="6937" y="4297"/>
                    <a:pt x="5934" y="5604"/>
                    <a:pt x="4536" y="5847"/>
                  </a:cubicBezTo>
                  <a:cubicBezTo>
                    <a:pt x="4397" y="5867"/>
                    <a:pt x="4259" y="5877"/>
                    <a:pt x="4122" y="5877"/>
                  </a:cubicBezTo>
                  <a:cubicBezTo>
                    <a:pt x="2851" y="5877"/>
                    <a:pt x="1710" y="5012"/>
                    <a:pt x="1436" y="3749"/>
                  </a:cubicBezTo>
                  <a:cubicBezTo>
                    <a:pt x="1101" y="2351"/>
                    <a:pt x="1922" y="953"/>
                    <a:pt x="3320" y="527"/>
                  </a:cubicBezTo>
                  <a:cubicBezTo>
                    <a:pt x="3533" y="467"/>
                    <a:pt x="3746" y="436"/>
                    <a:pt x="3989" y="436"/>
                  </a:cubicBezTo>
                  <a:cubicBezTo>
                    <a:pt x="4028" y="435"/>
                    <a:pt x="4067" y="434"/>
                    <a:pt x="4105" y="434"/>
                  </a:cubicBezTo>
                  <a:close/>
                  <a:moveTo>
                    <a:pt x="4075" y="1"/>
                  </a:moveTo>
                  <a:cubicBezTo>
                    <a:pt x="3124" y="1"/>
                    <a:pt x="2167" y="422"/>
                    <a:pt x="1527" y="1318"/>
                  </a:cubicBezTo>
                  <a:cubicBezTo>
                    <a:pt x="0" y="3413"/>
                    <a:pt x="1540" y="6305"/>
                    <a:pt x="4084" y="6305"/>
                  </a:cubicBezTo>
                  <a:cubicBezTo>
                    <a:pt x="4123" y="6305"/>
                    <a:pt x="4162" y="6304"/>
                    <a:pt x="4202" y="6303"/>
                  </a:cubicBezTo>
                  <a:cubicBezTo>
                    <a:pt x="4475" y="6303"/>
                    <a:pt x="4718" y="6242"/>
                    <a:pt x="4962" y="6181"/>
                  </a:cubicBezTo>
                  <a:cubicBezTo>
                    <a:pt x="6633" y="5695"/>
                    <a:pt x="7606" y="3932"/>
                    <a:pt x="7120" y="2260"/>
                  </a:cubicBezTo>
                  <a:cubicBezTo>
                    <a:pt x="6680" y="799"/>
                    <a:pt x="5383" y="1"/>
                    <a:pt x="40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38"/>
            <p:cNvSpPr/>
            <p:nvPr/>
          </p:nvSpPr>
          <p:spPr>
            <a:xfrm>
              <a:off x="5659709" y="2169484"/>
              <a:ext cx="96656" cy="120332"/>
            </a:xfrm>
            <a:custGeom>
              <a:avLst/>
              <a:gdLst/>
              <a:ahLst/>
              <a:cxnLst/>
              <a:rect l="l" t="t" r="r" b="b"/>
              <a:pathLst>
                <a:path w="5046" h="6282" extrusionOk="0">
                  <a:moveTo>
                    <a:pt x="2189" y="415"/>
                  </a:moveTo>
                  <a:cubicBezTo>
                    <a:pt x="2675" y="415"/>
                    <a:pt x="3131" y="627"/>
                    <a:pt x="3465" y="992"/>
                  </a:cubicBezTo>
                  <a:cubicBezTo>
                    <a:pt x="3952" y="1478"/>
                    <a:pt x="4255" y="2117"/>
                    <a:pt x="4347" y="2816"/>
                  </a:cubicBezTo>
                  <a:cubicBezTo>
                    <a:pt x="4590" y="4305"/>
                    <a:pt x="3921" y="5643"/>
                    <a:pt x="2857" y="5825"/>
                  </a:cubicBezTo>
                  <a:cubicBezTo>
                    <a:pt x="2791" y="5835"/>
                    <a:pt x="2725" y="5839"/>
                    <a:pt x="2660" y="5839"/>
                  </a:cubicBezTo>
                  <a:cubicBezTo>
                    <a:pt x="1695" y="5839"/>
                    <a:pt x="775" y="4818"/>
                    <a:pt x="547" y="3424"/>
                  </a:cubicBezTo>
                  <a:cubicBezTo>
                    <a:pt x="426" y="2725"/>
                    <a:pt x="517" y="2026"/>
                    <a:pt x="821" y="1387"/>
                  </a:cubicBezTo>
                  <a:cubicBezTo>
                    <a:pt x="1064" y="901"/>
                    <a:pt x="1489" y="536"/>
                    <a:pt x="2037" y="415"/>
                  </a:cubicBezTo>
                  <a:close/>
                  <a:moveTo>
                    <a:pt x="2252" y="1"/>
                  </a:moveTo>
                  <a:cubicBezTo>
                    <a:pt x="2160" y="1"/>
                    <a:pt x="2068" y="7"/>
                    <a:pt x="1976" y="19"/>
                  </a:cubicBezTo>
                  <a:cubicBezTo>
                    <a:pt x="1307" y="141"/>
                    <a:pt x="730" y="597"/>
                    <a:pt x="456" y="1205"/>
                  </a:cubicBezTo>
                  <a:cubicBezTo>
                    <a:pt x="122" y="1934"/>
                    <a:pt x="0" y="2725"/>
                    <a:pt x="122" y="3485"/>
                  </a:cubicBezTo>
                  <a:cubicBezTo>
                    <a:pt x="392" y="5105"/>
                    <a:pt x="1492" y="6282"/>
                    <a:pt x="2690" y="6282"/>
                  </a:cubicBezTo>
                  <a:cubicBezTo>
                    <a:pt x="2705" y="6282"/>
                    <a:pt x="2720" y="6281"/>
                    <a:pt x="2736" y="6281"/>
                  </a:cubicBezTo>
                  <a:cubicBezTo>
                    <a:pt x="2796" y="6251"/>
                    <a:pt x="2888" y="6251"/>
                    <a:pt x="2948" y="6251"/>
                  </a:cubicBezTo>
                  <a:cubicBezTo>
                    <a:pt x="4225" y="6038"/>
                    <a:pt x="5046" y="4488"/>
                    <a:pt x="4772" y="2785"/>
                  </a:cubicBezTo>
                  <a:cubicBezTo>
                    <a:pt x="4651" y="1995"/>
                    <a:pt x="4316" y="1266"/>
                    <a:pt x="3769" y="688"/>
                  </a:cubicBezTo>
                  <a:cubicBezTo>
                    <a:pt x="3376" y="243"/>
                    <a:pt x="2825" y="1"/>
                    <a:pt x="225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38"/>
            <p:cNvSpPr/>
            <p:nvPr/>
          </p:nvSpPr>
          <p:spPr>
            <a:xfrm>
              <a:off x="5624176" y="2221260"/>
              <a:ext cx="44286" cy="20228"/>
            </a:xfrm>
            <a:custGeom>
              <a:avLst/>
              <a:gdLst/>
              <a:ahLst/>
              <a:cxnLst/>
              <a:rect l="l" t="t" r="r" b="b"/>
              <a:pathLst>
                <a:path w="2312" h="1056" extrusionOk="0">
                  <a:moveTo>
                    <a:pt x="1496" y="0"/>
                  </a:moveTo>
                  <a:cubicBezTo>
                    <a:pt x="875" y="0"/>
                    <a:pt x="298" y="443"/>
                    <a:pt x="1" y="782"/>
                  </a:cubicBezTo>
                  <a:lnTo>
                    <a:pt x="335" y="1055"/>
                  </a:lnTo>
                  <a:cubicBezTo>
                    <a:pt x="335" y="1009"/>
                    <a:pt x="862" y="418"/>
                    <a:pt x="1476" y="418"/>
                  </a:cubicBezTo>
                  <a:cubicBezTo>
                    <a:pt x="1669" y="418"/>
                    <a:pt x="1871" y="477"/>
                    <a:pt x="2068" y="630"/>
                  </a:cubicBezTo>
                  <a:lnTo>
                    <a:pt x="2311" y="295"/>
                  </a:lnTo>
                  <a:cubicBezTo>
                    <a:pt x="2044" y="84"/>
                    <a:pt x="1766" y="0"/>
                    <a:pt x="14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38"/>
            <p:cNvSpPr/>
            <p:nvPr/>
          </p:nvSpPr>
          <p:spPr>
            <a:xfrm>
              <a:off x="5359263" y="2242618"/>
              <a:ext cx="158967" cy="55339"/>
            </a:xfrm>
            <a:custGeom>
              <a:avLst/>
              <a:gdLst/>
              <a:ahLst/>
              <a:cxnLst/>
              <a:rect l="l" t="t" r="r" b="b"/>
              <a:pathLst>
                <a:path w="8299" h="2889" extrusionOk="0">
                  <a:moveTo>
                    <a:pt x="8269" y="1"/>
                  </a:moveTo>
                  <a:cubicBezTo>
                    <a:pt x="8025" y="31"/>
                    <a:pt x="2402" y="335"/>
                    <a:pt x="1521" y="639"/>
                  </a:cubicBezTo>
                  <a:cubicBezTo>
                    <a:pt x="639" y="943"/>
                    <a:pt x="62" y="2585"/>
                    <a:pt x="1" y="2767"/>
                  </a:cubicBezTo>
                  <a:lnTo>
                    <a:pt x="396" y="2889"/>
                  </a:lnTo>
                  <a:cubicBezTo>
                    <a:pt x="548" y="2463"/>
                    <a:pt x="1004" y="1247"/>
                    <a:pt x="1642" y="1034"/>
                  </a:cubicBezTo>
                  <a:cubicBezTo>
                    <a:pt x="2311" y="822"/>
                    <a:pt x="6688" y="518"/>
                    <a:pt x="8299" y="426"/>
                  </a:cubicBezTo>
                  <a:lnTo>
                    <a:pt x="826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38"/>
            <p:cNvSpPr/>
            <p:nvPr/>
          </p:nvSpPr>
          <p:spPr>
            <a:xfrm>
              <a:off x="5330741" y="2229574"/>
              <a:ext cx="122286" cy="130311"/>
            </a:xfrm>
            <a:custGeom>
              <a:avLst/>
              <a:gdLst/>
              <a:ahLst/>
              <a:cxnLst/>
              <a:rect l="l" t="t" r="r" b="b"/>
              <a:pathLst>
                <a:path w="6384" h="6803" extrusionOk="0">
                  <a:moveTo>
                    <a:pt x="2146" y="0"/>
                  </a:moveTo>
                  <a:cubicBezTo>
                    <a:pt x="1936" y="0"/>
                    <a:pt x="1735" y="51"/>
                    <a:pt x="1551" y="165"/>
                  </a:cubicBezTo>
                  <a:cubicBezTo>
                    <a:pt x="1" y="1107"/>
                    <a:pt x="2007" y="6062"/>
                    <a:pt x="3891" y="6670"/>
                  </a:cubicBezTo>
                  <a:cubicBezTo>
                    <a:pt x="4121" y="6760"/>
                    <a:pt x="4357" y="6803"/>
                    <a:pt x="4588" y="6803"/>
                  </a:cubicBezTo>
                  <a:cubicBezTo>
                    <a:pt x="5369" y="6803"/>
                    <a:pt x="6102" y="6319"/>
                    <a:pt x="6384" y="5545"/>
                  </a:cubicBezTo>
                  <a:lnTo>
                    <a:pt x="5654" y="2627"/>
                  </a:lnTo>
                  <a:cubicBezTo>
                    <a:pt x="5654" y="2627"/>
                    <a:pt x="3660" y="0"/>
                    <a:pt x="21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38"/>
            <p:cNvSpPr/>
            <p:nvPr/>
          </p:nvSpPr>
          <p:spPr>
            <a:xfrm>
              <a:off x="5371503" y="2259513"/>
              <a:ext cx="62675" cy="80432"/>
            </a:xfrm>
            <a:custGeom>
              <a:avLst/>
              <a:gdLst/>
              <a:ahLst/>
              <a:cxnLst/>
              <a:rect l="l" t="t" r="r" b="b"/>
              <a:pathLst>
                <a:path w="3272" h="4199" extrusionOk="0">
                  <a:moveTo>
                    <a:pt x="31" y="0"/>
                  </a:moveTo>
                  <a:cubicBezTo>
                    <a:pt x="0" y="0"/>
                    <a:pt x="0" y="61"/>
                    <a:pt x="31" y="61"/>
                  </a:cubicBezTo>
                  <a:cubicBezTo>
                    <a:pt x="1338" y="548"/>
                    <a:pt x="2067" y="1703"/>
                    <a:pt x="2614" y="2949"/>
                  </a:cubicBezTo>
                  <a:cubicBezTo>
                    <a:pt x="2351" y="2648"/>
                    <a:pt x="2053" y="2441"/>
                    <a:pt x="1714" y="2441"/>
                  </a:cubicBezTo>
                  <a:cubicBezTo>
                    <a:pt x="1504" y="2441"/>
                    <a:pt x="1277" y="2520"/>
                    <a:pt x="1034" y="2706"/>
                  </a:cubicBezTo>
                  <a:cubicBezTo>
                    <a:pt x="1003" y="2736"/>
                    <a:pt x="1034" y="2797"/>
                    <a:pt x="1064" y="2797"/>
                  </a:cubicBezTo>
                  <a:cubicBezTo>
                    <a:pt x="1204" y="2744"/>
                    <a:pt x="1346" y="2720"/>
                    <a:pt x="1486" y="2720"/>
                  </a:cubicBezTo>
                  <a:cubicBezTo>
                    <a:pt x="1830" y="2720"/>
                    <a:pt x="2155" y="2871"/>
                    <a:pt x="2371" y="3131"/>
                  </a:cubicBezTo>
                  <a:cubicBezTo>
                    <a:pt x="2614" y="3435"/>
                    <a:pt x="2827" y="3800"/>
                    <a:pt x="3009" y="4134"/>
                  </a:cubicBezTo>
                  <a:cubicBezTo>
                    <a:pt x="3043" y="4179"/>
                    <a:pt x="3089" y="4199"/>
                    <a:pt x="3132" y="4199"/>
                  </a:cubicBezTo>
                  <a:cubicBezTo>
                    <a:pt x="3206" y="4199"/>
                    <a:pt x="3272" y="4139"/>
                    <a:pt x="3253" y="4043"/>
                  </a:cubicBezTo>
                  <a:cubicBezTo>
                    <a:pt x="3192" y="2371"/>
                    <a:pt x="1824" y="92"/>
                    <a:pt x="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8"/>
            <p:cNvSpPr/>
            <p:nvPr/>
          </p:nvSpPr>
          <p:spPr>
            <a:xfrm>
              <a:off x="5354608" y="2510443"/>
              <a:ext cx="264933" cy="276962"/>
            </a:xfrm>
            <a:custGeom>
              <a:avLst/>
              <a:gdLst/>
              <a:ahLst/>
              <a:cxnLst/>
              <a:rect l="l" t="t" r="r" b="b"/>
              <a:pathLst>
                <a:path w="13831" h="14459" extrusionOk="0">
                  <a:moveTo>
                    <a:pt x="2189" y="1"/>
                  </a:moveTo>
                  <a:lnTo>
                    <a:pt x="1" y="2524"/>
                  </a:lnTo>
                  <a:cubicBezTo>
                    <a:pt x="1" y="2524"/>
                    <a:pt x="7202" y="14458"/>
                    <a:pt x="7556" y="14458"/>
                  </a:cubicBezTo>
                  <a:cubicBezTo>
                    <a:pt x="7564" y="14458"/>
                    <a:pt x="7569" y="14452"/>
                    <a:pt x="7569" y="14439"/>
                  </a:cubicBezTo>
                  <a:lnTo>
                    <a:pt x="10153" y="9120"/>
                  </a:lnTo>
                  <a:lnTo>
                    <a:pt x="13831" y="12828"/>
                  </a:lnTo>
                  <a:lnTo>
                    <a:pt x="13831" y="12828"/>
                  </a:lnTo>
                  <a:lnTo>
                    <a:pt x="13557" y="3496"/>
                  </a:lnTo>
                  <a:lnTo>
                    <a:pt x="12433" y="1642"/>
                  </a:lnTo>
                  <a:lnTo>
                    <a:pt x="9879" y="7873"/>
                  </a:lnTo>
                  <a:lnTo>
                    <a:pt x="2189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8"/>
            <p:cNvSpPr/>
            <p:nvPr/>
          </p:nvSpPr>
          <p:spPr>
            <a:xfrm>
              <a:off x="5360584" y="2570782"/>
              <a:ext cx="264205" cy="226719"/>
            </a:xfrm>
            <a:custGeom>
              <a:avLst/>
              <a:gdLst/>
              <a:ahLst/>
              <a:cxnLst/>
              <a:rect l="l" t="t" r="r" b="b"/>
              <a:pathLst>
                <a:path w="13793" h="11836" extrusionOk="0">
                  <a:moveTo>
                    <a:pt x="80" y="0"/>
                  </a:moveTo>
                  <a:cubicBezTo>
                    <a:pt x="44" y="0"/>
                    <a:pt x="1" y="28"/>
                    <a:pt x="23" y="73"/>
                  </a:cubicBezTo>
                  <a:cubicBezTo>
                    <a:pt x="1085" y="2167"/>
                    <a:pt x="7086" y="11836"/>
                    <a:pt x="7196" y="11836"/>
                  </a:cubicBezTo>
                  <a:cubicBezTo>
                    <a:pt x="7196" y="11836"/>
                    <a:pt x="7196" y="11836"/>
                    <a:pt x="7196" y="11836"/>
                  </a:cubicBezTo>
                  <a:cubicBezTo>
                    <a:pt x="8200" y="10012"/>
                    <a:pt x="9081" y="8128"/>
                    <a:pt x="9871" y="6213"/>
                  </a:cubicBezTo>
                  <a:cubicBezTo>
                    <a:pt x="10432" y="6862"/>
                    <a:pt x="13541" y="10173"/>
                    <a:pt x="13723" y="10173"/>
                  </a:cubicBezTo>
                  <a:cubicBezTo>
                    <a:pt x="13729" y="10173"/>
                    <a:pt x="13732" y="10170"/>
                    <a:pt x="13732" y="10164"/>
                  </a:cubicBezTo>
                  <a:cubicBezTo>
                    <a:pt x="13792" y="8462"/>
                    <a:pt x="13762" y="6760"/>
                    <a:pt x="13640" y="5088"/>
                  </a:cubicBezTo>
                  <a:cubicBezTo>
                    <a:pt x="13549" y="3538"/>
                    <a:pt x="13488" y="1988"/>
                    <a:pt x="13306" y="438"/>
                  </a:cubicBezTo>
                  <a:cubicBezTo>
                    <a:pt x="13306" y="407"/>
                    <a:pt x="13283" y="392"/>
                    <a:pt x="13260" y="392"/>
                  </a:cubicBezTo>
                  <a:cubicBezTo>
                    <a:pt x="13238" y="392"/>
                    <a:pt x="13215" y="407"/>
                    <a:pt x="13215" y="438"/>
                  </a:cubicBezTo>
                  <a:cubicBezTo>
                    <a:pt x="12880" y="1927"/>
                    <a:pt x="13306" y="7824"/>
                    <a:pt x="13276" y="9222"/>
                  </a:cubicBezTo>
                  <a:cubicBezTo>
                    <a:pt x="13125" y="9071"/>
                    <a:pt x="9934" y="5999"/>
                    <a:pt x="9843" y="5999"/>
                  </a:cubicBezTo>
                  <a:cubicBezTo>
                    <a:pt x="9842" y="5999"/>
                    <a:pt x="9841" y="5999"/>
                    <a:pt x="9841" y="6000"/>
                  </a:cubicBezTo>
                  <a:cubicBezTo>
                    <a:pt x="9294" y="6851"/>
                    <a:pt x="7409" y="10742"/>
                    <a:pt x="7288" y="11076"/>
                  </a:cubicBezTo>
                  <a:cubicBezTo>
                    <a:pt x="6072" y="9100"/>
                    <a:pt x="1543" y="1897"/>
                    <a:pt x="114" y="12"/>
                  </a:cubicBezTo>
                  <a:cubicBezTo>
                    <a:pt x="106" y="4"/>
                    <a:pt x="94" y="0"/>
                    <a:pt x="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38"/>
            <p:cNvSpPr/>
            <p:nvPr/>
          </p:nvSpPr>
          <p:spPr>
            <a:xfrm>
              <a:off x="5168307" y="3222511"/>
              <a:ext cx="729537" cy="635812"/>
            </a:xfrm>
            <a:custGeom>
              <a:avLst/>
              <a:gdLst/>
              <a:ahLst/>
              <a:cxnLst/>
              <a:rect l="l" t="t" r="r" b="b"/>
              <a:pathLst>
                <a:path w="38086" h="33193" extrusionOk="0">
                  <a:moveTo>
                    <a:pt x="37964" y="1"/>
                  </a:moveTo>
                  <a:lnTo>
                    <a:pt x="0" y="3770"/>
                  </a:lnTo>
                  <a:lnTo>
                    <a:pt x="122" y="33193"/>
                  </a:lnTo>
                  <a:lnTo>
                    <a:pt x="38086" y="29424"/>
                  </a:lnTo>
                  <a:lnTo>
                    <a:pt x="37964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8"/>
            <p:cNvSpPr/>
            <p:nvPr/>
          </p:nvSpPr>
          <p:spPr>
            <a:xfrm>
              <a:off x="5167713" y="3208547"/>
              <a:ext cx="255623" cy="86178"/>
            </a:xfrm>
            <a:custGeom>
              <a:avLst/>
              <a:gdLst/>
              <a:ahLst/>
              <a:cxnLst/>
              <a:rect l="l" t="t" r="r" b="b"/>
              <a:pathLst>
                <a:path w="13345" h="4499" extrusionOk="0">
                  <a:moveTo>
                    <a:pt x="12433" y="0"/>
                  </a:moveTo>
                  <a:lnTo>
                    <a:pt x="1" y="1246"/>
                  </a:lnTo>
                  <a:lnTo>
                    <a:pt x="31" y="4499"/>
                  </a:lnTo>
                  <a:lnTo>
                    <a:pt x="13344" y="3161"/>
                  </a:lnTo>
                  <a:lnTo>
                    <a:pt x="12433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8"/>
            <p:cNvSpPr/>
            <p:nvPr/>
          </p:nvSpPr>
          <p:spPr>
            <a:xfrm>
              <a:off x="5168307" y="3222511"/>
              <a:ext cx="729537" cy="635812"/>
            </a:xfrm>
            <a:custGeom>
              <a:avLst/>
              <a:gdLst/>
              <a:ahLst/>
              <a:cxnLst/>
              <a:rect l="l" t="t" r="r" b="b"/>
              <a:pathLst>
                <a:path w="38086" h="33193" extrusionOk="0">
                  <a:moveTo>
                    <a:pt x="37964" y="1"/>
                  </a:moveTo>
                  <a:lnTo>
                    <a:pt x="0" y="3770"/>
                  </a:lnTo>
                  <a:lnTo>
                    <a:pt x="122" y="33193"/>
                  </a:lnTo>
                  <a:lnTo>
                    <a:pt x="38086" y="29424"/>
                  </a:lnTo>
                  <a:lnTo>
                    <a:pt x="3796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8"/>
            <p:cNvSpPr/>
            <p:nvPr/>
          </p:nvSpPr>
          <p:spPr>
            <a:xfrm>
              <a:off x="5167713" y="3208547"/>
              <a:ext cx="255623" cy="86178"/>
            </a:xfrm>
            <a:custGeom>
              <a:avLst/>
              <a:gdLst/>
              <a:ahLst/>
              <a:cxnLst/>
              <a:rect l="l" t="t" r="r" b="b"/>
              <a:pathLst>
                <a:path w="13345" h="4499" extrusionOk="0">
                  <a:moveTo>
                    <a:pt x="12433" y="0"/>
                  </a:moveTo>
                  <a:lnTo>
                    <a:pt x="1" y="1246"/>
                  </a:lnTo>
                  <a:lnTo>
                    <a:pt x="31" y="4499"/>
                  </a:lnTo>
                  <a:lnTo>
                    <a:pt x="13344" y="3161"/>
                  </a:lnTo>
                  <a:lnTo>
                    <a:pt x="1243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8"/>
            <p:cNvSpPr/>
            <p:nvPr/>
          </p:nvSpPr>
          <p:spPr>
            <a:xfrm>
              <a:off x="5096111" y="3227760"/>
              <a:ext cx="801158" cy="628246"/>
            </a:xfrm>
            <a:custGeom>
              <a:avLst/>
              <a:gdLst/>
              <a:ahLst/>
              <a:cxnLst/>
              <a:rect l="l" t="t" r="r" b="b"/>
              <a:pathLst>
                <a:path w="41825" h="32798" extrusionOk="0">
                  <a:moveTo>
                    <a:pt x="38998" y="0"/>
                  </a:moveTo>
                  <a:lnTo>
                    <a:pt x="0" y="3283"/>
                  </a:lnTo>
                  <a:lnTo>
                    <a:pt x="5228" y="32797"/>
                  </a:lnTo>
                  <a:lnTo>
                    <a:pt x="41825" y="29150"/>
                  </a:lnTo>
                  <a:lnTo>
                    <a:pt x="38998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8"/>
            <p:cNvSpPr/>
            <p:nvPr/>
          </p:nvSpPr>
          <p:spPr>
            <a:xfrm>
              <a:off x="5071076" y="3239406"/>
              <a:ext cx="826193" cy="618343"/>
            </a:xfrm>
            <a:custGeom>
              <a:avLst/>
              <a:gdLst/>
              <a:ahLst/>
              <a:cxnLst/>
              <a:rect l="l" t="t" r="r" b="b"/>
              <a:pathLst>
                <a:path w="43132" h="32281" extrusionOk="0">
                  <a:moveTo>
                    <a:pt x="39454" y="0"/>
                  </a:moveTo>
                  <a:lnTo>
                    <a:pt x="0" y="3921"/>
                  </a:lnTo>
                  <a:lnTo>
                    <a:pt x="5593" y="32280"/>
                  </a:lnTo>
                  <a:lnTo>
                    <a:pt x="43132" y="28542"/>
                  </a:lnTo>
                  <a:lnTo>
                    <a:pt x="394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8"/>
            <p:cNvSpPr/>
            <p:nvPr/>
          </p:nvSpPr>
          <p:spPr>
            <a:xfrm>
              <a:off x="5061173" y="3255113"/>
              <a:ext cx="834928" cy="603804"/>
            </a:xfrm>
            <a:custGeom>
              <a:avLst/>
              <a:gdLst/>
              <a:ahLst/>
              <a:cxnLst/>
              <a:rect l="l" t="t" r="r" b="b"/>
              <a:pathLst>
                <a:path w="43588" h="31522" extrusionOk="0">
                  <a:moveTo>
                    <a:pt x="38025" y="1"/>
                  </a:moveTo>
                  <a:lnTo>
                    <a:pt x="0" y="3770"/>
                  </a:lnTo>
                  <a:lnTo>
                    <a:pt x="5563" y="31521"/>
                  </a:lnTo>
                  <a:lnTo>
                    <a:pt x="43588" y="27752"/>
                  </a:lnTo>
                  <a:lnTo>
                    <a:pt x="38025" y="1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8"/>
            <p:cNvSpPr/>
            <p:nvPr/>
          </p:nvSpPr>
          <p:spPr>
            <a:xfrm>
              <a:off x="4846905" y="2592082"/>
              <a:ext cx="626139" cy="1204600"/>
            </a:xfrm>
            <a:custGeom>
              <a:avLst/>
              <a:gdLst/>
              <a:ahLst/>
              <a:cxnLst/>
              <a:rect l="l" t="t" r="r" b="b"/>
              <a:pathLst>
                <a:path w="32688" h="62887" extrusionOk="0">
                  <a:moveTo>
                    <a:pt x="26095" y="1"/>
                  </a:moveTo>
                  <a:cubicBezTo>
                    <a:pt x="25207" y="1"/>
                    <a:pt x="23955" y="714"/>
                    <a:pt x="22342" y="2183"/>
                  </a:cubicBezTo>
                  <a:cubicBezTo>
                    <a:pt x="9363" y="13946"/>
                    <a:pt x="1" y="34250"/>
                    <a:pt x="305" y="39721"/>
                  </a:cubicBezTo>
                  <a:cubicBezTo>
                    <a:pt x="669" y="46925"/>
                    <a:pt x="13770" y="59296"/>
                    <a:pt x="22281" y="62852"/>
                  </a:cubicBezTo>
                  <a:cubicBezTo>
                    <a:pt x="22335" y="62875"/>
                    <a:pt x="22393" y="62887"/>
                    <a:pt x="22455" y="62887"/>
                  </a:cubicBezTo>
                  <a:cubicBezTo>
                    <a:pt x="24851" y="62887"/>
                    <a:pt x="32688" y="46111"/>
                    <a:pt x="29606" y="45192"/>
                  </a:cubicBezTo>
                  <a:cubicBezTo>
                    <a:pt x="26293" y="44220"/>
                    <a:pt x="18603" y="37259"/>
                    <a:pt x="18208" y="36925"/>
                  </a:cubicBezTo>
                  <a:cubicBezTo>
                    <a:pt x="17417" y="36256"/>
                    <a:pt x="23618" y="20815"/>
                    <a:pt x="26202" y="11453"/>
                  </a:cubicBezTo>
                  <a:cubicBezTo>
                    <a:pt x="28254" y="4012"/>
                    <a:pt x="28201" y="1"/>
                    <a:pt x="26095" y="1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38"/>
            <p:cNvSpPr/>
            <p:nvPr/>
          </p:nvSpPr>
          <p:spPr>
            <a:xfrm>
              <a:off x="5181102" y="3445514"/>
              <a:ext cx="635237" cy="434665"/>
            </a:xfrm>
            <a:custGeom>
              <a:avLst/>
              <a:gdLst/>
              <a:ahLst/>
              <a:cxnLst/>
              <a:rect l="l" t="t" r="r" b="b"/>
              <a:pathLst>
                <a:path w="33163" h="22692" extrusionOk="0">
                  <a:moveTo>
                    <a:pt x="10670" y="0"/>
                  </a:moveTo>
                  <a:lnTo>
                    <a:pt x="1" y="15624"/>
                  </a:lnTo>
                  <a:cubicBezTo>
                    <a:pt x="7783" y="21231"/>
                    <a:pt x="18178" y="22692"/>
                    <a:pt x="20969" y="22692"/>
                  </a:cubicBezTo>
                  <a:cubicBezTo>
                    <a:pt x="21143" y="22692"/>
                    <a:pt x="21287" y="22686"/>
                    <a:pt x="21399" y="22675"/>
                  </a:cubicBezTo>
                  <a:cubicBezTo>
                    <a:pt x="23071" y="22493"/>
                    <a:pt x="23892" y="22402"/>
                    <a:pt x="23892" y="22402"/>
                  </a:cubicBezTo>
                  <a:cubicBezTo>
                    <a:pt x="26871" y="22159"/>
                    <a:pt x="27934" y="20760"/>
                    <a:pt x="27934" y="20760"/>
                  </a:cubicBezTo>
                  <a:cubicBezTo>
                    <a:pt x="27934" y="20760"/>
                    <a:pt x="28549" y="20887"/>
                    <a:pt x="29322" y="20887"/>
                  </a:cubicBezTo>
                  <a:cubicBezTo>
                    <a:pt x="30401" y="20887"/>
                    <a:pt x="31790" y="20640"/>
                    <a:pt x="32251" y="19453"/>
                  </a:cubicBezTo>
                  <a:cubicBezTo>
                    <a:pt x="33163" y="17174"/>
                    <a:pt x="28056" y="16566"/>
                    <a:pt x="25442" y="14529"/>
                  </a:cubicBezTo>
                  <a:cubicBezTo>
                    <a:pt x="19454" y="9848"/>
                    <a:pt x="12281" y="1520"/>
                    <a:pt x="106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8"/>
            <p:cNvSpPr/>
            <p:nvPr/>
          </p:nvSpPr>
          <p:spPr>
            <a:xfrm>
              <a:off x="5478847" y="3714009"/>
              <a:ext cx="237924" cy="129756"/>
            </a:xfrm>
            <a:custGeom>
              <a:avLst/>
              <a:gdLst/>
              <a:ahLst/>
              <a:cxnLst/>
              <a:rect l="l" t="t" r="r" b="b"/>
              <a:pathLst>
                <a:path w="12421" h="6774" extrusionOk="0">
                  <a:moveTo>
                    <a:pt x="119" y="1"/>
                  </a:moveTo>
                  <a:cubicBezTo>
                    <a:pt x="51" y="1"/>
                    <a:pt x="1" y="129"/>
                    <a:pt x="50" y="178"/>
                  </a:cubicBezTo>
                  <a:cubicBezTo>
                    <a:pt x="3454" y="3461"/>
                    <a:pt x="7710" y="5740"/>
                    <a:pt x="12330" y="6774"/>
                  </a:cubicBezTo>
                  <a:cubicBezTo>
                    <a:pt x="12390" y="6774"/>
                    <a:pt x="12421" y="6713"/>
                    <a:pt x="12360" y="6683"/>
                  </a:cubicBezTo>
                  <a:cubicBezTo>
                    <a:pt x="10080" y="5801"/>
                    <a:pt x="7801" y="5011"/>
                    <a:pt x="5643" y="3825"/>
                  </a:cubicBezTo>
                  <a:cubicBezTo>
                    <a:pt x="3697" y="2731"/>
                    <a:pt x="1965" y="1363"/>
                    <a:pt x="171" y="26"/>
                  </a:cubicBezTo>
                  <a:cubicBezTo>
                    <a:pt x="154" y="8"/>
                    <a:pt x="136" y="1"/>
                    <a:pt x="11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8"/>
            <p:cNvSpPr/>
            <p:nvPr/>
          </p:nvSpPr>
          <p:spPr>
            <a:xfrm>
              <a:off x="5414372" y="3775363"/>
              <a:ext cx="225550" cy="98687"/>
            </a:xfrm>
            <a:custGeom>
              <a:avLst/>
              <a:gdLst/>
              <a:ahLst/>
              <a:cxnLst/>
              <a:rect l="l" t="t" r="r" b="b"/>
              <a:pathLst>
                <a:path w="11775" h="5152" extrusionOk="0">
                  <a:moveTo>
                    <a:pt x="139" y="1"/>
                  </a:moveTo>
                  <a:cubicBezTo>
                    <a:pt x="49" y="1"/>
                    <a:pt x="0" y="120"/>
                    <a:pt x="103" y="197"/>
                  </a:cubicBezTo>
                  <a:cubicBezTo>
                    <a:pt x="3446" y="2902"/>
                    <a:pt x="7489" y="4604"/>
                    <a:pt x="11744" y="5151"/>
                  </a:cubicBezTo>
                  <a:cubicBezTo>
                    <a:pt x="11775" y="5151"/>
                    <a:pt x="11775" y="5121"/>
                    <a:pt x="11744" y="5121"/>
                  </a:cubicBezTo>
                  <a:cubicBezTo>
                    <a:pt x="5209" y="3328"/>
                    <a:pt x="2018" y="1230"/>
                    <a:pt x="194" y="14"/>
                  </a:cubicBezTo>
                  <a:cubicBezTo>
                    <a:pt x="175" y="5"/>
                    <a:pt x="156" y="1"/>
                    <a:pt x="13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8"/>
            <p:cNvSpPr/>
            <p:nvPr/>
          </p:nvSpPr>
          <p:spPr>
            <a:xfrm>
              <a:off x="5385467" y="3445514"/>
              <a:ext cx="389536" cy="214517"/>
            </a:xfrm>
            <a:custGeom>
              <a:avLst/>
              <a:gdLst/>
              <a:ahLst/>
              <a:cxnLst/>
              <a:rect l="l" t="t" r="r" b="b"/>
              <a:pathLst>
                <a:path w="20336" h="11199" extrusionOk="0">
                  <a:moveTo>
                    <a:pt x="1" y="0"/>
                  </a:moveTo>
                  <a:lnTo>
                    <a:pt x="1" y="0"/>
                  </a:lnTo>
                  <a:cubicBezTo>
                    <a:pt x="1551" y="1520"/>
                    <a:pt x="4925" y="5471"/>
                    <a:pt x="7934" y="8450"/>
                  </a:cubicBezTo>
                  <a:cubicBezTo>
                    <a:pt x="7596" y="7868"/>
                    <a:pt x="7652" y="7541"/>
                    <a:pt x="8153" y="7541"/>
                  </a:cubicBezTo>
                  <a:cubicBezTo>
                    <a:pt x="8463" y="7541"/>
                    <a:pt x="8944" y="7666"/>
                    <a:pt x="9606" y="7933"/>
                  </a:cubicBezTo>
                  <a:cubicBezTo>
                    <a:pt x="10991" y="8459"/>
                    <a:pt x="15228" y="11198"/>
                    <a:pt x="17600" y="11198"/>
                  </a:cubicBezTo>
                  <a:cubicBezTo>
                    <a:pt x="18247" y="11198"/>
                    <a:pt x="18755" y="10995"/>
                    <a:pt x="19028" y="10487"/>
                  </a:cubicBezTo>
                  <a:cubicBezTo>
                    <a:pt x="20335" y="8146"/>
                    <a:pt x="11278" y="2310"/>
                    <a:pt x="8238" y="1398"/>
                  </a:cubicBezTo>
                  <a:cubicBezTo>
                    <a:pt x="5198" y="456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8"/>
            <p:cNvSpPr/>
            <p:nvPr/>
          </p:nvSpPr>
          <p:spPr>
            <a:xfrm>
              <a:off x="4818958" y="2570073"/>
              <a:ext cx="575742" cy="1199754"/>
            </a:xfrm>
            <a:custGeom>
              <a:avLst/>
              <a:gdLst/>
              <a:ahLst/>
              <a:cxnLst/>
              <a:rect l="l" t="t" r="r" b="b"/>
              <a:pathLst>
                <a:path w="30057" h="62634" extrusionOk="0">
                  <a:moveTo>
                    <a:pt x="28055" y="1"/>
                  </a:moveTo>
                  <a:cubicBezTo>
                    <a:pt x="26692" y="1"/>
                    <a:pt x="24339" y="1753"/>
                    <a:pt x="20670" y="5915"/>
                  </a:cubicBezTo>
                  <a:cubicBezTo>
                    <a:pt x="11612" y="16159"/>
                    <a:pt x="1" y="33423"/>
                    <a:pt x="609" y="40840"/>
                  </a:cubicBezTo>
                  <a:cubicBezTo>
                    <a:pt x="1217" y="48226"/>
                    <a:pt x="19211" y="62634"/>
                    <a:pt x="19211" y="62634"/>
                  </a:cubicBezTo>
                  <a:lnTo>
                    <a:pt x="29545" y="45278"/>
                  </a:lnTo>
                  <a:cubicBezTo>
                    <a:pt x="29545" y="45278"/>
                    <a:pt x="19879" y="38499"/>
                    <a:pt x="19819" y="37831"/>
                  </a:cubicBezTo>
                  <a:cubicBezTo>
                    <a:pt x="19788" y="37162"/>
                    <a:pt x="26627" y="18438"/>
                    <a:pt x="28694" y="9259"/>
                  </a:cubicBezTo>
                  <a:cubicBezTo>
                    <a:pt x="29924" y="3780"/>
                    <a:pt x="30056" y="1"/>
                    <a:pt x="2805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8"/>
            <p:cNvSpPr/>
            <p:nvPr/>
          </p:nvSpPr>
          <p:spPr>
            <a:xfrm>
              <a:off x="5199165" y="2853337"/>
              <a:ext cx="142073" cy="437902"/>
            </a:xfrm>
            <a:custGeom>
              <a:avLst/>
              <a:gdLst/>
              <a:ahLst/>
              <a:cxnLst/>
              <a:rect l="l" t="t" r="r" b="b"/>
              <a:pathLst>
                <a:path w="7417" h="22861" extrusionOk="0">
                  <a:moveTo>
                    <a:pt x="7376" y="0"/>
                  </a:moveTo>
                  <a:cubicBezTo>
                    <a:pt x="7365" y="0"/>
                    <a:pt x="7356" y="10"/>
                    <a:pt x="7356" y="33"/>
                  </a:cubicBezTo>
                  <a:cubicBezTo>
                    <a:pt x="6140" y="2890"/>
                    <a:pt x="5167" y="5869"/>
                    <a:pt x="4195" y="8818"/>
                  </a:cubicBezTo>
                  <a:cubicBezTo>
                    <a:pt x="3192" y="11766"/>
                    <a:pt x="2280" y="14775"/>
                    <a:pt x="1398" y="17784"/>
                  </a:cubicBezTo>
                  <a:cubicBezTo>
                    <a:pt x="882" y="19456"/>
                    <a:pt x="395" y="21128"/>
                    <a:pt x="0" y="22860"/>
                  </a:cubicBezTo>
                  <a:lnTo>
                    <a:pt x="61" y="22860"/>
                  </a:lnTo>
                  <a:cubicBezTo>
                    <a:pt x="608" y="21371"/>
                    <a:pt x="1094" y="19882"/>
                    <a:pt x="1611" y="18392"/>
                  </a:cubicBezTo>
                  <a:cubicBezTo>
                    <a:pt x="2097" y="16903"/>
                    <a:pt x="2584" y="15413"/>
                    <a:pt x="3070" y="13924"/>
                  </a:cubicBezTo>
                  <a:cubicBezTo>
                    <a:pt x="3830" y="11553"/>
                    <a:pt x="4590" y="9182"/>
                    <a:pt x="5350" y="6781"/>
                  </a:cubicBezTo>
                  <a:cubicBezTo>
                    <a:pt x="5684" y="6356"/>
                    <a:pt x="5958" y="5869"/>
                    <a:pt x="6170" y="5353"/>
                  </a:cubicBezTo>
                  <a:cubicBezTo>
                    <a:pt x="6535" y="4684"/>
                    <a:pt x="6809" y="3954"/>
                    <a:pt x="7143" y="3255"/>
                  </a:cubicBezTo>
                  <a:lnTo>
                    <a:pt x="7113" y="3255"/>
                  </a:lnTo>
                  <a:cubicBezTo>
                    <a:pt x="6748" y="3894"/>
                    <a:pt x="6353" y="4532"/>
                    <a:pt x="5988" y="5231"/>
                  </a:cubicBezTo>
                  <a:cubicBezTo>
                    <a:pt x="5897" y="5444"/>
                    <a:pt x="5775" y="5656"/>
                    <a:pt x="5654" y="5869"/>
                  </a:cubicBezTo>
                  <a:cubicBezTo>
                    <a:pt x="5745" y="5626"/>
                    <a:pt x="5836" y="5353"/>
                    <a:pt x="5927" y="5079"/>
                  </a:cubicBezTo>
                  <a:cubicBezTo>
                    <a:pt x="6444" y="3407"/>
                    <a:pt x="6961" y="1735"/>
                    <a:pt x="7417" y="64"/>
                  </a:cubicBezTo>
                  <a:cubicBezTo>
                    <a:pt x="7417" y="26"/>
                    <a:pt x="7393" y="0"/>
                    <a:pt x="73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8"/>
            <p:cNvSpPr/>
            <p:nvPr/>
          </p:nvSpPr>
          <p:spPr>
            <a:xfrm>
              <a:off x="5147657" y="3673822"/>
              <a:ext cx="43942" cy="36414"/>
            </a:xfrm>
            <a:custGeom>
              <a:avLst/>
              <a:gdLst/>
              <a:ahLst/>
              <a:cxnLst/>
              <a:rect l="l" t="t" r="r" b="b"/>
              <a:pathLst>
                <a:path w="2294" h="1901" extrusionOk="0">
                  <a:moveTo>
                    <a:pt x="1090" y="1"/>
                  </a:moveTo>
                  <a:cubicBezTo>
                    <a:pt x="693" y="1"/>
                    <a:pt x="341" y="257"/>
                    <a:pt x="197" y="665"/>
                  </a:cubicBezTo>
                  <a:cubicBezTo>
                    <a:pt x="0" y="1302"/>
                    <a:pt x="497" y="1900"/>
                    <a:pt x="1095" y="1900"/>
                  </a:cubicBezTo>
                  <a:cubicBezTo>
                    <a:pt x="1238" y="1900"/>
                    <a:pt x="1387" y="1866"/>
                    <a:pt x="1534" y="1790"/>
                  </a:cubicBezTo>
                  <a:cubicBezTo>
                    <a:pt x="2294" y="1425"/>
                    <a:pt x="2203" y="300"/>
                    <a:pt x="1412" y="57"/>
                  </a:cubicBezTo>
                  <a:cubicBezTo>
                    <a:pt x="1304" y="19"/>
                    <a:pt x="1195" y="1"/>
                    <a:pt x="109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8"/>
            <p:cNvSpPr/>
            <p:nvPr/>
          </p:nvSpPr>
          <p:spPr>
            <a:xfrm>
              <a:off x="5078374" y="3609768"/>
              <a:ext cx="43942" cy="36414"/>
            </a:xfrm>
            <a:custGeom>
              <a:avLst/>
              <a:gdLst/>
              <a:ahLst/>
              <a:cxnLst/>
              <a:rect l="l" t="t" r="r" b="b"/>
              <a:pathLst>
                <a:path w="2294" h="1901" extrusionOk="0">
                  <a:moveTo>
                    <a:pt x="1089" y="1"/>
                  </a:moveTo>
                  <a:cubicBezTo>
                    <a:pt x="693" y="1"/>
                    <a:pt x="341" y="257"/>
                    <a:pt x="197" y="665"/>
                  </a:cubicBezTo>
                  <a:cubicBezTo>
                    <a:pt x="0" y="1303"/>
                    <a:pt x="516" y="1901"/>
                    <a:pt x="1106" y="1901"/>
                  </a:cubicBezTo>
                  <a:cubicBezTo>
                    <a:pt x="1247" y="1901"/>
                    <a:pt x="1393" y="1866"/>
                    <a:pt x="1534" y="1790"/>
                  </a:cubicBezTo>
                  <a:cubicBezTo>
                    <a:pt x="2294" y="1425"/>
                    <a:pt x="2203" y="301"/>
                    <a:pt x="1412" y="58"/>
                  </a:cubicBezTo>
                  <a:cubicBezTo>
                    <a:pt x="1304" y="19"/>
                    <a:pt x="1195" y="1"/>
                    <a:pt x="108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8"/>
            <p:cNvSpPr/>
            <p:nvPr/>
          </p:nvSpPr>
          <p:spPr>
            <a:xfrm>
              <a:off x="4958119" y="3556709"/>
              <a:ext cx="128109" cy="126366"/>
            </a:xfrm>
            <a:custGeom>
              <a:avLst/>
              <a:gdLst/>
              <a:ahLst/>
              <a:cxnLst/>
              <a:rect l="l" t="t" r="r" b="b"/>
              <a:pathLst>
                <a:path w="6688" h="6597" extrusionOk="0">
                  <a:moveTo>
                    <a:pt x="0" y="1"/>
                  </a:moveTo>
                  <a:cubicBezTo>
                    <a:pt x="973" y="1217"/>
                    <a:pt x="2037" y="2402"/>
                    <a:pt x="3192" y="3496"/>
                  </a:cubicBezTo>
                  <a:cubicBezTo>
                    <a:pt x="4256" y="4621"/>
                    <a:pt x="5441" y="5654"/>
                    <a:pt x="6687" y="6597"/>
                  </a:cubicBezTo>
                  <a:cubicBezTo>
                    <a:pt x="6140" y="6019"/>
                    <a:pt x="5593" y="5442"/>
                    <a:pt x="5046" y="4894"/>
                  </a:cubicBezTo>
                  <a:cubicBezTo>
                    <a:pt x="4529" y="4347"/>
                    <a:pt x="3952" y="3770"/>
                    <a:pt x="3405" y="3223"/>
                  </a:cubicBezTo>
                  <a:cubicBezTo>
                    <a:pt x="2310" y="2128"/>
                    <a:pt x="1186" y="1034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8"/>
            <p:cNvSpPr/>
            <p:nvPr/>
          </p:nvSpPr>
          <p:spPr>
            <a:xfrm>
              <a:off x="7493724" y="1923458"/>
              <a:ext cx="542067" cy="846364"/>
            </a:xfrm>
            <a:custGeom>
              <a:avLst/>
              <a:gdLst/>
              <a:ahLst/>
              <a:cxnLst/>
              <a:rect l="l" t="t" r="r" b="b"/>
              <a:pathLst>
                <a:path w="28299" h="44185" extrusionOk="0">
                  <a:moveTo>
                    <a:pt x="8034" y="0"/>
                  </a:moveTo>
                  <a:cubicBezTo>
                    <a:pt x="3498" y="0"/>
                    <a:pt x="692" y="4681"/>
                    <a:pt x="1" y="6967"/>
                  </a:cubicBezTo>
                  <a:lnTo>
                    <a:pt x="3374" y="8851"/>
                  </a:lnTo>
                  <a:cubicBezTo>
                    <a:pt x="3374" y="8851"/>
                    <a:pt x="4712" y="6420"/>
                    <a:pt x="6748" y="6328"/>
                  </a:cubicBezTo>
                  <a:cubicBezTo>
                    <a:pt x="6774" y="6327"/>
                    <a:pt x="6800" y="6326"/>
                    <a:pt x="6825" y="6326"/>
                  </a:cubicBezTo>
                  <a:cubicBezTo>
                    <a:pt x="8845" y="6326"/>
                    <a:pt x="11172" y="11044"/>
                    <a:pt x="10062" y="20949"/>
                  </a:cubicBezTo>
                  <a:cubicBezTo>
                    <a:pt x="8391" y="36155"/>
                    <a:pt x="13706" y="44184"/>
                    <a:pt x="20293" y="44184"/>
                  </a:cubicBezTo>
                  <a:cubicBezTo>
                    <a:pt x="20658" y="44184"/>
                    <a:pt x="21027" y="44160"/>
                    <a:pt x="21399" y="44110"/>
                  </a:cubicBezTo>
                  <a:cubicBezTo>
                    <a:pt x="27721" y="43259"/>
                    <a:pt x="28299" y="34232"/>
                    <a:pt x="21642" y="24444"/>
                  </a:cubicBezTo>
                  <a:cubicBezTo>
                    <a:pt x="17964" y="19003"/>
                    <a:pt x="18268" y="2803"/>
                    <a:pt x="10092" y="310"/>
                  </a:cubicBezTo>
                  <a:cubicBezTo>
                    <a:pt x="9371" y="97"/>
                    <a:pt x="8685" y="0"/>
                    <a:pt x="80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8"/>
            <p:cNvSpPr/>
            <p:nvPr/>
          </p:nvSpPr>
          <p:spPr>
            <a:xfrm>
              <a:off x="7500121" y="1907367"/>
              <a:ext cx="348774" cy="305580"/>
            </a:xfrm>
            <a:custGeom>
              <a:avLst/>
              <a:gdLst/>
              <a:ahLst/>
              <a:cxnLst/>
              <a:rect l="l" t="t" r="r" b="b"/>
              <a:pathLst>
                <a:path w="18208" h="15953" extrusionOk="0">
                  <a:moveTo>
                    <a:pt x="8137" y="1"/>
                  </a:moveTo>
                  <a:cubicBezTo>
                    <a:pt x="7051" y="1"/>
                    <a:pt x="5986" y="283"/>
                    <a:pt x="5016" y="816"/>
                  </a:cubicBezTo>
                  <a:cubicBezTo>
                    <a:pt x="3861" y="1454"/>
                    <a:pt x="2828" y="2366"/>
                    <a:pt x="2007" y="3430"/>
                  </a:cubicBezTo>
                  <a:cubicBezTo>
                    <a:pt x="1217" y="4463"/>
                    <a:pt x="548" y="5618"/>
                    <a:pt x="1" y="6804"/>
                  </a:cubicBezTo>
                  <a:cubicBezTo>
                    <a:pt x="335" y="6257"/>
                    <a:pt x="700" y="5709"/>
                    <a:pt x="1065" y="5162"/>
                  </a:cubicBezTo>
                  <a:cubicBezTo>
                    <a:pt x="1460" y="4615"/>
                    <a:pt x="1855" y="4129"/>
                    <a:pt x="2281" y="3643"/>
                  </a:cubicBezTo>
                  <a:cubicBezTo>
                    <a:pt x="3132" y="2670"/>
                    <a:pt x="4135" y="1880"/>
                    <a:pt x="5290" y="1302"/>
                  </a:cubicBezTo>
                  <a:cubicBezTo>
                    <a:pt x="6150" y="884"/>
                    <a:pt x="7082" y="661"/>
                    <a:pt x="8030" y="661"/>
                  </a:cubicBezTo>
                  <a:cubicBezTo>
                    <a:pt x="8321" y="661"/>
                    <a:pt x="8614" y="682"/>
                    <a:pt x="8907" y="725"/>
                  </a:cubicBezTo>
                  <a:cubicBezTo>
                    <a:pt x="10123" y="907"/>
                    <a:pt x="11308" y="1363"/>
                    <a:pt x="12342" y="2092"/>
                  </a:cubicBezTo>
                  <a:cubicBezTo>
                    <a:pt x="13375" y="2822"/>
                    <a:pt x="14226" y="3764"/>
                    <a:pt x="14834" y="4858"/>
                  </a:cubicBezTo>
                  <a:cubicBezTo>
                    <a:pt x="15503" y="5953"/>
                    <a:pt x="16019" y="7138"/>
                    <a:pt x="16445" y="8354"/>
                  </a:cubicBezTo>
                  <a:cubicBezTo>
                    <a:pt x="17205" y="10816"/>
                    <a:pt x="17813" y="13369"/>
                    <a:pt x="18208" y="15953"/>
                  </a:cubicBezTo>
                  <a:cubicBezTo>
                    <a:pt x="18086" y="13308"/>
                    <a:pt x="17691" y="10725"/>
                    <a:pt x="16992" y="8171"/>
                  </a:cubicBezTo>
                  <a:cubicBezTo>
                    <a:pt x="16627" y="6895"/>
                    <a:pt x="16080" y="5679"/>
                    <a:pt x="15442" y="4524"/>
                  </a:cubicBezTo>
                  <a:cubicBezTo>
                    <a:pt x="14773" y="3339"/>
                    <a:pt x="13861" y="2305"/>
                    <a:pt x="12767" y="1515"/>
                  </a:cubicBezTo>
                  <a:cubicBezTo>
                    <a:pt x="11642" y="725"/>
                    <a:pt x="10335" y="208"/>
                    <a:pt x="8968" y="56"/>
                  </a:cubicBezTo>
                  <a:cubicBezTo>
                    <a:pt x="8690" y="19"/>
                    <a:pt x="8413" y="1"/>
                    <a:pt x="81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8"/>
            <p:cNvSpPr/>
            <p:nvPr/>
          </p:nvSpPr>
          <p:spPr>
            <a:xfrm>
              <a:off x="7653246" y="2218751"/>
              <a:ext cx="289988" cy="553579"/>
            </a:xfrm>
            <a:custGeom>
              <a:avLst/>
              <a:gdLst/>
              <a:ahLst/>
              <a:cxnLst/>
              <a:rect l="l" t="t" r="r" b="b"/>
              <a:pathLst>
                <a:path w="15139" h="28900" extrusionOk="0">
                  <a:moveTo>
                    <a:pt x="2220" y="1"/>
                  </a:moveTo>
                  <a:lnTo>
                    <a:pt x="2220" y="1"/>
                  </a:lnTo>
                  <a:cubicBezTo>
                    <a:pt x="1977" y="1581"/>
                    <a:pt x="1642" y="3162"/>
                    <a:pt x="1338" y="4712"/>
                  </a:cubicBezTo>
                  <a:cubicBezTo>
                    <a:pt x="1065" y="6293"/>
                    <a:pt x="791" y="7873"/>
                    <a:pt x="578" y="9484"/>
                  </a:cubicBezTo>
                  <a:cubicBezTo>
                    <a:pt x="183" y="12645"/>
                    <a:pt x="1" y="15928"/>
                    <a:pt x="609" y="19120"/>
                  </a:cubicBezTo>
                  <a:cubicBezTo>
                    <a:pt x="913" y="20761"/>
                    <a:pt x="1521" y="22311"/>
                    <a:pt x="2402" y="23679"/>
                  </a:cubicBezTo>
                  <a:cubicBezTo>
                    <a:pt x="2615" y="24044"/>
                    <a:pt x="2858" y="24378"/>
                    <a:pt x="3162" y="24682"/>
                  </a:cubicBezTo>
                  <a:lnTo>
                    <a:pt x="3557" y="25138"/>
                  </a:lnTo>
                  <a:lnTo>
                    <a:pt x="3983" y="25594"/>
                  </a:lnTo>
                  <a:cubicBezTo>
                    <a:pt x="4560" y="26171"/>
                    <a:pt x="5199" y="26688"/>
                    <a:pt x="5867" y="27144"/>
                  </a:cubicBezTo>
                  <a:cubicBezTo>
                    <a:pt x="6566" y="27600"/>
                    <a:pt x="7296" y="27995"/>
                    <a:pt x="8056" y="28299"/>
                  </a:cubicBezTo>
                  <a:cubicBezTo>
                    <a:pt x="8816" y="28573"/>
                    <a:pt x="9606" y="28755"/>
                    <a:pt x="10427" y="28846"/>
                  </a:cubicBezTo>
                  <a:cubicBezTo>
                    <a:pt x="10750" y="28882"/>
                    <a:pt x="11069" y="28899"/>
                    <a:pt x="11387" y="28899"/>
                  </a:cubicBezTo>
                  <a:cubicBezTo>
                    <a:pt x="11876" y="28899"/>
                    <a:pt x="12361" y="28859"/>
                    <a:pt x="12858" y="28785"/>
                  </a:cubicBezTo>
                  <a:cubicBezTo>
                    <a:pt x="13649" y="28694"/>
                    <a:pt x="14439" y="28421"/>
                    <a:pt x="15138" y="27995"/>
                  </a:cubicBezTo>
                  <a:lnTo>
                    <a:pt x="15138" y="27995"/>
                  </a:lnTo>
                  <a:cubicBezTo>
                    <a:pt x="14773" y="28177"/>
                    <a:pt x="14378" y="28329"/>
                    <a:pt x="13983" y="28421"/>
                  </a:cubicBezTo>
                  <a:cubicBezTo>
                    <a:pt x="13618" y="28481"/>
                    <a:pt x="13223" y="28573"/>
                    <a:pt x="12828" y="28603"/>
                  </a:cubicBezTo>
                  <a:cubicBezTo>
                    <a:pt x="12565" y="28623"/>
                    <a:pt x="12301" y="28633"/>
                    <a:pt x="12038" y="28633"/>
                  </a:cubicBezTo>
                  <a:cubicBezTo>
                    <a:pt x="11511" y="28633"/>
                    <a:pt x="10984" y="28593"/>
                    <a:pt x="10457" y="28512"/>
                  </a:cubicBezTo>
                  <a:cubicBezTo>
                    <a:pt x="8907" y="28238"/>
                    <a:pt x="7448" y="27600"/>
                    <a:pt x="6202" y="26658"/>
                  </a:cubicBezTo>
                  <a:cubicBezTo>
                    <a:pt x="4925" y="25746"/>
                    <a:pt x="3861" y="24621"/>
                    <a:pt x="2980" y="23314"/>
                  </a:cubicBezTo>
                  <a:cubicBezTo>
                    <a:pt x="2159" y="21977"/>
                    <a:pt x="1612" y="20518"/>
                    <a:pt x="1338" y="18968"/>
                  </a:cubicBezTo>
                  <a:cubicBezTo>
                    <a:pt x="1065" y="17417"/>
                    <a:pt x="913" y="15837"/>
                    <a:pt x="943" y="14287"/>
                  </a:cubicBezTo>
                  <a:cubicBezTo>
                    <a:pt x="913" y="12706"/>
                    <a:pt x="1004" y="11095"/>
                    <a:pt x="1186" y="9515"/>
                  </a:cubicBezTo>
                  <a:cubicBezTo>
                    <a:pt x="1338" y="7934"/>
                    <a:pt x="1551" y="6353"/>
                    <a:pt x="1734" y="4773"/>
                  </a:cubicBezTo>
                  <a:cubicBezTo>
                    <a:pt x="1916" y="3192"/>
                    <a:pt x="2159" y="1581"/>
                    <a:pt x="22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8"/>
            <p:cNvSpPr/>
            <p:nvPr/>
          </p:nvSpPr>
          <p:spPr>
            <a:xfrm>
              <a:off x="7483246" y="2021186"/>
              <a:ext cx="110065" cy="78229"/>
            </a:xfrm>
            <a:custGeom>
              <a:avLst/>
              <a:gdLst/>
              <a:ahLst/>
              <a:cxnLst/>
              <a:rect l="l" t="t" r="r" b="b"/>
              <a:pathLst>
                <a:path w="5746" h="4084" extrusionOk="0">
                  <a:moveTo>
                    <a:pt x="1120" y="0"/>
                  </a:moveTo>
                  <a:cubicBezTo>
                    <a:pt x="1085" y="0"/>
                    <a:pt x="1056" y="4"/>
                    <a:pt x="1034" y="11"/>
                  </a:cubicBezTo>
                  <a:cubicBezTo>
                    <a:pt x="548" y="132"/>
                    <a:pt x="0" y="1105"/>
                    <a:pt x="31" y="1865"/>
                  </a:cubicBezTo>
                  <a:lnTo>
                    <a:pt x="4134" y="4084"/>
                  </a:lnTo>
                  <a:cubicBezTo>
                    <a:pt x="4134" y="4084"/>
                    <a:pt x="5745" y="3263"/>
                    <a:pt x="5441" y="2351"/>
                  </a:cubicBezTo>
                  <a:cubicBezTo>
                    <a:pt x="5151" y="1452"/>
                    <a:pt x="1847" y="0"/>
                    <a:pt x="1120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8"/>
            <p:cNvSpPr/>
            <p:nvPr/>
          </p:nvSpPr>
          <p:spPr>
            <a:xfrm>
              <a:off x="6372735" y="2575743"/>
              <a:ext cx="1196881" cy="636731"/>
            </a:xfrm>
            <a:custGeom>
              <a:avLst/>
              <a:gdLst/>
              <a:ahLst/>
              <a:cxnLst/>
              <a:rect l="l" t="t" r="r" b="b"/>
              <a:pathLst>
                <a:path w="62484" h="33241" extrusionOk="0">
                  <a:moveTo>
                    <a:pt x="60065" y="0"/>
                  </a:moveTo>
                  <a:cubicBezTo>
                    <a:pt x="59263" y="0"/>
                    <a:pt x="58204" y="364"/>
                    <a:pt x="56912" y="1151"/>
                  </a:cubicBezTo>
                  <a:cubicBezTo>
                    <a:pt x="49282" y="5863"/>
                    <a:pt x="38522" y="14890"/>
                    <a:pt x="33355" y="16045"/>
                  </a:cubicBezTo>
                  <a:cubicBezTo>
                    <a:pt x="33278" y="16061"/>
                    <a:pt x="33194" y="16069"/>
                    <a:pt x="33103" y="16069"/>
                  </a:cubicBezTo>
                  <a:cubicBezTo>
                    <a:pt x="30271" y="16069"/>
                    <a:pt x="20701" y="8466"/>
                    <a:pt x="16637" y="4373"/>
                  </a:cubicBezTo>
                  <a:cubicBezTo>
                    <a:pt x="16436" y="4174"/>
                    <a:pt x="16158" y="4082"/>
                    <a:pt x="15819" y="4082"/>
                  </a:cubicBezTo>
                  <a:cubicBezTo>
                    <a:pt x="11920" y="4082"/>
                    <a:pt x="0" y="16353"/>
                    <a:pt x="4783" y="19206"/>
                  </a:cubicBezTo>
                  <a:cubicBezTo>
                    <a:pt x="6654" y="20305"/>
                    <a:pt x="25642" y="33240"/>
                    <a:pt x="34225" y="33240"/>
                  </a:cubicBezTo>
                  <a:cubicBezTo>
                    <a:pt x="34427" y="33240"/>
                    <a:pt x="34623" y="33233"/>
                    <a:pt x="34814" y="33219"/>
                  </a:cubicBezTo>
                  <a:cubicBezTo>
                    <a:pt x="42717" y="32611"/>
                    <a:pt x="58644" y="10726"/>
                    <a:pt x="60802" y="6075"/>
                  </a:cubicBezTo>
                  <a:cubicBezTo>
                    <a:pt x="62484" y="2363"/>
                    <a:pt x="62110" y="0"/>
                    <a:pt x="6006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38"/>
            <p:cNvSpPr/>
            <p:nvPr/>
          </p:nvSpPr>
          <p:spPr>
            <a:xfrm>
              <a:off x="6189536" y="2471252"/>
              <a:ext cx="507722" cy="486365"/>
            </a:xfrm>
            <a:custGeom>
              <a:avLst/>
              <a:gdLst/>
              <a:ahLst/>
              <a:cxnLst/>
              <a:rect l="l" t="t" r="r" b="b"/>
              <a:pathLst>
                <a:path w="26506" h="25391" extrusionOk="0">
                  <a:moveTo>
                    <a:pt x="11279" y="0"/>
                  </a:moveTo>
                  <a:cubicBezTo>
                    <a:pt x="11178" y="0"/>
                    <a:pt x="11076" y="13"/>
                    <a:pt x="10973" y="41"/>
                  </a:cubicBezTo>
                  <a:cubicBezTo>
                    <a:pt x="9301" y="466"/>
                    <a:pt x="10578" y="3080"/>
                    <a:pt x="10578" y="3080"/>
                  </a:cubicBezTo>
                  <a:cubicBezTo>
                    <a:pt x="10578" y="3080"/>
                    <a:pt x="9423" y="1064"/>
                    <a:pt x="8143" y="1064"/>
                  </a:cubicBezTo>
                  <a:cubicBezTo>
                    <a:pt x="7883" y="1064"/>
                    <a:pt x="7618" y="1148"/>
                    <a:pt x="7356" y="1348"/>
                  </a:cubicBezTo>
                  <a:cubicBezTo>
                    <a:pt x="5806" y="2533"/>
                    <a:pt x="7082" y="5451"/>
                    <a:pt x="7082" y="5451"/>
                  </a:cubicBezTo>
                  <a:cubicBezTo>
                    <a:pt x="7082" y="5451"/>
                    <a:pt x="5740" y="3817"/>
                    <a:pt x="4441" y="3817"/>
                  </a:cubicBezTo>
                  <a:cubicBezTo>
                    <a:pt x="4116" y="3817"/>
                    <a:pt x="3794" y="3919"/>
                    <a:pt x="3496" y="4175"/>
                  </a:cubicBezTo>
                  <a:cubicBezTo>
                    <a:pt x="2037" y="5482"/>
                    <a:pt x="3496" y="8217"/>
                    <a:pt x="3496" y="8217"/>
                  </a:cubicBezTo>
                  <a:cubicBezTo>
                    <a:pt x="3496" y="8217"/>
                    <a:pt x="2731" y="7384"/>
                    <a:pt x="1912" y="7384"/>
                  </a:cubicBezTo>
                  <a:cubicBezTo>
                    <a:pt x="1647" y="7384"/>
                    <a:pt x="1377" y="7470"/>
                    <a:pt x="1125" y="7700"/>
                  </a:cubicBezTo>
                  <a:cubicBezTo>
                    <a:pt x="0" y="8764"/>
                    <a:pt x="3313" y="14843"/>
                    <a:pt x="4742" y="16880"/>
                  </a:cubicBezTo>
                  <a:cubicBezTo>
                    <a:pt x="7447" y="20740"/>
                    <a:pt x="14712" y="24783"/>
                    <a:pt x="15593" y="25391"/>
                  </a:cubicBezTo>
                  <a:lnTo>
                    <a:pt x="26505" y="14904"/>
                  </a:lnTo>
                  <a:cubicBezTo>
                    <a:pt x="26505" y="14904"/>
                    <a:pt x="17265" y="7001"/>
                    <a:pt x="16809" y="6545"/>
                  </a:cubicBezTo>
                  <a:cubicBezTo>
                    <a:pt x="14933" y="4698"/>
                    <a:pt x="13194" y="0"/>
                    <a:pt x="1127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8"/>
            <p:cNvSpPr/>
            <p:nvPr/>
          </p:nvSpPr>
          <p:spPr>
            <a:xfrm>
              <a:off x="6390664" y="2527894"/>
              <a:ext cx="114221" cy="148834"/>
            </a:xfrm>
            <a:custGeom>
              <a:avLst/>
              <a:gdLst/>
              <a:ahLst/>
              <a:cxnLst/>
              <a:rect l="l" t="t" r="r" b="b"/>
              <a:pathLst>
                <a:path w="5963" h="7770" extrusionOk="0">
                  <a:moveTo>
                    <a:pt x="85" y="1"/>
                  </a:moveTo>
                  <a:cubicBezTo>
                    <a:pt x="38" y="1"/>
                    <a:pt x="1" y="55"/>
                    <a:pt x="17" y="154"/>
                  </a:cubicBezTo>
                  <a:cubicBezTo>
                    <a:pt x="777" y="4166"/>
                    <a:pt x="2601" y="5686"/>
                    <a:pt x="5823" y="7753"/>
                  </a:cubicBezTo>
                  <a:cubicBezTo>
                    <a:pt x="5840" y="7765"/>
                    <a:pt x="5857" y="7769"/>
                    <a:pt x="5872" y="7769"/>
                  </a:cubicBezTo>
                  <a:cubicBezTo>
                    <a:pt x="5933" y="7769"/>
                    <a:pt x="5963" y="7686"/>
                    <a:pt x="5914" y="7661"/>
                  </a:cubicBezTo>
                  <a:cubicBezTo>
                    <a:pt x="2783" y="5260"/>
                    <a:pt x="1567" y="3862"/>
                    <a:pt x="199" y="123"/>
                  </a:cubicBezTo>
                  <a:cubicBezTo>
                    <a:pt x="172" y="40"/>
                    <a:pt x="125" y="1"/>
                    <a:pt x="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38"/>
            <p:cNvSpPr/>
            <p:nvPr/>
          </p:nvSpPr>
          <p:spPr>
            <a:xfrm>
              <a:off x="6323257" y="2573348"/>
              <a:ext cx="122190" cy="157588"/>
            </a:xfrm>
            <a:custGeom>
              <a:avLst/>
              <a:gdLst/>
              <a:ahLst/>
              <a:cxnLst/>
              <a:rect l="l" t="t" r="r" b="b"/>
              <a:pathLst>
                <a:path w="6379" h="8227" extrusionOk="0">
                  <a:moveTo>
                    <a:pt x="109" y="1"/>
                  </a:moveTo>
                  <a:cubicBezTo>
                    <a:pt x="52" y="1"/>
                    <a:pt x="1" y="94"/>
                    <a:pt x="41" y="212"/>
                  </a:cubicBezTo>
                  <a:cubicBezTo>
                    <a:pt x="1287" y="4194"/>
                    <a:pt x="3050" y="5775"/>
                    <a:pt x="6272" y="8206"/>
                  </a:cubicBezTo>
                  <a:cubicBezTo>
                    <a:pt x="6286" y="8221"/>
                    <a:pt x="6301" y="8227"/>
                    <a:pt x="6314" y="8227"/>
                  </a:cubicBezTo>
                  <a:cubicBezTo>
                    <a:pt x="6355" y="8227"/>
                    <a:pt x="6379" y="8169"/>
                    <a:pt x="6332" y="8146"/>
                  </a:cubicBezTo>
                  <a:cubicBezTo>
                    <a:pt x="3293" y="5380"/>
                    <a:pt x="1956" y="3860"/>
                    <a:pt x="193" y="91"/>
                  </a:cubicBezTo>
                  <a:cubicBezTo>
                    <a:pt x="171" y="27"/>
                    <a:pt x="139" y="1"/>
                    <a:pt x="1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38"/>
            <p:cNvSpPr/>
            <p:nvPr/>
          </p:nvSpPr>
          <p:spPr>
            <a:xfrm>
              <a:off x="6256042" y="2628476"/>
              <a:ext cx="131863" cy="149907"/>
            </a:xfrm>
            <a:custGeom>
              <a:avLst/>
              <a:gdLst/>
              <a:ahLst/>
              <a:cxnLst/>
              <a:rect l="l" t="t" r="r" b="b"/>
              <a:pathLst>
                <a:path w="6884" h="7826" extrusionOk="0">
                  <a:moveTo>
                    <a:pt x="50" y="1"/>
                  </a:moveTo>
                  <a:cubicBezTo>
                    <a:pt x="10" y="1"/>
                    <a:pt x="1" y="80"/>
                    <a:pt x="54" y="222"/>
                  </a:cubicBezTo>
                  <a:cubicBezTo>
                    <a:pt x="1391" y="3626"/>
                    <a:pt x="3124" y="5784"/>
                    <a:pt x="6741" y="7821"/>
                  </a:cubicBezTo>
                  <a:cubicBezTo>
                    <a:pt x="6751" y="7824"/>
                    <a:pt x="6760" y="7826"/>
                    <a:pt x="6769" y="7826"/>
                  </a:cubicBezTo>
                  <a:cubicBezTo>
                    <a:pt x="6844" y="7826"/>
                    <a:pt x="6883" y="7723"/>
                    <a:pt x="6802" y="7669"/>
                  </a:cubicBezTo>
                  <a:cubicBezTo>
                    <a:pt x="3519" y="5389"/>
                    <a:pt x="2121" y="3657"/>
                    <a:pt x="176" y="131"/>
                  </a:cubicBezTo>
                  <a:cubicBezTo>
                    <a:pt x="125" y="42"/>
                    <a:pt x="79" y="1"/>
                    <a:pt x="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38"/>
            <p:cNvSpPr/>
            <p:nvPr/>
          </p:nvSpPr>
          <p:spPr>
            <a:xfrm>
              <a:off x="6473662" y="2509926"/>
              <a:ext cx="283551" cy="310522"/>
            </a:xfrm>
            <a:custGeom>
              <a:avLst/>
              <a:gdLst/>
              <a:ahLst/>
              <a:cxnLst/>
              <a:rect l="l" t="t" r="r" b="b"/>
              <a:pathLst>
                <a:path w="14803" h="16211" extrusionOk="0">
                  <a:moveTo>
                    <a:pt x="2234" y="1"/>
                  </a:moveTo>
                  <a:cubicBezTo>
                    <a:pt x="1882" y="1"/>
                    <a:pt x="1614" y="93"/>
                    <a:pt x="1459" y="301"/>
                  </a:cubicBezTo>
                  <a:cubicBezTo>
                    <a:pt x="0" y="2308"/>
                    <a:pt x="3739" y="5955"/>
                    <a:pt x="5836" y="7505"/>
                  </a:cubicBezTo>
                  <a:cubicBezTo>
                    <a:pt x="5836" y="7505"/>
                    <a:pt x="2402" y="12156"/>
                    <a:pt x="4560" y="15347"/>
                  </a:cubicBezTo>
                  <a:cubicBezTo>
                    <a:pt x="4965" y="15962"/>
                    <a:pt x="5589" y="16210"/>
                    <a:pt x="6332" y="16210"/>
                  </a:cubicBezTo>
                  <a:cubicBezTo>
                    <a:pt x="9487" y="16210"/>
                    <a:pt x="14803" y="11730"/>
                    <a:pt x="14803" y="11730"/>
                  </a:cubicBezTo>
                  <a:cubicBezTo>
                    <a:pt x="14803" y="11730"/>
                    <a:pt x="12766" y="7201"/>
                    <a:pt x="11429" y="5408"/>
                  </a:cubicBezTo>
                  <a:cubicBezTo>
                    <a:pt x="10245" y="3855"/>
                    <a:pt x="4503" y="1"/>
                    <a:pt x="223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8"/>
            <p:cNvSpPr/>
            <p:nvPr/>
          </p:nvSpPr>
          <p:spPr>
            <a:xfrm>
              <a:off x="6486458" y="2528641"/>
              <a:ext cx="104242" cy="276330"/>
            </a:xfrm>
            <a:custGeom>
              <a:avLst/>
              <a:gdLst/>
              <a:ahLst/>
              <a:cxnLst/>
              <a:rect l="l" t="t" r="r" b="b"/>
              <a:pathLst>
                <a:path w="5442" h="14426" extrusionOk="0">
                  <a:moveTo>
                    <a:pt x="567" y="1"/>
                  </a:moveTo>
                  <a:cubicBezTo>
                    <a:pt x="563" y="1"/>
                    <a:pt x="563" y="8"/>
                    <a:pt x="578" y="24"/>
                  </a:cubicBezTo>
                  <a:cubicBezTo>
                    <a:pt x="578" y="8"/>
                    <a:pt x="571" y="1"/>
                    <a:pt x="567" y="1"/>
                  </a:cubicBezTo>
                  <a:close/>
                  <a:moveTo>
                    <a:pt x="578" y="24"/>
                  </a:moveTo>
                  <a:lnTo>
                    <a:pt x="578" y="24"/>
                  </a:lnTo>
                  <a:cubicBezTo>
                    <a:pt x="1" y="2942"/>
                    <a:pt x="2797" y="4917"/>
                    <a:pt x="4773" y="6589"/>
                  </a:cubicBezTo>
                  <a:cubicBezTo>
                    <a:pt x="3193" y="8717"/>
                    <a:pt x="2220" y="12030"/>
                    <a:pt x="3618" y="14401"/>
                  </a:cubicBezTo>
                  <a:cubicBezTo>
                    <a:pt x="3627" y="14418"/>
                    <a:pt x="3644" y="14426"/>
                    <a:pt x="3662" y="14426"/>
                  </a:cubicBezTo>
                  <a:cubicBezTo>
                    <a:pt x="3707" y="14426"/>
                    <a:pt x="3761" y="14383"/>
                    <a:pt x="3740" y="14340"/>
                  </a:cubicBezTo>
                  <a:cubicBezTo>
                    <a:pt x="2737" y="11999"/>
                    <a:pt x="3983" y="8747"/>
                    <a:pt x="5290" y="6711"/>
                  </a:cubicBezTo>
                  <a:cubicBezTo>
                    <a:pt x="5411" y="6619"/>
                    <a:pt x="5442" y="6407"/>
                    <a:pt x="5320" y="6315"/>
                  </a:cubicBezTo>
                  <a:cubicBezTo>
                    <a:pt x="3405" y="4674"/>
                    <a:pt x="548" y="2820"/>
                    <a:pt x="578" y="2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8"/>
            <p:cNvSpPr/>
            <p:nvPr/>
          </p:nvSpPr>
          <p:spPr>
            <a:xfrm>
              <a:off x="6595929" y="2569268"/>
              <a:ext cx="990122" cy="653492"/>
            </a:xfrm>
            <a:custGeom>
              <a:avLst/>
              <a:gdLst/>
              <a:ahLst/>
              <a:cxnLst/>
              <a:rect l="l" t="t" r="r" b="b"/>
              <a:pathLst>
                <a:path w="51690" h="34116" extrusionOk="0">
                  <a:moveTo>
                    <a:pt x="48450" y="0"/>
                  </a:moveTo>
                  <a:cubicBezTo>
                    <a:pt x="47438" y="0"/>
                    <a:pt x="46174" y="450"/>
                    <a:pt x="44895" y="1246"/>
                  </a:cubicBezTo>
                  <a:cubicBezTo>
                    <a:pt x="40797" y="3796"/>
                    <a:pt x="23178" y="15410"/>
                    <a:pt x="21830" y="15410"/>
                  </a:cubicBezTo>
                  <a:cubicBezTo>
                    <a:pt x="21828" y="15410"/>
                    <a:pt x="21826" y="15410"/>
                    <a:pt x="21824" y="15410"/>
                  </a:cubicBezTo>
                  <a:cubicBezTo>
                    <a:pt x="20517" y="15350"/>
                    <a:pt x="12098" y="9301"/>
                    <a:pt x="12098" y="9301"/>
                  </a:cubicBezTo>
                  <a:lnTo>
                    <a:pt x="0" y="27751"/>
                  </a:lnTo>
                  <a:cubicBezTo>
                    <a:pt x="0" y="27751"/>
                    <a:pt x="15565" y="34116"/>
                    <a:pt x="23578" y="34116"/>
                  </a:cubicBezTo>
                  <a:cubicBezTo>
                    <a:pt x="23779" y="34116"/>
                    <a:pt x="23974" y="34112"/>
                    <a:pt x="24165" y="34104"/>
                  </a:cubicBezTo>
                  <a:cubicBezTo>
                    <a:pt x="31977" y="33769"/>
                    <a:pt x="46445" y="12675"/>
                    <a:pt x="48907" y="7720"/>
                  </a:cubicBezTo>
                  <a:cubicBezTo>
                    <a:pt x="51690" y="2197"/>
                    <a:pt x="50685" y="0"/>
                    <a:pt x="484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8"/>
            <p:cNvSpPr/>
            <p:nvPr/>
          </p:nvSpPr>
          <p:spPr>
            <a:xfrm>
              <a:off x="6806691" y="3040271"/>
              <a:ext cx="11091" cy="63480"/>
            </a:xfrm>
            <a:custGeom>
              <a:avLst/>
              <a:gdLst/>
              <a:ahLst/>
              <a:cxnLst/>
              <a:rect l="l" t="t" r="r" b="b"/>
              <a:pathLst>
                <a:path w="579" h="3314" extrusionOk="0">
                  <a:moveTo>
                    <a:pt x="517" y="1"/>
                  </a:moveTo>
                  <a:cubicBezTo>
                    <a:pt x="305" y="518"/>
                    <a:pt x="183" y="1065"/>
                    <a:pt x="92" y="1612"/>
                  </a:cubicBezTo>
                  <a:cubicBezTo>
                    <a:pt x="1" y="2189"/>
                    <a:pt x="1" y="2736"/>
                    <a:pt x="61" y="3314"/>
                  </a:cubicBezTo>
                  <a:cubicBezTo>
                    <a:pt x="274" y="2797"/>
                    <a:pt x="396" y="2250"/>
                    <a:pt x="487" y="1673"/>
                  </a:cubicBezTo>
                  <a:cubicBezTo>
                    <a:pt x="548" y="1126"/>
                    <a:pt x="578" y="548"/>
                    <a:pt x="5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8"/>
            <p:cNvSpPr/>
            <p:nvPr/>
          </p:nvSpPr>
          <p:spPr>
            <a:xfrm>
              <a:off x="7268978" y="2969244"/>
              <a:ext cx="11665" cy="63480"/>
            </a:xfrm>
            <a:custGeom>
              <a:avLst/>
              <a:gdLst/>
              <a:ahLst/>
              <a:cxnLst/>
              <a:rect l="l" t="t" r="r" b="b"/>
              <a:pathLst>
                <a:path w="609" h="3314" extrusionOk="0">
                  <a:moveTo>
                    <a:pt x="518" y="1"/>
                  </a:moveTo>
                  <a:cubicBezTo>
                    <a:pt x="305" y="517"/>
                    <a:pt x="153" y="1064"/>
                    <a:pt x="92" y="1642"/>
                  </a:cubicBezTo>
                  <a:cubicBezTo>
                    <a:pt x="1" y="2189"/>
                    <a:pt x="1" y="2767"/>
                    <a:pt x="62" y="3314"/>
                  </a:cubicBezTo>
                  <a:cubicBezTo>
                    <a:pt x="457" y="2250"/>
                    <a:pt x="609" y="1125"/>
                    <a:pt x="51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38"/>
            <p:cNvSpPr/>
            <p:nvPr/>
          </p:nvSpPr>
          <p:spPr>
            <a:xfrm>
              <a:off x="7232296" y="2754172"/>
              <a:ext cx="63480" cy="10382"/>
            </a:xfrm>
            <a:custGeom>
              <a:avLst/>
              <a:gdLst/>
              <a:ahLst/>
              <a:cxnLst/>
              <a:rect l="l" t="t" r="r" b="b"/>
              <a:pathLst>
                <a:path w="3314" h="542" extrusionOk="0">
                  <a:moveTo>
                    <a:pt x="752" y="1"/>
                  </a:moveTo>
                  <a:cubicBezTo>
                    <a:pt x="499" y="1"/>
                    <a:pt x="247" y="16"/>
                    <a:pt x="1" y="43"/>
                  </a:cubicBezTo>
                  <a:cubicBezTo>
                    <a:pt x="518" y="256"/>
                    <a:pt x="1065" y="377"/>
                    <a:pt x="1612" y="469"/>
                  </a:cubicBezTo>
                  <a:cubicBezTo>
                    <a:pt x="1930" y="519"/>
                    <a:pt x="2238" y="541"/>
                    <a:pt x="2548" y="541"/>
                  </a:cubicBezTo>
                  <a:cubicBezTo>
                    <a:pt x="2801" y="541"/>
                    <a:pt x="3054" y="526"/>
                    <a:pt x="3314" y="499"/>
                  </a:cubicBezTo>
                  <a:cubicBezTo>
                    <a:pt x="2797" y="286"/>
                    <a:pt x="2220" y="165"/>
                    <a:pt x="1673" y="73"/>
                  </a:cubicBezTo>
                  <a:cubicBezTo>
                    <a:pt x="1371" y="23"/>
                    <a:pt x="1061" y="1"/>
                    <a:pt x="7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38"/>
            <p:cNvSpPr/>
            <p:nvPr/>
          </p:nvSpPr>
          <p:spPr>
            <a:xfrm>
              <a:off x="6859674" y="2876323"/>
              <a:ext cx="63480" cy="10286"/>
            </a:xfrm>
            <a:custGeom>
              <a:avLst/>
              <a:gdLst/>
              <a:ahLst/>
              <a:cxnLst/>
              <a:rect l="l" t="t" r="r" b="b"/>
              <a:pathLst>
                <a:path w="3314" h="537" extrusionOk="0">
                  <a:moveTo>
                    <a:pt x="611" y="1"/>
                  </a:moveTo>
                  <a:cubicBezTo>
                    <a:pt x="405" y="1"/>
                    <a:pt x="201" y="8"/>
                    <a:pt x="1" y="19"/>
                  </a:cubicBezTo>
                  <a:cubicBezTo>
                    <a:pt x="517" y="231"/>
                    <a:pt x="1064" y="383"/>
                    <a:pt x="1642" y="444"/>
                  </a:cubicBezTo>
                  <a:cubicBezTo>
                    <a:pt x="1995" y="503"/>
                    <a:pt x="2349" y="537"/>
                    <a:pt x="2710" y="537"/>
                  </a:cubicBezTo>
                  <a:cubicBezTo>
                    <a:pt x="2908" y="537"/>
                    <a:pt x="3109" y="527"/>
                    <a:pt x="3314" y="505"/>
                  </a:cubicBezTo>
                  <a:cubicBezTo>
                    <a:pt x="2797" y="292"/>
                    <a:pt x="2250" y="140"/>
                    <a:pt x="1672" y="80"/>
                  </a:cubicBezTo>
                  <a:cubicBezTo>
                    <a:pt x="1326" y="22"/>
                    <a:pt x="966" y="1"/>
                    <a:pt x="6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38"/>
            <p:cNvSpPr/>
            <p:nvPr/>
          </p:nvSpPr>
          <p:spPr>
            <a:xfrm>
              <a:off x="6974374" y="3214370"/>
              <a:ext cx="2931" cy="1762"/>
            </a:xfrm>
            <a:custGeom>
              <a:avLst/>
              <a:gdLst/>
              <a:ahLst/>
              <a:cxnLst/>
              <a:rect l="l" t="t" r="r" b="b"/>
              <a:pathLst>
                <a:path w="153" h="92" extrusionOk="0">
                  <a:moveTo>
                    <a:pt x="153" y="0"/>
                  </a:moveTo>
                  <a:lnTo>
                    <a:pt x="1" y="91"/>
                  </a:lnTo>
                  <a:lnTo>
                    <a:pt x="92" y="91"/>
                  </a:lnTo>
                  <a:cubicBezTo>
                    <a:pt x="122" y="61"/>
                    <a:pt x="153" y="31"/>
                    <a:pt x="1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38"/>
            <p:cNvSpPr/>
            <p:nvPr/>
          </p:nvSpPr>
          <p:spPr>
            <a:xfrm>
              <a:off x="6714709" y="2937811"/>
              <a:ext cx="51240" cy="39019"/>
            </a:xfrm>
            <a:custGeom>
              <a:avLst/>
              <a:gdLst/>
              <a:ahLst/>
              <a:cxnLst/>
              <a:rect l="l" t="t" r="r" b="b"/>
              <a:pathLst>
                <a:path w="2675" h="2037" extrusionOk="0">
                  <a:moveTo>
                    <a:pt x="2675" y="0"/>
                  </a:moveTo>
                  <a:lnTo>
                    <a:pt x="2675" y="0"/>
                  </a:lnTo>
                  <a:cubicBezTo>
                    <a:pt x="1641" y="487"/>
                    <a:pt x="730" y="1155"/>
                    <a:pt x="0" y="2037"/>
                  </a:cubicBezTo>
                  <a:cubicBezTo>
                    <a:pt x="517" y="1794"/>
                    <a:pt x="1003" y="1520"/>
                    <a:pt x="1429" y="1186"/>
                  </a:cubicBezTo>
                  <a:cubicBezTo>
                    <a:pt x="1885" y="851"/>
                    <a:pt x="2310" y="456"/>
                    <a:pt x="26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38"/>
            <p:cNvSpPr/>
            <p:nvPr/>
          </p:nvSpPr>
          <p:spPr>
            <a:xfrm>
              <a:off x="7101889" y="2857455"/>
              <a:ext cx="51259" cy="39038"/>
            </a:xfrm>
            <a:custGeom>
              <a:avLst/>
              <a:gdLst/>
              <a:ahLst/>
              <a:cxnLst/>
              <a:rect l="l" t="t" r="r" b="b"/>
              <a:pathLst>
                <a:path w="2676" h="2038" extrusionOk="0">
                  <a:moveTo>
                    <a:pt x="2675" y="1"/>
                  </a:moveTo>
                  <a:lnTo>
                    <a:pt x="2675" y="1"/>
                  </a:lnTo>
                  <a:cubicBezTo>
                    <a:pt x="2158" y="244"/>
                    <a:pt x="1672" y="517"/>
                    <a:pt x="1246" y="882"/>
                  </a:cubicBezTo>
                  <a:cubicBezTo>
                    <a:pt x="791" y="1216"/>
                    <a:pt x="365" y="1581"/>
                    <a:pt x="0" y="2037"/>
                  </a:cubicBezTo>
                  <a:cubicBezTo>
                    <a:pt x="517" y="1794"/>
                    <a:pt x="1003" y="1520"/>
                    <a:pt x="1459" y="1186"/>
                  </a:cubicBezTo>
                  <a:cubicBezTo>
                    <a:pt x="1915" y="852"/>
                    <a:pt x="2341" y="457"/>
                    <a:pt x="26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38"/>
            <p:cNvSpPr/>
            <p:nvPr/>
          </p:nvSpPr>
          <p:spPr>
            <a:xfrm>
              <a:off x="6973799" y="3007094"/>
              <a:ext cx="38444" cy="51259"/>
            </a:xfrm>
            <a:custGeom>
              <a:avLst/>
              <a:gdLst/>
              <a:ahLst/>
              <a:cxnLst/>
              <a:rect l="l" t="t" r="r" b="b"/>
              <a:pathLst>
                <a:path w="2007" h="2676" extrusionOk="0">
                  <a:moveTo>
                    <a:pt x="0" y="0"/>
                  </a:moveTo>
                  <a:lnTo>
                    <a:pt x="0" y="0"/>
                  </a:lnTo>
                  <a:cubicBezTo>
                    <a:pt x="456" y="1034"/>
                    <a:pt x="1155" y="1946"/>
                    <a:pt x="2006" y="2675"/>
                  </a:cubicBezTo>
                  <a:cubicBezTo>
                    <a:pt x="1550" y="1642"/>
                    <a:pt x="851" y="73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38"/>
            <p:cNvSpPr/>
            <p:nvPr/>
          </p:nvSpPr>
          <p:spPr>
            <a:xfrm>
              <a:off x="7341173" y="2841154"/>
              <a:ext cx="39038" cy="51259"/>
            </a:xfrm>
            <a:custGeom>
              <a:avLst/>
              <a:gdLst/>
              <a:ahLst/>
              <a:cxnLst/>
              <a:rect l="l" t="t" r="r" b="b"/>
              <a:pathLst>
                <a:path w="2038" h="2676" extrusionOk="0">
                  <a:moveTo>
                    <a:pt x="1" y="1"/>
                  </a:moveTo>
                  <a:lnTo>
                    <a:pt x="1" y="1"/>
                  </a:lnTo>
                  <a:cubicBezTo>
                    <a:pt x="244" y="517"/>
                    <a:pt x="518" y="1004"/>
                    <a:pt x="882" y="1460"/>
                  </a:cubicBezTo>
                  <a:cubicBezTo>
                    <a:pt x="1217" y="1916"/>
                    <a:pt x="1581" y="2311"/>
                    <a:pt x="2037" y="2675"/>
                  </a:cubicBezTo>
                  <a:cubicBezTo>
                    <a:pt x="1551" y="1642"/>
                    <a:pt x="882" y="730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38"/>
            <p:cNvSpPr/>
            <p:nvPr/>
          </p:nvSpPr>
          <p:spPr>
            <a:xfrm>
              <a:off x="6687911" y="2802461"/>
              <a:ext cx="191186" cy="309679"/>
            </a:xfrm>
            <a:custGeom>
              <a:avLst/>
              <a:gdLst/>
              <a:ahLst/>
              <a:cxnLst/>
              <a:rect l="l" t="t" r="r" b="b"/>
              <a:pathLst>
                <a:path w="9981" h="16167" extrusionOk="0">
                  <a:moveTo>
                    <a:pt x="9846" y="1"/>
                  </a:moveTo>
                  <a:cubicBezTo>
                    <a:pt x="9812" y="1"/>
                    <a:pt x="9778" y="14"/>
                    <a:pt x="9758" y="45"/>
                  </a:cubicBezTo>
                  <a:cubicBezTo>
                    <a:pt x="8147" y="2720"/>
                    <a:pt x="6384" y="5364"/>
                    <a:pt x="4743" y="8039"/>
                  </a:cubicBezTo>
                  <a:cubicBezTo>
                    <a:pt x="3132" y="10683"/>
                    <a:pt x="1460" y="13358"/>
                    <a:pt x="1" y="16094"/>
                  </a:cubicBezTo>
                  <a:cubicBezTo>
                    <a:pt x="1" y="16138"/>
                    <a:pt x="33" y="16166"/>
                    <a:pt x="63" y="16166"/>
                  </a:cubicBezTo>
                  <a:cubicBezTo>
                    <a:pt x="74" y="16166"/>
                    <a:pt x="84" y="16163"/>
                    <a:pt x="92" y="16155"/>
                  </a:cubicBezTo>
                  <a:cubicBezTo>
                    <a:pt x="1946" y="13662"/>
                    <a:pt x="3709" y="11048"/>
                    <a:pt x="5290" y="8373"/>
                  </a:cubicBezTo>
                  <a:cubicBezTo>
                    <a:pt x="6931" y="5668"/>
                    <a:pt x="8420" y="2902"/>
                    <a:pt x="9940" y="136"/>
                  </a:cubicBezTo>
                  <a:cubicBezTo>
                    <a:pt x="9981" y="55"/>
                    <a:pt x="9913" y="1"/>
                    <a:pt x="98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38"/>
            <p:cNvSpPr/>
            <p:nvPr/>
          </p:nvSpPr>
          <p:spPr>
            <a:xfrm>
              <a:off x="6927789" y="2569173"/>
              <a:ext cx="658817" cy="653492"/>
            </a:xfrm>
            <a:custGeom>
              <a:avLst/>
              <a:gdLst/>
              <a:ahLst/>
              <a:cxnLst/>
              <a:rect l="l" t="t" r="r" b="b"/>
              <a:pathLst>
                <a:path w="34394" h="34116" extrusionOk="0">
                  <a:moveTo>
                    <a:pt x="31099" y="0"/>
                  </a:moveTo>
                  <a:cubicBezTo>
                    <a:pt x="31038" y="0"/>
                    <a:pt x="30976" y="2"/>
                    <a:pt x="30913" y="5"/>
                  </a:cubicBezTo>
                  <a:cubicBezTo>
                    <a:pt x="23041" y="8485"/>
                    <a:pt x="6080" y="26814"/>
                    <a:pt x="1" y="33288"/>
                  </a:cubicBezTo>
                  <a:cubicBezTo>
                    <a:pt x="2354" y="33792"/>
                    <a:pt x="4578" y="34116"/>
                    <a:pt x="6388" y="34116"/>
                  </a:cubicBezTo>
                  <a:cubicBezTo>
                    <a:pt x="6542" y="34116"/>
                    <a:pt x="6692" y="34113"/>
                    <a:pt x="6840" y="34109"/>
                  </a:cubicBezTo>
                  <a:cubicBezTo>
                    <a:pt x="14652" y="33774"/>
                    <a:pt x="29120" y="12680"/>
                    <a:pt x="31582" y="7725"/>
                  </a:cubicBezTo>
                  <a:cubicBezTo>
                    <a:pt x="34393" y="2192"/>
                    <a:pt x="33344" y="0"/>
                    <a:pt x="310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8"/>
            <p:cNvSpPr/>
            <p:nvPr/>
          </p:nvSpPr>
          <p:spPr>
            <a:xfrm>
              <a:off x="7182819" y="2585703"/>
              <a:ext cx="952540" cy="1069424"/>
            </a:xfrm>
            <a:custGeom>
              <a:avLst/>
              <a:gdLst/>
              <a:ahLst/>
              <a:cxnLst/>
              <a:rect l="l" t="t" r="r" b="b"/>
              <a:pathLst>
                <a:path w="49728" h="55830" extrusionOk="0">
                  <a:moveTo>
                    <a:pt x="17648" y="0"/>
                  </a:moveTo>
                  <a:cubicBezTo>
                    <a:pt x="15023" y="0"/>
                    <a:pt x="12118" y="1076"/>
                    <a:pt x="10304" y="3488"/>
                  </a:cubicBezTo>
                  <a:cubicBezTo>
                    <a:pt x="7751" y="6923"/>
                    <a:pt x="639" y="20480"/>
                    <a:pt x="335" y="25373"/>
                  </a:cubicBezTo>
                  <a:cubicBezTo>
                    <a:pt x="0" y="30267"/>
                    <a:pt x="3830" y="35100"/>
                    <a:pt x="3830" y="35100"/>
                  </a:cubicBezTo>
                  <a:lnTo>
                    <a:pt x="3860" y="55830"/>
                  </a:lnTo>
                  <a:lnTo>
                    <a:pt x="49728" y="55830"/>
                  </a:lnTo>
                  <a:cubicBezTo>
                    <a:pt x="49728" y="55830"/>
                    <a:pt x="31885" y="10692"/>
                    <a:pt x="22402" y="1604"/>
                  </a:cubicBezTo>
                  <a:cubicBezTo>
                    <a:pt x="21315" y="568"/>
                    <a:pt x="19555" y="0"/>
                    <a:pt x="176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8"/>
            <p:cNvSpPr/>
            <p:nvPr/>
          </p:nvSpPr>
          <p:spPr>
            <a:xfrm>
              <a:off x="7367971" y="3267353"/>
              <a:ext cx="11072" cy="63480"/>
            </a:xfrm>
            <a:custGeom>
              <a:avLst/>
              <a:gdLst/>
              <a:ahLst/>
              <a:cxnLst/>
              <a:rect l="l" t="t" r="r" b="b"/>
              <a:pathLst>
                <a:path w="578" h="3314" extrusionOk="0">
                  <a:moveTo>
                    <a:pt x="517" y="0"/>
                  </a:moveTo>
                  <a:cubicBezTo>
                    <a:pt x="304" y="517"/>
                    <a:pt x="182" y="1094"/>
                    <a:pt x="91" y="1642"/>
                  </a:cubicBezTo>
                  <a:cubicBezTo>
                    <a:pt x="30" y="2189"/>
                    <a:pt x="0" y="2766"/>
                    <a:pt x="61" y="3313"/>
                  </a:cubicBezTo>
                  <a:cubicBezTo>
                    <a:pt x="274" y="2797"/>
                    <a:pt x="395" y="2249"/>
                    <a:pt x="486" y="1702"/>
                  </a:cubicBezTo>
                  <a:cubicBezTo>
                    <a:pt x="578" y="1125"/>
                    <a:pt x="578" y="578"/>
                    <a:pt x="5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38"/>
            <p:cNvSpPr/>
            <p:nvPr/>
          </p:nvSpPr>
          <p:spPr>
            <a:xfrm>
              <a:off x="7971737" y="3429788"/>
              <a:ext cx="11072" cy="64073"/>
            </a:xfrm>
            <a:custGeom>
              <a:avLst/>
              <a:gdLst/>
              <a:ahLst/>
              <a:cxnLst/>
              <a:rect l="l" t="t" r="r" b="b"/>
              <a:pathLst>
                <a:path w="578" h="3345" extrusionOk="0">
                  <a:moveTo>
                    <a:pt x="517" y="1"/>
                  </a:moveTo>
                  <a:cubicBezTo>
                    <a:pt x="304" y="517"/>
                    <a:pt x="183" y="1095"/>
                    <a:pt x="122" y="1642"/>
                  </a:cubicBezTo>
                  <a:cubicBezTo>
                    <a:pt x="0" y="2189"/>
                    <a:pt x="0" y="2767"/>
                    <a:pt x="61" y="3344"/>
                  </a:cubicBezTo>
                  <a:cubicBezTo>
                    <a:pt x="274" y="2827"/>
                    <a:pt x="396" y="2250"/>
                    <a:pt x="487" y="1703"/>
                  </a:cubicBezTo>
                  <a:cubicBezTo>
                    <a:pt x="578" y="1125"/>
                    <a:pt x="578" y="578"/>
                    <a:pt x="5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8"/>
            <p:cNvSpPr/>
            <p:nvPr/>
          </p:nvSpPr>
          <p:spPr>
            <a:xfrm>
              <a:off x="7592697" y="3572435"/>
              <a:ext cx="11091" cy="63480"/>
            </a:xfrm>
            <a:custGeom>
              <a:avLst/>
              <a:gdLst/>
              <a:ahLst/>
              <a:cxnLst/>
              <a:rect l="l" t="t" r="r" b="b"/>
              <a:pathLst>
                <a:path w="579" h="3314" extrusionOk="0">
                  <a:moveTo>
                    <a:pt x="518" y="0"/>
                  </a:moveTo>
                  <a:lnTo>
                    <a:pt x="518" y="0"/>
                  </a:lnTo>
                  <a:cubicBezTo>
                    <a:pt x="305" y="517"/>
                    <a:pt x="153" y="1064"/>
                    <a:pt x="92" y="1642"/>
                  </a:cubicBezTo>
                  <a:cubicBezTo>
                    <a:pt x="1" y="2189"/>
                    <a:pt x="1" y="2766"/>
                    <a:pt x="62" y="3314"/>
                  </a:cubicBezTo>
                  <a:cubicBezTo>
                    <a:pt x="274" y="2797"/>
                    <a:pt x="396" y="2250"/>
                    <a:pt x="487" y="1672"/>
                  </a:cubicBezTo>
                  <a:cubicBezTo>
                    <a:pt x="548" y="1125"/>
                    <a:pt x="578" y="548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8"/>
            <p:cNvSpPr/>
            <p:nvPr/>
          </p:nvSpPr>
          <p:spPr>
            <a:xfrm>
              <a:off x="7505370" y="2919747"/>
              <a:ext cx="11665" cy="63499"/>
            </a:xfrm>
            <a:custGeom>
              <a:avLst/>
              <a:gdLst/>
              <a:ahLst/>
              <a:cxnLst/>
              <a:rect l="l" t="t" r="r" b="b"/>
              <a:pathLst>
                <a:path w="609" h="3315" extrusionOk="0">
                  <a:moveTo>
                    <a:pt x="517" y="1"/>
                  </a:moveTo>
                  <a:cubicBezTo>
                    <a:pt x="304" y="518"/>
                    <a:pt x="152" y="1065"/>
                    <a:pt x="92" y="1642"/>
                  </a:cubicBezTo>
                  <a:cubicBezTo>
                    <a:pt x="0" y="2189"/>
                    <a:pt x="0" y="2767"/>
                    <a:pt x="61" y="3314"/>
                  </a:cubicBezTo>
                  <a:cubicBezTo>
                    <a:pt x="456" y="2281"/>
                    <a:pt x="608" y="1126"/>
                    <a:pt x="5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8"/>
            <p:cNvSpPr/>
            <p:nvPr/>
          </p:nvSpPr>
          <p:spPr>
            <a:xfrm>
              <a:off x="7738850" y="3182343"/>
              <a:ext cx="12240" cy="64054"/>
            </a:xfrm>
            <a:custGeom>
              <a:avLst/>
              <a:gdLst/>
              <a:ahLst/>
              <a:cxnLst/>
              <a:rect l="l" t="t" r="r" b="b"/>
              <a:pathLst>
                <a:path w="639" h="3344" extrusionOk="0">
                  <a:moveTo>
                    <a:pt x="517" y="0"/>
                  </a:moveTo>
                  <a:lnTo>
                    <a:pt x="517" y="0"/>
                  </a:lnTo>
                  <a:cubicBezTo>
                    <a:pt x="304" y="517"/>
                    <a:pt x="183" y="1095"/>
                    <a:pt x="122" y="1642"/>
                  </a:cubicBezTo>
                  <a:cubicBezTo>
                    <a:pt x="31" y="2189"/>
                    <a:pt x="0" y="2766"/>
                    <a:pt x="61" y="3344"/>
                  </a:cubicBezTo>
                  <a:cubicBezTo>
                    <a:pt x="456" y="2280"/>
                    <a:pt x="638" y="1125"/>
                    <a:pt x="5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8"/>
            <p:cNvSpPr/>
            <p:nvPr/>
          </p:nvSpPr>
          <p:spPr>
            <a:xfrm>
              <a:off x="7268978" y="2969244"/>
              <a:ext cx="11665" cy="63480"/>
            </a:xfrm>
            <a:custGeom>
              <a:avLst/>
              <a:gdLst/>
              <a:ahLst/>
              <a:cxnLst/>
              <a:rect l="l" t="t" r="r" b="b"/>
              <a:pathLst>
                <a:path w="609" h="3314" extrusionOk="0">
                  <a:moveTo>
                    <a:pt x="518" y="1"/>
                  </a:moveTo>
                  <a:cubicBezTo>
                    <a:pt x="305" y="517"/>
                    <a:pt x="153" y="1064"/>
                    <a:pt x="92" y="1642"/>
                  </a:cubicBezTo>
                  <a:cubicBezTo>
                    <a:pt x="1" y="2189"/>
                    <a:pt x="1" y="2767"/>
                    <a:pt x="62" y="3314"/>
                  </a:cubicBezTo>
                  <a:cubicBezTo>
                    <a:pt x="457" y="2250"/>
                    <a:pt x="609" y="1125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8"/>
            <p:cNvSpPr/>
            <p:nvPr/>
          </p:nvSpPr>
          <p:spPr>
            <a:xfrm>
              <a:off x="7515273" y="3281681"/>
              <a:ext cx="63480" cy="10037"/>
            </a:xfrm>
            <a:custGeom>
              <a:avLst/>
              <a:gdLst/>
              <a:ahLst/>
              <a:cxnLst/>
              <a:rect l="l" t="t" r="r" b="b"/>
              <a:pathLst>
                <a:path w="3314" h="524" extrusionOk="0">
                  <a:moveTo>
                    <a:pt x="754" y="0"/>
                  </a:moveTo>
                  <a:cubicBezTo>
                    <a:pt x="498" y="0"/>
                    <a:pt x="246" y="15"/>
                    <a:pt x="0" y="42"/>
                  </a:cubicBezTo>
                  <a:cubicBezTo>
                    <a:pt x="865" y="363"/>
                    <a:pt x="1769" y="524"/>
                    <a:pt x="2681" y="524"/>
                  </a:cubicBezTo>
                  <a:cubicBezTo>
                    <a:pt x="2892" y="524"/>
                    <a:pt x="3102" y="515"/>
                    <a:pt x="3313" y="498"/>
                  </a:cubicBezTo>
                  <a:cubicBezTo>
                    <a:pt x="2797" y="286"/>
                    <a:pt x="2249" y="164"/>
                    <a:pt x="1702" y="73"/>
                  </a:cubicBezTo>
                  <a:cubicBezTo>
                    <a:pt x="1384" y="23"/>
                    <a:pt x="1066" y="0"/>
                    <a:pt x="7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8"/>
            <p:cNvSpPr/>
            <p:nvPr/>
          </p:nvSpPr>
          <p:spPr>
            <a:xfrm>
              <a:off x="7780187" y="3030482"/>
              <a:ext cx="63480" cy="10171"/>
            </a:xfrm>
            <a:custGeom>
              <a:avLst/>
              <a:gdLst/>
              <a:ahLst/>
              <a:cxnLst/>
              <a:rect l="l" t="t" r="r" b="b"/>
              <a:pathLst>
                <a:path w="3314" h="531" extrusionOk="0">
                  <a:moveTo>
                    <a:pt x="625" y="0"/>
                  </a:moveTo>
                  <a:cubicBezTo>
                    <a:pt x="417" y="0"/>
                    <a:pt x="209" y="9"/>
                    <a:pt x="0" y="26"/>
                  </a:cubicBezTo>
                  <a:cubicBezTo>
                    <a:pt x="517" y="238"/>
                    <a:pt x="1064" y="390"/>
                    <a:pt x="1642" y="451"/>
                  </a:cubicBezTo>
                  <a:cubicBezTo>
                    <a:pt x="1988" y="509"/>
                    <a:pt x="2348" y="530"/>
                    <a:pt x="2703" y="530"/>
                  </a:cubicBezTo>
                  <a:cubicBezTo>
                    <a:pt x="2909" y="530"/>
                    <a:pt x="3113" y="523"/>
                    <a:pt x="3313" y="512"/>
                  </a:cubicBezTo>
                  <a:cubicBezTo>
                    <a:pt x="2447" y="165"/>
                    <a:pt x="1540" y="0"/>
                    <a:pt x="6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8"/>
            <p:cNvSpPr/>
            <p:nvPr/>
          </p:nvSpPr>
          <p:spPr>
            <a:xfrm>
              <a:off x="7307403" y="3577070"/>
              <a:ext cx="63499" cy="10171"/>
            </a:xfrm>
            <a:custGeom>
              <a:avLst/>
              <a:gdLst/>
              <a:ahLst/>
              <a:cxnLst/>
              <a:rect l="l" t="t" r="r" b="b"/>
              <a:pathLst>
                <a:path w="3315" h="531" extrusionOk="0">
                  <a:moveTo>
                    <a:pt x="606" y="0"/>
                  </a:moveTo>
                  <a:cubicBezTo>
                    <a:pt x="406" y="0"/>
                    <a:pt x="206" y="10"/>
                    <a:pt x="1" y="32"/>
                  </a:cubicBezTo>
                  <a:cubicBezTo>
                    <a:pt x="518" y="245"/>
                    <a:pt x="1095" y="397"/>
                    <a:pt x="1642" y="458"/>
                  </a:cubicBezTo>
                  <a:cubicBezTo>
                    <a:pt x="1943" y="508"/>
                    <a:pt x="2254" y="530"/>
                    <a:pt x="2563" y="530"/>
                  </a:cubicBezTo>
                  <a:cubicBezTo>
                    <a:pt x="2816" y="530"/>
                    <a:pt x="3068" y="515"/>
                    <a:pt x="3314" y="488"/>
                  </a:cubicBezTo>
                  <a:cubicBezTo>
                    <a:pt x="2797" y="275"/>
                    <a:pt x="2250" y="154"/>
                    <a:pt x="1703" y="93"/>
                  </a:cubicBezTo>
                  <a:cubicBezTo>
                    <a:pt x="1330" y="34"/>
                    <a:pt x="970" y="0"/>
                    <a:pt x="6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38"/>
            <p:cNvSpPr/>
            <p:nvPr/>
          </p:nvSpPr>
          <p:spPr>
            <a:xfrm>
              <a:off x="7800568" y="3359565"/>
              <a:ext cx="63480" cy="10286"/>
            </a:xfrm>
            <a:custGeom>
              <a:avLst/>
              <a:gdLst/>
              <a:ahLst/>
              <a:cxnLst/>
              <a:rect l="l" t="t" r="r" b="b"/>
              <a:pathLst>
                <a:path w="3314" h="537" extrusionOk="0">
                  <a:moveTo>
                    <a:pt x="610" y="1"/>
                  </a:moveTo>
                  <a:cubicBezTo>
                    <a:pt x="405" y="1"/>
                    <a:pt x="200" y="8"/>
                    <a:pt x="0" y="19"/>
                  </a:cubicBezTo>
                  <a:cubicBezTo>
                    <a:pt x="517" y="232"/>
                    <a:pt x="1064" y="384"/>
                    <a:pt x="1611" y="445"/>
                  </a:cubicBezTo>
                  <a:cubicBezTo>
                    <a:pt x="1984" y="503"/>
                    <a:pt x="2344" y="537"/>
                    <a:pt x="2708" y="537"/>
                  </a:cubicBezTo>
                  <a:cubicBezTo>
                    <a:pt x="2908" y="537"/>
                    <a:pt x="3109" y="527"/>
                    <a:pt x="3313" y="505"/>
                  </a:cubicBezTo>
                  <a:cubicBezTo>
                    <a:pt x="2766" y="293"/>
                    <a:pt x="2219" y="141"/>
                    <a:pt x="1672" y="80"/>
                  </a:cubicBezTo>
                  <a:cubicBezTo>
                    <a:pt x="1325" y="22"/>
                    <a:pt x="966" y="1"/>
                    <a:pt x="61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38"/>
            <p:cNvSpPr/>
            <p:nvPr/>
          </p:nvSpPr>
          <p:spPr>
            <a:xfrm>
              <a:off x="7448307" y="3449575"/>
              <a:ext cx="51259" cy="39038"/>
            </a:xfrm>
            <a:custGeom>
              <a:avLst/>
              <a:gdLst/>
              <a:ahLst/>
              <a:cxnLst/>
              <a:rect l="l" t="t" r="r" b="b"/>
              <a:pathLst>
                <a:path w="2676" h="2038" extrusionOk="0">
                  <a:moveTo>
                    <a:pt x="2675" y="1"/>
                  </a:moveTo>
                  <a:lnTo>
                    <a:pt x="2675" y="1"/>
                  </a:lnTo>
                  <a:cubicBezTo>
                    <a:pt x="2159" y="244"/>
                    <a:pt x="1672" y="518"/>
                    <a:pt x="1217" y="882"/>
                  </a:cubicBezTo>
                  <a:cubicBezTo>
                    <a:pt x="761" y="1186"/>
                    <a:pt x="335" y="1582"/>
                    <a:pt x="1" y="2037"/>
                  </a:cubicBezTo>
                  <a:cubicBezTo>
                    <a:pt x="1034" y="1551"/>
                    <a:pt x="1946" y="882"/>
                    <a:pt x="26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38"/>
            <p:cNvSpPr/>
            <p:nvPr/>
          </p:nvSpPr>
          <p:spPr>
            <a:xfrm>
              <a:off x="7780187" y="3513054"/>
              <a:ext cx="51259" cy="39019"/>
            </a:xfrm>
            <a:custGeom>
              <a:avLst/>
              <a:gdLst/>
              <a:ahLst/>
              <a:cxnLst/>
              <a:rect l="l" t="t" r="r" b="b"/>
              <a:pathLst>
                <a:path w="2676" h="2037" extrusionOk="0">
                  <a:moveTo>
                    <a:pt x="2675" y="0"/>
                  </a:moveTo>
                  <a:lnTo>
                    <a:pt x="2675" y="0"/>
                  </a:lnTo>
                  <a:cubicBezTo>
                    <a:pt x="2158" y="213"/>
                    <a:pt x="1672" y="517"/>
                    <a:pt x="1216" y="851"/>
                  </a:cubicBezTo>
                  <a:cubicBezTo>
                    <a:pt x="760" y="1186"/>
                    <a:pt x="365" y="1581"/>
                    <a:pt x="0" y="2037"/>
                  </a:cubicBezTo>
                  <a:lnTo>
                    <a:pt x="31" y="2037"/>
                  </a:lnTo>
                  <a:cubicBezTo>
                    <a:pt x="1034" y="1550"/>
                    <a:pt x="1946" y="882"/>
                    <a:pt x="26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38"/>
            <p:cNvSpPr/>
            <p:nvPr/>
          </p:nvSpPr>
          <p:spPr>
            <a:xfrm>
              <a:off x="7868089" y="3202724"/>
              <a:ext cx="51259" cy="38444"/>
            </a:xfrm>
            <a:custGeom>
              <a:avLst/>
              <a:gdLst/>
              <a:ahLst/>
              <a:cxnLst/>
              <a:rect l="l" t="t" r="r" b="b"/>
              <a:pathLst>
                <a:path w="2676" h="2007" extrusionOk="0">
                  <a:moveTo>
                    <a:pt x="2676" y="0"/>
                  </a:moveTo>
                  <a:cubicBezTo>
                    <a:pt x="2159" y="213"/>
                    <a:pt x="1673" y="487"/>
                    <a:pt x="1217" y="851"/>
                  </a:cubicBezTo>
                  <a:cubicBezTo>
                    <a:pt x="761" y="1186"/>
                    <a:pt x="366" y="1581"/>
                    <a:pt x="1" y="2006"/>
                  </a:cubicBezTo>
                  <a:cubicBezTo>
                    <a:pt x="518" y="1794"/>
                    <a:pt x="1004" y="1490"/>
                    <a:pt x="1460" y="1155"/>
                  </a:cubicBezTo>
                  <a:cubicBezTo>
                    <a:pt x="1916" y="821"/>
                    <a:pt x="2311" y="426"/>
                    <a:pt x="26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38"/>
            <p:cNvSpPr/>
            <p:nvPr/>
          </p:nvSpPr>
          <p:spPr>
            <a:xfrm>
              <a:off x="7343510" y="3090936"/>
              <a:ext cx="51259" cy="38444"/>
            </a:xfrm>
            <a:custGeom>
              <a:avLst/>
              <a:gdLst/>
              <a:ahLst/>
              <a:cxnLst/>
              <a:rect l="l" t="t" r="r" b="b"/>
              <a:pathLst>
                <a:path w="2676" h="2007" extrusionOk="0">
                  <a:moveTo>
                    <a:pt x="2675" y="0"/>
                  </a:moveTo>
                  <a:cubicBezTo>
                    <a:pt x="2159" y="213"/>
                    <a:pt x="1672" y="517"/>
                    <a:pt x="1247" y="851"/>
                  </a:cubicBezTo>
                  <a:cubicBezTo>
                    <a:pt x="791" y="1186"/>
                    <a:pt x="365" y="1581"/>
                    <a:pt x="0" y="2006"/>
                  </a:cubicBezTo>
                  <a:cubicBezTo>
                    <a:pt x="517" y="1794"/>
                    <a:pt x="1004" y="1490"/>
                    <a:pt x="1459" y="1155"/>
                  </a:cubicBezTo>
                  <a:cubicBezTo>
                    <a:pt x="1915" y="821"/>
                    <a:pt x="2341" y="426"/>
                    <a:pt x="26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38"/>
            <p:cNvSpPr/>
            <p:nvPr/>
          </p:nvSpPr>
          <p:spPr>
            <a:xfrm>
              <a:off x="7683530" y="2876668"/>
              <a:ext cx="51259" cy="39038"/>
            </a:xfrm>
            <a:custGeom>
              <a:avLst/>
              <a:gdLst/>
              <a:ahLst/>
              <a:cxnLst/>
              <a:rect l="l" t="t" r="r" b="b"/>
              <a:pathLst>
                <a:path w="2676" h="2038" extrusionOk="0">
                  <a:moveTo>
                    <a:pt x="2675" y="1"/>
                  </a:moveTo>
                  <a:lnTo>
                    <a:pt x="2675" y="1"/>
                  </a:lnTo>
                  <a:cubicBezTo>
                    <a:pt x="2159" y="213"/>
                    <a:pt x="1672" y="517"/>
                    <a:pt x="1216" y="852"/>
                  </a:cubicBezTo>
                  <a:cubicBezTo>
                    <a:pt x="760" y="1186"/>
                    <a:pt x="335" y="1581"/>
                    <a:pt x="1" y="2037"/>
                  </a:cubicBezTo>
                  <a:cubicBezTo>
                    <a:pt x="517" y="1794"/>
                    <a:pt x="1004" y="1520"/>
                    <a:pt x="1429" y="1156"/>
                  </a:cubicBezTo>
                  <a:cubicBezTo>
                    <a:pt x="1885" y="821"/>
                    <a:pt x="2311" y="426"/>
                    <a:pt x="26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38"/>
            <p:cNvSpPr/>
            <p:nvPr/>
          </p:nvSpPr>
          <p:spPr>
            <a:xfrm>
              <a:off x="7256757" y="3385540"/>
              <a:ext cx="22718" cy="21569"/>
            </a:xfrm>
            <a:custGeom>
              <a:avLst/>
              <a:gdLst/>
              <a:ahLst/>
              <a:cxnLst/>
              <a:rect l="l" t="t" r="r" b="b"/>
              <a:pathLst>
                <a:path w="1186" h="1126" extrusionOk="0">
                  <a:moveTo>
                    <a:pt x="1186" y="0"/>
                  </a:moveTo>
                  <a:lnTo>
                    <a:pt x="1186" y="0"/>
                  </a:lnTo>
                  <a:cubicBezTo>
                    <a:pt x="760" y="152"/>
                    <a:pt x="365" y="396"/>
                    <a:pt x="0" y="669"/>
                  </a:cubicBezTo>
                  <a:lnTo>
                    <a:pt x="0" y="1125"/>
                  </a:lnTo>
                  <a:cubicBezTo>
                    <a:pt x="426" y="791"/>
                    <a:pt x="852" y="426"/>
                    <a:pt x="11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38"/>
            <p:cNvSpPr/>
            <p:nvPr/>
          </p:nvSpPr>
          <p:spPr>
            <a:xfrm>
              <a:off x="7510618" y="2739844"/>
              <a:ext cx="51240" cy="39038"/>
            </a:xfrm>
            <a:custGeom>
              <a:avLst/>
              <a:gdLst/>
              <a:ahLst/>
              <a:cxnLst/>
              <a:rect l="l" t="t" r="r" b="b"/>
              <a:pathLst>
                <a:path w="2675" h="2038" extrusionOk="0">
                  <a:moveTo>
                    <a:pt x="2675" y="1"/>
                  </a:moveTo>
                  <a:lnTo>
                    <a:pt x="2675" y="1"/>
                  </a:lnTo>
                  <a:cubicBezTo>
                    <a:pt x="2128" y="244"/>
                    <a:pt x="1641" y="517"/>
                    <a:pt x="1216" y="882"/>
                  </a:cubicBezTo>
                  <a:cubicBezTo>
                    <a:pt x="760" y="1217"/>
                    <a:pt x="334" y="1581"/>
                    <a:pt x="0" y="2037"/>
                  </a:cubicBezTo>
                  <a:cubicBezTo>
                    <a:pt x="1033" y="1551"/>
                    <a:pt x="1945" y="882"/>
                    <a:pt x="26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38"/>
            <p:cNvSpPr/>
            <p:nvPr/>
          </p:nvSpPr>
          <p:spPr>
            <a:xfrm>
              <a:off x="7220650" y="3173609"/>
              <a:ext cx="39038" cy="51259"/>
            </a:xfrm>
            <a:custGeom>
              <a:avLst/>
              <a:gdLst/>
              <a:ahLst/>
              <a:cxnLst/>
              <a:rect l="l" t="t" r="r" b="b"/>
              <a:pathLst>
                <a:path w="2038" h="2676" extrusionOk="0">
                  <a:moveTo>
                    <a:pt x="1" y="0"/>
                  </a:moveTo>
                  <a:lnTo>
                    <a:pt x="1" y="31"/>
                  </a:lnTo>
                  <a:cubicBezTo>
                    <a:pt x="457" y="1064"/>
                    <a:pt x="1156" y="1976"/>
                    <a:pt x="2037" y="2675"/>
                  </a:cubicBezTo>
                  <a:cubicBezTo>
                    <a:pt x="1794" y="2159"/>
                    <a:pt x="1521" y="1672"/>
                    <a:pt x="1156" y="1247"/>
                  </a:cubicBezTo>
                  <a:cubicBezTo>
                    <a:pt x="822" y="791"/>
                    <a:pt x="426" y="365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38"/>
            <p:cNvSpPr/>
            <p:nvPr/>
          </p:nvSpPr>
          <p:spPr>
            <a:xfrm>
              <a:off x="7341173" y="2841154"/>
              <a:ext cx="39038" cy="51259"/>
            </a:xfrm>
            <a:custGeom>
              <a:avLst/>
              <a:gdLst/>
              <a:ahLst/>
              <a:cxnLst/>
              <a:rect l="l" t="t" r="r" b="b"/>
              <a:pathLst>
                <a:path w="2038" h="2676" extrusionOk="0">
                  <a:moveTo>
                    <a:pt x="1" y="1"/>
                  </a:moveTo>
                  <a:lnTo>
                    <a:pt x="1" y="1"/>
                  </a:lnTo>
                  <a:cubicBezTo>
                    <a:pt x="244" y="517"/>
                    <a:pt x="518" y="1004"/>
                    <a:pt x="882" y="1460"/>
                  </a:cubicBezTo>
                  <a:cubicBezTo>
                    <a:pt x="1217" y="1916"/>
                    <a:pt x="1581" y="2311"/>
                    <a:pt x="2037" y="2675"/>
                  </a:cubicBezTo>
                  <a:cubicBezTo>
                    <a:pt x="1551" y="1642"/>
                    <a:pt x="882" y="730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38"/>
            <p:cNvSpPr/>
            <p:nvPr/>
          </p:nvSpPr>
          <p:spPr>
            <a:xfrm>
              <a:off x="7646274" y="3379142"/>
              <a:ext cx="38444" cy="50665"/>
            </a:xfrm>
            <a:custGeom>
              <a:avLst/>
              <a:gdLst/>
              <a:ahLst/>
              <a:cxnLst/>
              <a:rect l="l" t="t" r="r" b="b"/>
              <a:pathLst>
                <a:path w="2007" h="2645" extrusionOk="0">
                  <a:moveTo>
                    <a:pt x="0" y="0"/>
                  </a:moveTo>
                  <a:cubicBezTo>
                    <a:pt x="243" y="517"/>
                    <a:pt x="517" y="1003"/>
                    <a:pt x="882" y="1429"/>
                  </a:cubicBezTo>
                  <a:cubicBezTo>
                    <a:pt x="1216" y="1885"/>
                    <a:pt x="1581" y="2280"/>
                    <a:pt x="2006" y="2645"/>
                  </a:cubicBezTo>
                  <a:cubicBezTo>
                    <a:pt x="1550" y="1611"/>
                    <a:pt x="851" y="73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38"/>
            <p:cNvSpPr/>
            <p:nvPr/>
          </p:nvSpPr>
          <p:spPr>
            <a:xfrm>
              <a:off x="7962427" y="3589904"/>
              <a:ext cx="38444" cy="51259"/>
            </a:xfrm>
            <a:custGeom>
              <a:avLst/>
              <a:gdLst/>
              <a:ahLst/>
              <a:cxnLst/>
              <a:rect l="l" t="t" r="r" b="b"/>
              <a:pathLst>
                <a:path w="2007" h="2676" extrusionOk="0">
                  <a:moveTo>
                    <a:pt x="0" y="0"/>
                  </a:moveTo>
                  <a:cubicBezTo>
                    <a:pt x="213" y="517"/>
                    <a:pt x="486" y="1003"/>
                    <a:pt x="851" y="1459"/>
                  </a:cubicBezTo>
                  <a:cubicBezTo>
                    <a:pt x="1186" y="1915"/>
                    <a:pt x="1581" y="2341"/>
                    <a:pt x="2006" y="2675"/>
                  </a:cubicBezTo>
                  <a:cubicBezTo>
                    <a:pt x="1793" y="2158"/>
                    <a:pt x="1489" y="1672"/>
                    <a:pt x="1155" y="1247"/>
                  </a:cubicBezTo>
                  <a:cubicBezTo>
                    <a:pt x="821" y="791"/>
                    <a:pt x="426" y="365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38"/>
            <p:cNvSpPr/>
            <p:nvPr/>
          </p:nvSpPr>
          <p:spPr>
            <a:xfrm>
              <a:off x="7639857" y="2684543"/>
              <a:ext cx="39038" cy="50665"/>
            </a:xfrm>
            <a:custGeom>
              <a:avLst/>
              <a:gdLst/>
              <a:ahLst/>
              <a:cxnLst/>
              <a:rect l="l" t="t" r="r" b="b"/>
              <a:pathLst>
                <a:path w="2038" h="2645" extrusionOk="0">
                  <a:moveTo>
                    <a:pt x="1" y="0"/>
                  </a:moveTo>
                  <a:lnTo>
                    <a:pt x="1" y="0"/>
                  </a:lnTo>
                  <a:cubicBezTo>
                    <a:pt x="487" y="1034"/>
                    <a:pt x="1156" y="1915"/>
                    <a:pt x="2037" y="2645"/>
                  </a:cubicBezTo>
                  <a:cubicBezTo>
                    <a:pt x="1551" y="1611"/>
                    <a:pt x="882" y="73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38"/>
            <p:cNvSpPr/>
            <p:nvPr/>
          </p:nvSpPr>
          <p:spPr>
            <a:xfrm>
              <a:off x="7583388" y="3094422"/>
              <a:ext cx="38444" cy="51259"/>
            </a:xfrm>
            <a:custGeom>
              <a:avLst/>
              <a:gdLst/>
              <a:ahLst/>
              <a:cxnLst/>
              <a:rect l="l" t="t" r="r" b="b"/>
              <a:pathLst>
                <a:path w="2007" h="2676" extrusionOk="0">
                  <a:moveTo>
                    <a:pt x="0" y="1"/>
                  </a:moveTo>
                  <a:lnTo>
                    <a:pt x="0" y="1"/>
                  </a:lnTo>
                  <a:cubicBezTo>
                    <a:pt x="456" y="1034"/>
                    <a:pt x="1156" y="1946"/>
                    <a:pt x="2007" y="2675"/>
                  </a:cubicBezTo>
                  <a:cubicBezTo>
                    <a:pt x="1794" y="2128"/>
                    <a:pt x="1520" y="1642"/>
                    <a:pt x="1156" y="1216"/>
                  </a:cubicBezTo>
                  <a:cubicBezTo>
                    <a:pt x="821" y="761"/>
                    <a:pt x="426" y="335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38"/>
            <p:cNvSpPr/>
            <p:nvPr/>
          </p:nvSpPr>
          <p:spPr>
            <a:xfrm>
              <a:off x="7393007" y="2392832"/>
              <a:ext cx="168277" cy="313740"/>
            </a:xfrm>
            <a:custGeom>
              <a:avLst/>
              <a:gdLst/>
              <a:ahLst/>
              <a:cxnLst/>
              <a:rect l="l" t="t" r="r" b="b"/>
              <a:pathLst>
                <a:path w="8785" h="16379" extrusionOk="0">
                  <a:moveTo>
                    <a:pt x="8724" y="1"/>
                  </a:moveTo>
                  <a:lnTo>
                    <a:pt x="7660" y="457"/>
                  </a:lnTo>
                  <a:lnTo>
                    <a:pt x="182" y="3983"/>
                  </a:lnTo>
                  <a:lnTo>
                    <a:pt x="730" y="10032"/>
                  </a:lnTo>
                  <a:lnTo>
                    <a:pt x="760" y="10457"/>
                  </a:lnTo>
                  <a:cubicBezTo>
                    <a:pt x="760" y="10457"/>
                    <a:pt x="0" y="16141"/>
                    <a:pt x="1034" y="16323"/>
                  </a:cubicBezTo>
                  <a:cubicBezTo>
                    <a:pt x="1240" y="16361"/>
                    <a:pt x="1450" y="16379"/>
                    <a:pt x="1662" y="16379"/>
                  </a:cubicBezTo>
                  <a:cubicBezTo>
                    <a:pt x="4692" y="16379"/>
                    <a:pt x="8134" y="12754"/>
                    <a:pt x="8389" y="12129"/>
                  </a:cubicBezTo>
                  <a:cubicBezTo>
                    <a:pt x="8632" y="10335"/>
                    <a:pt x="8784" y="8573"/>
                    <a:pt x="8784" y="6779"/>
                  </a:cubicBezTo>
                  <a:lnTo>
                    <a:pt x="8784" y="6019"/>
                  </a:lnTo>
                  <a:lnTo>
                    <a:pt x="8784" y="5290"/>
                  </a:lnTo>
                  <a:lnTo>
                    <a:pt x="8784" y="4348"/>
                  </a:lnTo>
                  <a:lnTo>
                    <a:pt x="8784" y="4013"/>
                  </a:lnTo>
                  <a:lnTo>
                    <a:pt x="8784" y="3740"/>
                  </a:lnTo>
                  <a:cubicBezTo>
                    <a:pt x="8754" y="1642"/>
                    <a:pt x="8724" y="1"/>
                    <a:pt x="872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38"/>
            <p:cNvSpPr/>
            <p:nvPr/>
          </p:nvSpPr>
          <p:spPr>
            <a:xfrm>
              <a:off x="7396493" y="2392832"/>
              <a:ext cx="164790" cy="192163"/>
            </a:xfrm>
            <a:custGeom>
              <a:avLst/>
              <a:gdLst/>
              <a:ahLst/>
              <a:cxnLst/>
              <a:rect l="l" t="t" r="r" b="b"/>
              <a:pathLst>
                <a:path w="8603" h="10032" extrusionOk="0">
                  <a:moveTo>
                    <a:pt x="8542" y="1"/>
                  </a:moveTo>
                  <a:lnTo>
                    <a:pt x="7478" y="457"/>
                  </a:lnTo>
                  <a:lnTo>
                    <a:pt x="0" y="3983"/>
                  </a:lnTo>
                  <a:lnTo>
                    <a:pt x="548" y="10032"/>
                  </a:lnTo>
                  <a:cubicBezTo>
                    <a:pt x="4013" y="9211"/>
                    <a:pt x="6991" y="6901"/>
                    <a:pt x="8602" y="3740"/>
                  </a:cubicBezTo>
                  <a:cubicBezTo>
                    <a:pt x="8572" y="1642"/>
                    <a:pt x="8542" y="1"/>
                    <a:pt x="854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38"/>
            <p:cNvSpPr/>
            <p:nvPr/>
          </p:nvSpPr>
          <p:spPr>
            <a:xfrm>
              <a:off x="7232890" y="2059286"/>
              <a:ext cx="413978" cy="479545"/>
            </a:xfrm>
            <a:custGeom>
              <a:avLst/>
              <a:gdLst/>
              <a:ahLst/>
              <a:cxnLst/>
              <a:rect l="l" t="t" r="r" b="b"/>
              <a:pathLst>
                <a:path w="21612" h="25035" extrusionOk="0">
                  <a:moveTo>
                    <a:pt x="10834" y="0"/>
                  </a:moveTo>
                  <a:cubicBezTo>
                    <a:pt x="6428" y="0"/>
                    <a:pt x="1592" y="2853"/>
                    <a:pt x="821" y="12490"/>
                  </a:cubicBezTo>
                  <a:cubicBezTo>
                    <a:pt x="0" y="23128"/>
                    <a:pt x="6262" y="24831"/>
                    <a:pt x="8541" y="24982"/>
                  </a:cubicBezTo>
                  <a:cubicBezTo>
                    <a:pt x="8832" y="25008"/>
                    <a:pt x="9218" y="25035"/>
                    <a:pt x="9673" y="25035"/>
                  </a:cubicBezTo>
                  <a:cubicBezTo>
                    <a:pt x="12507" y="25035"/>
                    <a:pt x="18016" y="23988"/>
                    <a:pt x="19666" y="14952"/>
                  </a:cubicBezTo>
                  <a:cubicBezTo>
                    <a:pt x="21612" y="4465"/>
                    <a:pt x="16931" y="727"/>
                    <a:pt x="12189" y="89"/>
                  </a:cubicBezTo>
                  <a:cubicBezTo>
                    <a:pt x="11745" y="31"/>
                    <a:pt x="11292" y="0"/>
                    <a:pt x="1083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38"/>
            <p:cNvSpPr/>
            <p:nvPr/>
          </p:nvSpPr>
          <p:spPr>
            <a:xfrm>
              <a:off x="7272158" y="2232638"/>
              <a:ext cx="40513" cy="22354"/>
            </a:xfrm>
            <a:custGeom>
              <a:avLst/>
              <a:gdLst/>
              <a:ahLst/>
              <a:cxnLst/>
              <a:rect l="l" t="t" r="r" b="b"/>
              <a:pathLst>
                <a:path w="2115" h="1167" extrusionOk="0">
                  <a:moveTo>
                    <a:pt x="1336" y="1"/>
                  </a:moveTo>
                  <a:cubicBezTo>
                    <a:pt x="1252" y="1"/>
                    <a:pt x="1166" y="12"/>
                    <a:pt x="1081" y="36"/>
                  </a:cubicBezTo>
                  <a:cubicBezTo>
                    <a:pt x="747" y="96"/>
                    <a:pt x="412" y="248"/>
                    <a:pt x="200" y="522"/>
                  </a:cubicBezTo>
                  <a:cubicBezTo>
                    <a:pt x="1" y="778"/>
                    <a:pt x="200" y="1166"/>
                    <a:pt x="500" y="1166"/>
                  </a:cubicBezTo>
                  <a:cubicBezTo>
                    <a:pt x="521" y="1166"/>
                    <a:pt x="542" y="1164"/>
                    <a:pt x="564" y="1160"/>
                  </a:cubicBezTo>
                  <a:cubicBezTo>
                    <a:pt x="807" y="1130"/>
                    <a:pt x="1051" y="1099"/>
                    <a:pt x="1294" y="1039"/>
                  </a:cubicBezTo>
                  <a:cubicBezTo>
                    <a:pt x="1567" y="1008"/>
                    <a:pt x="1811" y="917"/>
                    <a:pt x="1993" y="735"/>
                  </a:cubicBezTo>
                  <a:cubicBezTo>
                    <a:pt x="2114" y="613"/>
                    <a:pt x="2114" y="400"/>
                    <a:pt x="1993" y="279"/>
                  </a:cubicBezTo>
                  <a:cubicBezTo>
                    <a:pt x="1812" y="98"/>
                    <a:pt x="1580" y="1"/>
                    <a:pt x="13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38"/>
            <p:cNvSpPr/>
            <p:nvPr/>
          </p:nvSpPr>
          <p:spPr>
            <a:xfrm>
              <a:off x="7389501" y="2235454"/>
              <a:ext cx="40034" cy="22354"/>
            </a:xfrm>
            <a:custGeom>
              <a:avLst/>
              <a:gdLst/>
              <a:ahLst/>
              <a:cxnLst/>
              <a:rect l="l" t="t" r="r" b="b"/>
              <a:pathLst>
                <a:path w="2090" h="1167" extrusionOk="0">
                  <a:moveTo>
                    <a:pt x="738" y="0"/>
                  </a:moveTo>
                  <a:cubicBezTo>
                    <a:pt x="497" y="0"/>
                    <a:pt x="264" y="81"/>
                    <a:pt x="92" y="253"/>
                  </a:cubicBezTo>
                  <a:cubicBezTo>
                    <a:pt x="1" y="375"/>
                    <a:pt x="1" y="588"/>
                    <a:pt x="92" y="709"/>
                  </a:cubicBezTo>
                  <a:cubicBezTo>
                    <a:pt x="305" y="892"/>
                    <a:pt x="548" y="983"/>
                    <a:pt x="791" y="1013"/>
                  </a:cubicBezTo>
                  <a:cubicBezTo>
                    <a:pt x="1034" y="1074"/>
                    <a:pt x="1277" y="1135"/>
                    <a:pt x="1520" y="1165"/>
                  </a:cubicBezTo>
                  <a:cubicBezTo>
                    <a:pt x="1534" y="1166"/>
                    <a:pt x="1547" y="1167"/>
                    <a:pt x="1560" y="1167"/>
                  </a:cubicBezTo>
                  <a:cubicBezTo>
                    <a:pt x="1873" y="1167"/>
                    <a:pt x="2090" y="819"/>
                    <a:pt x="1885" y="527"/>
                  </a:cubicBezTo>
                  <a:cubicBezTo>
                    <a:pt x="1672" y="253"/>
                    <a:pt x="1369" y="101"/>
                    <a:pt x="1034" y="41"/>
                  </a:cubicBezTo>
                  <a:cubicBezTo>
                    <a:pt x="937" y="14"/>
                    <a:pt x="837" y="0"/>
                    <a:pt x="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38"/>
            <p:cNvSpPr/>
            <p:nvPr/>
          </p:nvSpPr>
          <p:spPr>
            <a:xfrm>
              <a:off x="7383678" y="2309431"/>
              <a:ext cx="17489" cy="36854"/>
            </a:xfrm>
            <a:custGeom>
              <a:avLst/>
              <a:gdLst/>
              <a:ahLst/>
              <a:cxnLst/>
              <a:rect l="l" t="t" r="r" b="b"/>
              <a:pathLst>
                <a:path w="913" h="1924" extrusionOk="0">
                  <a:moveTo>
                    <a:pt x="159" y="0"/>
                  </a:moveTo>
                  <a:cubicBezTo>
                    <a:pt x="155" y="0"/>
                    <a:pt x="153" y="3"/>
                    <a:pt x="153" y="8"/>
                  </a:cubicBezTo>
                  <a:cubicBezTo>
                    <a:pt x="1" y="677"/>
                    <a:pt x="92" y="1771"/>
                    <a:pt x="882" y="1923"/>
                  </a:cubicBezTo>
                  <a:cubicBezTo>
                    <a:pt x="882" y="1923"/>
                    <a:pt x="913" y="1893"/>
                    <a:pt x="882" y="1893"/>
                  </a:cubicBezTo>
                  <a:cubicBezTo>
                    <a:pt x="244" y="1619"/>
                    <a:pt x="153" y="799"/>
                    <a:pt x="214" y="69"/>
                  </a:cubicBezTo>
                  <a:cubicBezTo>
                    <a:pt x="214" y="45"/>
                    <a:pt x="174" y="0"/>
                    <a:pt x="1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38"/>
            <p:cNvSpPr/>
            <p:nvPr/>
          </p:nvSpPr>
          <p:spPr>
            <a:xfrm>
              <a:off x="7380767" y="2295026"/>
              <a:ext cx="41356" cy="44880"/>
            </a:xfrm>
            <a:custGeom>
              <a:avLst/>
              <a:gdLst/>
              <a:ahLst/>
              <a:cxnLst/>
              <a:rect l="l" t="t" r="r" b="b"/>
              <a:pathLst>
                <a:path w="2159" h="2343" extrusionOk="0">
                  <a:moveTo>
                    <a:pt x="997" y="0"/>
                  </a:moveTo>
                  <a:cubicBezTo>
                    <a:pt x="989" y="0"/>
                    <a:pt x="981" y="0"/>
                    <a:pt x="973" y="1"/>
                  </a:cubicBezTo>
                  <a:cubicBezTo>
                    <a:pt x="13" y="61"/>
                    <a:pt x="1" y="2342"/>
                    <a:pt x="1053" y="2342"/>
                  </a:cubicBezTo>
                  <a:cubicBezTo>
                    <a:pt x="1067" y="2342"/>
                    <a:pt x="1081" y="2342"/>
                    <a:pt x="1095" y="2341"/>
                  </a:cubicBezTo>
                  <a:cubicBezTo>
                    <a:pt x="2152" y="2281"/>
                    <a:pt x="2159" y="0"/>
                    <a:pt x="9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38"/>
            <p:cNvSpPr/>
            <p:nvPr/>
          </p:nvSpPr>
          <p:spPr>
            <a:xfrm>
              <a:off x="7405802" y="2295946"/>
              <a:ext cx="29135" cy="19596"/>
            </a:xfrm>
            <a:custGeom>
              <a:avLst/>
              <a:gdLst/>
              <a:ahLst/>
              <a:cxnLst/>
              <a:rect l="l" t="t" r="r" b="b"/>
              <a:pathLst>
                <a:path w="1521" h="1023" extrusionOk="0">
                  <a:moveTo>
                    <a:pt x="1496" y="1"/>
                  </a:moveTo>
                  <a:cubicBezTo>
                    <a:pt x="1493" y="1"/>
                    <a:pt x="1490" y="4"/>
                    <a:pt x="1490" y="13"/>
                  </a:cubicBezTo>
                  <a:cubicBezTo>
                    <a:pt x="1308" y="256"/>
                    <a:pt x="1034" y="469"/>
                    <a:pt x="791" y="469"/>
                  </a:cubicBezTo>
                  <a:cubicBezTo>
                    <a:pt x="548" y="469"/>
                    <a:pt x="335" y="226"/>
                    <a:pt x="153" y="74"/>
                  </a:cubicBezTo>
                  <a:cubicBezTo>
                    <a:pt x="143" y="71"/>
                    <a:pt x="133" y="69"/>
                    <a:pt x="124" y="69"/>
                  </a:cubicBezTo>
                  <a:cubicBezTo>
                    <a:pt x="49" y="69"/>
                    <a:pt x="1" y="172"/>
                    <a:pt x="1" y="226"/>
                  </a:cubicBezTo>
                  <a:cubicBezTo>
                    <a:pt x="114" y="651"/>
                    <a:pt x="359" y="1023"/>
                    <a:pt x="785" y="1023"/>
                  </a:cubicBezTo>
                  <a:cubicBezTo>
                    <a:pt x="816" y="1023"/>
                    <a:pt x="849" y="1021"/>
                    <a:pt x="882" y="1016"/>
                  </a:cubicBezTo>
                  <a:cubicBezTo>
                    <a:pt x="1369" y="956"/>
                    <a:pt x="1521" y="469"/>
                    <a:pt x="1521" y="44"/>
                  </a:cubicBezTo>
                  <a:cubicBezTo>
                    <a:pt x="1521" y="22"/>
                    <a:pt x="1505" y="1"/>
                    <a:pt x="14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38"/>
            <p:cNvSpPr/>
            <p:nvPr/>
          </p:nvSpPr>
          <p:spPr>
            <a:xfrm>
              <a:off x="7294607" y="2305925"/>
              <a:ext cx="18063" cy="36854"/>
            </a:xfrm>
            <a:custGeom>
              <a:avLst/>
              <a:gdLst/>
              <a:ahLst/>
              <a:cxnLst/>
              <a:rect l="l" t="t" r="r" b="b"/>
              <a:pathLst>
                <a:path w="943" h="1924" extrusionOk="0">
                  <a:moveTo>
                    <a:pt x="785" y="1"/>
                  </a:moveTo>
                  <a:cubicBezTo>
                    <a:pt x="769" y="1"/>
                    <a:pt x="730" y="45"/>
                    <a:pt x="730" y="70"/>
                  </a:cubicBezTo>
                  <a:cubicBezTo>
                    <a:pt x="760" y="799"/>
                    <a:pt x="669" y="1650"/>
                    <a:pt x="31" y="1894"/>
                  </a:cubicBezTo>
                  <a:cubicBezTo>
                    <a:pt x="0" y="1894"/>
                    <a:pt x="0" y="1924"/>
                    <a:pt x="31" y="1924"/>
                  </a:cubicBezTo>
                  <a:cubicBezTo>
                    <a:pt x="821" y="1802"/>
                    <a:pt x="942" y="708"/>
                    <a:pt x="790" y="9"/>
                  </a:cubicBezTo>
                  <a:cubicBezTo>
                    <a:pt x="790" y="3"/>
                    <a:pt x="788" y="1"/>
                    <a:pt x="7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38"/>
            <p:cNvSpPr/>
            <p:nvPr/>
          </p:nvSpPr>
          <p:spPr>
            <a:xfrm>
              <a:off x="7274035" y="2292057"/>
              <a:ext cx="41298" cy="44938"/>
            </a:xfrm>
            <a:custGeom>
              <a:avLst/>
              <a:gdLst/>
              <a:ahLst/>
              <a:cxnLst/>
              <a:rect l="l" t="t" r="r" b="b"/>
              <a:pathLst>
                <a:path w="2156" h="2346" extrusionOk="0">
                  <a:moveTo>
                    <a:pt x="1132" y="1"/>
                  </a:moveTo>
                  <a:cubicBezTo>
                    <a:pt x="39" y="1"/>
                    <a:pt x="0" y="2284"/>
                    <a:pt x="1044" y="2344"/>
                  </a:cubicBezTo>
                  <a:cubicBezTo>
                    <a:pt x="1058" y="2345"/>
                    <a:pt x="1072" y="2345"/>
                    <a:pt x="1085" y="2345"/>
                  </a:cubicBezTo>
                  <a:cubicBezTo>
                    <a:pt x="2139" y="2345"/>
                    <a:pt x="2156" y="64"/>
                    <a:pt x="1196" y="4"/>
                  </a:cubicBezTo>
                  <a:cubicBezTo>
                    <a:pt x="1174" y="2"/>
                    <a:pt x="1153" y="1"/>
                    <a:pt x="113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38"/>
            <p:cNvSpPr/>
            <p:nvPr/>
          </p:nvSpPr>
          <p:spPr>
            <a:xfrm>
              <a:off x="7263749" y="2291540"/>
              <a:ext cx="26223" cy="20649"/>
            </a:xfrm>
            <a:custGeom>
              <a:avLst/>
              <a:gdLst/>
              <a:ahLst/>
              <a:cxnLst/>
              <a:rect l="l" t="t" r="r" b="b"/>
              <a:pathLst>
                <a:path w="1369" h="1078" extrusionOk="0">
                  <a:moveTo>
                    <a:pt x="61" y="0"/>
                  </a:moveTo>
                  <a:cubicBezTo>
                    <a:pt x="31" y="0"/>
                    <a:pt x="0" y="0"/>
                    <a:pt x="0" y="31"/>
                  </a:cubicBezTo>
                  <a:cubicBezTo>
                    <a:pt x="0" y="486"/>
                    <a:pt x="122" y="942"/>
                    <a:pt x="547" y="1064"/>
                  </a:cubicBezTo>
                  <a:cubicBezTo>
                    <a:pt x="589" y="1073"/>
                    <a:pt x="629" y="1077"/>
                    <a:pt x="668" y="1077"/>
                  </a:cubicBezTo>
                  <a:cubicBezTo>
                    <a:pt x="1025" y="1077"/>
                    <a:pt x="1258" y="715"/>
                    <a:pt x="1368" y="304"/>
                  </a:cubicBezTo>
                  <a:cubicBezTo>
                    <a:pt x="1368" y="250"/>
                    <a:pt x="1320" y="147"/>
                    <a:pt x="1266" y="147"/>
                  </a:cubicBezTo>
                  <a:cubicBezTo>
                    <a:pt x="1260" y="147"/>
                    <a:pt x="1253" y="149"/>
                    <a:pt x="1246" y="152"/>
                  </a:cubicBezTo>
                  <a:cubicBezTo>
                    <a:pt x="1064" y="274"/>
                    <a:pt x="851" y="486"/>
                    <a:pt x="639" y="517"/>
                  </a:cubicBezTo>
                  <a:cubicBezTo>
                    <a:pt x="426" y="517"/>
                    <a:pt x="213" y="243"/>
                    <a:pt x="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38"/>
            <p:cNvSpPr/>
            <p:nvPr/>
          </p:nvSpPr>
          <p:spPr>
            <a:xfrm>
              <a:off x="7360386" y="2419189"/>
              <a:ext cx="28847" cy="13772"/>
            </a:xfrm>
            <a:custGeom>
              <a:avLst/>
              <a:gdLst/>
              <a:ahLst/>
              <a:cxnLst/>
              <a:rect l="l" t="t" r="r" b="b"/>
              <a:pathLst>
                <a:path w="1506" h="719" extrusionOk="0">
                  <a:moveTo>
                    <a:pt x="1483" y="0"/>
                  </a:moveTo>
                  <a:cubicBezTo>
                    <a:pt x="1468" y="0"/>
                    <a:pt x="1445" y="8"/>
                    <a:pt x="1430" y="23"/>
                  </a:cubicBezTo>
                  <a:cubicBezTo>
                    <a:pt x="1278" y="175"/>
                    <a:pt x="1095" y="418"/>
                    <a:pt x="852" y="479"/>
                  </a:cubicBezTo>
                  <a:cubicBezTo>
                    <a:pt x="578" y="479"/>
                    <a:pt x="305" y="418"/>
                    <a:pt x="62" y="327"/>
                  </a:cubicBezTo>
                  <a:cubicBezTo>
                    <a:pt x="31" y="327"/>
                    <a:pt x="1" y="327"/>
                    <a:pt x="31" y="358"/>
                  </a:cubicBezTo>
                  <a:cubicBezTo>
                    <a:pt x="202" y="577"/>
                    <a:pt x="471" y="718"/>
                    <a:pt x="759" y="718"/>
                  </a:cubicBezTo>
                  <a:cubicBezTo>
                    <a:pt x="830" y="718"/>
                    <a:pt x="902" y="710"/>
                    <a:pt x="974" y="692"/>
                  </a:cubicBezTo>
                  <a:cubicBezTo>
                    <a:pt x="1278" y="631"/>
                    <a:pt x="1490" y="358"/>
                    <a:pt x="1490" y="23"/>
                  </a:cubicBezTo>
                  <a:cubicBezTo>
                    <a:pt x="1506" y="8"/>
                    <a:pt x="1498" y="0"/>
                    <a:pt x="148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38"/>
            <p:cNvSpPr/>
            <p:nvPr/>
          </p:nvSpPr>
          <p:spPr>
            <a:xfrm>
              <a:off x="7306541" y="2233021"/>
              <a:ext cx="71927" cy="168679"/>
            </a:xfrm>
            <a:custGeom>
              <a:avLst/>
              <a:gdLst/>
              <a:ahLst/>
              <a:cxnLst/>
              <a:rect l="l" t="t" r="r" b="b"/>
              <a:pathLst>
                <a:path w="3755" h="8806" extrusionOk="0">
                  <a:moveTo>
                    <a:pt x="1560" y="1"/>
                  </a:moveTo>
                  <a:cubicBezTo>
                    <a:pt x="1537" y="1"/>
                    <a:pt x="1516" y="14"/>
                    <a:pt x="1505" y="46"/>
                  </a:cubicBezTo>
                  <a:cubicBezTo>
                    <a:pt x="684" y="2326"/>
                    <a:pt x="319" y="4940"/>
                    <a:pt x="16" y="7280"/>
                  </a:cubicBezTo>
                  <a:cubicBezTo>
                    <a:pt x="0" y="7349"/>
                    <a:pt x="56" y="7376"/>
                    <a:pt x="153" y="7376"/>
                  </a:cubicBezTo>
                  <a:cubicBezTo>
                    <a:pt x="437" y="7376"/>
                    <a:pt x="1072" y="7143"/>
                    <a:pt x="1231" y="7098"/>
                  </a:cubicBezTo>
                  <a:lnTo>
                    <a:pt x="1231" y="7098"/>
                  </a:lnTo>
                  <a:cubicBezTo>
                    <a:pt x="1231" y="7098"/>
                    <a:pt x="1049" y="8162"/>
                    <a:pt x="1049" y="8678"/>
                  </a:cubicBezTo>
                  <a:cubicBezTo>
                    <a:pt x="1049" y="8739"/>
                    <a:pt x="1171" y="8739"/>
                    <a:pt x="1353" y="8770"/>
                  </a:cubicBezTo>
                  <a:lnTo>
                    <a:pt x="1383" y="8770"/>
                  </a:lnTo>
                  <a:cubicBezTo>
                    <a:pt x="1523" y="8794"/>
                    <a:pt x="1664" y="8806"/>
                    <a:pt x="1804" y="8806"/>
                  </a:cubicBezTo>
                  <a:cubicBezTo>
                    <a:pt x="2546" y="8806"/>
                    <a:pt x="3268" y="8471"/>
                    <a:pt x="3754" y="7858"/>
                  </a:cubicBezTo>
                  <a:cubicBezTo>
                    <a:pt x="3754" y="7833"/>
                    <a:pt x="3734" y="7789"/>
                    <a:pt x="3695" y="7789"/>
                  </a:cubicBezTo>
                  <a:cubicBezTo>
                    <a:pt x="3685" y="7789"/>
                    <a:pt x="3675" y="7791"/>
                    <a:pt x="3663" y="7797"/>
                  </a:cubicBezTo>
                  <a:cubicBezTo>
                    <a:pt x="3096" y="8202"/>
                    <a:pt x="2409" y="8415"/>
                    <a:pt x="1709" y="8415"/>
                  </a:cubicBezTo>
                  <a:cubicBezTo>
                    <a:pt x="1621" y="8415"/>
                    <a:pt x="1532" y="8412"/>
                    <a:pt x="1444" y="8405"/>
                  </a:cubicBezTo>
                  <a:cubicBezTo>
                    <a:pt x="1414" y="8283"/>
                    <a:pt x="1778" y="6581"/>
                    <a:pt x="1687" y="6581"/>
                  </a:cubicBezTo>
                  <a:lnTo>
                    <a:pt x="1687" y="6581"/>
                  </a:lnTo>
                  <a:cubicBezTo>
                    <a:pt x="1292" y="6611"/>
                    <a:pt x="897" y="6703"/>
                    <a:pt x="532" y="6824"/>
                  </a:cubicBezTo>
                  <a:cubicBezTo>
                    <a:pt x="775" y="4545"/>
                    <a:pt x="1414" y="2356"/>
                    <a:pt x="1626" y="107"/>
                  </a:cubicBezTo>
                  <a:cubicBezTo>
                    <a:pt x="1646" y="47"/>
                    <a:pt x="1602" y="1"/>
                    <a:pt x="15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38"/>
            <p:cNvSpPr/>
            <p:nvPr/>
          </p:nvSpPr>
          <p:spPr>
            <a:xfrm>
              <a:off x="7334775" y="2382354"/>
              <a:ext cx="49516" cy="36145"/>
            </a:xfrm>
            <a:custGeom>
              <a:avLst/>
              <a:gdLst/>
              <a:ahLst/>
              <a:cxnLst/>
              <a:rect l="l" t="t" r="r" b="b"/>
              <a:pathLst>
                <a:path w="2585" h="1887" extrusionOk="0">
                  <a:moveTo>
                    <a:pt x="2250" y="1"/>
                  </a:moveTo>
                  <a:cubicBezTo>
                    <a:pt x="1611" y="518"/>
                    <a:pt x="821" y="822"/>
                    <a:pt x="1" y="852"/>
                  </a:cubicBezTo>
                  <a:cubicBezTo>
                    <a:pt x="304" y="1247"/>
                    <a:pt x="700" y="1581"/>
                    <a:pt x="1186" y="1794"/>
                  </a:cubicBezTo>
                  <a:cubicBezTo>
                    <a:pt x="1343" y="1853"/>
                    <a:pt x="1513" y="1887"/>
                    <a:pt x="1687" y="1887"/>
                  </a:cubicBezTo>
                  <a:cubicBezTo>
                    <a:pt x="1782" y="1887"/>
                    <a:pt x="1879" y="1877"/>
                    <a:pt x="1976" y="1855"/>
                  </a:cubicBezTo>
                  <a:cubicBezTo>
                    <a:pt x="2584" y="1703"/>
                    <a:pt x="2584" y="1156"/>
                    <a:pt x="2493" y="700"/>
                  </a:cubicBezTo>
                  <a:cubicBezTo>
                    <a:pt x="2432" y="457"/>
                    <a:pt x="2341" y="214"/>
                    <a:pt x="22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38"/>
            <p:cNvSpPr/>
            <p:nvPr/>
          </p:nvSpPr>
          <p:spPr>
            <a:xfrm>
              <a:off x="7357474" y="2396337"/>
              <a:ext cx="26817" cy="22316"/>
            </a:xfrm>
            <a:custGeom>
              <a:avLst/>
              <a:gdLst/>
              <a:ahLst/>
              <a:cxnLst/>
              <a:rect l="l" t="t" r="r" b="b"/>
              <a:pathLst>
                <a:path w="1400" h="1165" extrusionOk="0">
                  <a:moveTo>
                    <a:pt x="1308" y="0"/>
                  </a:moveTo>
                  <a:lnTo>
                    <a:pt x="1308" y="0"/>
                  </a:lnTo>
                  <a:cubicBezTo>
                    <a:pt x="670" y="31"/>
                    <a:pt x="62" y="456"/>
                    <a:pt x="1" y="1064"/>
                  </a:cubicBezTo>
                  <a:cubicBezTo>
                    <a:pt x="143" y="1135"/>
                    <a:pt x="296" y="1165"/>
                    <a:pt x="453" y="1165"/>
                  </a:cubicBezTo>
                  <a:cubicBezTo>
                    <a:pt x="565" y="1165"/>
                    <a:pt x="678" y="1150"/>
                    <a:pt x="791" y="1125"/>
                  </a:cubicBezTo>
                  <a:cubicBezTo>
                    <a:pt x="1399" y="973"/>
                    <a:pt x="1399" y="456"/>
                    <a:pt x="1308" y="0"/>
                  </a:cubicBezTo>
                  <a:close/>
                </a:path>
              </a:pathLst>
            </a:custGeom>
            <a:solidFill>
              <a:srgbClr val="EB94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38"/>
            <p:cNvSpPr/>
            <p:nvPr/>
          </p:nvSpPr>
          <p:spPr>
            <a:xfrm>
              <a:off x="7256757" y="2046969"/>
              <a:ext cx="419801" cy="319103"/>
            </a:xfrm>
            <a:custGeom>
              <a:avLst/>
              <a:gdLst/>
              <a:ahLst/>
              <a:cxnLst/>
              <a:rect l="l" t="t" r="r" b="b"/>
              <a:pathLst>
                <a:path w="21916" h="16659" extrusionOk="0">
                  <a:moveTo>
                    <a:pt x="9678" y="1"/>
                  </a:moveTo>
                  <a:cubicBezTo>
                    <a:pt x="6519" y="1"/>
                    <a:pt x="3488" y="1073"/>
                    <a:pt x="2128" y="2829"/>
                  </a:cubicBezTo>
                  <a:cubicBezTo>
                    <a:pt x="0" y="5595"/>
                    <a:pt x="31" y="9729"/>
                    <a:pt x="31" y="9729"/>
                  </a:cubicBezTo>
                  <a:cubicBezTo>
                    <a:pt x="335" y="9030"/>
                    <a:pt x="791" y="7631"/>
                    <a:pt x="2979" y="5473"/>
                  </a:cubicBezTo>
                  <a:cubicBezTo>
                    <a:pt x="2979" y="5473"/>
                    <a:pt x="5016" y="10640"/>
                    <a:pt x="11764" y="11917"/>
                  </a:cubicBezTo>
                  <a:cubicBezTo>
                    <a:pt x="11460" y="11127"/>
                    <a:pt x="10973" y="9546"/>
                    <a:pt x="10882" y="9333"/>
                  </a:cubicBezTo>
                  <a:lnTo>
                    <a:pt x="10882" y="9333"/>
                  </a:lnTo>
                  <a:cubicBezTo>
                    <a:pt x="12068" y="10975"/>
                    <a:pt x="13679" y="12282"/>
                    <a:pt x="15533" y="13103"/>
                  </a:cubicBezTo>
                  <a:cubicBezTo>
                    <a:pt x="15654" y="14622"/>
                    <a:pt x="16566" y="15990"/>
                    <a:pt x="17964" y="16659"/>
                  </a:cubicBezTo>
                  <a:cubicBezTo>
                    <a:pt x="17964" y="16659"/>
                    <a:pt x="21916" y="7814"/>
                    <a:pt x="17539" y="3042"/>
                  </a:cubicBezTo>
                  <a:cubicBezTo>
                    <a:pt x="15614" y="913"/>
                    <a:pt x="12591" y="1"/>
                    <a:pt x="96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38"/>
            <p:cNvSpPr/>
            <p:nvPr/>
          </p:nvSpPr>
          <p:spPr>
            <a:xfrm>
              <a:off x="7309165" y="2131270"/>
              <a:ext cx="140904" cy="146900"/>
            </a:xfrm>
            <a:custGeom>
              <a:avLst/>
              <a:gdLst/>
              <a:ahLst/>
              <a:cxnLst/>
              <a:rect l="l" t="t" r="r" b="b"/>
              <a:pathLst>
                <a:path w="7356" h="7669" extrusionOk="0">
                  <a:moveTo>
                    <a:pt x="46" y="1"/>
                  </a:moveTo>
                  <a:cubicBezTo>
                    <a:pt x="23" y="1"/>
                    <a:pt x="0" y="24"/>
                    <a:pt x="0" y="69"/>
                  </a:cubicBezTo>
                  <a:cubicBezTo>
                    <a:pt x="30" y="981"/>
                    <a:pt x="213" y="1863"/>
                    <a:pt x="517" y="2714"/>
                  </a:cubicBezTo>
                  <a:cubicBezTo>
                    <a:pt x="882" y="3534"/>
                    <a:pt x="1368" y="4294"/>
                    <a:pt x="2006" y="4963"/>
                  </a:cubicBezTo>
                  <a:cubicBezTo>
                    <a:pt x="2553" y="5510"/>
                    <a:pt x="3222" y="5996"/>
                    <a:pt x="3921" y="6391"/>
                  </a:cubicBezTo>
                  <a:cubicBezTo>
                    <a:pt x="4985" y="6999"/>
                    <a:pt x="6170" y="7425"/>
                    <a:pt x="7356" y="7668"/>
                  </a:cubicBezTo>
                  <a:cubicBezTo>
                    <a:pt x="5471" y="7151"/>
                    <a:pt x="3769" y="6118"/>
                    <a:pt x="2432" y="4659"/>
                  </a:cubicBezTo>
                  <a:cubicBezTo>
                    <a:pt x="1854" y="4051"/>
                    <a:pt x="1368" y="3352"/>
                    <a:pt x="973" y="2622"/>
                  </a:cubicBezTo>
                  <a:cubicBezTo>
                    <a:pt x="517" y="1832"/>
                    <a:pt x="213" y="951"/>
                    <a:pt x="91" y="69"/>
                  </a:cubicBezTo>
                  <a:cubicBezTo>
                    <a:pt x="91" y="24"/>
                    <a:pt x="68" y="1"/>
                    <a:pt x="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38"/>
            <p:cNvSpPr/>
            <p:nvPr/>
          </p:nvSpPr>
          <p:spPr>
            <a:xfrm>
              <a:off x="7564750" y="2308262"/>
              <a:ext cx="112976" cy="126768"/>
            </a:xfrm>
            <a:custGeom>
              <a:avLst/>
              <a:gdLst/>
              <a:ahLst/>
              <a:cxnLst/>
              <a:rect l="l" t="t" r="r" b="b"/>
              <a:pathLst>
                <a:path w="5898" h="6618" extrusionOk="0">
                  <a:moveTo>
                    <a:pt x="3887" y="1"/>
                  </a:moveTo>
                  <a:cubicBezTo>
                    <a:pt x="2417" y="1"/>
                    <a:pt x="609" y="2653"/>
                    <a:pt x="609" y="2653"/>
                  </a:cubicBezTo>
                  <a:lnTo>
                    <a:pt x="1" y="5510"/>
                  </a:lnTo>
                  <a:cubicBezTo>
                    <a:pt x="292" y="6204"/>
                    <a:pt x="962" y="6618"/>
                    <a:pt x="1671" y="6618"/>
                  </a:cubicBezTo>
                  <a:cubicBezTo>
                    <a:pt x="1925" y="6618"/>
                    <a:pt x="2184" y="6565"/>
                    <a:pt x="2432" y="6452"/>
                  </a:cubicBezTo>
                  <a:cubicBezTo>
                    <a:pt x="4195" y="5784"/>
                    <a:pt x="5898" y="951"/>
                    <a:pt x="4408" y="130"/>
                  </a:cubicBezTo>
                  <a:cubicBezTo>
                    <a:pt x="4242" y="41"/>
                    <a:pt x="4067" y="1"/>
                    <a:pt x="388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38"/>
            <p:cNvSpPr/>
            <p:nvPr/>
          </p:nvSpPr>
          <p:spPr>
            <a:xfrm>
              <a:off x="7583024" y="2336957"/>
              <a:ext cx="56852" cy="79302"/>
            </a:xfrm>
            <a:custGeom>
              <a:avLst/>
              <a:gdLst/>
              <a:ahLst/>
              <a:cxnLst/>
              <a:rect l="l" t="t" r="r" b="b"/>
              <a:pathLst>
                <a:path w="2968" h="4140" extrusionOk="0">
                  <a:moveTo>
                    <a:pt x="2937" y="0"/>
                  </a:moveTo>
                  <a:cubicBezTo>
                    <a:pt x="1235" y="182"/>
                    <a:pt x="19" y="2401"/>
                    <a:pt x="19" y="3982"/>
                  </a:cubicBezTo>
                  <a:lnTo>
                    <a:pt x="19" y="4012"/>
                  </a:lnTo>
                  <a:cubicBezTo>
                    <a:pt x="1" y="4087"/>
                    <a:pt x="63" y="4139"/>
                    <a:pt x="128" y="4139"/>
                  </a:cubicBezTo>
                  <a:cubicBezTo>
                    <a:pt x="168" y="4139"/>
                    <a:pt x="209" y="4119"/>
                    <a:pt x="232" y="4073"/>
                  </a:cubicBezTo>
                  <a:cubicBezTo>
                    <a:pt x="415" y="3708"/>
                    <a:pt x="597" y="3374"/>
                    <a:pt x="810" y="3070"/>
                  </a:cubicBezTo>
                  <a:cubicBezTo>
                    <a:pt x="1035" y="2800"/>
                    <a:pt x="1359" y="2647"/>
                    <a:pt x="1685" y="2647"/>
                  </a:cubicBezTo>
                  <a:cubicBezTo>
                    <a:pt x="1800" y="2647"/>
                    <a:pt x="1915" y="2666"/>
                    <a:pt x="2026" y="2705"/>
                  </a:cubicBezTo>
                  <a:cubicBezTo>
                    <a:pt x="2086" y="2705"/>
                    <a:pt x="2117" y="2644"/>
                    <a:pt x="2086" y="2644"/>
                  </a:cubicBezTo>
                  <a:cubicBezTo>
                    <a:pt x="1856" y="2480"/>
                    <a:pt x="1645" y="2410"/>
                    <a:pt x="1452" y="2410"/>
                  </a:cubicBezTo>
                  <a:cubicBezTo>
                    <a:pt x="1112" y="2410"/>
                    <a:pt x="830" y="2627"/>
                    <a:pt x="597" y="2918"/>
                  </a:cubicBezTo>
                  <a:cubicBezTo>
                    <a:pt x="1023" y="1733"/>
                    <a:pt x="1691" y="547"/>
                    <a:pt x="2937" y="61"/>
                  </a:cubicBezTo>
                  <a:cubicBezTo>
                    <a:pt x="2968" y="30"/>
                    <a:pt x="2968" y="0"/>
                    <a:pt x="293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38"/>
            <p:cNvSpPr/>
            <p:nvPr/>
          </p:nvSpPr>
          <p:spPr>
            <a:xfrm>
              <a:off x="7583388" y="2412638"/>
              <a:ext cx="33789" cy="29077"/>
            </a:xfrm>
            <a:custGeom>
              <a:avLst/>
              <a:gdLst/>
              <a:ahLst/>
              <a:cxnLst/>
              <a:rect l="l" t="t" r="r" b="b"/>
              <a:pathLst>
                <a:path w="1764" h="1518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217"/>
                    <a:pt x="383" y="1517"/>
                    <a:pt x="770" y="1517"/>
                  </a:cubicBezTo>
                  <a:cubicBezTo>
                    <a:pt x="951" y="1517"/>
                    <a:pt x="1132" y="1452"/>
                    <a:pt x="1277" y="1307"/>
                  </a:cubicBezTo>
                  <a:cubicBezTo>
                    <a:pt x="1763" y="821"/>
                    <a:pt x="1429" y="0"/>
                    <a:pt x="7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38"/>
            <p:cNvSpPr/>
            <p:nvPr/>
          </p:nvSpPr>
          <p:spPr>
            <a:xfrm>
              <a:off x="7299837" y="2576643"/>
              <a:ext cx="347031" cy="217122"/>
            </a:xfrm>
            <a:custGeom>
              <a:avLst/>
              <a:gdLst/>
              <a:ahLst/>
              <a:cxnLst/>
              <a:rect l="l" t="t" r="r" b="b"/>
              <a:pathLst>
                <a:path w="18117" h="11335" extrusionOk="0">
                  <a:moveTo>
                    <a:pt x="11440" y="0"/>
                  </a:moveTo>
                  <a:cubicBezTo>
                    <a:pt x="11209" y="0"/>
                    <a:pt x="10972" y="13"/>
                    <a:pt x="10730" y="40"/>
                  </a:cubicBezTo>
                  <a:cubicBezTo>
                    <a:pt x="6931" y="436"/>
                    <a:pt x="2159" y="4691"/>
                    <a:pt x="2159" y="4691"/>
                  </a:cubicBezTo>
                  <a:cubicBezTo>
                    <a:pt x="2159" y="4691"/>
                    <a:pt x="1" y="10861"/>
                    <a:pt x="3922" y="11317"/>
                  </a:cubicBezTo>
                  <a:cubicBezTo>
                    <a:pt x="4029" y="11329"/>
                    <a:pt x="4140" y="11334"/>
                    <a:pt x="4256" y="11334"/>
                  </a:cubicBezTo>
                  <a:cubicBezTo>
                    <a:pt x="8395" y="11334"/>
                    <a:pt x="18117" y="4144"/>
                    <a:pt x="18117" y="4144"/>
                  </a:cubicBezTo>
                  <a:cubicBezTo>
                    <a:pt x="18117" y="4144"/>
                    <a:pt x="15581" y="0"/>
                    <a:pt x="1144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38"/>
            <p:cNvSpPr/>
            <p:nvPr/>
          </p:nvSpPr>
          <p:spPr>
            <a:xfrm>
              <a:off x="6784605" y="2699618"/>
              <a:ext cx="912927" cy="867013"/>
            </a:xfrm>
            <a:custGeom>
              <a:avLst/>
              <a:gdLst/>
              <a:ahLst/>
              <a:cxnLst/>
              <a:rect l="l" t="t" r="r" b="b"/>
              <a:pathLst>
                <a:path w="47660" h="45263" extrusionOk="0">
                  <a:moveTo>
                    <a:pt x="45187" y="0"/>
                  </a:moveTo>
                  <a:cubicBezTo>
                    <a:pt x="44045" y="0"/>
                    <a:pt x="42465" y="1352"/>
                    <a:pt x="40364" y="5171"/>
                  </a:cubicBezTo>
                  <a:cubicBezTo>
                    <a:pt x="36443" y="12344"/>
                    <a:pt x="29634" y="23469"/>
                    <a:pt x="28783" y="24107"/>
                  </a:cubicBezTo>
                  <a:cubicBezTo>
                    <a:pt x="27567" y="25049"/>
                    <a:pt x="3494" y="25718"/>
                    <a:pt x="1731" y="27511"/>
                  </a:cubicBezTo>
                  <a:cubicBezTo>
                    <a:pt x="0" y="29303"/>
                    <a:pt x="3063" y="44928"/>
                    <a:pt x="5433" y="44928"/>
                  </a:cubicBezTo>
                  <a:cubicBezTo>
                    <a:pt x="5435" y="44928"/>
                    <a:pt x="5437" y="44928"/>
                    <a:pt x="5439" y="44928"/>
                  </a:cubicBezTo>
                  <a:cubicBezTo>
                    <a:pt x="10880" y="44837"/>
                    <a:pt x="30637" y="45262"/>
                    <a:pt x="39057" y="39092"/>
                  </a:cubicBezTo>
                  <a:cubicBezTo>
                    <a:pt x="43252" y="36022"/>
                    <a:pt x="47659" y="13134"/>
                    <a:pt x="47659" y="5505"/>
                  </a:cubicBezTo>
                  <a:cubicBezTo>
                    <a:pt x="47659" y="3170"/>
                    <a:pt x="46936" y="0"/>
                    <a:pt x="45187" y="0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38"/>
            <p:cNvSpPr/>
            <p:nvPr/>
          </p:nvSpPr>
          <p:spPr>
            <a:xfrm>
              <a:off x="6219801" y="3188473"/>
              <a:ext cx="755167" cy="401757"/>
            </a:xfrm>
            <a:custGeom>
              <a:avLst/>
              <a:gdLst/>
              <a:ahLst/>
              <a:cxnLst/>
              <a:rect l="l" t="t" r="r" b="b"/>
              <a:pathLst>
                <a:path w="39424" h="20974" extrusionOk="0">
                  <a:moveTo>
                    <a:pt x="21253" y="1"/>
                  </a:moveTo>
                  <a:cubicBezTo>
                    <a:pt x="18821" y="1"/>
                    <a:pt x="15996" y="214"/>
                    <a:pt x="14560" y="775"/>
                  </a:cubicBezTo>
                  <a:cubicBezTo>
                    <a:pt x="11612" y="1899"/>
                    <a:pt x="1" y="8526"/>
                    <a:pt x="1521" y="11352"/>
                  </a:cubicBezTo>
                  <a:cubicBezTo>
                    <a:pt x="1956" y="12157"/>
                    <a:pt x="2600" y="12434"/>
                    <a:pt x="3282" y="12434"/>
                  </a:cubicBezTo>
                  <a:cubicBezTo>
                    <a:pt x="4345" y="12434"/>
                    <a:pt x="5499" y="11758"/>
                    <a:pt x="6085" y="11361"/>
                  </a:cubicBezTo>
                  <a:lnTo>
                    <a:pt x="6085" y="11361"/>
                  </a:lnTo>
                  <a:cubicBezTo>
                    <a:pt x="5098" y="12119"/>
                    <a:pt x="2701" y="14254"/>
                    <a:pt x="4469" y="15972"/>
                  </a:cubicBezTo>
                  <a:cubicBezTo>
                    <a:pt x="4917" y="16408"/>
                    <a:pt x="5453" y="16581"/>
                    <a:pt x="6022" y="16581"/>
                  </a:cubicBezTo>
                  <a:cubicBezTo>
                    <a:pt x="6997" y="16581"/>
                    <a:pt x="8069" y="16073"/>
                    <a:pt x="8963" y="15504"/>
                  </a:cubicBezTo>
                  <a:lnTo>
                    <a:pt x="8963" y="15504"/>
                  </a:lnTo>
                  <a:cubicBezTo>
                    <a:pt x="8104" y="16420"/>
                    <a:pt x="7556" y="17603"/>
                    <a:pt x="8846" y="18647"/>
                  </a:cubicBezTo>
                  <a:cubicBezTo>
                    <a:pt x="9221" y="18950"/>
                    <a:pt x="9692" y="19075"/>
                    <a:pt x="10214" y="19075"/>
                  </a:cubicBezTo>
                  <a:cubicBezTo>
                    <a:pt x="11255" y="19075"/>
                    <a:pt x="12501" y="18575"/>
                    <a:pt x="13604" y="17990"/>
                  </a:cubicBezTo>
                  <a:lnTo>
                    <a:pt x="13604" y="17990"/>
                  </a:lnTo>
                  <a:cubicBezTo>
                    <a:pt x="12887" y="18718"/>
                    <a:pt x="12532" y="19579"/>
                    <a:pt x="13375" y="20410"/>
                  </a:cubicBezTo>
                  <a:cubicBezTo>
                    <a:pt x="13773" y="20809"/>
                    <a:pt x="14375" y="20973"/>
                    <a:pt x="15098" y="20973"/>
                  </a:cubicBezTo>
                  <a:cubicBezTo>
                    <a:pt x="18506" y="20973"/>
                    <a:pt x="24591" y="17310"/>
                    <a:pt x="24591" y="17310"/>
                  </a:cubicBezTo>
                  <a:cubicBezTo>
                    <a:pt x="29329" y="18889"/>
                    <a:pt x="32684" y="19427"/>
                    <a:pt x="36170" y="19427"/>
                  </a:cubicBezTo>
                  <a:cubicBezTo>
                    <a:pt x="36978" y="19427"/>
                    <a:pt x="37793" y="19398"/>
                    <a:pt x="38634" y="19346"/>
                  </a:cubicBezTo>
                  <a:cubicBezTo>
                    <a:pt x="39424" y="19286"/>
                    <a:pt x="35412" y="1139"/>
                    <a:pt x="35412" y="1139"/>
                  </a:cubicBezTo>
                  <a:cubicBezTo>
                    <a:pt x="35412" y="1139"/>
                    <a:pt x="28299" y="349"/>
                    <a:pt x="23618" y="76"/>
                  </a:cubicBezTo>
                  <a:cubicBezTo>
                    <a:pt x="22933" y="28"/>
                    <a:pt x="22118" y="1"/>
                    <a:pt x="2125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38"/>
            <p:cNvSpPr/>
            <p:nvPr/>
          </p:nvSpPr>
          <p:spPr>
            <a:xfrm>
              <a:off x="6387484" y="3368530"/>
              <a:ext cx="169292" cy="122573"/>
            </a:xfrm>
            <a:custGeom>
              <a:avLst/>
              <a:gdLst/>
              <a:ahLst/>
              <a:cxnLst/>
              <a:rect l="l" t="t" r="r" b="b"/>
              <a:pathLst>
                <a:path w="8838" h="6399" extrusionOk="0">
                  <a:moveTo>
                    <a:pt x="8749" y="1"/>
                  </a:moveTo>
                  <a:cubicBezTo>
                    <a:pt x="8741" y="1"/>
                    <a:pt x="8733" y="3"/>
                    <a:pt x="8724" y="7"/>
                  </a:cubicBezTo>
                  <a:cubicBezTo>
                    <a:pt x="7934" y="524"/>
                    <a:pt x="7022" y="949"/>
                    <a:pt x="6262" y="1405"/>
                  </a:cubicBezTo>
                  <a:cubicBezTo>
                    <a:pt x="5502" y="1861"/>
                    <a:pt x="4773" y="2317"/>
                    <a:pt x="4043" y="2834"/>
                  </a:cubicBezTo>
                  <a:cubicBezTo>
                    <a:pt x="3283" y="3381"/>
                    <a:pt x="2584" y="3958"/>
                    <a:pt x="1916" y="4566"/>
                  </a:cubicBezTo>
                  <a:lnTo>
                    <a:pt x="882" y="5509"/>
                  </a:lnTo>
                  <a:cubicBezTo>
                    <a:pt x="548" y="5752"/>
                    <a:pt x="274" y="6025"/>
                    <a:pt x="1" y="6329"/>
                  </a:cubicBezTo>
                  <a:cubicBezTo>
                    <a:pt x="1" y="6354"/>
                    <a:pt x="21" y="6398"/>
                    <a:pt x="44" y="6398"/>
                  </a:cubicBezTo>
                  <a:cubicBezTo>
                    <a:pt x="50" y="6398"/>
                    <a:pt x="56" y="6396"/>
                    <a:pt x="61" y="6390"/>
                  </a:cubicBezTo>
                  <a:cubicBezTo>
                    <a:pt x="426" y="6177"/>
                    <a:pt x="761" y="5934"/>
                    <a:pt x="1065" y="5630"/>
                  </a:cubicBezTo>
                  <a:cubicBezTo>
                    <a:pt x="1429" y="5357"/>
                    <a:pt x="1764" y="5083"/>
                    <a:pt x="2128" y="4840"/>
                  </a:cubicBezTo>
                  <a:cubicBezTo>
                    <a:pt x="2858" y="4323"/>
                    <a:pt x="3587" y="3867"/>
                    <a:pt x="4317" y="3320"/>
                  </a:cubicBezTo>
                  <a:cubicBezTo>
                    <a:pt x="5046" y="2773"/>
                    <a:pt x="5776" y="2226"/>
                    <a:pt x="6505" y="1709"/>
                  </a:cubicBezTo>
                  <a:cubicBezTo>
                    <a:pt x="7235" y="1132"/>
                    <a:pt x="7995" y="584"/>
                    <a:pt x="8785" y="98"/>
                  </a:cubicBezTo>
                  <a:cubicBezTo>
                    <a:pt x="8837" y="72"/>
                    <a:pt x="8800" y="1"/>
                    <a:pt x="87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38"/>
            <p:cNvSpPr/>
            <p:nvPr/>
          </p:nvSpPr>
          <p:spPr>
            <a:xfrm>
              <a:off x="6326571" y="3299802"/>
              <a:ext cx="159810" cy="115179"/>
            </a:xfrm>
            <a:custGeom>
              <a:avLst/>
              <a:gdLst/>
              <a:ahLst/>
              <a:cxnLst/>
              <a:rect l="l" t="t" r="r" b="b"/>
              <a:pathLst>
                <a:path w="8343" h="6013" extrusionOk="0">
                  <a:moveTo>
                    <a:pt x="8304" y="0"/>
                  </a:moveTo>
                  <a:cubicBezTo>
                    <a:pt x="8298" y="0"/>
                    <a:pt x="8293" y="3"/>
                    <a:pt x="8287" y="8"/>
                  </a:cubicBezTo>
                  <a:cubicBezTo>
                    <a:pt x="6737" y="707"/>
                    <a:pt x="5248" y="1558"/>
                    <a:pt x="3880" y="2562"/>
                  </a:cubicBezTo>
                  <a:cubicBezTo>
                    <a:pt x="3181" y="3078"/>
                    <a:pt x="506" y="5236"/>
                    <a:pt x="50" y="5875"/>
                  </a:cubicBezTo>
                  <a:cubicBezTo>
                    <a:pt x="1" y="5924"/>
                    <a:pt x="31" y="6013"/>
                    <a:pt x="93" y="6013"/>
                  </a:cubicBezTo>
                  <a:cubicBezTo>
                    <a:pt x="107" y="6013"/>
                    <a:pt x="124" y="6008"/>
                    <a:pt x="141" y="5996"/>
                  </a:cubicBezTo>
                  <a:cubicBezTo>
                    <a:pt x="506" y="5814"/>
                    <a:pt x="3485" y="3534"/>
                    <a:pt x="4184" y="3048"/>
                  </a:cubicBezTo>
                  <a:cubicBezTo>
                    <a:pt x="5582" y="2075"/>
                    <a:pt x="6950" y="1103"/>
                    <a:pt x="8318" y="99"/>
                  </a:cubicBezTo>
                  <a:cubicBezTo>
                    <a:pt x="8342" y="50"/>
                    <a:pt x="8327" y="0"/>
                    <a:pt x="83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38"/>
            <p:cNvSpPr/>
            <p:nvPr/>
          </p:nvSpPr>
          <p:spPr>
            <a:xfrm>
              <a:off x="6474237" y="3434327"/>
              <a:ext cx="156477" cy="102020"/>
            </a:xfrm>
            <a:custGeom>
              <a:avLst/>
              <a:gdLst/>
              <a:ahLst/>
              <a:cxnLst/>
              <a:rect l="l" t="t" r="r" b="b"/>
              <a:pathLst>
                <a:path w="8169" h="5326" extrusionOk="0">
                  <a:moveTo>
                    <a:pt x="8081" y="1"/>
                  </a:moveTo>
                  <a:cubicBezTo>
                    <a:pt x="8073" y="1"/>
                    <a:pt x="8064" y="2"/>
                    <a:pt x="8056" y="7"/>
                  </a:cubicBezTo>
                  <a:cubicBezTo>
                    <a:pt x="6566" y="615"/>
                    <a:pt x="5077" y="1344"/>
                    <a:pt x="3679" y="2165"/>
                  </a:cubicBezTo>
                  <a:cubicBezTo>
                    <a:pt x="2402" y="3107"/>
                    <a:pt x="1186" y="4110"/>
                    <a:pt x="31" y="5204"/>
                  </a:cubicBezTo>
                  <a:cubicBezTo>
                    <a:pt x="1" y="5235"/>
                    <a:pt x="61" y="5326"/>
                    <a:pt x="92" y="5326"/>
                  </a:cubicBezTo>
                  <a:cubicBezTo>
                    <a:pt x="761" y="4961"/>
                    <a:pt x="3283" y="3046"/>
                    <a:pt x="3952" y="2621"/>
                  </a:cubicBezTo>
                  <a:cubicBezTo>
                    <a:pt x="5320" y="1709"/>
                    <a:pt x="6718" y="919"/>
                    <a:pt x="8116" y="98"/>
                  </a:cubicBezTo>
                  <a:cubicBezTo>
                    <a:pt x="8169" y="72"/>
                    <a:pt x="8131" y="1"/>
                    <a:pt x="808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38"/>
            <p:cNvSpPr/>
            <p:nvPr/>
          </p:nvSpPr>
          <p:spPr>
            <a:xfrm>
              <a:off x="6865497" y="2689619"/>
              <a:ext cx="857876" cy="892738"/>
            </a:xfrm>
            <a:custGeom>
              <a:avLst/>
              <a:gdLst/>
              <a:ahLst/>
              <a:cxnLst/>
              <a:rect l="l" t="t" r="r" b="b"/>
              <a:pathLst>
                <a:path w="44786" h="46606" extrusionOk="0">
                  <a:moveTo>
                    <a:pt x="40596" y="0"/>
                  </a:moveTo>
                  <a:cubicBezTo>
                    <a:pt x="39396" y="0"/>
                    <a:pt x="38060" y="1028"/>
                    <a:pt x="36931" y="2987"/>
                  </a:cubicBezTo>
                  <a:cubicBezTo>
                    <a:pt x="33588" y="8763"/>
                    <a:pt x="25168" y="23656"/>
                    <a:pt x="24408" y="24052"/>
                  </a:cubicBezTo>
                  <a:cubicBezTo>
                    <a:pt x="23618" y="24416"/>
                    <a:pt x="1" y="25936"/>
                    <a:pt x="1" y="25936"/>
                  </a:cubicBezTo>
                  <a:lnTo>
                    <a:pt x="6475" y="46605"/>
                  </a:lnTo>
                  <a:cubicBezTo>
                    <a:pt x="19849" y="46514"/>
                    <a:pt x="32919" y="42715"/>
                    <a:pt x="36506" y="39037"/>
                  </a:cubicBezTo>
                  <a:cubicBezTo>
                    <a:pt x="39454" y="35997"/>
                    <a:pt x="41582" y="25784"/>
                    <a:pt x="43497" y="12623"/>
                  </a:cubicBezTo>
                  <a:cubicBezTo>
                    <a:pt x="44786" y="3963"/>
                    <a:pt x="42952" y="0"/>
                    <a:pt x="405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38"/>
            <p:cNvSpPr/>
            <p:nvPr/>
          </p:nvSpPr>
          <p:spPr>
            <a:xfrm>
              <a:off x="7367971" y="3267353"/>
              <a:ext cx="11072" cy="63480"/>
            </a:xfrm>
            <a:custGeom>
              <a:avLst/>
              <a:gdLst/>
              <a:ahLst/>
              <a:cxnLst/>
              <a:rect l="l" t="t" r="r" b="b"/>
              <a:pathLst>
                <a:path w="578" h="3314" extrusionOk="0">
                  <a:moveTo>
                    <a:pt x="517" y="0"/>
                  </a:moveTo>
                  <a:cubicBezTo>
                    <a:pt x="304" y="517"/>
                    <a:pt x="182" y="1094"/>
                    <a:pt x="91" y="1642"/>
                  </a:cubicBezTo>
                  <a:cubicBezTo>
                    <a:pt x="30" y="2189"/>
                    <a:pt x="0" y="2766"/>
                    <a:pt x="61" y="3313"/>
                  </a:cubicBezTo>
                  <a:cubicBezTo>
                    <a:pt x="274" y="2797"/>
                    <a:pt x="395" y="2249"/>
                    <a:pt x="486" y="1702"/>
                  </a:cubicBezTo>
                  <a:cubicBezTo>
                    <a:pt x="578" y="1125"/>
                    <a:pt x="578" y="578"/>
                    <a:pt x="5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38"/>
            <p:cNvSpPr/>
            <p:nvPr/>
          </p:nvSpPr>
          <p:spPr>
            <a:xfrm>
              <a:off x="7117596" y="3493842"/>
              <a:ext cx="11091" cy="63480"/>
            </a:xfrm>
            <a:custGeom>
              <a:avLst/>
              <a:gdLst/>
              <a:ahLst/>
              <a:cxnLst/>
              <a:rect l="l" t="t" r="r" b="b"/>
              <a:pathLst>
                <a:path w="579" h="3314" extrusionOk="0">
                  <a:moveTo>
                    <a:pt x="518" y="0"/>
                  </a:moveTo>
                  <a:lnTo>
                    <a:pt x="518" y="0"/>
                  </a:lnTo>
                  <a:cubicBezTo>
                    <a:pt x="335" y="517"/>
                    <a:pt x="183" y="1064"/>
                    <a:pt x="122" y="1641"/>
                  </a:cubicBezTo>
                  <a:cubicBezTo>
                    <a:pt x="31" y="2189"/>
                    <a:pt x="1" y="2766"/>
                    <a:pt x="62" y="3313"/>
                  </a:cubicBezTo>
                  <a:cubicBezTo>
                    <a:pt x="274" y="2796"/>
                    <a:pt x="426" y="2249"/>
                    <a:pt x="487" y="1672"/>
                  </a:cubicBezTo>
                  <a:cubicBezTo>
                    <a:pt x="578" y="1125"/>
                    <a:pt x="578" y="547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38"/>
            <p:cNvSpPr/>
            <p:nvPr/>
          </p:nvSpPr>
          <p:spPr>
            <a:xfrm>
              <a:off x="7505370" y="2919747"/>
              <a:ext cx="11665" cy="63499"/>
            </a:xfrm>
            <a:custGeom>
              <a:avLst/>
              <a:gdLst/>
              <a:ahLst/>
              <a:cxnLst/>
              <a:rect l="l" t="t" r="r" b="b"/>
              <a:pathLst>
                <a:path w="609" h="3315" extrusionOk="0">
                  <a:moveTo>
                    <a:pt x="517" y="1"/>
                  </a:moveTo>
                  <a:cubicBezTo>
                    <a:pt x="304" y="518"/>
                    <a:pt x="152" y="1065"/>
                    <a:pt x="92" y="1642"/>
                  </a:cubicBezTo>
                  <a:cubicBezTo>
                    <a:pt x="0" y="2189"/>
                    <a:pt x="0" y="2767"/>
                    <a:pt x="61" y="3314"/>
                  </a:cubicBezTo>
                  <a:cubicBezTo>
                    <a:pt x="456" y="2281"/>
                    <a:pt x="608" y="1126"/>
                    <a:pt x="5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38"/>
            <p:cNvSpPr/>
            <p:nvPr/>
          </p:nvSpPr>
          <p:spPr>
            <a:xfrm>
              <a:off x="7515273" y="3281681"/>
              <a:ext cx="63480" cy="10037"/>
            </a:xfrm>
            <a:custGeom>
              <a:avLst/>
              <a:gdLst/>
              <a:ahLst/>
              <a:cxnLst/>
              <a:rect l="l" t="t" r="r" b="b"/>
              <a:pathLst>
                <a:path w="3314" h="524" extrusionOk="0">
                  <a:moveTo>
                    <a:pt x="754" y="0"/>
                  </a:moveTo>
                  <a:cubicBezTo>
                    <a:pt x="498" y="0"/>
                    <a:pt x="246" y="15"/>
                    <a:pt x="0" y="42"/>
                  </a:cubicBezTo>
                  <a:cubicBezTo>
                    <a:pt x="865" y="363"/>
                    <a:pt x="1769" y="524"/>
                    <a:pt x="2681" y="524"/>
                  </a:cubicBezTo>
                  <a:cubicBezTo>
                    <a:pt x="2892" y="524"/>
                    <a:pt x="3102" y="515"/>
                    <a:pt x="3313" y="498"/>
                  </a:cubicBezTo>
                  <a:cubicBezTo>
                    <a:pt x="2797" y="286"/>
                    <a:pt x="2249" y="164"/>
                    <a:pt x="1702" y="73"/>
                  </a:cubicBezTo>
                  <a:cubicBezTo>
                    <a:pt x="1384" y="23"/>
                    <a:pt x="1066" y="0"/>
                    <a:pt x="7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38"/>
            <p:cNvSpPr/>
            <p:nvPr/>
          </p:nvSpPr>
          <p:spPr>
            <a:xfrm>
              <a:off x="7080340" y="3294113"/>
              <a:ext cx="64073" cy="10171"/>
            </a:xfrm>
            <a:custGeom>
              <a:avLst/>
              <a:gdLst/>
              <a:ahLst/>
              <a:cxnLst/>
              <a:rect l="l" t="t" r="r" b="b"/>
              <a:pathLst>
                <a:path w="3345" h="531" extrusionOk="0">
                  <a:moveTo>
                    <a:pt x="606" y="0"/>
                  </a:moveTo>
                  <a:cubicBezTo>
                    <a:pt x="406" y="0"/>
                    <a:pt x="205" y="10"/>
                    <a:pt x="1" y="32"/>
                  </a:cubicBezTo>
                  <a:cubicBezTo>
                    <a:pt x="548" y="245"/>
                    <a:pt x="1095" y="396"/>
                    <a:pt x="1642" y="457"/>
                  </a:cubicBezTo>
                  <a:cubicBezTo>
                    <a:pt x="1943" y="507"/>
                    <a:pt x="2254" y="530"/>
                    <a:pt x="2568" y="530"/>
                  </a:cubicBezTo>
                  <a:cubicBezTo>
                    <a:pt x="2825" y="530"/>
                    <a:pt x="3085" y="515"/>
                    <a:pt x="3344" y="488"/>
                  </a:cubicBezTo>
                  <a:cubicBezTo>
                    <a:pt x="2797" y="305"/>
                    <a:pt x="2250" y="153"/>
                    <a:pt x="1703" y="93"/>
                  </a:cubicBezTo>
                  <a:cubicBezTo>
                    <a:pt x="1330" y="34"/>
                    <a:pt x="970" y="0"/>
                    <a:pt x="6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38"/>
            <p:cNvSpPr/>
            <p:nvPr/>
          </p:nvSpPr>
          <p:spPr>
            <a:xfrm>
              <a:off x="7448307" y="3449575"/>
              <a:ext cx="51259" cy="39038"/>
            </a:xfrm>
            <a:custGeom>
              <a:avLst/>
              <a:gdLst/>
              <a:ahLst/>
              <a:cxnLst/>
              <a:rect l="l" t="t" r="r" b="b"/>
              <a:pathLst>
                <a:path w="2676" h="2038" extrusionOk="0">
                  <a:moveTo>
                    <a:pt x="2675" y="1"/>
                  </a:moveTo>
                  <a:lnTo>
                    <a:pt x="2675" y="1"/>
                  </a:lnTo>
                  <a:cubicBezTo>
                    <a:pt x="2159" y="244"/>
                    <a:pt x="1672" y="518"/>
                    <a:pt x="1217" y="882"/>
                  </a:cubicBezTo>
                  <a:cubicBezTo>
                    <a:pt x="761" y="1186"/>
                    <a:pt x="335" y="1582"/>
                    <a:pt x="1" y="2037"/>
                  </a:cubicBezTo>
                  <a:cubicBezTo>
                    <a:pt x="1034" y="1551"/>
                    <a:pt x="1946" y="882"/>
                    <a:pt x="26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38"/>
            <p:cNvSpPr/>
            <p:nvPr/>
          </p:nvSpPr>
          <p:spPr>
            <a:xfrm>
              <a:off x="6926046" y="3214370"/>
              <a:ext cx="51259" cy="38444"/>
            </a:xfrm>
            <a:custGeom>
              <a:avLst/>
              <a:gdLst/>
              <a:ahLst/>
              <a:cxnLst/>
              <a:rect l="l" t="t" r="r" b="b"/>
              <a:pathLst>
                <a:path w="2676" h="2007" extrusionOk="0">
                  <a:moveTo>
                    <a:pt x="2676" y="0"/>
                  </a:moveTo>
                  <a:cubicBezTo>
                    <a:pt x="2159" y="213"/>
                    <a:pt x="1672" y="517"/>
                    <a:pt x="1247" y="851"/>
                  </a:cubicBezTo>
                  <a:cubicBezTo>
                    <a:pt x="791" y="1186"/>
                    <a:pt x="365" y="1581"/>
                    <a:pt x="1" y="2006"/>
                  </a:cubicBezTo>
                  <a:cubicBezTo>
                    <a:pt x="517" y="1793"/>
                    <a:pt x="1004" y="1520"/>
                    <a:pt x="1460" y="1155"/>
                  </a:cubicBezTo>
                  <a:cubicBezTo>
                    <a:pt x="1916" y="821"/>
                    <a:pt x="2341" y="426"/>
                    <a:pt x="26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38"/>
            <p:cNvSpPr/>
            <p:nvPr/>
          </p:nvSpPr>
          <p:spPr>
            <a:xfrm>
              <a:off x="7350502" y="3090936"/>
              <a:ext cx="44267" cy="35533"/>
            </a:xfrm>
            <a:custGeom>
              <a:avLst/>
              <a:gdLst/>
              <a:ahLst/>
              <a:cxnLst/>
              <a:rect l="l" t="t" r="r" b="b"/>
              <a:pathLst>
                <a:path w="2311" h="1855" extrusionOk="0">
                  <a:moveTo>
                    <a:pt x="2310" y="0"/>
                  </a:moveTo>
                  <a:cubicBezTo>
                    <a:pt x="1794" y="213"/>
                    <a:pt x="1307" y="517"/>
                    <a:pt x="882" y="882"/>
                  </a:cubicBezTo>
                  <a:cubicBezTo>
                    <a:pt x="699" y="973"/>
                    <a:pt x="547" y="1125"/>
                    <a:pt x="395" y="1247"/>
                  </a:cubicBezTo>
                  <a:cubicBezTo>
                    <a:pt x="243" y="1459"/>
                    <a:pt x="122" y="1672"/>
                    <a:pt x="0" y="1854"/>
                  </a:cubicBezTo>
                  <a:cubicBezTo>
                    <a:pt x="395" y="1642"/>
                    <a:pt x="760" y="1429"/>
                    <a:pt x="1094" y="1155"/>
                  </a:cubicBezTo>
                  <a:cubicBezTo>
                    <a:pt x="1550" y="821"/>
                    <a:pt x="1976" y="426"/>
                    <a:pt x="23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38"/>
            <p:cNvSpPr/>
            <p:nvPr/>
          </p:nvSpPr>
          <p:spPr>
            <a:xfrm>
              <a:off x="7683530" y="2896474"/>
              <a:ext cx="19232" cy="19232"/>
            </a:xfrm>
            <a:custGeom>
              <a:avLst/>
              <a:gdLst/>
              <a:ahLst/>
              <a:cxnLst/>
              <a:rect l="l" t="t" r="r" b="b"/>
              <a:pathLst>
                <a:path w="1004" h="1004" extrusionOk="0">
                  <a:moveTo>
                    <a:pt x="1004" y="0"/>
                  </a:moveTo>
                  <a:lnTo>
                    <a:pt x="1004" y="0"/>
                  </a:lnTo>
                  <a:cubicBezTo>
                    <a:pt x="639" y="304"/>
                    <a:pt x="304" y="638"/>
                    <a:pt x="1" y="1003"/>
                  </a:cubicBezTo>
                  <a:cubicBezTo>
                    <a:pt x="335" y="851"/>
                    <a:pt x="669" y="699"/>
                    <a:pt x="973" y="486"/>
                  </a:cubicBezTo>
                  <a:cubicBezTo>
                    <a:pt x="973" y="304"/>
                    <a:pt x="1004" y="152"/>
                    <a:pt x="10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38"/>
            <p:cNvSpPr/>
            <p:nvPr/>
          </p:nvSpPr>
          <p:spPr>
            <a:xfrm>
              <a:off x="7228235" y="3385540"/>
              <a:ext cx="51240" cy="38444"/>
            </a:xfrm>
            <a:custGeom>
              <a:avLst/>
              <a:gdLst/>
              <a:ahLst/>
              <a:cxnLst/>
              <a:rect l="l" t="t" r="r" b="b"/>
              <a:pathLst>
                <a:path w="2675" h="2007" extrusionOk="0">
                  <a:moveTo>
                    <a:pt x="2675" y="0"/>
                  </a:moveTo>
                  <a:lnTo>
                    <a:pt x="2675" y="0"/>
                  </a:lnTo>
                  <a:cubicBezTo>
                    <a:pt x="2158" y="213"/>
                    <a:pt x="1672" y="487"/>
                    <a:pt x="1216" y="852"/>
                  </a:cubicBezTo>
                  <a:cubicBezTo>
                    <a:pt x="760" y="1186"/>
                    <a:pt x="365" y="1581"/>
                    <a:pt x="0" y="2007"/>
                  </a:cubicBezTo>
                  <a:cubicBezTo>
                    <a:pt x="517" y="1794"/>
                    <a:pt x="1003" y="1490"/>
                    <a:pt x="1459" y="1155"/>
                  </a:cubicBezTo>
                  <a:cubicBezTo>
                    <a:pt x="1915" y="821"/>
                    <a:pt x="2310" y="426"/>
                    <a:pt x="26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38"/>
            <p:cNvSpPr/>
            <p:nvPr/>
          </p:nvSpPr>
          <p:spPr>
            <a:xfrm>
              <a:off x="7220650" y="3173609"/>
              <a:ext cx="39038" cy="51259"/>
            </a:xfrm>
            <a:custGeom>
              <a:avLst/>
              <a:gdLst/>
              <a:ahLst/>
              <a:cxnLst/>
              <a:rect l="l" t="t" r="r" b="b"/>
              <a:pathLst>
                <a:path w="2038" h="2676" extrusionOk="0">
                  <a:moveTo>
                    <a:pt x="1" y="0"/>
                  </a:moveTo>
                  <a:lnTo>
                    <a:pt x="1" y="31"/>
                  </a:lnTo>
                  <a:cubicBezTo>
                    <a:pt x="457" y="1064"/>
                    <a:pt x="1156" y="1976"/>
                    <a:pt x="2037" y="2675"/>
                  </a:cubicBezTo>
                  <a:cubicBezTo>
                    <a:pt x="1794" y="2159"/>
                    <a:pt x="1521" y="1672"/>
                    <a:pt x="1156" y="1247"/>
                  </a:cubicBezTo>
                  <a:cubicBezTo>
                    <a:pt x="822" y="791"/>
                    <a:pt x="426" y="365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38"/>
            <p:cNvSpPr/>
            <p:nvPr/>
          </p:nvSpPr>
          <p:spPr>
            <a:xfrm>
              <a:off x="7642194" y="2689332"/>
              <a:ext cx="36701" cy="46451"/>
            </a:xfrm>
            <a:custGeom>
              <a:avLst/>
              <a:gdLst/>
              <a:ahLst/>
              <a:cxnLst/>
              <a:rect l="l" t="t" r="r" b="b"/>
              <a:pathLst>
                <a:path w="1916" h="2425" extrusionOk="0">
                  <a:moveTo>
                    <a:pt x="118" y="1"/>
                  </a:moveTo>
                  <a:cubicBezTo>
                    <a:pt x="84" y="1"/>
                    <a:pt x="46" y="9"/>
                    <a:pt x="0" y="24"/>
                  </a:cubicBezTo>
                  <a:cubicBezTo>
                    <a:pt x="213" y="419"/>
                    <a:pt x="456" y="814"/>
                    <a:pt x="760" y="1209"/>
                  </a:cubicBezTo>
                  <a:cubicBezTo>
                    <a:pt x="1095" y="1635"/>
                    <a:pt x="1459" y="2060"/>
                    <a:pt x="1915" y="2425"/>
                  </a:cubicBezTo>
                  <a:cubicBezTo>
                    <a:pt x="1672" y="1878"/>
                    <a:pt x="1399" y="1392"/>
                    <a:pt x="1034" y="966"/>
                  </a:cubicBezTo>
                  <a:cubicBezTo>
                    <a:pt x="791" y="601"/>
                    <a:pt x="517" y="297"/>
                    <a:pt x="213" y="24"/>
                  </a:cubicBezTo>
                  <a:cubicBezTo>
                    <a:pt x="183" y="9"/>
                    <a:pt x="152" y="1"/>
                    <a:pt x="1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38"/>
            <p:cNvSpPr/>
            <p:nvPr/>
          </p:nvSpPr>
          <p:spPr>
            <a:xfrm>
              <a:off x="7583388" y="3094422"/>
              <a:ext cx="38444" cy="51259"/>
            </a:xfrm>
            <a:custGeom>
              <a:avLst/>
              <a:gdLst/>
              <a:ahLst/>
              <a:cxnLst/>
              <a:rect l="l" t="t" r="r" b="b"/>
              <a:pathLst>
                <a:path w="2007" h="2676" extrusionOk="0">
                  <a:moveTo>
                    <a:pt x="0" y="1"/>
                  </a:moveTo>
                  <a:lnTo>
                    <a:pt x="0" y="1"/>
                  </a:lnTo>
                  <a:cubicBezTo>
                    <a:pt x="456" y="1034"/>
                    <a:pt x="1156" y="1946"/>
                    <a:pt x="2007" y="2675"/>
                  </a:cubicBezTo>
                  <a:cubicBezTo>
                    <a:pt x="1794" y="2128"/>
                    <a:pt x="1520" y="1642"/>
                    <a:pt x="1156" y="1216"/>
                  </a:cubicBezTo>
                  <a:cubicBezTo>
                    <a:pt x="821" y="761"/>
                    <a:pt x="426" y="33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38"/>
            <p:cNvSpPr/>
            <p:nvPr/>
          </p:nvSpPr>
          <p:spPr>
            <a:xfrm>
              <a:off x="7200288" y="2913445"/>
              <a:ext cx="276981" cy="251448"/>
            </a:xfrm>
            <a:custGeom>
              <a:avLst/>
              <a:gdLst/>
              <a:ahLst/>
              <a:cxnLst/>
              <a:rect l="l" t="t" r="r" b="b"/>
              <a:pathLst>
                <a:path w="14460" h="13127" extrusionOk="0">
                  <a:moveTo>
                    <a:pt x="14361" y="1"/>
                  </a:moveTo>
                  <a:cubicBezTo>
                    <a:pt x="14342" y="1"/>
                    <a:pt x="14325" y="8"/>
                    <a:pt x="14316" y="26"/>
                  </a:cubicBezTo>
                  <a:cubicBezTo>
                    <a:pt x="13557" y="1151"/>
                    <a:pt x="12827" y="2366"/>
                    <a:pt x="12128" y="3552"/>
                  </a:cubicBezTo>
                  <a:lnTo>
                    <a:pt x="12067" y="3643"/>
                  </a:lnTo>
                  <a:cubicBezTo>
                    <a:pt x="12098" y="3552"/>
                    <a:pt x="12128" y="3461"/>
                    <a:pt x="12158" y="3400"/>
                  </a:cubicBezTo>
                  <a:cubicBezTo>
                    <a:pt x="12402" y="2792"/>
                    <a:pt x="12614" y="2184"/>
                    <a:pt x="12857" y="1607"/>
                  </a:cubicBezTo>
                  <a:cubicBezTo>
                    <a:pt x="12857" y="1585"/>
                    <a:pt x="12842" y="1564"/>
                    <a:pt x="12823" y="1564"/>
                  </a:cubicBezTo>
                  <a:cubicBezTo>
                    <a:pt x="12815" y="1564"/>
                    <a:pt x="12806" y="1567"/>
                    <a:pt x="12797" y="1576"/>
                  </a:cubicBezTo>
                  <a:cubicBezTo>
                    <a:pt x="12554" y="2154"/>
                    <a:pt x="12250" y="2731"/>
                    <a:pt x="12006" y="3278"/>
                  </a:cubicBezTo>
                  <a:cubicBezTo>
                    <a:pt x="11854" y="3674"/>
                    <a:pt x="11702" y="4069"/>
                    <a:pt x="11581" y="4464"/>
                  </a:cubicBezTo>
                  <a:cubicBezTo>
                    <a:pt x="11034" y="5345"/>
                    <a:pt x="10517" y="6227"/>
                    <a:pt x="10000" y="7139"/>
                  </a:cubicBezTo>
                  <a:cubicBezTo>
                    <a:pt x="9301" y="8324"/>
                    <a:pt x="8602" y="9540"/>
                    <a:pt x="7903" y="10725"/>
                  </a:cubicBezTo>
                  <a:cubicBezTo>
                    <a:pt x="7721" y="10999"/>
                    <a:pt x="7569" y="11303"/>
                    <a:pt x="7386" y="11607"/>
                  </a:cubicBezTo>
                  <a:cubicBezTo>
                    <a:pt x="7265" y="11850"/>
                    <a:pt x="7022" y="12063"/>
                    <a:pt x="6778" y="12154"/>
                  </a:cubicBezTo>
                  <a:cubicBezTo>
                    <a:pt x="6444" y="12245"/>
                    <a:pt x="6110" y="12275"/>
                    <a:pt x="5806" y="12306"/>
                  </a:cubicBezTo>
                  <a:cubicBezTo>
                    <a:pt x="5441" y="12336"/>
                    <a:pt x="5107" y="12367"/>
                    <a:pt x="4742" y="12397"/>
                  </a:cubicBezTo>
                  <a:cubicBezTo>
                    <a:pt x="3192" y="12610"/>
                    <a:pt x="1611" y="12853"/>
                    <a:pt x="61" y="13066"/>
                  </a:cubicBezTo>
                  <a:cubicBezTo>
                    <a:pt x="0" y="13066"/>
                    <a:pt x="0" y="13127"/>
                    <a:pt x="61" y="13127"/>
                  </a:cubicBezTo>
                  <a:cubicBezTo>
                    <a:pt x="1489" y="13035"/>
                    <a:pt x="2948" y="12975"/>
                    <a:pt x="4377" y="12853"/>
                  </a:cubicBezTo>
                  <a:cubicBezTo>
                    <a:pt x="5107" y="12792"/>
                    <a:pt x="5806" y="12731"/>
                    <a:pt x="6535" y="12640"/>
                  </a:cubicBezTo>
                  <a:cubicBezTo>
                    <a:pt x="6778" y="12640"/>
                    <a:pt x="7052" y="12549"/>
                    <a:pt x="7295" y="12397"/>
                  </a:cubicBezTo>
                  <a:cubicBezTo>
                    <a:pt x="7477" y="12215"/>
                    <a:pt x="7629" y="12002"/>
                    <a:pt x="7751" y="11759"/>
                  </a:cubicBezTo>
                  <a:cubicBezTo>
                    <a:pt x="9180" y="9297"/>
                    <a:pt x="10608" y="6804"/>
                    <a:pt x="12037" y="4312"/>
                  </a:cubicBezTo>
                  <a:cubicBezTo>
                    <a:pt x="12857" y="2914"/>
                    <a:pt x="13678" y="1515"/>
                    <a:pt x="14438" y="87"/>
                  </a:cubicBezTo>
                  <a:cubicBezTo>
                    <a:pt x="14460" y="44"/>
                    <a:pt x="14405" y="1"/>
                    <a:pt x="143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38"/>
            <p:cNvSpPr/>
            <p:nvPr/>
          </p:nvSpPr>
          <p:spPr>
            <a:xfrm>
              <a:off x="7253846" y="2978036"/>
              <a:ext cx="446924" cy="579860"/>
            </a:xfrm>
            <a:custGeom>
              <a:avLst/>
              <a:gdLst/>
              <a:ahLst/>
              <a:cxnLst/>
              <a:rect l="l" t="t" r="r" b="b"/>
              <a:pathLst>
                <a:path w="23332" h="30272" extrusionOk="0">
                  <a:moveTo>
                    <a:pt x="22831" y="1"/>
                  </a:moveTo>
                  <a:cubicBezTo>
                    <a:pt x="22807" y="1"/>
                    <a:pt x="22781" y="17"/>
                    <a:pt x="22767" y="58"/>
                  </a:cubicBezTo>
                  <a:cubicBezTo>
                    <a:pt x="22402" y="2885"/>
                    <a:pt x="21885" y="5712"/>
                    <a:pt x="21278" y="8508"/>
                  </a:cubicBezTo>
                  <a:cubicBezTo>
                    <a:pt x="20670" y="11305"/>
                    <a:pt x="19970" y="14101"/>
                    <a:pt x="19150" y="16837"/>
                  </a:cubicBezTo>
                  <a:cubicBezTo>
                    <a:pt x="18755" y="18204"/>
                    <a:pt x="18329" y="19542"/>
                    <a:pt x="17843" y="20879"/>
                  </a:cubicBezTo>
                  <a:cubicBezTo>
                    <a:pt x="17478" y="22034"/>
                    <a:pt x="16901" y="23129"/>
                    <a:pt x="16171" y="24132"/>
                  </a:cubicBezTo>
                  <a:cubicBezTo>
                    <a:pt x="15320" y="25104"/>
                    <a:pt x="14256" y="25864"/>
                    <a:pt x="13040" y="26351"/>
                  </a:cubicBezTo>
                  <a:cubicBezTo>
                    <a:pt x="11764" y="26928"/>
                    <a:pt x="10487" y="27445"/>
                    <a:pt x="9180" y="27870"/>
                  </a:cubicBezTo>
                  <a:cubicBezTo>
                    <a:pt x="6171" y="28843"/>
                    <a:pt x="3101" y="29481"/>
                    <a:pt x="31" y="30211"/>
                  </a:cubicBezTo>
                  <a:cubicBezTo>
                    <a:pt x="1" y="30211"/>
                    <a:pt x="1" y="30272"/>
                    <a:pt x="31" y="30272"/>
                  </a:cubicBezTo>
                  <a:cubicBezTo>
                    <a:pt x="2827" y="29876"/>
                    <a:pt x="5624" y="29299"/>
                    <a:pt x="8359" y="28569"/>
                  </a:cubicBezTo>
                  <a:cubicBezTo>
                    <a:pt x="9758" y="28205"/>
                    <a:pt x="11125" y="27749"/>
                    <a:pt x="12432" y="27202"/>
                  </a:cubicBezTo>
                  <a:cubicBezTo>
                    <a:pt x="13679" y="26715"/>
                    <a:pt x="14925" y="26138"/>
                    <a:pt x="15897" y="25256"/>
                  </a:cubicBezTo>
                  <a:cubicBezTo>
                    <a:pt x="16809" y="24375"/>
                    <a:pt x="17508" y="23281"/>
                    <a:pt x="17934" y="22095"/>
                  </a:cubicBezTo>
                  <a:cubicBezTo>
                    <a:pt x="18451" y="20849"/>
                    <a:pt x="18846" y="19572"/>
                    <a:pt x="19271" y="18296"/>
                  </a:cubicBezTo>
                  <a:cubicBezTo>
                    <a:pt x="20122" y="15499"/>
                    <a:pt x="20852" y="12673"/>
                    <a:pt x="21460" y="9785"/>
                  </a:cubicBezTo>
                  <a:cubicBezTo>
                    <a:pt x="21642" y="8964"/>
                    <a:pt x="21794" y="8113"/>
                    <a:pt x="21946" y="7292"/>
                  </a:cubicBezTo>
                  <a:cubicBezTo>
                    <a:pt x="22281" y="6502"/>
                    <a:pt x="22554" y="5682"/>
                    <a:pt x="22767" y="4830"/>
                  </a:cubicBezTo>
                  <a:cubicBezTo>
                    <a:pt x="22888" y="4405"/>
                    <a:pt x="22980" y="3979"/>
                    <a:pt x="23071" y="3523"/>
                  </a:cubicBezTo>
                  <a:cubicBezTo>
                    <a:pt x="23162" y="3067"/>
                    <a:pt x="23192" y="2612"/>
                    <a:pt x="23314" y="2186"/>
                  </a:cubicBezTo>
                  <a:cubicBezTo>
                    <a:pt x="23332" y="2150"/>
                    <a:pt x="23318" y="2136"/>
                    <a:pt x="23298" y="2136"/>
                  </a:cubicBezTo>
                  <a:cubicBezTo>
                    <a:pt x="23284" y="2136"/>
                    <a:pt x="23266" y="2143"/>
                    <a:pt x="23253" y="2156"/>
                  </a:cubicBezTo>
                  <a:cubicBezTo>
                    <a:pt x="23192" y="2642"/>
                    <a:pt x="23071" y="3098"/>
                    <a:pt x="22919" y="3554"/>
                  </a:cubicBezTo>
                  <a:cubicBezTo>
                    <a:pt x="22828" y="3949"/>
                    <a:pt x="22706" y="4375"/>
                    <a:pt x="22585" y="4770"/>
                  </a:cubicBezTo>
                  <a:cubicBezTo>
                    <a:pt x="22463" y="5165"/>
                    <a:pt x="22281" y="5682"/>
                    <a:pt x="22129" y="6137"/>
                  </a:cubicBezTo>
                  <a:cubicBezTo>
                    <a:pt x="22433" y="4131"/>
                    <a:pt x="22706" y="2095"/>
                    <a:pt x="22888" y="58"/>
                  </a:cubicBezTo>
                  <a:cubicBezTo>
                    <a:pt x="22888" y="25"/>
                    <a:pt x="22861" y="1"/>
                    <a:pt x="228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38"/>
            <p:cNvSpPr/>
            <p:nvPr/>
          </p:nvSpPr>
          <p:spPr>
            <a:xfrm>
              <a:off x="6961559" y="3205253"/>
              <a:ext cx="110850" cy="346169"/>
            </a:xfrm>
            <a:custGeom>
              <a:avLst/>
              <a:gdLst/>
              <a:ahLst/>
              <a:cxnLst/>
              <a:rect l="l" t="t" r="r" b="b"/>
              <a:pathLst>
                <a:path w="5787" h="18072" extrusionOk="0">
                  <a:moveTo>
                    <a:pt x="45" y="0"/>
                  </a:moveTo>
                  <a:cubicBezTo>
                    <a:pt x="22" y="0"/>
                    <a:pt x="1" y="15"/>
                    <a:pt x="1" y="51"/>
                  </a:cubicBezTo>
                  <a:cubicBezTo>
                    <a:pt x="639" y="3121"/>
                    <a:pt x="1460" y="6130"/>
                    <a:pt x="2433" y="9108"/>
                  </a:cubicBezTo>
                  <a:cubicBezTo>
                    <a:pt x="3375" y="12118"/>
                    <a:pt x="4499" y="15036"/>
                    <a:pt x="5594" y="18014"/>
                  </a:cubicBezTo>
                  <a:cubicBezTo>
                    <a:pt x="5604" y="18055"/>
                    <a:pt x="5631" y="18072"/>
                    <a:pt x="5660" y="18072"/>
                  </a:cubicBezTo>
                  <a:cubicBezTo>
                    <a:pt x="5719" y="18072"/>
                    <a:pt x="5786" y="18004"/>
                    <a:pt x="5746" y="17923"/>
                  </a:cubicBezTo>
                  <a:cubicBezTo>
                    <a:pt x="4803" y="14944"/>
                    <a:pt x="3983" y="11874"/>
                    <a:pt x="3040" y="8926"/>
                  </a:cubicBezTo>
                  <a:cubicBezTo>
                    <a:pt x="2129" y="5947"/>
                    <a:pt x="1217" y="2938"/>
                    <a:pt x="92" y="20"/>
                  </a:cubicBezTo>
                  <a:cubicBezTo>
                    <a:pt x="79" y="8"/>
                    <a:pt x="62" y="0"/>
                    <a:pt x="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38"/>
            <p:cNvSpPr/>
            <p:nvPr/>
          </p:nvSpPr>
          <p:spPr>
            <a:xfrm>
              <a:off x="6859099" y="3176808"/>
              <a:ext cx="134506" cy="32583"/>
            </a:xfrm>
            <a:custGeom>
              <a:avLst/>
              <a:gdLst/>
              <a:ahLst/>
              <a:cxnLst/>
              <a:rect l="l" t="t" r="r" b="b"/>
              <a:pathLst>
                <a:path w="7022" h="1701" extrusionOk="0">
                  <a:moveTo>
                    <a:pt x="6098" y="1"/>
                  </a:moveTo>
                  <a:cubicBezTo>
                    <a:pt x="5813" y="1"/>
                    <a:pt x="5532" y="16"/>
                    <a:pt x="5259" y="46"/>
                  </a:cubicBezTo>
                  <a:cubicBezTo>
                    <a:pt x="4681" y="46"/>
                    <a:pt x="4104" y="77"/>
                    <a:pt x="3557" y="107"/>
                  </a:cubicBezTo>
                  <a:cubicBezTo>
                    <a:pt x="2401" y="137"/>
                    <a:pt x="1277" y="229"/>
                    <a:pt x="152" y="320"/>
                  </a:cubicBezTo>
                  <a:cubicBezTo>
                    <a:pt x="61" y="320"/>
                    <a:pt x="0" y="411"/>
                    <a:pt x="31" y="502"/>
                  </a:cubicBezTo>
                  <a:cubicBezTo>
                    <a:pt x="183" y="928"/>
                    <a:pt x="365" y="1323"/>
                    <a:pt x="608" y="1688"/>
                  </a:cubicBezTo>
                  <a:cubicBezTo>
                    <a:pt x="617" y="1696"/>
                    <a:pt x="626" y="1700"/>
                    <a:pt x="634" y="1700"/>
                  </a:cubicBezTo>
                  <a:cubicBezTo>
                    <a:pt x="654" y="1700"/>
                    <a:pt x="669" y="1679"/>
                    <a:pt x="669" y="1657"/>
                  </a:cubicBezTo>
                  <a:cubicBezTo>
                    <a:pt x="608" y="1292"/>
                    <a:pt x="517" y="928"/>
                    <a:pt x="365" y="593"/>
                  </a:cubicBezTo>
                  <a:cubicBezTo>
                    <a:pt x="1459" y="533"/>
                    <a:pt x="2523" y="472"/>
                    <a:pt x="3617" y="381"/>
                  </a:cubicBezTo>
                  <a:lnTo>
                    <a:pt x="5289" y="259"/>
                  </a:lnTo>
                  <a:cubicBezTo>
                    <a:pt x="5836" y="198"/>
                    <a:pt x="6414" y="198"/>
                    <a:pt x="6961" y="107"/>
                  </a:cubicBezTo>
                  <a:cubicBezTo>
                    <a:pt x="7022" y="107"/>
                    <a:pt x="6991" y="46"/>
                    <a:pt x="6961" y="46"/>
                  </a:cubicBezTo>
                  <a:cubicBezTo>
                    <a:pt x="6672" y="16"/>
                    <a:pt x="6383" y="1"/>
                    <a:pt x="60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38"/>
            <p:cNvSpPr/>
            <p:nvPr/>
          </p:nvSpPr>
          <p:spPr>
            <a:xfrm>
              <a:off x="6503927" y="3092679"/>
              <a:ext cx="227715" cy="262462"/>
            </a:xfrm>
            <a:custGeom>
              <a:avLst/>
              <a:gdLst/>
              <a:ahLst/>
              <a:cxnLst/>
              <a:rect l="l" t="t" r="r" b="b"/>
              <a:pathLst>
                <a:path w="11888" h="13702" extrusionOk="0">
                  <a:moveTo>
                    <a:pt x="1" y="0"/>
                  </a:moveTo>
                  <a:lnTo>
                    <a:pt x="1885" y="5289"/>
                  </a:lnTo>
                  <a:cubicBezTo>
                    <a:pt x="2592" y="5230"/>
                    <a:pt x="3299" y="5197"/>
                    <a:pt x="4013" y="5197"/>
                  </a:cubicBezTo>
                  <a:cubicBezTo>
                    <a:pt x="4406" y="5197"/>
                    <a:pt x="4800" y="5207"/>
                    <a:pt x="5199" y="5229"/>
                  </a:cubicBezTo>
                  <a:cubicBezTo>
                    <a:pt x="5199" y="5229"/>
                    <a:pt x="6475" y="8754"/>
                    <a:pt x="7965" y="11946"/>
                  </a:cubicBezTo>
                  <a:cubicBezTo>
                    <a:pt x="8433" y="12959"/>
                    <a:pt x="9481" y="13701"/>
                    <a:pt x="10341" y="13701"/>
                  </a:cubicBezTo>
                  <a:cubicBezTo>
                    <a:pt x="11210" y="13701"/>
                    <a:pt x="11887" y="12944"/>
                    <a:pt x="11582" y="10943"/>
                  </a:cubicBezTo>
                  <a:cubicBezTo>
                    <a:pt x="10852" y="6353"/>
                    <a:pt x="10974" y="4803"/>
                    <a:pt x="9727" y="3283"/>
                  </a:cubicBezTo>
                  <a:cubicBezTo>
                    <a:pt x="7843" y="973"/>
                    <a:pt x="1399" y="700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38"/>
            <p:cNvSpPr/>
            <p:nvPr/>
          </p:nvSpPr>
          <p:spPr>
            <a:xfrm>
              <a:off x="6548865" y="3378548"/>
              <a:ext cx="217965" cy="200419"/>
            </a:xfrm>
            <a:custGeom>
              <a:avLst/>
              <a:gdLst/>
              <a:ahLst/>
              <a:cxnLst/>
              <a:rect l="l" t="t" r="r" b="b"/>
              <a:pathLst>
                <a:path w="11379" h="10463" extrusionOk="0">
                  <a:moveTo>
                    <a:pt x="2830" y="0"/>
                  </a:moveTo>
                  <a:cubicBezTo>
                    <a:pt x="2623" y="0"/>
                    <a:pt x="2436" y="49"/>
                    <a:pt x="2275" y="153"/>
                  </a:cubicBezTo>
                  <a:cubicBezTo>
                    <a:pt x="1" y="1578"/>
                    <a:pt x="3630" y="10462"/>
                    <a:pt x="6995" y="10462"/>
                  </a:cubicBezTo>
                  <a:cubicBezTo>
                    <a:pt x="7363" y="10462"/>
                    <a:pt x="7727" y="10356"/>
                    <a:pt x="8081" y="10122"/>
                  </a:cubicBezTo>
                  <a:cubicBezTo>
                    <a:pt x="11379" y="7924"/>
                    <a:pt x="5475" y="0"/>
                    <a:pt x="283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38"/>
            <p:cNvSpPr/>
            <p:nvPr/>
          </p:nvSpPr>
          <p:spPr>
            <a:xfrm>
              <a:off x="6479600" y="3414751"/>
              <a:ext cx="218022" cy="200323"/>
            </a:xfrm>
            <a:custGeom>
              <a:avLst/>
              <a:gdLst/>
              <a:ahLst/>
              <a:cxnLst/>
              <a:rect l="l" t="t" r="r" b="b"/>
              <a:pathLst>
                <a:path w="11382" h="10458" extrusionOk="0">
                  <a:moveTo>
                    <a:pt x="2819" y="0"/>
                  </a:moveTo>
                  <a:cubicBezTo>
                    <a:pt x="2616" y="0"/>
                    <a:pt x="2432" y="47"/>
                    <a:pt x="2274" y="147"/>
                  </a:cubicBezTo>
                  <a:cubicBezTo>
                    <a:pt x="0" y="1599"/>
                    <a:pt x="3627" y="10457"/>
                    <a:pt x="6991" y="10457"/>
                  </a:cubicBezTo>
                  <a:cubicBezTo>
                    <a:pt x="7360" y="10457"/>
                    <a:pt x="7725" y="10351"/>
                    <a:pt x="8079" y="10117"/>
                  </a:cubicBezTo>
                  <a:cubicBezTo>
                    <a:pt x="11382" y="7915"/>
                    <a:pt x="5459" y="0"/>
                    <a:pt x="28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38"/>
            <p:cNvSpPr/>
            <p:nvPr/>
          </p:nvSpPr>
          <p:spPr>
            <a:xfrm>
              <a:off x="6429472" y="3423658"/>
              <a:ext cx="183888" cy="194174"/>
            </a:xfrm>
            <a:custGeom>
              <a:avLst/>
              <a:gdLst/>
              <a:ahLst/>
              <a:cxnLst/>
              <a:rect l="l" t="t" r="r" b="b"/>
              <a:pathLst>
                <a:path w="9600" h="10137" extrusionOk="0">
                  <a:moveTo>
                    <a:pt x="2703" y="1"/>
                  </a:moveTo>
                  <a:cubicBezTo>
                    <a:pt x="2574" y="1"/>
                    <a:pt x="2452" y="26"/>
                    <a:pt x="2338" y="77"/>
                  </a:cubicBezTo>
                  <a:cubicBezTo>
                    <a:pt x="0" y="1063"/>
                    <a:pt x="2255" y="10136"/>
                    <a:pt x="5427" y="10136"/>
                  </a:cubicBezTo>
                  <a:cubicBezTo>
                    <a:pt x="5679" y="10136"/>
                    <a:pt x="5936" y="10079"/>
                    <a:pt x="6198" y="9956"/>
                  </a:cubicBezTo>
                  <a:cubicBezTo>
                    <a:pt x="9600" y="8342"/>
                    <a:pt x="5072" y="1"/>
                    <a:pt x="270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38"/>
            <p:cNvSpPr/>
            <p:nvPr/>
          </p:nvSpPr>
          <p:spPr>
            <a:xfrm>
              <a:off x="6366873" y="3419789"/>
              <a:ext cx="144237" cy="196722"/>
            </a:xfrm>
            <a:custGeom>
              <a:avLst/>
              <a:gdLst/>
              <a:ahLst/>
              <a:cxnLst/>
              <a:rect l="l" t="t" r="r" b="b"/>
              <a:pathLst>
                <a:path w="7530" h="10270" extrusionOk="0">
                  <a:moveTo>
                    <a:pt x="3056" y="0"/>
                  </a:moveTo>
                  <a:cubicBezTo>
                    <a:pt x="3025" y="0"/>
                    <a:pt x="2993" y="2"/>
                    <a:pt x="2961" y="6"/>
                  </a:cubicBezTo>
                  <a:cubicBezTo>
                    <a:pt x="384" y="302"/>
                    <a:pt x="1" y="10270"/>
                    <a:pt x="3500" y="10270"/>
                  </a:cubicBezTo>
                  <a:cubicBezTo>
                    <a:pt x="3591" y="10270"/>
                    <a:pt x="3685" y="10263"/>
                    <a:pt x="3782" y="10249"/>
                  </a:cubicBezTo>
                  <a:cubicBezTo>
                    <a:pt x="7530" y="9709"/>
                    <a:pt x="5362" y="0"/>
                    <a:pt x="305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38"/>
            <p:cNvSpPr/>
            <p:nvPr/>
          </p:nvSpPr>
          <p:spPr>
            <a:xfrm>
              <a:off x="6580950" y="3440629"/>
              <a:ext cx="72770" cy="128971"/>
            </a:xfrm>
            <a:custGeom>
              <a:avLst/>
              <a:gdLst/>
              <a:ahLst/>
              <a:cxnLst/>
              <a:rect l="l" t="t" r="r" b="b"/>
              <a:pathLst>
                <a:path w="3799" h="6733" extrusionOk="0">
                  <a:moveTo>
                    <a:pt x="55" y="0"/>
                  </a:moveTo>
                  <a:cubicBezTo>
                    <a:pt x="27" y="0"/>
                    <a:pt x="0" y="28"/>
                    <a:pt x="22" y="73"/>
                  </a:cubicBezTo>
                  <a:cubicBezTo>
                    <a:pt x="296" y="620"/>
                    <a:pt x="661" y="1167"/>
                    <a:pt x="965" y="1684"/>
                  </a:cubicBezTo>
                  <a:cubicBezTo>
                    <a:pt x="1269" y="2231"/>
                    <a:pt x="1573" y="2778"/>
                    <a:pt x="1877" y="3325"/>
                  </a:cubicBezTo>
                  <a:cubicBezTo>
                    <a:pt x="2181" y="3872"/>
                    <a:pt x="2454" y="4450"/>
                    <a:pt x="2758" y="4997"/>
                  </a:cubicBezTo>
                  <a:cubicBezTo>
                    <a:pt x="3123" y="5544"/>
                    <a:pt x="3427" y="6091"/>
                    <a:pt x="3670" y="6699"/>
                  </a:cubicBezTo>
                  <a:cubicBezTo>
                    <a:pt x="3682" y="6722"/>
                    <a:pt x="3706" y="6732"/>
                    <a:pt x="3729" y="6732"/>
                  </a:cubicBezTo>
                  <a:cubicBezTo>
                    <a:pt x="3767" y="6732"/>
                    <a:pt x="3799" y="6706"/>
                    <a:pt x="3761" y="6669"/>
                  </a:cubicBezTo>
                  <a:cubicBezTo>
                    <a:pt x="3518" y="6061"/>
                    <a:pt x="3336" y="5392"/>
                    <a:pt x="3092" y="4784"/>
                  </a:cubicBezTo>
                  <a:cubicBezTo>
                    <a:pt x="2849" y="4207"/>
                    <a:pt x="2545" y="3659"/>
                    <a:pt x="2241" y="3112"/>
                  </a:cubicBezTo>
                  <a:cubicBezTo>
                    <a:pt x="1937" y="2535"/>
                    <a:pt x="1573" y="1988"/>
                    <a:pt x="1208" y="1471"/>
                  </a:cubicBezTo>
                  <a:cubicBezTo>
                    <a:pt x="874" y="954"/>
                    <a:pt x="478" y="468"/>
                    <a:pt x="83" y="12"/>
                  </a:cubicBezTo>
                  <a:cubicBezTo>
                    <a:pt x="75" y="4"/>
                    <a:pt x="65" y="0"/>
                    <a:pt x="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38"/>
            <p:cNvSpPr/>
            <p:nvPr/>
          </p:nvSpPr>
          <p:spPr>
            <a:xfrm>
              <a:off x="6509406" y="3439059"/>
              <a:ext cx="59764" cy="154581"/>
            </a:xfrm>
            <a:custGeom>
              <a:avLst/>
              <a:gdLst/>
              <a:ahLst/>
              <a:cxnLst/>
              <a:rect l="l" t="t" r="r" b="b"/>
              <a:pathLst>
                <a:path w="3120" h="8070" extrusionOk="0">
                  <a:moveTo>
                    <a:pt x="59" y="0"/>
                  </a:moveTo>
                  <a:cubicBezTo>
                    <a:pt x="28" y="0"/>
                    <a:pt x="0" y="26"/>
                    <a:pt x="19" y="64"/>
                  </a:cubicBezTo>
                  <a:cubicBezTo>
                    <a:pt x="262" y="1431"/>
                    <a:pt x="627" y="2799"/>
                    <a:pt x="1052" y="4137"/>
                  </a:cubicBezTo>
                  <a:cubicBezTo>
                    <a:pt x="1326" y="4836"/>
                    <a:pt x="1599" y="5504"/>
                    <a:pt x="1934" y="6143"/>
                  </a:cubicBezTo>
                  <a:cubicBezTo>
                    <a:pt x="2268" y="6811"/>
                    <a:pt x="2663" y="7389"/>
                    <a:pt x="3028" y="8058"/>
                  </a:cubicBezTo>
                  <a:cubicBezTo>
                    <a:pt x="3036" y="8066"/>
                    <a:pt x="3046" y="8070"/>
                    <a:pt x="3057" y="8070"/>
                  </a:cubicBezTo>
                  <a:cubicBezTo>
                    <a:pt x="3087" y="8070"/>
                    <a:pt x="3119" y="8041"/>
                    <a:pt x="3119" y="7997"/>
                  </a:cubicBezTo>
                  <a:cubicBezTo>
                    <a:pt x="2754" y="7359"/>
                    <a:pt x="2481" y="6629"/>
                    <a:pt x="2207" y="5960"/>
                  </a:cubicBezTo>
                  <a:cubicBezTo>
                    <a:pt x="1903" y="5292"/>
                    <a:pt x="1630" y="4653"/>
                    <a:pt x="1356" y="3985"/>
                  </a:cubicBezTo>
                  <a:cubicBezTo>
                    <a:pt x="1113" y="3316"/>
                    <a:pt x="323" y="732"/>
                    <a:pt x="110" y="33"/>
                  </a:cubicBezTo>
                  <a:cubicBezTo>
                    <a:pt x="98" y="10"/>
                    <a:pt x="78" y="0"/>
                    <a:pt x="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38"/>
            <p:cNvSpPr/>
            <p:nvPr/>
          </p:nvSpPr>
          <p:spPr>
            <a:xfrm>
              <a:off x="6455025" y="3451280"/>
              <a:ext cx="22469" cy="113551"/>
            </a:xfrm>
            <a:custGeom>
              <a:avLst/>
              <a:gdLst/>
              <a:ahLst/>
              <a:cxnLst/>
              <a:rect l="l" t="t" r="r" b="b"/>
              <a:pathLst>
                <a:path w="1173" h="5928" extrusionOk="0">
                  <a:moveTo>
                    <a:pt x="98" y="0"/>
                  </a:moveTo>
                  <a:cubicBezTo>
                    <a:pt x="61" y="0"/>
                    <a:pt x="19" y="26"/>
                    <a:pt x="1" y="64"/>
                  </a:cubicBezTo>
                  <a:cubicBezTo>
                    <a:pt x="31" y="1006"/>
                    <a:pt x="153" y="1979"/>
                    <a:pt x="305" y="2921"/>
                  </a:cubicBezTo>
                  <a:cubicBezTo>
                    <a:pt x="396" y="3407"/>
                    <a:pt x="487" y="3863"/>
                    <a:pt x="609" y="4350"/>
                  </a:cubicBezTo>
                  <a:cubicBezTo>
                    <a:pt x="669" y="4562"/>
                    <a:pt x="730" y="4775"/>
                    <a:pt x="791" y="5018"/>
                  </a:cubicBezTo>
                  <a:cubicBezTo>
                    <a:pt x="912" y="5292"/>
                    <a:pt x="1004" y="5566"/>
                    <a:pt x="1064" y="5869"/>
                  </a:cubicBezTo>
                  <a:cubicBezTo>
                    <a:pt x="1064" y="5911"/>
                    <a:pt x="1089" y="5927"/>
                    <a:pt x="1114" y="5927"/>
                  </a:cubicBezTo>
                  <a:cubicBezTo>
                    <a:pt x="1143" y="5927"/>
                    <a:pt x="1172" y="5903"/>
                    <a:pt x="1156" y="5869"/>
                  </a:cubicBezTo>
                  <a:cubicBezTo>
                    <a:pt x="1095" y="5596"/>
                    <a:pt x="1034" y="5353"/>
                    <a:pt x="1004" y="5079"/>
                  </a:cubicBezTo>
                  <a:cubicBezTo>
                    <a:pt x="973" y="4836"/>
                    <a:pt x="943" y="4623"/>
                    <a:pt x="882" y="4380"/>
                  </a:cubicBezTo>
                  <a:cubicBezTo>
                    <a:pt x="821" y="3894"/>
                    <a:pt x="700" y="3438"/>
                    <a:pt x="639" y="2952"/>
                  </a:cubicBezTo>
                  <a:cubicBezTo>
                    <a:pt x="426" y="1979"/>
                    <a:pt x="335" y="1006"/>
                    <a:pt x="153" y="34"/>
                  </a:cubicBezTo>
                  <a:cubicBezTo>
                    <a:pt x="141" y="10"/>
                    <a:pt x="120" y="0"/>
                    <a:pt x="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38"/>
            <p:cNvSpPr/>
            <p:nvPr/>
          </p:nvSpPr>
          <p:spPr>
            <a:xfrm>
              <a:off x="6589531" y="1929970"/>
              <a:ext cx="571758" cy="415721"/>
            </a:xfrm>
            <a:custGeom>
              <a:avLst/>
              <a:gdLst/>
              <a:ahLst/>
              <a:cxnLst/>
              <a:rect l="l" t="t" r="r" b="b"/>
              <a:pathLst>
                <a:path w="29849" h="21703" extrusionOk="0">
                  <a:moveTo>
                    <a:pt x="14681" y="1"/>
                  </a:moveTo>
                  <a:cubicBezTo>
                    <a:pt x="6565" y="1"/>
                    <a:pt x="0" y="4864"/>
                    <a:pt x="0" y="10852"/>
                  </a:cubicBezTo>
                  <a:cubicBezTo>
                    <a:pt x="0" y="16840"/>
                    <a:pt x="6565" y="21703"/>
                    <a:pt x="14681" y="21703"/>
                  </a:cubicBezTo>
                  <a:cubicBezTo>
                    <a:pt x="18602" y="21703"/>
                    <a:pt x="22158" y="20548"/>
                    <a:pt x="24803" y="18694"/>
                  </a:cubicBezTo>
                  <a:lnTo>
                    <a:pt x="29849" y="19970"/>
                  </a:lnTo>
                  <a:lnTo>
                    <a:pt x="27903" y="15563"/>
                  </a:lnTo>
                  <a:cubicBezTo>
                    <a:pt x="28846" y="14165"/>
                    <a:pt x="29332" y="12523"/>
                    <a:pt x="29362" y="10852"/>
                  </a:cubicBezTo>
                  <a:cubicBezTo>
                    <a:pt x="29362" y="4864"/>
                    <a:pt x="22766" y="1"/>
                    <a:pt x="14681" y="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38"/>
            <p:cNvSpPr/>
            <p:nvPr/>
          </p:nvSpPr>
          <p:spPr>
            <a:xfrm>
              <a:off x="6701300" y="2108706"/>
              <a:ext cx="68153" cy="58212"/>
            </a:xfrm>
            <a:custGeom>
              <a:avLst/>
              <a:gdLst/>
              <a:ahLst/>
              <a:cxnLst/>
              <a:rect l="l" t="t" r="r" b="b"/>
              <a:pathLst>
                <a:path w="3558" h="3039" extrusionOk="0">
                  <a:moveTo>
                    <a:pt x="2038" y="1"/>
                  </a:moveTo>
                  <a:cubicBezTo>
                    <a:pt x="700" y="1"/>
                    <a:pt x="1" y="1642"/>
                    <a:pt x="974" y="2585"/>
                  </a:cubicBezTo>
                  <a:cubicBezTo>
                    <a:pt x="1278" y="2899"/>
                    <a:pt x="1656" y="3039"/>
                    <a:pt x="2027" y="3039"/>
                  </a:cubicBezTo>
                  <a:cubicBezTo>
                    <a:pt x="2805" y="3039"/>
                    <a:pt x="3557" y="2426"/>
                    <a:pt x="3557" y="1521"/>
                  </a:cubicBezTo>
                  <a:cubicBezTo>
                    <a:pt x="3557" y="670"/>
                    <a:pt x="2889" y="1"/>
                    <a:pt x="20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38"/>
            <p:cNvSpPr/>
            <p:nvPr/>
          </p:nvSpPr>
          <p:spPr>
            <a:xfrm>
              <a:off x="6841630" y="2108706"/>
              <a:ext cx="58231" cy="58250"/>
            </a:xfrm>
            <a:custGeom>
              <a:avLst/>
              <a:gdLst/>
              <a:ahLst/>
              <a:cxnLst/>
              <a:rect l="l" t="t" r="r" b="b"/>
              <a:pathLst>
                <a:path w="3040" h="3041" extrusionOk="0">
                  <a:moveTo>
                    <a:pt x="1520" y="1"/>
                  </a:moveTo>
                  <a:cubicBezTo>
                    <a:pt x="669" y="1"/>
                    <a:pt x="0" y="670"/>
                    <a:pt x="0" y="1521"/>
                  </a:cubicBezTo>
                  <a:cubicBezTo>
                    <a:pt x="0" y="2372"/>
                    <a:pt x="669" y="3041"/>
                    <a:pt x="1520" y="3041"/>
                  </a:cubicBezTo>
                  <a:cubicBezTo>
                    <a:pt x="2371" y="3041"/>
                    <a:pt x="3040" y="2372"/>
                    <a:pt x="3040" y="1521"/>
                  </a:cubicBezTo>
                  <a:cubicBezTo>
                    <a:pt x="3040" y="670"/>
                    <a:pt x="2371" y="1"/>
                    <a:pt x="15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38"/>
            <p:cNvSpPr/>
            <p:nvPr/>
          </p:nvSpPr>
          <p:spPr>
            <a:xfrm>
              <a:off x="6962153" y="2108706"/>
              <a:ext cx="68134" cy="58212"/>
            </a:xfrm>
            <a:custGeom>
              <a:avLst/>
              <a:gdLst/>
              <a:ahLst/>
              <a:cxnLst/>
              <a:rect l="l" t="t" r="r" b="b"/>
              <a:pathLst>
                <a:path w="3557" h="3039" extrusionOk="0">
                  <a:moveTo>
                    <a:pt x="2037" y="1"/>
                  </a:moveTo>
                  <a:cubicBezTo>
                    <a:pt x="669" y="1"/>
                    <a:pt x="0" y="1642"/>
                    <a:pt x="943" y="2585"/>
                  </a:cubicBezTo>
                  <a:cubicBezTo>
                    <a:pt x="1257" y="2899"/>
                    <a:pt x="1641" y="3039"/>
                    <a:pt x="2017" y="3039"/>
                  </a:cubicBezTo>
                  <a:cubicBezTo>
                    <a:pt x="2805" y="3039"/>
                    <a:pt x="3557" y="2426"/>
                    <a:pt x="3557" y="1521"/>
                  </a:cubicBezTo>
                  <a:cubicBezTo>
                    <a:pt x="3557" y="670"/>
                    <a:pt x="2857" y="1"/>
                    <a:pt x="20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38"/>
            <p:cNvSpPr/>
            <p:nvPr/>
          </p:nvSpPr>
          <p:spPr>
            <a:xfrm>
              <a:off x="5684764" y="1375107"/>
              <a:ext cx="434914" cy="496076"/>
            </a:xfrm>
            <a:custGeom>
              <a:avLst/>
              <a:gdLst/>
              <a:ahLst/>
              <a:cxnLst/>
              <a:rect l="l" t="t" r="r" b="b"/>
              <a:pathLst>
                <a:path w="22705" h="25898" extrusionOk="0">
                  <a:moveTo>
                    <a:pt x="11319" y="0"/>
                  </a:moveTo>
                  <a:cubicBezTo>
                    <a:pt x="3510" y="0"/>
                    <a:pt x="0" y="7335"/>
                    <a:pt x="546" y="11976"/>
                  </a:cubicBezTo>
                  <a:cubicBezTo>
                    <a:pt x="1337" y="19089"/>
                    <a:pt x="5896" y="20396"/>
                    <a:pt x="6656" y="22280"/>
                  </a:cubicBezTo>
                  <a:cubicBezTo>
                    <a:pt x="7051" y="23466"/>
                    <a:pt x="7355" y="24682"/>
                    <a:pt x="7598" y="25898"/>
                  </a:cubicBezTo>
                  <a:lnTo>
                    <a:pt x="15015" y="25898"/>
                  </a:lnTo>
                  <a:cubicBezTo>
                    <a:pt x="15258" y="24682"/>
                    <a:pt x="15592" y="23466"/>
                    <a:pt x="15987" y="22280"/>
                  </a:cubicBezTo>
                  <a:cubicBezTo>
                    <a:pt x="16747" y="20396"/>
                    <a:pt x="21306" y="19119"/>
                    <a:pt x="22158" y="12037"/>
                  </a:cubicBezTo>
                  <a:cubicBezTo>
                    <a:pt x="22705" y="7356"/>
                    <a:pt x="19209" y="1"/>
                    <a:pt x="11367" y="1"/>
                  </a:cubicBezTo>
                  <a:cubicBezTo>
                    <a:pt x="11351" y="0"/>
                    <a:pt x="11335" y="0"/>
                    <a:pt x="113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38"/>
            <p:cNvSpPr/>
            <p:nvPr/>
          </p:nvSpPr>
          <p:spPr>
            <a:xfrm>
              <a:off x="5821569" y="1654004"/>
              <a:ext cx="48328" cy="227083"/>
            </a:xfrm>
            <a:custGeom>
              <a:avLst/>
              <a:gdLst/>
              <a:ahLst/>
              <a:cxnLst/>
              <a:rect l="l" t="t" r="r" b="b"/>
              <a:pathLst>
                <a:path w="2523" h="11855" extrusionOk="0">
                  <a:moveTo>
                    <a:pt x="365" y="0"/>
                  </a:moveTo>
                  <a:lnTo>
                    <a:pt x="0" y="61"/>
                  </a:lnTo>
                  <a:lnTo>
                    <a:pt x="2158" y="11854"/>
                  </a:lnTo>
                  <a:lnTo>
                    <a:pt x="2523" y="11793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38"/>
            <p:cNvSpPr/>
            <p:nvPr/>
          </p:nvSpPr>
          <p:spPr>
            <a:xfrm>
              <a:off x="5932763" y="1654579"/>
              <a:ext cx="49516" cy="226508"/>
            </a:xfrm>
            <a:custGeom>
              <a:avLst/>
              <a:gdLst/>
              <a:ahLst/>
              <a:cxnLst/>
              <a:rect l="l" t="t" r="r" b="b"/>
              <a:pathLst>
                <a:path w="2585" h="11825" extrusionOk="0">
                  <a:moveTo>
                    <a:pt x="2220" y="0"/>
                  </a:moveTo>
                  <a:lnTo>
                    <a:pt x="1" y="11763"/>
                  </a:lnTo>
                  <a:lnTo>
                    <a:pt x="365" y="11824"/>
                  </a:lnTo>
                  <a:lnTo>
                    <a:pt x="2584" y="61"/>
                  </a:lnTo>
                  <a:lnTo>
                    <a:pt x="22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38"/>
            <p:cNvSpPr/>
            <p:nvPr/>
          </p:nvSpPr>
          <p:spPr>
            <a:xfrm>
              <a:off x="5826798" y="1639446"/>
              <a:ext cx="152570" cy="90833"/>
            </a:xfrm>
            <a:custGeom>
              <a:avLst/>
              <a:gdLst/>
              <a:ahLst/>
              <a:cxnLst/>
              <a:rect l="l" t="t" r="r" b="b"/>
              <a:pathLst>
                <a:path w="7965" h="4742" extrusionOk="0">
                  <a:moveTo>
                    <a:pt x="2220" y="213"/>
                  </a:moveTo>
                  <a:cubicBezTo>
                    <a:pt x="2402" y="213"/>
                    <a:pt x="2584" y="304"/>
                    <a:pt x="2675" y="486"/>
                  </a:cubicBezTo>
                  <a:cubicBezTo>
                    <a:pt x="2949" y="1003"/>
                    <a:pt x="2706" y="2128"/>
                    <a:pt x="2311" y="2827"/>
                  </a:cubicBezTo>
                  <a:lnTo>
                    <a:pt x="2220" y="2948"/>
                  </a:lnTo>
                  <a:cubicBezTo>
                    <a:pt x="1764" y="2006"/>
                    <a:pt x="1612" y="882"/>
                    <a:pt x="1855" y="426"/>
                  </a:cubicBezTo>
                  <a:cubicBezTo>
                    <a:pt x="1946" y="304"/>
                    <a:pt x="2068" y="213"/>
                    <a:pt x="2220" y="213"/>
                  </a:cubicBezTo>
                  <a:close/>
                  <a:moveTo>
                    <a:pt x="5441" y="213"/>
                  </a:moveTo>
                  <a:cubicBezTo>
                    <a:pt x="5563" y="213"/>
                    <a:pt x="5685" y="304"/>
                    <a:pt x="5745" y="426"/>
                  </a:cubicBezTo>
                  <a:cubicBezTo>
                    <a:pt x="6049" y="912"/>
                    <a:pt x="5867" y="2189"/>
                    <a:pt x="5411" y="3161"/>
                  </a:cubicBezTo>
                  <a:cubicBezTo>
                    <a:pt x="5320" y="3070"/>
                    <a:pt x="5259" y="2979"/>
                    <a:pt x="5198" y="2888"/>
                  </a:cubicBezTo>
                  <a:cubicBezTo>
                    <a:pt x="4803" y="2158"/>
                    <a:pt x="4682" y="1034"/>
                    <a:pt x="5016" y="517"/>
                  </a:cubicBezTo>
                  <a:cubicBezTo>
                    <a:pt x="5077" y="334"/>
                    <a:pt x="5259" y="213"/>
                    <a:pt x="5441" y="213"/>
                  </a:cubicBezTo>
                  <a:close/>
                  <a:moveTo>
                    <a:pt x="5472" y="0"/>
                  </a:moveTo>
                  <a:cubicBezTo>
                    <a:pt x="5198" y="31"/>
                    <a:pt x="4986" y="152"/>
                    <a:pt x="4864" y="395"/>
                  </a:cubicBezTo>
                  <a:cubicBezTo>
                    <a:pt x="4530" y="1003"/>
                    <a:pt x="4621" y="2189"/>
                    <a:pt x="5077" y="2979"/>
                  </a:cubicBezTo>
                  <a:cubicBezTo>
                    <a:pt x="5138" y="3100"/>
                    <a:pt x="5229" y="3252"/>
                    <a:pt x="5320" y="3344"/>
                  </a:cubicBezTo>
                  <a:cubicBezTo>
                    <a:pt x="5289" y="3404"/>
                    <a:pt x="5259" y="3465"/>
                    <a:pt x="5229" y="3526"/>
                  </a:cubicBezTo>
                  <a:cubicBezTo>
                    <a:pt x="4864" y="4164"/>
                    <a:pt x="4408" y="4529"/>
                    <a:pt x="3952" y="4529"/>
                  </a:cubicBezTo>
                  <a:cubicBezTo>
                    <a:pt x="3253" y="4529"/>
                    <a:pt x="2706" y="3769"/>
                    <a:pt x="2463" y="3313"/>
                  </a:cubicBezTo>
                  <a:cubicBezTo>
                    <a:pt x="2432" y="3283"/>
                    <a:pt x="2402" y="3222"/>
                    <a:pt x="2372" y="3161"/>
                  </a:cubicBezTo>
                  <a:cubicBezTo>
                    <a:pt x="2402" y="3070"/>
                    <a:pt x="2463" y="3009"/>
                    <a:pt x="2523" y="2918"/>
                  </a:cubicBezTo>
                  <a:cubicBezTo>
                    <a:pt x="2949" y="2158"/>
                    <a:pt x="3192" y="942"/>
                    <a:pt x="2858" y="365"/>
                  </a:cubicBezTo>
                  <a:cubicBezTo>
                    <a:pt x="2736" y="152"/>
                    <a:pt x="2493" y="31"/>
                    <a:pt x="2250" y="31"/>
                  </a:cubicBezTo>
                  <a:cubicBezTo>
                    <a:pt x="2037" y="31"/>
                    <a:pt x="1824" y="152"/>
                    <a:pt x="1733" y="334"/>
                  </a:cubicBezTo>
                  <a:cubicBezTo>
                    <a:pt x="1399" y="912"/>
                    <a:pt x="1642" y="2158"/>
                    <a:pt x="2128" y="3131"/>
                  </a:cubicBezTo>
                  <a:cubicBezTo>
                    <a:pt x="2007" y="3313"/>
                    <a:pt x="1794" y="3435"/>
                    <a:pt x="1581" y="3465"/>
                  </a:cubicBezTo>
                  <a:cubicBezTo>
                    <a:pt x="639" y="3465"/>
                    <a:pt x="213" y="1246"/>
                    <a:pt x="213" y="1216"/>
                  </a:cubicBezTo>
                  <a:lnTo>
                    <a:pt x="1" y="1277"/>
                  </a:lnTo>
                  <a:cubicBezTo>
                    <a:pt x="31" y="1368"/>
                    <a:pt x="457" y="3648"/>
                    <a:pt x="1581" y="3648"/>
                  </a:cubicBezTo>
                  <a:cubicBezTo>
                    <a:pt x="1824" y="3648"/>
                    <a:pt x="2068" y="3496"/>
                    <a:pt x="2220" y="3313"/>
                  </a:cubicBezTo>
                  <a:cubicBezTo>
                    <a:pt x="2220" y="3344"/>
                    <a:pt x="2250" y="3374"/>
                    <a:pt x="2280" y="3435"/>
                  </a:cubicBezTo>
                  <a:cubicBezTo>
                    <a:pt x="2767" y="4255"/>
                    <a:pt x="3344" y="4742"/>
                    <a:pt x="3922" y="4742"/>
                  </a:cubicBezTo>
                  <a:cubicBezTo>
                    <a:pt x="4590" y="4742"/>
                    <a:pt x="5077" y="4134"/>
                    <a:pt x="5411" y="3587"/>
                  </a:cubicBezTo>
                  <a:lnTo>
                    <a:pt x="5502" y="3465"/>
                  </a:lnTo>
                  <a:cubicBezTo>
                    <a:pt x="5715" y="3678"/>
                    <a:pt x="6019" y="3800"/>
                    <a:pt x="6323" y="3800"/>
                  </a:cubicBezTo>
                  <a:cubicBezTo>
                    <a:pt x="7265" y="3800"/>
                    <a:pt x="7934" y="1520"/>
                    <a:pt x="7964" y="1429"/>
                  </a:cubicBezTo>
                  <a:lnTo>
                    <a:pt x="7782" y="1368"/>
                  </a:lnTo>
                  <a:cubicBezTo>
                    <a:pt x="7600" y="2006"/>
                    <a:pt x="6992" y="3617"/>
                    <a:pt x="6323" y="3617"/>
                  </a:cubicBezTo>
                  <a:cubicBezTo>
                    <a:pt x="6019" y="3617"/>
                    <a:pt x="5745" y="3496"/>
                    <a:pt x="5563" y="3283"/>
                  </a:cubicBezTo>
                  <a:cubicBezTo>
                    <a:pt x="6080" y="2219"/>
                    <a:pt x="6262" y="882"/>
                    <a:pt x="5928" y="304"/>
                  </a:cubicBezTo>
                  <a:cubicBezTo>
                    <a:pt x="5837" y="122"/>
                    <a:pt x="5654" y="31"/>
                    <a:pt x="54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38"/>
            <p:cNvSpPr/>
            <p:nvPr/>
          </p:nvSpPr>
          <p:spPr>
            <a:xfrm>
              <a:off x="5813983" y="1865341"/>
              <a:ext cx="175287" cy="34364"/>
            </a:xfrm>
            <a:custGeom>
              <a:avLst/>
              <a:gdLst/>
              <a:ahLst/>
              <a:cxnLst/>
              <a:rect l="l" t="t" r="r" b="b"/>
              <a:pathLst>
                <a:path w="9151" h="1794" extrusionOk="0">
                  <a:moveTo>
                    <a:pt x="1" y="1"/>
                  </a:moveTo>
                  <a:lnTo>
                    <a:pt x="1" y="1794"/>
                  </a:lnTo>
                  <a:lnTo>
                    <a:pt x="9120" y="1794"/>
                  </a:lnTo>
                  <a:lnTo>
                    <a:pt x="9150" y="3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38"/>
            <p:cNvSpPr/>
            <p:nvPr/>
          </p:nvSpPr>
          <p:spPr>
            <a:xfrm>
              <a:off x="5813983" y="1904935"/>
              <a:ext cx="174694" cy="34958"/>
            </a:xfrm>
            <a:custGeom>
              <a:avLst/>
              <a:gdLst/>
              <a:ahLst/>
              <a:cxnLst/>
              <a:rect l="l" t="t" r="r" b="b"/>
              <a:pathLst>
                <a:path w="9120" h="1825" extrusionOk="0">
                  <a:moveTo>
                    <a:pt x="1" y="0"/>
                  </a:moveTo>
                  <a:lnTo>
                    <a:pt x="1" y="1794"/>
                  </a:lnTo>
                  <a:lnTo>
                    <a:pt x="9120" y="1824"/>
                  </a:lnTo>
                  <a:lnTo>
                    <a:pt x="9120" y="3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38"/>
            <p:cNvSpPr/>
            <p:nvPr/>
          </p:nvSpPr>
          <p:spPr>
            <a:xfrm>
              <a:off x="5813983" y="1944528"/>
              <a:ext cx="174694" cy="34364"/>
            </a:xfrm>
            <a:custGeom>
              <a:avLst/>
              <a:gdLst/>
              <a:ahLst/>
              <a:cxnLst/>
              <a:rect l="l" t="t" r="r" b="b"/>
              <a:pathLst>
                <a:path w="9120" h="1794" extrusionOk="0">
                  <a:moveTo>
                    <a:pt x="1" y="0"/>
                  </a:moveTo>
                  <a:lnTo>
                    <a:pt x="1" y="1794"/>
                  </a:lnTo>
                  <a:lnTo>
                    <a:pt x="9120" y="1794"/>
                  </a:lnTo>
                  <a:lnTo>
                    <a:pt x="912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38"/>
            <p:cNvSpPr/>
            <p:nvPr/>
          </p:nvSpPr>
          <p:spPr>
            <a:xfrm>
              <a:off x="5903648" y="1263319"/>
              <a:ext cx="9922" cy="56488"/>
            </a:xfrm>
            <a:custGeom>
              <a:avLst/>
              <a:gdLst/>
              <a:ahLst/>
              <a:cxnLst/>
              <a:rect l="l" t="t" r="r" b="b"/>
              <a:pathLst>
                <a:path w="518" h="2949" extrusionOk="0">
                  <a:moveTo>
                    <a:pt x="305" y="1"/>
                  </a:moveTo>
                  <a:lnTo>
                    <a:pt x="305" y="1"/>
                  </a:lnTo>
                  <a:cubicBezTo>
                    <a:pt x="31" y="973"/>
                    <a:pt x="1" y="1976"/>
                    <a:pt x="244" y="2949"/>
                  </a:cubicBezTo>
                  <a:cubicBezTo>
                    <a:pt x="518" y="1976"/>
                    <a:pt x="518" y="973"/>
                    <a:pt x="3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38"/>
            <p:cNvSpPr/>
            <p:nvPr/>
          </p:nvSpPr>
          <p:spPr>
            <a:xfrm>
              <a:off x="5750523" y="1302338"/>
              <a:ext cx="27392" cy="49497"/>
            </a:xfrm>
            <a:custGeom>
              <a:avLst/>
              <a:gdLst/>
              <a:ahLst/>
              <a:cxnLst/>
              <a:rect l="l" t="t" r="r" b="b"/>
              <a:pathLst>
                <a:path w="1430" h="2584" extrusionOk="0">
                  <a:moveTo>
                    <a:pt x="1" y="0"/>
                  </a:moveTo>
                  <a:lnTo>
                    <a:pt x="1" y="0"/>
                  </a:lnTo>
                  <a:cubicBezTo>
                    <a:pt x="122" y="486"/>
                    <a:pt x="305" y="942"/>
                    <a:pt x="578" y="1398"/>
                  </a:cubicBezTo>
                  <a:cubicBezTo>
                    <a:pt x="791" y="1824"/>
                    <a:pt x="1095" y="2219"/>
                    <a:pt x="1429" y="2584"/>
                  </a:cubicBezTo>
                  <a:cubicBezTo>
                    <a:pt x="1308" y="2097"/>
                    <a:pt x="1125" y="1611"/>
                    <a:pt x="882" y="1186"/>
                  </a:cubicBezTo>
                  <a:cubicBezTo>
                    <a:pt x="639" y="760"/>
                    <a:pt x="335" y="334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38"/>
            <p:cNvSpPr/>
            <p:nvPr/>
          </p:nvSpPr>
          <p:spPr>
            <a:xfrm>
              <a:off x="5632336" y="1415275"/>
              <a:ext cx="48922" cy="29135"/>
            </a:xfrm>
            <a:custGeom>
              <a:avLst/>
              <a:gdLst/>
              <a:ahLst/>
              <a:cxnLst/>
              <a:rect l="l" t="t" r="r" b="b"/>
              <a:pathLst>
                <a:path w="2554" h="1521" extrusionOk="0">
                  <a:moveTo>
                    <a:pt x="0" y="1"/>
                  </a:moveTo>
                  <a:lnTo>
                    <a:pt x="0" y="1"/>
                  </a:lnTo>
                  <a:cubicBezTo>
                    <a:pt x="365" y="366"/>
                    <a:pt x="730" y="670"/>
                    <a:pt x="1186" y="913"/>
                  </a:cubicBezTo>
                  <a:cubicBezTo>
                    <a:pt x="1611" y="1186"/>
                    <a:pt x="2067" y="1369"/>
                    <a:pt x="2554" y="1521"/>
                  </a:cubicBezTo>
                  <a:cubicBezTo>
                    <a:pt x="1855" y="791"/>
                    <a:pt x="973" y="274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38"/>
            <p:cNvSpPr/>
            <p:nvPr/>
          </p:nvSpPr>
          <p:spPr>
            <a:xfrm>
              <a:off x="5586920" y="1568745"/>
              <a:ext cx="56488" cy="7260"/>
            </a:xfrm>
            <a:custGeom>
              <a:avLst/>
              <a:gdLst/>
              <a:ahLst/>
              <a:cxnLst/>
              <a:rect l="l" t="t" r="r" b="b"/>
              <a:pathLst>
                <a:path w="2949" h="379" extrusionOk="0">
                  <a:moveTo>
                    <a:pt x="1332" y="0"/>
                  </a:moveTo>
                  <a:cubicBezTo>
                    <a:pt x="879" y="0"/>
                    <a:pt x="430" y="54"/>
                    <a:pt x="1" y="165"/>
                  </a:cubicBezTo>
                  <a:cubicBezTo>
                    <a:pt x="501" y="311"/>
                    <a:pt x="1028" y="379"/>
                    <a:pt x="1557" y="379"/>
                  </a:cubicBezTo>
                  <a:cubicBezTo>
                    <a:pt x="2024" y="379"/>
                    <a:pt x="2493" y="326"/>
                    <a:pt x="2949" y="226"/>
                  </a:cubicBezTo>
                  <a:cubicBezTo>
                    <a:pt x="2420" y="77"/>
                    <a:pt x="1873" y="0"/>
                    <a:pt x="13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38"/>
            <p:cNvSpPr/>
            <p:nvPr/>
          </p:nvSpPr>
          <p:spPr>
            <a:xfrm>
              <a:off x="5625345" y="1702907"/>
              <a:ext cx="49516" cy="27966"/>
            </a:xfrm>
            <a:custGeom>
              <a:avLst/>
              <a:gdLst/>
              <a:ahLst/>
              <a:cxnLst/>
              <a:rect l="l" t="t" r="r" b="b"/>
              <a:pathLst>
                <a:path w="2585" h="1460" extrusionOk="0">
                  <a:moveTo>
                    <a:pt x="2584" y="0"/>
                  </a:moveTo>
                  <a:lnTo>
                    <a:pt x="2584" y="0"/>
                  </a:lnTo>
                  <a:cubicBezTo>
                    <a:pt x="2098" y="122"/>
                    <a:pt x="1642" y="304"/>
                    <a:pt x="1217" y="578"/>
                  </a:cubicBezTo>
                  <a:cubicBezTo>
                    <a:pt x="761" y="791"/>
                    <a:pt x="365" y="1094"/>
                    <a:pt x="1" y="1459"/>
                  </a:cubicBezTo>
                  <a:cubicBezTo>
                    <a:pt x="973" y="1186"/>
                    <a:pt x="1855" y="699"/>
                    <a:pt x="25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38"/>
            <p:cNvSpPr/>
            <p:nvPr/>
          </p:nvSpPr>
          <p:spPr>
            <a:xfrm>
              <a:off x="6123164" y="1713385"/>
              <a:ext cx="48922" cy="29135"/>
            </a:xfrm>
            <a:custGeom>
              <a:avLst/>
              <a:gdLst/>
              <a:ahLst/>
              <a:cxnLst/>
              <a:rect l="l" t="t" r="r" b="b"/>
              <a:pathLst>
                <a:path w="2554" h="1521" extrusionOk="0">
                  <a:moveTo>
                    <a:pt x="0" y="0"/>
                  </a:moveTo>
                  <a:lnTo>
                    <a:pt x="0" y="0"/>
                  </a:lnTo>
                  <a:cubicBezTo>
                    <a:pt x="699" y="730"/>
                    <a:pt x="1581" y="1247"/>
                    <a:pt x="2553" y="1520"/>
                  </a:cubicBezTo>
                  <a:cubicBezTo>
                    <a:pt x="1854" y="821"/>
                    <a:pt x="973" y="304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38"/>
            <p:cNvSpPr/>
            <p:nvPr/>
          </p:nvSpPr>
          <p:spPr>
            <a:xfrm>
              <a:off x="6160995" y="1581656"/>
              <a:ext cx="56507" cy="7739"/>
            </a:xfrm>
            <a:custGeom>
              <a:avLst/>
              <a:gdLst/>
              <a:ahLst/>
              <a:cxnLst/>
              <a:rect l="l" t="t" r="r" b="b"/>
              <a:pathLst>
                <a:path w="2950" h="404" extrusionOk="0">
                  <a:moveTo>
                    <a:pt x="1227" y="0"/>
                  </a:moveTo>
                  <a:cubicBezTo>
                    <a:pt x="807" y="0"/>
                    <a:pt x="404" y="59"/>
                    <a:pt x="1" y="160"/>
                  </a:cubicBezTo>
                  <a:cubicBezTo>
                    <a:pt x="487" y="312"/>
                    <a:pt x="973" y="403"/>
                    <a:pt x="1490" y="403"/>
                  </a:cubicBezTo>
                  <a:cubicBezTo>
                    <a:pt x="1976" y="403"/>
                    <a:pt x="2463" y="342"/>
                    <a:pt x="2949" y="221"/>
                  </a:cubicBezTo>
                  <a:cubicBezTo>
                    <a:pt x="2493" y="69"/>
                    <a:pt x="1976" y="8"/>
                    <a:pt x="1490" y="8"/>
                  </a:cubicBezTo>
                  <a:cubicBezTo>
                    <a:pt x="1402" y="3"/>
                    <a:pt x="1314" y="0"/>
                    <a:pt x="12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38"/>
            <p:cNvSpPr/>
            <p:nvPr/>
          </p:nvSpPr>
          <p:spPr>
            <a:xfrm>
              <a:off x="6129562" y="1427515"/>
              <a:ext cx="49516" cy="27372"/>
            </a:xfrm>
            <a:custGeom>
              <a:avLst/>
              <a:gdLst/>
              <a:ahLst/>
              <a:cxnLst/>
              <a:rect l="l" t="t" r="r" b="b"/>
              <a:pathLst>
                <a:path w="2585" h="1429" extrusionOk="0">
                  <a:moveTo>
                    <a:pt x="2584" y="0"/>
                  </a:moveTo>
                  <a:lnTo>
                    <a:pt x="2584" y="0"/>
                  </a:lnTo>
                  <a:cubicBezTo>
                    <a:pt x="2098" y="91"/>
                    <a:pt x="1611" y="304"/>
                    <a:pt x="1186" y="547"/>
                  </a:cubicBezTo>
                  <a:cubicBezTo>
                    <a:pt x="760" y="790"/>
                    <a:pt x="365" y="1064"/>
                    <a:pt x="0" y="1429"/>
                  </a:cubicBezTo>
                  <a:cubicBezTo>
                    <a:pt x="487" y="1307"/>
                    <a:pt x="943" y="1125"/>
                    <a:pt x="1368" y="851"/>
                  </a:cubicBezTo>
                  <a:cubicBezTo>
                    <a:pt x="1824" y="638"/>
                    <a:pt x="2219" y="334"/>
                    <a:pt x="25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38"/>
            <p:cNvSpPr/>
            <p:nvPr/>
          </p:nvSpPr>
          <p:spPr>
            <a:xfrm>
              <a:off x="6036986" y="1309310"/>
              <a:ext cx="29135" cy="48347"/>
            </a:xfrm>
            <a:custGeom>
              <a:avLst/>
              <a:gdLst/>
              <a:ahLst/>
              <a:cxnLst/>
              <a:rect l="l" t="t" r="r" b="b"/>
              <a:pathLst>
                <a:path w="1521" h="2524" extrusionOk="0">
                  <a:moveTo>
                    <a:pt x="1520" y="1"/>
                  </a:moveTo>
                  <a:lnTo>
                    <a:pt x="1520" y="1"/>
                  </a:lnTo>
                  <a:cubicBezTo>
                    <a:pt x="1156" y="335"/>
                    <a:pt x="852" y="730"/>
                    <a:pt x="578" y="1156"/>
                  </a:cubicBezTo>
                  <a:cubicBezTo>
                    <a:pt x="335" y="1581"/>
                    <a:pt x="122" y="2037"/>
                    <a:pt x="0" y="2524"/>
                  </a:cubicBezTo>
                  <a:cubicBezTo>
                    <a:pt x="700" y="1825"/>
                    <a:pt x="1247" y="943"/>
                    <a:pt x="15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37"/>
          <p:cNvSpPr txBox="1">
            <a:spLocks noGrp="1"/>
          </p:cNvSpPr>
          <p:nvPr>
            <p:ph type="title"/>
          </p:nvPr>
        </p:nvSpPr>
        <p:spPr>
          <a:xfrm>
            <a:off x="1703100" y="1757850"/>
            <a:ext cx="5737800" cy="162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Laqini</a:t>
            </a:r>
            <a:endParaRPr dirty="0"/>
          </a:p>
        </p:txBody>
      </p:sp>
      <p:grpSp>
        <p:nvGrpSpPr>
          <p:cNvPr id="658" name="Google Shape;658;p37"/>
          <p:cNvGrpSpPr/>
          <p:nvPr/>
        </p:nvGrpSpPr>
        <p:grpSpPr>
          <a:xfrm flipH="1">
            <a:off x="232814" y="3442516"/>
            <a:ext cx="1275425" cy="1673833"/>
            <a:chOff x="4731875" y="3020625"/>
            <a:chExt cx="1205050" cy="1581475"/>
          </a:xfrm>
        </p:grpSpPr>
        <p:sp>
          <p:nvSpPr>
            <p:cNvPr id="659" name="Google Shape;659;p37"/>
            <p:cNvSpPr/>
            <p:nvPr/>
          </p:nvSpPr>
          <p:spPr>
            <a:xfrm>
              <a:off x="5219725" y="3059350"/>
              <a:ext cx="497650" cy="1023100"/>
            </a:xfrm>
            <a:custGeom>
              <a:avLst/>
              <a:gdLst/>
              <a:ahLst/>
              <a:cxnLst/>
              <a:rect l="l" t="t" r="r" b="b"/>
              <a:pathLst>
                <a:path w="19906" h="40924" extrusionOk="0">
                  <a:moveTo>
                    <a:pt x="8426" y="0"/>
                  </a:moveTo>
                  <a:cubicBezTo>
                    <a:pt x="8243" y="0"/>
                    <a:pt x="8059" y="10"/>
                    <a:pt x="7873" y="32"/>
                  </a:cubicBezTo>
                  <a:cubicBezTo>
                    <a:pt x="6105" y="265"/>
                    <a:pt x="4571" y="1366"/>
                    <a:pt x="3503" y="2767"/>
                  </a:cubicBezTo>
                  <a:cubicBezTo>
                    <a:pt x="2336" y="4335"/>
                    <a:pt x="1702" y="6203"/>
                    <a:pt x="1268" y="8071"/>
                  </a:cubicBezTo>
                  <a:cubicBezTo>
                    <a:pt x="801" y="10139"/>
                    <a:pt x="501" y="12207"/>
                    <a:pt x="368" y="14342"/>
                  </a:cubicBezTo>
                  <a:cubicBezTo>
                    <a:pt x="67" y="18712"/>
                    <a:pt x="1" y="23148"/>
                    <a:pt x="1" y="27552"/>
                  </a:cubicBezTo>
                  <a:cubicBezTo>
                    <a:pt x="1" y="29720"/>
                    <a:pt x="1" y="31921"/>
                    <a:pt x="34" y="34123"/>
                  </a:cubicBezTo>
                  <a:cubicBezTo>
                    <a:pt x="34" y="35224"/>
                    <a:pt x="67" y="36358"/>
                    <a:pt x="67" y="37492"/>
                  </a:cubicBezTo>
                  <a:cubicBezTo>
                    <a:pt x="34" y="38559"/>
                    <a:pt x="67" y="39660"/>
                    <a:pt x="234" y="40761"/>
                  </a:cubicBezTo>
                  <a:cubicBezTo>
                    <a:pt x="252" y="40865"/>
                    <a:pt x="359" y="40924"/>
                    <a:pt x="463" y="40924"/>
                  </a:cubicBezTo>
                  <a:cubicBezTo>
                    <a:pt x="559" y="40924"/>
                    <a:pt x="652" y="40873"/>
                    <a:pt x="668" y="40761"/>
                  </a:cubicBezTo>
                  <a:cubicBezTo>
                    <a:pt x="801" y="39593"/>
                    <a:pt x="868" y="38459"/>
                    <a:pt x="801" y="37325"/>
                  </a:cubicBezTo>
                  <a:cubicBezTo>
                    <a:pt x="835" y="36124"/>
                    <a:pt x="835" y="34923"/>
                    <a:pt x="835" y="33756"/>
                  </a:cubicBezTo>
                  <a:cubicBezTo>
                    <a:pt x="868" y="31388"/>
                    <a:pt x="901" y="29053"/>
                    <a:pt x="935" y="26718"/>
                  </a:cubicBezTo>
                  <a:cubicBezTo>
                    <a:pt x="1068" y="22581"/>
                    <a:pt x="1135" y="18412"/>
                    <a:pt x="1468" y="14275"/>
                  </a:cubicBezTo>
                  <a:cubicBezTo>
                    <a:pt x="1602" y="12274"/>
                    <a:pt x="1902" y="10272"/>
                    <a:pt x="2369" y="8304"/>
                  </a:cubicBezTo>
                  <a:cubicBezTo>
                    <a:pt x="2803" y="6536"/>
                    <a:pt x="3370" y="4702"/>
                    <a:pt x="4504" y="3234"/>
                  </a:cubicBezTo>
                  <a:cubicBezTo>
                    <a:pt x="5504" y="1976"/>
                    <a:pt x="7004" y="1029"/>
                    <a:pt x="8641" y="1029"/>
                  </a:cubicBezTo>
                  <a:cubicBezTo>
                    <a:pt x="8696" y="1029"/>
                    <a:pt x="8752" y="1030"/>
                    <a:pt x="8807" y="1033"/>
                  </a:cubicBezTo>
                  <a:cubicBezTo>
                    <a:pt x="10508" y="1066"/>
                    <a:pt x="12043" y="2133"/>
                    <a:pt x="13210" y="3301"/>
                  </a:cubicBezTo>
                  <a:cubicBezTo>
                    <a:pt x="14511" y="4602"/>
                    <a:pt x="15679" y="6036"/>
                    <a:pt x="16713" y="7571"/>
                  </a:cubicBezTo>
                  <a:cubicBezTo>
                    <a:pt x="17880" y="9138"/>
                    <a:pt x="18914" y="10840"/>
                    <a:pt x="19782" y="12574"/>
                  </a:cubicBezTo>
                  <a:cubicBezTo>
                    <a:pt x="19791" y="12594"/>
                    <a:pt x="19807" y="12602"/>
                    <a:pt x="19823" y="12602"/>
                  </a:cubicBezTo>
                  <a:cubicBezTo>
                    <a:pt x="19862" y="12602"/>
                    <a:pt x="19905" y="12555"/>
                    <a:pt x="19882" y="12507"/>
                  </a:cubicBezTo>
                  <a:cubicBezTo>
                    <a:pt x="18881" y="10439"/>
                    <a:pt x="17713" y="8438"/>
                    <a:pt x="16479" y="6536"/>
                  </a:cubicBezTo>
                  <a:cubicBezTo>
                    <a:pt x="15312" y="4802"/>
                    <a:pt x="14111" y="3034"/>
                    <a:pt x="12510" y="1700"/>
                  </a:cubicBezTo>
                  <a:cubicBezTo>
                    <a:pt x="11348" y="717"/>
                    <a:pt x="9948" y="0"/>
                    <a:pt x="84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7"/>
            <p:cNvSpPr/>
            <p:nvPr/>
          </p:nvSpPr>
          <p:spPr>
            <a:xfrm>
              <a:off x="5330100" y="3020625"/>
              <a:ext cx="606825" cy="624125"/>
            </a:xfrm>
            <a:custGeom>
              <a:avLst/>
              <a:gdLst/>
              <a:ahLst/>
              <a:cxnLst/>
              <a:rect l="l" t="t" r="r" b="b"/>
              <a:pathLst>
                <a:path w="24273" h="24965" extrusionOk="0">
                  <a:moveTo>
                    <a:pt x="6806" y="8469"/>
                  </a:moveTo>
                  <a:cubicBezTo>
                    <a:pt x="6874" y="8469"/>
                    <a:pt x="6937" y="8485"/>
                    <a:pt x="6994" y="8519"/>
                  </a:cubicBezTo>
                  <a:lnTo>
                    <a:pt x="6994" y="8552"/>
                  </a:lnTo>
                  <a:cubicBezTo>
                    <a:pt x="7517" y="8872"/>
                    <a:pt x="6900" y="10611"/>
                    <a:pt x="6115" y="10611"/>
                  </a:cubicBezTo>
                  <a:cubicBezTo>
                    <a:pt x="5999" y="10611"/>
                    <a:pt x="5880" y="10573"/>
                    <a:pt x="5760" y="10487"/>
                  </a:cubicBezTo>
                  <a:cubicBezTo>
                    <a:pt x="5065" y="9943"/>
                    <a:pt x="6149" y="8469"/>
                    <a:pt x="6806" y="8469"/>
                  </a:cubicBezTo>
                  <a:close/>
                  <a:moveTo>
                    <a:pt x="19238" y="12167"/>
                  </a:moveTo>
                  <a:cubicBezTo>
                    <a:pt x="20022" y="12167"/>
                    <a:pt x="21644" y="13591"/>
                    <a:pt x="21071" y="14423"/>
                  </a:cubicBezTo>
                  <a:cubicBezTo>
                    <a:pt x="20959" y="14585"/>
                    <a:pt x="20808" y="14654"/>
                    <a:pt x="20636" y="14654"/>
                  </a:cubicBezTo>
                  <a:cubicBezTo>
                    <a:pt x="19778" y="14654"/>
                    <a:pt x="18408" y="12928"/>
                    <a:pt x="18936" y="12288"/>
                  </a:cubicBezTo>
                  <a:cubicBezTo>
                    <a:pt x="19006" y="12205"/>
                    <a:pt x="19111" y="12167"/>
                    <a:pt x="19238" y="12167"/>
                  </a:cubicBezTo>
                  <a:close/>
                  <a:moveTo>
                    <a:pt x="12591" y="1"/>
                  </a:moveTo>
                  <a:cubicBezTo>
                    <a:pt x="11994" y="1"/>
                    <a:pt x="11464" y="73"/>
                    <a:pt x="11030" y="213"/>
                  </a:cubicBezTo>
                  <a:cubicBezTo>
                    <a:pt x="9328" y="770"/>
                    <a:pt x="9778" y="5021"/>
                    <a:pt x="9449" y="5021"/>
                  </a:cubicBezTo>
                  <a:cubicBezTo>
                    <a:pt x="9442" y="5021"/>
                    <a:pt x="9436" y="5020"/>
                    <a:pt x="9429" y="5017"/>
                  </a:cubicBezTo>
                  <a:cubicBezTo>
                    <a:pt x="7497" y="4249"/>
                    <a:pt x="5857" y="3846"/>
                    <a:pt x="4550" y="3846"/>
                  </a:cubicBezTo>
                  <a:cubicBezTo>
                    <a:pt x="1142" y="3846"/>
                    <a:pt x="0" y="6592"/>
                    <a:pt x="1857" y="12789"/>
                  </a:cubicBezTo>
                  <a:cubicBezTo>
                    <a:pt x="2057" y="11621"/>
                    <a:pt x="2457" y="10087"/>
                    <a:pt x="3124" y="9186"/>
                  </a:cubicBezTo>
                  <a:cubicBezTo>
                    <a:pt x="3593" y="8548"/>
                    <a:pt x="4077" y="8266"/>
                    <a:pt x="4421" y="8266"/>
                  </a:cubicBezTo>
                  <a:cubicBezTo>
                    <a:pt x="4960" y="8266"/>
                    <a:pt x="5158" y="8955"/>
                    <a:pt x="4425" y="10054"/>
                  </a:cubicBezTo>
                  <a:cubicBezTo>
                    <a:pt x="3558" y="11388"/>
                    <a:pt x="2991" y="12922"/>
                    <a:pt x="2758" y="14490"/>
                  </a:cubicBezTo>
                  <a:cubicBezTo>
                    <a:pt x="2758" y="14490"/>
                    <a:pt x="4759" y="17359"/>
                    <a:pt x="7194" y="18793"/>
                  </a:cubicBezTo>
                  <a:cubicBezTo>
                    <a:pt x="7094" y="17692"/>
                    <a:pt x="6794" y="15991"/>
                    <a:pt x="6994" y="14357"/>
                  </a:cubicBezTo>
                  <a:cubicBezTo>
                    <a:pt x="7233" y="12530"/>
                    <a:pt x="7909" y="11699"/>
                    <a:pt x="8440" y="11699"/>
                  </a:cubicBezTo>
                  <a:cubicBezTo>
                    <a:pt x="8947" y="11699"/>
                    <a:pt x="9323" y="12455"/>
                    <a:pt x="9062" y="13823"/>
                  </a:cubicBezTo>
                  <a:cubicBezTo>
                    <a:pt x="8662" y="16091"/>
                    <a:pt x="8462" y="18493"/>
                    <a:pt x="8595" y="19527"/>
                  </a:cubicBezTo>
                  <a:cubicBezTo>
                    <a:pt x="9396" y="20027"/>
                    <a:pt x="10263" y="20461"/>
                    <a:pt x="11197" y="20761"/>
                  </a:cubicBezTo>
                  <a:cubicBezTo>
                    <a:pt x="11063" y="20361"/>
                    <a:pt x="10897" y="19861"/>
                    <a:pt x="10730" y="19260"/>
                  </a:cubicBezTo>
                  <a:cubicBezTo>
                    <a:pt x="10152" y="17150"/>
                    <a:pt x="10906" y="16001"/>
                    <a:pt x="11494" y="16001"/>
                  </a:cubicBezTo>
                  <a:cubicBezTo>
                    <a:pt x="11789" y="16001"/>
                    <a:pt x="12042" y="16290"/>
                    <a:pt x="12064" y="16892"/>
                  </a:cubicBezTo>
                  <a:cubicBezTo>
                    <a:pt x="12198" y="18426"/>
                    <a:pt x="12498" y="19927"/>
                    <a:pt x="12898" y="21395"/>
                  </a:cubicBezTo>
                  <a:cubicBezTo>
                    <a:pt x="14066" y="21795"/>
                    <a:pt x="15033" y="22062"/>
                    <a:pt x="15633" y="22262"/>
                  </a:cubicBezTo>
                  <a:cubicBezTo>
                    <a:pt x="17134" y="22829"/>
                    <a:pt x="18502" y="23763"/>
                    <a:pt x="19603" y="24964"/>
                  </a:cubicBezTo>
                  <a:cubicBezTo>
                    <a:pt x="20704" y="23997"/>
                    <a:pt x="21604" y="22796"/>
                    <a:pt x="22305" y="21462"/>
                  </a:cubicBezTo>
                  <a:cubicBezTo>
                    <a:pt x="21571" y="20828"/>
                    <a:pt x="20403" y="19894"/>
                    <a:pt x="18769" y="18726"/>
                  </a:cubicBezTo>
                  <a:cubicBezTo>
                    <a:pt x="16372" y="17059"/>
                    <a:pt x="16498" y="15025"/>
                    <a:pt x="17813" y="15025"/>
                  </a:cubicBezTo>
                  <a:cubicBezTo>
                    <a:pt x="18182" y="15025"/>
                    <a:pt x="18643" y="15185"/>
                    <a:pt x="19169" y="15557"/>
                  </a:cubicBezTo>
                  <a:cubicBezTo>
                    <a:pt x="20937" y="16758"/>
                    <a:pt x="22272" y="19027"/>
                    <a:pt x="22905" y="20194"/>
                  </a:cubicBezTo>
                  <a:cubicBezTo>
                    <a:pt x="23706" y="18193"/>
                    <a:pt x="24173" y="16024"/>
                    <a:pt x="24273" y="13856"/>
                  </a:cubicBezTo>
                  <a:cubicBezTo>
                    <a:pt x="21871" y="11588"/>
                    <a:pt x="15934" y="8452"/>
                    <a:pt x="17735" y="8452"/>
                  </a:cubicBezTo>
                  <a:cubicBezTo>
                    <a:pt x="19336" y="8452"/>
                    <a:pt x="22939" y="10821"/>
                    <a:pt x="24273" y="11721"/>
                  </a:cubicBezTo>
                  <a:cubicBezTo>
                    <a:pt x="24240" y="11121"/>
                    <a:pt x="24173" y="10487"/>
                    <a:pt x="24073" y="9887"/>
                  </a:cubicBezTo>
                  <a:cubicBezTo>
                    <a:pt x="21805" y="8419"/>
                    <a:pt x="14466" y="6117"/>
                    <a:pt x="15633" y="5450"/>
                  </a:cubicBezTo>
                  <a:cubicBezTo>
                    <a:pt x="15804" y="5354"/>
                    <a:pt x="16041" y="5311"/>
                    <a:pt x="16327" y="5311"/>
                  </a:cubicBezTo>
                  <a:cubicBezTo>
                    <a:pt x="18215" y="5311"/>
                    <a:pt x="22240" y="7181"/>
                    <a:pt x="23572" y="7819"/>
                  </a:cubicBezTo>
                  <a:cubicBezTo>
                    <a:pt x="23306" y="6818"/>
                    <a:pt x="22839" y="5884"/>
                    <a:pt x="22238" y="5017"/>
                  </a:cubicBezTo>
                  <a:cubicBezTo>
                    <a:pt x="19653" y="1579"/>
                    <a:pt x="15391" y="1"/>
                    <a:pt x="125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7"/>
            <p:cNvSpPr/>
            <p:nvPr/>
          </p:nvSpPr>
          <p:spPr>
            <a:xfrm>
              <a:off x="5484075" y="3151650"/>
              <a:ext cx="328375" cy="441825"/>
            </a:xfrm>
            <a:custGeom>
              <a:avLst/>
              <a:gdLst/>
              <a:ahLst/>
              <a:cxnLst/>
              <a:rect l="l" t="t" r="r" b="b"/>
              <a:pathLst>
                <a:path w="13135" h="17673" extrusionOk="0">
                  <a:moveTo>
                    <a:pt x="3648" y="0"/>
                  </a:moveTo>
                  <a:cubicBezTo>
                    <a:pt x="3615" y="0"/>
                    <a:pt x="3577" y="49"/>
                    <a:pt x="3604" y="76"/>
                  </a:cubicBezTo>
                  <a:lnTo>
                    <a:pt x="3904" y="443"/>
                  </a:lnTo>
                  <a:cubicBezTo>
                    <a:pt x="3470" y="976"/>
                    <a:pt x="3070" y="1544"/>
                    <a:pt x="2736" y="2111"/>
                  </a:cubicBezTo>
                  <a:cubicBezTo>
                    <a:pt x="2403" y="2711"/>
                    <a:pt x="2069" y="3345"/>
                    <a:pt x="1736" y="3979"/>
                  </a:cubicBezTo>
                  <a:cubicBezTo>
                    <a:pt x="1135" y="5213"/>
                    <a:pt x="568" y="6480"/>
                    <a:pt x="1" y="7715"/>
                  </a:cubicBezTo>
                  <a:cubicBezTo>
                    <a:pt x="1" y="7756"/>
                    <a:pt x="39" y="7784"/>
                    <a:pt x="76" y="7784"/>
                  </a:cubicBezTo>
                  <a:cubicBezTo>
                    <a:pt x="99" y="7784"/>
                    <a:pt x="122" y="7773"/>
                    <a:pt x="134" y="7748"/>
                  </a:cubicBezTo>
                  <a:cubicBezTo>
                    <a:pt x="601" y="6447"/>
                    <a:pt x="1202" y="5179"/>
                    <a:pt x="1902" y="4012"/>
                  </a:cubicBezTo>
                  <a:cubicBezTo>
                    <a:pt x="2236" y="3445"/>
                    <a:pt x="2569" y="2911"/>
                    <a:pt x="2936" y="2344"/>
                  </a:cubicBezTo>
                  <a:cubicBezTo>
                    <a:pt x="3303" y="1777"/>
                    <a:pt x="3704" y="1210"/>
                    <a:pt x="4004" y="610"/>
                  </a:cubicBezTo>
                  <a:cubicBezTo>
                    <a:pt x="4738" y="1544"/>
                    <a:pt x="5405" y="2511"/>
                    <a:pt x="6005" y="3512"/>
                  </a:cubicBezTo>
                  <a:cubicBezTo>
                    <a:pt x="4871" y="5713"/>
                    <a:pt x="4271" y="8115"/>
                    <a:pt x="3637" y="10483"/>
                  </a:cubicBezTo>
                  <a:cubicBezTo>
                    <a:pt x="3618" y="10541"/>
                    <a:pt x="3654" y="10577"/>
                    <a:pt x="3689" y="10577"/>
                  </a:cubicBezTo>
                  <a:cubicBezTo>
                    <a:pt x="3714" y="10577"/>
                    <a:pt x="3737" y="10559"/>
                    <a:pt x="3737" y="10517"/>
                  </a:cubicBezTo>
                  <a:cubicBezTo>
                    <a:pt x="4171" y="8148"/>
                    <a:pt x="5171" y="5880"/>
                    <a:pt x="6105" y="3678"/>
                  </a:cubicBezTo>
                  <a:cubicBezTo>
                    <a:pt x="6672" y="4612"/>
                    <a:pt x="7173" y="5546"/>
                    <a:pt x="7673" y="6514"/>
                  </a:cubicBezTo>
                  <a:lnTo>
                    <a:pt x="7673" y="6547"/>
                  </a:lnTo>
                  <a:cubicBezTo>
                    <a:pt x="7640" y="9116"/>
                    <a:pt x="8107" y="11617"/>
                    <a:pt x="8274" y="14153"/>
                  </a:cubicBezTo>
                  <a:cubicBezTo>
                    <a:pt x="8274" y="14186"/>
                    <a:pt x="8299" y="14203"/>
                    <a:pt x="8324" y="14203"/>
                  </a:cubicBezTo>
                  <a:cubicBezTo>
                    <a:pt x="8349" y="14203"/>
                    <a:pt x="8374" y="14186"/>
                    <a:pt x="8374" y="14153"/>
                  </a:cubicBezTo>
                  <a:cubicBezTo>
                    <a:pt x="8007" y="11784"/>
                    <a:pt x="8040" y="9382"/>
                    <a:pt x="7907" y="7014"/>
                  </a:cubicBezTo>
                  <a:lnTo>
                    <a:pt x="7907" y="7014"/>
                  </a:lnTo>
                  <a:cubicBezTo>
                    <a:pt x="8140" y="7448"/>
                    <a:pt x="8340" y="7881"/>
                    <a:pt x="8540" y="8282"/>
                  </a:cubicBezTo>
                  <a:cubicBezTo>
                    <a:pt x="9208" y="9749"/>
                    <a:pt x="9875" y="11250"/>
                    <a:pt x="10575" y="12718"/>
                  </a:cubicBezTo>
                  <a:cubicBezTo>
                    <a:pt x="11309" y="14353"/>
                    <a:pt x="12110" y="15954"/>
                    <a:pt x="12810" y="17622"/>
                  </a:cubicBezTo>
                  <a:cubicBezTo>
                    <a:pt x="12822" y="17658"/>
                    <a:pt x="12844" y="17673"/>
                    <a:pt x="12864" y="17673"/>
                  </a:cubicBezTo>
                  <a:cubicBezTo>
                    <a:pt x="12899" y="17673"/>
                    <a:pt x="12931" y="17631"/>
                    <a:pt x="12910" y="17588"/>
                  </a:cubicBezTo>
                  <a:cubicBezTo>
                    <a:pt x="10642" y="12818"/>
                    <a:pt x="8941" y="7715"/>
                    <a:pt x="6072" y="3278"/>
                  </a:cubicBezTo>
                  <a:lnTo>
                    <a:pt x="6072" y="3278"/>
                  </a:lnTo>
                  <a:cubicBezTo>
                    <a:pt x="7206" y="3778"/>
                    <a:pt x="8374" y="4212"/>
                    <a:pt x="9508" y="4712"/>
                  </a:cubicBezTo>
                  <a:cubicBezTo>
                    <a:pt x="10709" y="5280"/>
                    <a:pt x="11876" y="5880"/>
                    <a:pt x="13010" y="6547"/>
                  </a:cubicBezTo>
                  <a:cubicBezTo>
                    <a:pt x="13020" y="6552"/>
                    <a:pt x="13029" y="6554"/>
                    <a:pt x="13038" y="6554"/>
                  </a:cubicBezTo>
                  <a:cubicBezTo>
                    <a:pt x="13093" y="6554"/>
                    <a:pt x="13134" y="6476"/>
                    <a:pt x="13077" y="6447"/>
                  </a:cubicBezTo>
                  <a:cubicBezTo>
                    <a:pt x="11909" y="5780"/>
                    <a:pt x="10742" y="5113"/>
                    <a:pt x="9541" y="4512"/>
                  </a:cubicBezTo>
                  <a:cubicBezTo>
                    <a:pt x="8374" y="3945"/>
                    <a:pt x="7206" y="3445"/>
                    <a:pt x="5972" y="3078"/>
                  </a:cubicBezTo>
                  <a:cubicBezTo>
                    <a:pt x="5738" y="2744"/>
                    <a:pt x="5538" y="2444"/>
                    <a:pt x="5338" y="2144"/>
                  </a:cubicBezTo>
                  <a:lnTo>
                    <a:pt x="5338" y="2144"/>
                  </a:lnTo>
                  <a:cubicBezTo>
                    <a:pt x="6005" y="2344"/>
                    <a:pt x="6606" y="2511"/>
                    <a:pt x="7306" y="2711"/>
                  </a:cubicBezTo>
                  <a:cubicBezTo>
                    <a:pt x="7973" y="2945"/>
                    <a:pt x="8640" y="3245"/>
                    <a:pt x="9308" y="3545"/>
                  </a:cubicBezTo>
                  <a:cubicBezTo>
                    <a:pt x="9374" y="3545"/>
                    <a:pt x="9408" y="3445"/>
                    <a:pt x="9341" y="3412"/>
                  </a:cubicBezTo>
                  <a:cubicBezTo>
                    <a:pt x="8674" y="3145"/>
                    <a:pt x="8007" y="2911"/>
                    <a:pt x="7306" y="2678"/>
                  </a:cubicBezTo>
                  <a:cubicBezTo>
                    <a:pt x="6639" y="2444"/>
                    <a:pt x="5972" y="2244"/>
                    <a:pt x="5271" y="2077"/>
                  </a:cubicBezTo>
                  <a:cubicBezTo>
                    <a:pt x="4904" y="1544"/>
                    <a:pt x="4471" y="1010"/>
                    <a:pt x="4071" y="476"/>
                  </a:cubicBezTo>
                  <a:cubicBezTo>
                    <a:pt x="4037" y="476"/>
                    <a:pt x="4037" y="443"/>
                    <a:pt x="4004" y="443"/>
                  </a:cubicBezTo>
                  <a:cubicBezTo>
                    <a:pt x="3904" y="276"/>
                    <a:pt x="3804" y="143"/>
                    <a:pt x="3670" y="9"/>
                  </a:cubicBezTo>
                  <a:cubicBezTo>
                    <a:pt x="3664" y="3"/>
                    <a:pt x="3656" y="0"/>
                    <a:pt x="36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7"/>
            <p:cNvSpPr/>
            <p:nvPr/>
          </p:nvSpPr>
          <p:spPr>
            <a:xfrm>
              <a:off x="4965525" y="3280300"/>
              <a:ext cx="386000" cy="807050"/>
            </a:xfrm>
            <a:custGeom>
              <a:avLst/>
              <a:gdLst/>
              <a:ahLst/>
              <a:cxnLst/>
              <a:rect l="l" t="t" r="r" b="b"/>
              <a:pathLst>
                <a:path w="15440" h="32282" extrusionOk="0">
                  <a:moveTo>
                    <a:pt x="6833" y="0"/>
                  </a:moveTo>
                  <a:cubicBezTo>
                    <a:pt x="3998" y="0"/>
                    <a:pt x="1863" y="2402"/>
                    <a:pt x="28" y="4236"/>
                  </a:cubicBezTo>
                  <a:cubicBezTo>
                    <a:pt x="1" y="4291"/>
                    <a:pt x="63" y="4345"/>
                    <a:pt x="104" y="4345"/>
                  </a:cubicBezTo>
                  <a:cubicBezTo>
                    <a:pt x="114" y="4345"/>
                    <a:pt x="122" y="4343"/>
                    <a:pt x="128" y="4337"/>
                  </a:cubicBezTo>
                  <a:cubicBezTo>
                    <a:pt x="1732" y="2706"/>
                    <a:pt x="3977" y="819"/>
                    <a:pt x="6385" y="819"/>
                  </a:cubicBezTo>
                  <a:cubicBezTo>
                    <a:pt x="6983" y="819"/>
                    <a:pt x="7590" y="936"/>
                    <a:pt x="8201" y="1201"/>
                  </a:cubicBezTo>
                  <a:cubicBezTo>
                    <a:pt x="10436" y="2168"/>
                    <a:pt x="11737" y="4703"/>
                    <a:pt x="12437" y="6938"/>
                  </a:cubicBezTo>
                  <a:cubicBezTo>
                    <a:pt x="13204" y="9373"/>
                    <a:pt x="13438" y="12009"/>
                    <a:pt x="13738" y="14544"/>
                  </a:cubicBezTo>
                  <a:cubicBezTo>
                    <a:pt x="14072" y="17446"/>
                    <a:pt x="14305" y="20381"/>
                    <a:pt x="14405" y="23283"/>
                  </a:cubicBezTo>
                  <a:cubicBezTo>
                    <a:pt x="14472" y="24718"/>
                    <a:pt x="14505" y="26186"/>
                    <a:pt x="14472" y="27653"/>
                  </a:cubicBezTo>
                  <a:cubicBezTo>
                    <a:pt x="14438" y="29121"/>
                    <a:pt x="14372" y="30589"/>
                    <a:pt x="14472" y="32056"/>
                  </a:cubicBezTo>
                  <a:cubicBezTo>
                    <a:pt x="14472" y="32207"/>
                    <a:pt x="14589" y="32282"/>
                    <a:pt x="14710" y="32282"/>
                  </a:cubicBezTo>
                  <a:cubicBezTo>
                    <a:pt x="14830" y="32282"/>
                    <a:pt x="14956" y="32207"/>
                    <a:pt x="14972" y="32056"/>
                  </a:cubicBezTo>
                  <a:cubicBezTo>
                    <a:pt x="15272" y="30322"/>
                    <a:pt x="15406" y="28554"/>
                    <a:pt x="15406" y="26786"/>
                  </a:cubicBezTo>
                  <a:cubicBezTo>
                    <a:pt x="15439" y="25018"/>
                    <a:pt x="15439" y="23283"/>
                    <a:pt x="15406" y="21549"/>
                  </a:cubicBezTo>
                  <a:cubicBezTo>
                    <a:pt x="15306" y="18380"/>
                    <a:pt x="15072" y="15244"/>
                    <a:pt x="14672" y="12109"/>
                  </a:cubicBezTo>
                  <a:cubicBezTo>
                    <a:pt x="14338" y="9507"/>
                    <a:pt x="13905" y="6838"/>
                    <a:pt x="12704" y="4470"/>
                  </a:cubicBezTo>
                  <a:cubicBezTo>
                    <a:pt x="11536" y="2202"/>
                    <a:pt x="9535" y="0"/>
                    <a:pt x="68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7"/>
            <p:cNvSpPr/>
            <p:nvPr/>
          </p:nvSpPr>
          <p:spPr>
            <a:xfrm>
              <a:off x="4731875" y="3174775"/>
              <a:ext cx="506225" cy="527500"/>
            </a:xfrm>
            <a:custGeom>
              <a:avLst/>
              <a:gdLst/>
              <a:ahLst/>
              <a:cxnLst/>
              <a:rect l="l" t="t" r="r" b="b"/>
              <a:pathLst>
                <a:path w="20249" h="21100" extrusionOk="0">
                  <a:moveTo>
                    <a:pt x="3733" y="8280"/>
                  </a:moveTo>
                  <a:cubicBezTo>
                    <a:pt x="4058" y="8280"/>
                    <a:pt x="4366" y="8388"/>
                    <a:pt x="4471" y="8624"/>
                  </a:cubicBezTo>
                  <a:cubicBezTo>
                    <a:pt x="4624" y="8953"/>
                    <a:pt x="3916" y="9324"/>
                    <a:pt x="3363" y="9324"/>
                  </a:cubicBezTo>
                  <a:cubicBezTo>
                    <a:pt x="3074" y="9324"/>
                    <a:pt x="2827" y="9222"/>
                    <a:pt x="2769" y="8958"/>
                  </a:cubicBezTo>
                  <a:cubicBezTo>
                    <a:pt x="2689" y="8533"/>
                    <a:pt x="3232" y="8280"/>
                    <a:pt x="3733" y="8280"/>
                  </a:cubicBezTo>
                  <a:close/>
                  <a:moveTo>
                    <a:pt x="16584" y="12824"/>
                  </a:moveTo>
                  <a:cubicBezTo>
                    <a:pt x="16943" y="12824"/>
                    <a:pt x="17496" y="13158"/>
                    <a:pt x="17447" y="13528"/>
                  </a:cubicBezTo>
                  <a:cubicBezTo>
                    <a:pt x="17411" y="13697"/>
                    <a:pt x="17305" y="13764"/>
                    <a:pt x="17170" y="13764"/>
                  </a:cubicBezTo>
                  <a:cubicBezTo>
                    <a:pt x="16799" y="13764"/>
                    <a:pt x="16215" y="13254"/>
                    <a:pt x="16312" y="12961"/>
                  </a:cubicBezTo>
                  <a:cubicBezTo>
                    <a:pt x="16356" y="12865"/>
                    <a:pt x="16458" y="12824"/>
                    <a:pt x="16584" y="12824"/>
                  </a:cubicBezTo>
                  <a:close/>
                  <a:moveTo>
                    <a:pt x="9044" y="15464"/>
                  </a:moveTo>
                  <a:cubicBezTo>
                    <a:pt x="9802" y="15464"/>
                    <a:pt x="10782" y="17161"/>
                    <a:pt x="10008" y="17564"/>
                  </a:cubicBezTo>
                  <a:cubicBezTo>
                    <a:pt x="9932" y="17602"/>
                    <a:pt x="9855" y="17620"/>
                    <a:pt x="9779" y="17620"/>
                  </a:cubicBezTo>
                  <a:cubicBezTo>
                    <a:pt x="8989" y="17620"/>
                    <a:pt x="8265" y="15739"/>
                    <a:pt x="8874" y="15496"/>
                  </a:cubicBezTo>
                  <a:cubicBezTo>
                    <a:pt x="8929" y="15474"/>
                    <a:pt x="8986" y="15464"/>
                    <a:pt x="9044" y="15464"/>
                  </a:cubicBezTo>
                  <a:close/>
                  <a:moveTo>
                    <a:pt x="8783" y="1"/>
                  </a:moveTo>
                  <a:cubicBezTo>
                    <a:pt x="7757" y="1"/>
                    <a:pt x="6548" y="280"/>
                    <a:pt x="5338" y="985"/>
                  </a:cubicBezTo>
                  <a:cubicBezTo>
                    <a:pt x="6472" y="1086"/>
                    <a:pt x="7840" y="1452"/>
                    <a:pt x="8373" y="2253"/>
                  </a:cubicBezTo>
                  <a:cubicBezTo>
                    <a:pt x="8899" y="3004"/>
                    <a:pt x="8411" y="3491"/>
                    <a:pt x="7839" y="3491"/>
                  </a:cubicBezTo>
                  <a:cubicBezTo>
                    <a:pt x="7648" y="3491"/>
                    <a:pt x="7448" y="3437"/>
                    <a:pt x="7273" y="3320"/>
                  </a:cubicBezTo>
                  <a:cubicBezTo>
                    <a:pt x="6772" y="3020"/>
                    <a:pt x="5838" y="1986"/>
                    <a:pt x="4170" y="1853"/>
                  </a:cubicBezTo>
                  <a:cubicBezTo>
                    <a:pt x="3470" y="2453"/>
                    <a:pt x="2836" y="3154"/>
                    <a:pt x="2302" y="3921"/>
                  </a:cubicBezTo>
                  <a:cubicBezTo>
                    <a:pt x="2102" y="4188"/>
                    <a:pt x="1936" y="4488"/>
                    <a:pt x="1769" y="4788"/>
                  </a:cubicBezTo>
                  <a:cubicBezTo>
                    <a:pt x="2700" y="4371"/>
                    <a:pt x="3694" y="4162"/>
                    <a:pt x="4686" y="4162"/>
                  </a:cubicBezTo>
                  <a:cubicBezTo>
                    <a:pt x="5754" y="4162"/>
                    <a:pt x="6821" y="4404"/>
                    <a:pt x="7806" y="4888"/>
                  </a:cubicBezTo>
                  <a:cubicBezTo>
                    <a:pt x="9711" y="5840"/>
                    <a:pt x="9123" y="7639"/>
                    <a:pt x="7740" y="7639"/>
                  </a:cubicBezTo>
                  <a:cubicBezTo>
                    <a:pt x="7476" y="7639"/>
                    <a:pt x="7183" y="7573"/>
                    <a:pt x="6872" y="7423"/>
                  </a:cubicBezTo>
                  <a:cubicBezTo>
                    <a:pt x="5331" y="6706"/>
                    <a:pt x="3873" y="6009"/>
                    <a:pt x="2298" y="6009"/>
                  </a:cubicBezTo>
                  <a:cubicBezTo>
                    <a:pt x="1897" y="6009"/>
                    <a:pt x="1488" y="6054"/>
                    <a:pt x="1068" y="6156"/>
                  </a:cubicBezTo>
                  <a:cubicBezTo>
                    <a:pt x="334" y="7990"/>
                    <a:pt x="1" y="9959"/>
                    <a:pt x="68" y="11960"/>
                  </a:cubicBezTo>
                  <a:cubicBezTo>
                    <a:pt x="1102" y="11226"/>
                    <a:pt x="2202" y="10692"/>
                    <a:pt x="3403" y="10359"/>
                  </a:cubicBezTo>
                  <a:cubicBezTo>
                    <a:pt x="3807" y="10251"/>
                    <a:pt x="4160" y="10205"/>
                    <a:pt x="4454" y="10205"/>
                  </a:cubicBezTo>
                  <a:cubicBezTo>
                    <a:pt x="5788" y="10205"/>
                    <a:pt x="5893" y="11141"/>
                    <a:pt x="3870" y="11360"/>
                  </a:cubicBezTo>
                  <a:cubicBezTo>
                    <a:pt x="2536" y="11493"/>
                    <a:pt x="1235" y="11893"/>
                    <a:pt x="68" y="12560"/>
                  </a:cubicBezTo>
                  <a:cubicBezTo>
                    <a:pt x="68" y="12927"/>
                    <a:pt x="101" y="13294"/>
                    <a:pt x="134" y="13661"/>
                  </a:cubicBezTo>
                  <a:cubicBezTo>
                    <a:pt x="1002" y="12994"/>
                    <a:pt x="2036" y="12560"/>
                    <a:pt x="3136" y="12394"/>
                  </a:cubicBezTo>
                  <a:cubicBezTo>
                    <a:pt x="3299" y="12377"/>
                    <a:pt x="3451" y="12369"/>
                    <a:pt x="3592" y="12369"/>
                  </a:cubicBezTo>
                  <a:cubicBezTo>
                    <a:pt x="5678" y="12369"/>
                    <a:pt x="5430" y="14101"/>
                    <a:pt x="3837" y="14195"/>
                  </a:cubicBezTo>
                  <a:cubicBezTo>
                    <a:pt x="2603" y="14195"/>
                    <a:pt x="1402" y="14428"/>
                    <a:pt x="268" y="14895"/>
                  </a:cubicBezTo>
                  <a:cubicBezTo>
                    <a:pt x="668" y="18331"/>
                    <a:pt x="1635" y="21067"/>
                    <a:pt x="1769" y="21100"/>
                  </a:cubicBezTo>
                  <a:cubicBezTo>
                    <a:pt x="4070" y="20966"/>
                    <a:pt x="6339" y="20700"/>
                    <a:pt x="8607" y="20233"/>
                  </a:cubicBezTo>
                  <a:cubicBezTo>
                    <a:pt x="7973" y="18865"/>
                    <a:pt x="6505" y="17030"/>
                    <a:pt x="7239" y="16897"/>
                  </a:cubicBezTo>
                  <a:cubicBezTo>
                    <a:pt x="7269" y="16892"/>
                    <a:pt x="7298" y="16889"/>
                    <a:pt x="7328" y="16889"/>
                  </a:cubicBezTo>
                  <a:cubicBezTo>
                    <a:pt x="8068" y="16889"/>
                    <a:pt x="8824" y="18465"/>
                    <a:pt x="9241" y="20133"/>
                  </a:cubicBezTo>
                  <a:cubicBezTo>
                    <a:pt x="10942" y="19799"/>
                    <a:pt x="12610" y="19365"/>
                    <a:pt x="14244" y="18765"/>
                  </a:cubicBezTo>
                  <a:cubicBezTo>
                    <a:pt x="13110" y="17764"/>
                    <a:pt x="11309" y="16530"/>
                    <a:pt x="12009" y="16030"/>
                  </a:cubicBezTo>
                  <a:cubicBezTo>
                    <a:pt x="12099" y="15962"/>
                    <a:pt x="12199" y="15930"/>
                    <a:pt x="12309" y="15930"/>
                  </a:cubicBezTo>
                  <a:cubicBezTo>
                    <a:pt x="13058" y="15930"/>
                    <a:pt x="14217" y="17392"/>
                    <a:pt x="14945" y="18498"/>
                  </a:cubicBezTo>
                  <a:cubicBezTo>
                    <a:pt x="15679" y="18164"/>
                    <a:pt x="16413" y="17764"/>
                    <a:pt x="17080" y="17297"/>
                  </a:cubicBezTo>
                  <a:cubicBezTo>
                    <a:pt x="15545" y="15029"/>
                    <a:pt x="11809" y="14562"/>
                    <a:pt x="12276" y="12927"/>
                  </a:cubicBezTo>
                  <a:cubicBezTo>
                    <a:pt x="12392" y="12550"/>
                    <a:pt x="12667" y="12381"/>
                    <a:pt x="13042" y="12381"/>
                  </a:cubicBezTo>
                  <a:cubicBezTo>
                    <a:pt x="14290" y="12381"/>
                    <a:pt x="16641" y="14262"/>
                    <a:pt x="17847" y="16597"/>
                  </a:cubicBezTo>
                  <a:cubicBezTo>
                    <a:pt x="19715" y="14662"/>
                    <a:pt x="20249" y="11960"/>
                    <a:pt x="20048" y="9658"/>
                  </a:cubicBezTo>
                  <a:cubicBezTo>
                    <a:pt x="18447" y="9458"/>
                    <a:pt x="15345" y="9792"/>
                    <a:pt x="15579" y="8658"/>
                  </a:cubicBezTo>
                  <a:cubicBezTo>
                    <a:pt x="15680" y="8069"/>
                    <a:pt x="16299" y="7836"/>
                    <a:pt x="17123" y="7836"/>
                  </a:cubicBezTo>
                  <a:cubicBezTo>
                    <a:pt x="17932" y="7836"/>
                    <a:pt x="18939" y="8060"/>
                    <a:pt x="19848" y="8391"/>
                  </a:cubicBezTo>
                  <a:cubicBezTo>
                    <a:pt x="19682" y="7457"/>
                    <a:pt x="19315" y="6589"/>
                    <a:pt x="18781" y="5822"/>
                  </a:cubicBezTo>
                  <a:cubicBezTo>
                    <a:pt x="18302" y="5212"/>
                    <a:pt x="17549" y="4993"/>
                    <a:pt x="16713" y="4993"/>
                  </a:cubicBezTo>
                  <a:cubicBezTo>
                    <a:pt x="14579" y="4993"/>
                    <a:pt x="11909" y="6423"/>
                    <a:pt x="11909" y="6423"/>
                  </a:cubicBezTo>
                  <a:cubicBezTo>
                    <a:pt x="11909" y="6423"/>
                    <a:pt x="12476" y="1219"/>
                    <a:pt x="10508" y="318"/>
                  </a:cubicBezTo>
                  <a:cubicBezTo>
                    <a:pt x="10046" y="120"/>
                    <a:pt x="9454" y="1"/>
                    <a:pt x="87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7"/>
            <p:cNvSpPr/>
            <p:nvPr/>
          </p:nvSpPr>
          <p:spPr>
            <a:xfrm>
              <a:off x="4783125" y="3340000"/>
              <a:ext cx="326300" cy="354700"/>
            </a:xfrm>
            <a:custGeom>
              <a:avLst/>
              <a:gdLst/>
              <a:ahLst/>
              <a:cxnLst/>
              <a:rect l="l" t="t" r="r" b="b"/>
              <a:pathLst>
                <a:path w="13052" h="14188" extrusionOk="0">
                  <a:moveTo>
                    <a:pt x="9861" y="0"/>
                  </a:moveTo>
                  <a:cubicBezTo>
                    <a:pt x="9848" y="0"/>
                    <a:pt x="9836" y="4"/>
                    <a:pt x="9826" y="14"/>
                  </a:cubicBezTo>
                  <a:cubicBezTo>
                    <a:pt x="9660" y="255"/>
                    <a:pt x="9467" y="504"/>
                    <a:pt x="9271" y="743"/>
                  </a:cubicBezTo>
                  <a:lnTo>
                    <a:pt x="9271" y="743"/>
                  </a:lnTo>
                  <a:cubicBezTo>
                    <a:pt x="9471" y="506"/>
                    <a:pt x="9679" y="274"/>
                    <a:pt x="9893" y="47"/>
                  </a:cubicBezTo>
                  <a:cubicBezTo>
                    <a:pt x="9916" y="24"/>
                    <a:pt x="9890" y="0"/>
                    <a:pt x="9861" y="0"/>
                  </a:cubicBezTo>
                  <a:close/>
                  <a:moveTo>
                    <a:pt x="9271" y="743"/>
                  </a:moveTo>
                  <a:cubicBezTo>
                    <a:pt x="9207" y="819"/>
                    <a:pt x="9144" y="895"/>
                    <a:pt x="9082" y="971"/>
                  </a:cubicBezTo>
                  <a:lnTo>
                    <a:pt x="9082" y="971"/>
                  </a:lnTo>
                  <a:cubicBezTo>
                    <a:pt x="9144" y="897"/>
                    <a:pt x="9208" y="820"/>
                    <a:pt x="9271" y="743"/>
                  </a:cubicBezTo>
                  <a:close/>
                  <a:moveTo>
                    <a:pt x="3764" y="11783"/>
                  </a:moveTo>
                  <a:lnTo>
                    <a:pt x="3764" y="11783"/>
                  </a:lnTo>
                  <a:cubicBezTo>
                    <a:pt x="3769" y="11861"/>
                    <a:pt x="3775" y="11940"/>
                    <a:pt x="3782" y="12021"/>
                  </a:cubicBezTo>
                  <a:lnTo>
                    <a:pt x="3782" y="12021"/>
                  </a:lnTo>
                  <a:cubicBezTo>
                    <a:pt x="3779" y="11941"/>
                    <a:pt x="3773" y="11862"/>
                    <a:pt x="3764" y="11783"/>
                  </a:cubicBezTo>
                  <a:close/>
                  <a:moveTo>
                    <a:pt x="3782" y="12021"/>
                  </a:moveTo>
                  <a:cubicBezTo>
                    <a:pt x="3788" y="12155"/>
                    <a:pt x="3788" y="12289"/>
                    <a:pt x="3788" y="12423"/>
                  </a:cubicBezTo>
                  <a:cubicBezTo>
                    <a:pt x="3772" y="12439"/>
                    <a:pt x="3780" y="12448"/>
                    <a:pt x="3793" y="12448"/>
                  </a:cubicBezTo>
                  <a:cubicBezTo>
                    <a:pt x="3805" y="12448"/>
                    <a:pt x="3822" y="12439"/>
                    <a:pt x="3822" y="12423"/>
                  </a:cubicBezTo>
                  <a:cubicBezTo>
                    <a:pt x="3808" y="12284"/>
                    <a:pt x="3794" y="12150"/>
                    <a:pt x="3782" y="12021"/>
                  </a:cubicBezTo>
                  <a:close/>
                  <a:moveTo>
                    <a:pt x="1020" y="948"/>
                  </a:moveTo>
                  <a:cubicBezTo>
                    <a:pt x="953" y="948"/>
                    <a:pt x="953" y="1015"/>
                    <a:pt x="1020" y="1015"/>
                  </a:cubicBezTo>
                  <a:cubicBezTo>
                    <a:pt x="3221" y="1381"/>
                    <a:pt x="5356" y="2049"/>
                    <a:pt x="7391" y="3049"/>
                  </a:cubicBezTo>
                  <a:cubicBezTo>
                    <a:pt x="6690" y="3883"/>
                    <a:pt x="6057" y="4717"/>
                    <a:pt x="5423" y="5584"/>
                  </a:cubicBezTo>
                  <a:cubicBezTo>
                    <a:pt x="5323" y="5551"/>
                    <a:pt x="5189" y="5551"/>
                    <a:pt x="5089" y="5518"/>
                  </a:cubicBezTo>
                  <a:cubicBezTo>
                    <a:pt x="4922" y="5484"/>
                    <a:pt x="4722" y="5451"/>
                    <a:pt x="4556" y="5418"/>
                  </a:cubicBezTo>
                  <a:cubicBezTo>
                    <a:pt x="4222" y="5384"/>
                    <a:pt x="3922" y="5351"/>
                    <a:pt x="3555" y="5318"/>
                  </a:cubicBezTo>
                  <a:cubicBezTo>
                    <a:pt x="3221" y="5284"/>
                    <a:pt x="2888" y="5284"/>
                    <a:pt x="2521" y="5284"/>
                  </a:cubicBezTo>
                  <a:cubicBezTo>
                    <a:pt x="2154" y="5318"/>
                    <a:pt x="1754" y="5351"/>
                    <a:pt x="1420" y="5351"/>
                  </a:cubicBezTo>
                  <a:cubicBezTo>
                    <a:pt x="1353" y="5351"/>
                    <a:pt x="1353" y="5384"/>
                    <a:pt x="1420" y="5384"/>
                  </a:cubicBezTo>
                  <a:cubicBezTo>
                    <a:pt x="1656" y="5361"/>
                    <a:pt x="1908" y="5337"/>
                    <a:pt x="2166" y="5337"/>
                  </a:cubicBezTo>
                  <a:cubicBezTo>
                    <a:pt x="2272" y="5337"/>
                    <a:pt x="2380" y="5341"/>
                    <a:pt x="2487" y="5351"/>
                  </a:cubicBezTo>
                  <a:cubicBezTo>
                    <a:pt x="2854" y="5351"/>
                    <a:pt x="3155" y="5351"/>
                    <a:pt x="3521" y="5384"/>
                  </a:cubicBezTo>
                  <a:cubicBezTo>
                    <a:pt x="3888" y="5418"/>
                    <a:pt x="4255" y="5484"/>
                    <a:pt x="4589" y="5551"/>
                  </a:cubicBezTo>
                  <a:lnTo>
                    <a:pt x="5056" y="5651"/>
                  </a:lnTo>
                  <a:cubicBezTo>
                    <a:pt x="5156" y="5651"/>
                    <a:pt x="5256" y="5685"/>
                    <a:pt x="5323" y="5685"/>
                  </a:cubicBezTo>
                  <a:cubicBezTo>
                    <a:pt x="4722" y="6552"/>
                    <a:pt x="4122" y="7419"/>
                    <a:pt x="3555" y="8320"/>
                  </a:cubicBezTo>
                  <a:cubicBezTo>
                    <a:pt x="2321" y="10221"/>
                    <a:pt x="1186" y="12189"/>
                    <a:pt x="19" y="14124"/>
                  </a:cubicBezTo>
                  <a:cubicBezTo>
                    <a:pt x="1" y="14161"/>
                    <a:pt x="23" y="14187"/>
                    <a:pt x="46" y="14187"/>
                  </a:cubicBezTo>
                  <a:cubicBezTo>
                    <a:pt x="65" y="14187"/>
                    <a:pt x="86" y="14169"/>
                    <a:pt x="86" y="14124"/>
                  </a:cubicBezTo>
                  <a:cubicBezTo>
                    <a:pt x="753" y="13057"/>
                    <a:pt x="1420" y="11956"/>
                    <a:pt x="2087" y="10888"/>
                  </a:cubicBezTo>
                  <a:cubicBezTo>
                    <a:pt x="2454" y="10321"/>
                    <a:pt x="2788" y="9787"/>
                    <a:pt x="3121" y="9220"/>
                  </a:cubicBezTo>
                  <a:cubicBezTo>
                    <a:pt x="3155" y="9320"/>
                    <a:pt x="3155" y="9320"/>
                    <a:pt x="3188" y="9454"/>
                  </a:cubicBezTo>
                  <a:cubicBezTo>
                    <a:pt x="3255" y="9587"/>
                    <a:pt x="3288" y="9721"/>
                    <a:pt x="3321" y="9854"/>
                  </a:cubicBezTo>
                  <a:cubicBezTo>
                    <a:pt x="3421" y="10121"/>
                    <a:pt x="3488" y="10355"/>
                    <a:pt x="3555" y="10655"/>
                  </a:cubicBezTo>
                  <a:cubicBezTo>
                    <a:pt x="3622" y="10922"/>
                    <a:pt x="3655" y="11222"/>
                    <a:pt x="3722" y="11522"/>
                  </a:cubicBezTo>
                  <a:cubicBezTo>
                    <a:pt x="3741" y="11609"/>
                    <a:pt x="3755" y="11696"/>
                    <a:pt x="3764" y="11783"/>
                  </a:cubicBezTo>
                  <a:lnTo>
                    <a:pt x="3764" y="11783"/>
                  </a:lnTo>
                  <a:cubicBezTo>
                    <a:pt x="3759" y="11684"/>
                    <a:pt x="3755" y="11586"/>
                    <a:pt x="3755" y="11489"/>
                  </a:cubicBezTo>
                  <a:cubicBezTo>
                    <a:pt x="3722" y="11188"/>
                    <a:pt x="3688" y="10922"/>
                    <a:pt x="3655" y="10655"/>
                  </a:cubicBezTo>
                  <a:cubicBezTo>
                    <a:pt x="3588" y="10355"/>
                    <a:pt x="3521" y="10054"/>
                    <a:pt x="3455" y="9787"/>
                  </a:cubicBezTo>
                  <a:cubicBezTo>
                    <a:pt x="3421" y="9654"/>
                    <a:pt x="3355" y="9487"/>
                    <a:pt x="3321" y="9354"/>
                  </a:cubicBezTo>
                  <a:cubicBezTo>
                    <a:pt x="3288" y="9287"/>
                    <a:pt x="3255" y="9187"/>
                    <a:pt x="3221" y="9120"/>
                  </a:cubicBezTo>
                  <a:cubicBezTo>
                    <a:pt x="3955" y="7953"/>
                    <a:pt x="4722" y="6819"/>
                    <a:pt x="5523" y="5685"/>
                  </a:cubicBezTo>
                  <a:cubicBezTo>
                    <a:pt x="5523" y="5685"/>
                    <a:pt x="5523" y="5651"/>
                    <a:pt x="5523" y="5651"/>
                  </a:cubicBezTo>
                  <a:cubicBezTo>
                    <a:pt x="5623" y="5551"/>
                    <a:pt x="5690" y="5451"/>
                    <a:pt x="5756" y="5318"/>
                  </a:cubicBezTo>
                  <a:cubicBezTo>
                    <a:pt x="6023" y="4984"/>
                    <a:pt x="6257" y="4650"/>
                    <a:pt x="6524" y="4284"/>
                  </a:cubicBezTo>
                  <a:cubicBezTo>
                    <a:pt x="6757" y="4817"/>
                    <a:pt x="7024" y="5284"/>
                    <a:pt x="7291" y="5851"/>
                  </a:cubicBezTo>
                  <a:cubicBezTo>
                    <a:pt x="7558" y="6418"/>
                    <a:pt x="7825" y="7019"/>
                    <a:pt x="8025" y="7619"/>
                  </a:cubicBezTo>
                  <a:cubicBezTo>
                    <a:pt x="8492" y="8753"/>
                    <a:pt x="8859" y="9954"/>
                    <a:pt x="9092" y="11188"/>
                  </a:cubicBezTo>
                  <a:cubicBezTo>
                    <a:pt x="9092" y="11205"/>
                    <a:pt x="9109" y="11214"/>
                    <a:pt x="9125" y="11214"/>
                  </a:cubicBezTo>
                  <a:cubicBezTo>
                    <a:pt x="9142" y="11214"/>
                    <a:pt x="9159" y="11205"/>
                    <a:pt x="9159" y="11188"/>
                  </a:cubicBezTo>
                  <a:cubicBezTo>
                    <a:pt x="8925" y="9954"/>
                    <a:pt x="8592" y="8720"/>
                    <a:pt x="8191" y="7519"/>
                  </a:cubicBezTo>
                  <a:cubicBezTo>
                    <a:pt x="7958" y="6985"/>
                    <a:pt x="7758" y="6418"/>
                    <a:pt x="7491" y="5851"/>
                  </a:cubicBezTo>
                  <a:cubicBezTo>
                    <a:pt x="7257" y="5284"/>
                    <a:pt x="6957" y="4751"/>
                    <a:pt x="6590" y="4250"/>
                  </a:cubicBezTo>
                  <a:lnTo>
                    <a:pt x="7491" y="3049"/>
                  </a:lnTo>
                  <a:lnTo>
                    <a:pt x="7524" y="3016"/>
                  </a:lnTo>
                  <a:lnTo>
                    <a:pt x="7791" y="2682"/>
                  </a:lnTo>
                  <a:lnTo>
                    <a:pt x="8325" y="1949"/>
                  </a:lnTo>
                  <a:cubicBezTo>
                    <a:pt x="9125" y="2616"/>
                    <a:pt x="9959" y="3216"/>
                    <a:pt x="10727" y="3850"/>
                  </a:cubicBezTo>
                  <a:cubicBezTo>
                    <a:pt x="11527" y="4517"/>
                    <a:pt x="12261" y="5184"/>
                    <a:pt x="12995" y="5918"/>
                  </a:cubicBezTo>
                  <a:cubicBezTo>
                    <a:pt x="13005" y="5928"/>
                    <a:pt x="13014" y="5932"/>
                    <a:pt x="13023" y="5932"/>
                  </a:cubicBezTo>
                  <a:cubicBezTo>
                    <a:pt x="13042" y="5932"/>
                    <a:pt x="13052" y="5908"/>
                    <a:pt x="13028" y="5885"/>
                  </a:cubicBezTo>
                  <a:cubicBezTo>
                    <a:pt x="12294" y="5151"/>
                    <a:pt x="11561" y="4450"/>
                    <a:pt x="10760" y="3750"/>
                  </a:cubicBezTo>
                  <a:cubicBezTo>
                    <a:pt x="10026" y="3083"/>
                    <a:pt x="9226" y="2449"/>
                    <a:pt x="8425" y="1848"/>
                  </a:cubicBezTo>
                  <a:cubicBezTo>
                    <a:pt x="8630" y="1549"/>
                    <a:pt x="8850" y="1256"/>
                    <a:pt x="9082" y="971"/>
                  </a:cubicBezTo>
                  <a:lnTo>
                    <a:pt x="9082" y="971"/>
                  </a:lnTo>
                  <a:cubicBezTo>
                    <a:pt x="8908" y="1178"/>
                    <a:pt x="8739" y="1374"/>
                    <a:pt x="8592" y="1548"/>
                  </a:cubicBezTo>
                  <a:cubicBezTo>
                    <a:pt x="8225" y="2015"/>
                    <a:pt x="7825" y="2449"/>
                    <a:pt x="7458" y="2916"/>
                  </a:cubicBezTo>
                  <a:cubicBezTo>
                    <a:pt x="5423" y="1915"/>
                    <a:pt x="3255" y="1281"/>
                    <a:pt x="1020" y="94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7"/>
            <p:cNvSpPr/>
            <p:nvPr/>
          </p:nvSpPr>
          <p:spPr>
            <a:xfrm>
              <a:off x="5232250" y="3592125"/>
              <a:ext cx="335000" cy="478100"/>
            </a:xfrm>
            <a:custGeom>
              <a:avLst/>
              <a:gdLst/>
              <a:ahLst/>
              <a:cxnLst/>
              <a:rect l="l" t="t" r="r" b="b"/>
              <a:pathLst>
                <a:path w="13400" h="19124" extrusionOk="0">
                  <a:moveTo>
                    <a:pt x="6784" y="0"/>
                  </a:moveTo>
                  <a:cubicBezTo>
                    <a:pt x="6735" y="0"/>
                    <a:pt x="6687" y="1"/>
                    <a:pt x="6638" y="3"/>
                  </a:cubicBezTo>
                  <a:cubicBezTo>
                    <a:pt x="5671" y="103"/>
                    <a:pt x="4770" y="536"/>
                    <a:pt x="4103" y="1237"/>
                  </a:cubicBezTo>
                  <a:cubicBezTo>
                    <a:pt x="2769" y="2505"/>
                    <a:pt x="1868" y="4172"/>
                    <a:pt x="1501" y="5974"/>
                  </a:cubicBezTo>
                  <a:cubicBezTo>
                    <a:pt x="1034" y="8075"/>
                    <a:pt x="901" y="10243"/>
                    <a:pt x="667" y="12345"/>
                  </a:cubicBezTo>
                  <a:cubicBezTo>
                    <a:pt x="567" y="13446"/>
                    <a:pt x="434" y="14546"/>
                    <a:pt x="300" y="15647"/>
                  </a:cubicBezTo>
                  <a:cubicBezTo>
                    <a:pt x="200" y="16748"/>
                    <a:pt x="33" y="17849"/>
                    <a:pt x="0" y="18950"/>
                  </a:cubicBezTo>
                  <a:cubicBezTo>
                    <a:pt x="0" y="19063"/>
                    <a:pt x="86" y="19123"/>
                    <a:pt x="179" y="19123"/>
                  </a:cubicBezTo>
                  <a:cubicBezTo>
                    <a:pt x="249" y="19123"/>
                    <a:pt x="324" y="19088"/>
                    <a:pt x="367" y="19016"/>
                  </a:cubicBezTo>
                  <a:cubicBezTo>
                    <a:pt x="601" y="17882"/>
                    <a:pt x="701" y="16681"/>
                    <a:pt x="834" y="15514"/>
                  </a:cubicBezTo>
                  <a:cubicBezTo>
                    <a:pt x="1001" y="14346"/>
                    <a:pt x="1168" y="13179"/>
                    <a:pt x="1301" y="12011"/>
                  </a:cubicBezTo>
                  <a:cubicBezTo>
                    <a:pt x="1568" y="10077"/>
                    <a:pt x="1735" y="8042"/>
                    <a:pt x="2268" y="6140"/>
                  </a:cubicBezTo>
                  <a:cubicBezTo>
                    <a:pt x="2702" y="4539"/>
                    <a:pt x="3436" y="2871"/>
                    <a:pt x="4737" y="1771"/>
                  </a:cubicBezTo>
                  <a:cubicBezTo>
                    <a:pt x="5371" y="1170"/>
                    <a:pt x="6205" y="837"/>
                    <a:pt x="7072" y="837"/>
                  </a:cubicBezTo>
                  <a:cubicBezTo>
                    <a:pt x="7972" y="937"/>
                    <a:pt x="8806" y="1270"/>
                    <a:pt x="9474" y="1837"/>
                  </a:cubicBezTo>
                  <a:cubicBezTo>
                    <a:pt x="11041" y="3005"/>
                    <a:pt x="12342" y="4473"/>
                    <a:pt x="13310" y="6140"/>
                  </a:cubicBezTo>
                  <a:cubicBezTo>
                    <a:pt x="13319" y="6150"/>
                    <a:pt x="13332" y="6154"/>
                    <a:pt x="13344" y="6154"/>
                  </a:cubicBezTo>
                  <a:cubicBezTo>
                    <a:pt x="13373" y="6154"/>
                    <a:pt x="13400" y="6131"/>
                    <a:pt x="13376" y="6107"/>
                  </a:cubicBezTo>
                  <a:cubicBezTo>
                    <a:pt x="12843" y="5106"/>
                    <a:pt x="12276" y="4139"/>
                    <a:pt x="11608" y="3238"/>
                  </a:cubicBezTo>
                  <a:cubicBezTo>
                    <a:pt x="11008" y="2304"/>
                    <a:pt x="10241" y="1504"/>
                    <a:pt x="9340" y="837"/>
                  </a:cubicBezTo>
                  <a:cubicBezTo>
                    <a:pt x="8580" y="298"/>
                    <a:pt x="7699" y="0"/>
                    <a:pt x="67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7"/>
            <p:cNvSpPr/>
            <p:nvPr/>
          </p:nvSpPr>
          <p:spPr>
            <a:xfrm>
              <a:off x="5299800" y="3578725"/>
              <a:ext cx="447825" cy="397925"/>
            </a:xfrm>
            <a:custGeom>
              <a:avLst/>
              <a:gdLst/>
              <a:ahLst/>
              <a:cxnLst/>
              <a:rect l="l" t="t" r="r" b="b"/>
              <a:pathLst>
                <a:path w="17913" h="15917" extrusionOk="0">
                  <a:moveTo>
                    <a:pt x="14154" y="3364"/>
                  </a:moveTo>
                  <a:cubicBezTo>
                    <a:pt x="14575" y="3364"/>
                    <a:pt x="14997" y="3509"/>
                    <a:pt x="15044" y="3841"/>
                  </a:cubicBezTo>
                  <a:cubicBezTo>
                    <a:pt x="15090" y="4208"/>
                    <a:pt x="14744" y="4358"/>
                    <a:pt x="14345" y="4358"/>
                  </a:cubicBezTo>
                  <a:cubicBezTo>
                    <a:pt x="13874" y="4358"/>
                    <a:pt x="13330" y="4148"/>
                    <a:pt x="13276" y="3841"/>
                  </a:cubicBezTo>
                  <a:cubicBezTo>
                    <a:pt x="13224" y="3543"/>
                    <a:pt x="13688" y="3364"/>
                    <a:pt x="14154" y="3364"/>
                  </a:cubicBezTo>
                  <a:close/>
                  <a:moveTo>
                    <a:pt x="16499" y="9316"/>
                  </a:moveTo>
                  <a:cubicBezTo>
                    <a:pt x="16705" y="9316"/>
                    <a:pt x="16930" y="9416"/>
                    <a:pt x="17012" y="9645"/>
                  </a:cubicBezTo>
                  <a:cubicBezTo>
                    <a:pt x="17077" y="9791"/>
                    <a:pt x="16881" y="9866"/>
                    <a:pt x="16655" y="9866"/>
                  </a:cubicBezTo>
                  <a:cubicBezTo>
                    <a:pt x="16417" y="9866"/>
                    <a:pt x="16146" y="9783"/>
                    <a:pt x="16112" y="9612"/>
                  </a:cubicBezTo>
                  <a:cubicBezTo>
                    <a:pt x="16095" y="9425"/>
                    <a:pt x="16286" y="9316"/>
                    <a:pt x="16499" y="9316"/>
                  </a:cubicBezTo>
                  <a:close/>
                  <a:moveTo>
                    <a:pt x="6582" y="9944"/>
                  </a:moveTo>
                  <a:cubicBezTo>
                    <a:pt x="6590" y="9944"/>
                    <a:pt x="6597" y="9944"/>
                    <a:pt x="6605" y="9945"/>
                  </a:cubicBezTo>
                  <a:cubicBezTo>
                    <a:pt x="7201" y="10012"/>
                    <a:pt x="7534" y="12114"/>
                    <a:pt x="6561" y="12114"/>
                  </a:cubicBezTo>
                  <a:cubicBezTo>
                    <a:pt x="6553" y="12114"/>
                    <a:pt x="6546" y="12114"/>
                    <a:pt x="6538" y="12114"/>
                  </a:cubicBezTo>
                  <a:cubicBezTo>
                    <a:pt x="5749" y="12081"/>
                    <a:pt x="6094" y="9944"/>
                    <a:pt x="6582" y="9944"/>
                  </a:cubicBezTo>
                  <a:close/>
                  <a:moveTo>
                    <a:pt x="11682" y="1"/>
                  </a:moveTo>
                  <a:cubicBezTo>
                    <a:pt x="7953" y="1"/>
                    <a:pt x="9340" y="4775"/>
                    <a:pt x="9340" y="4775"/>
                  </a:cubicBezTo>
                  <a:cubicBezTo>
                    <a:pt x="9340" y="4775"/>
                    <a:pt x="6763" y="2939"/>
                    <a:pt x="4268" y="2939"/>
                  </a:cubicBezTo>
                  <a:cubicBezTo>
                    <a:pt x="4224" y="2939"/>
                    <a:pt x="4180" y="2939"/>
                    <a:pt x="4136" y="2940"/>
                  </a:cubicBezTo>
                  <a:cubicBezTo>
                    <a:pt x="1601" y="2974"/>
                    <a:pt x="0" y="7177"/>
                    <a:pt x="2702" y="10946"/>
                  </a:cubicBezTo>
                  <a:cubicBezTo>
                    <a:pt x="3036" y="11413"/>
                    <a:pt x="3436" y="11813"/>
                    <a:pt x="3903" y="12180"/>
                  </a:cubicBezTo>
                  <a:cubicBezTo>
                    <a:pt x="3736" y="11080"/>
                    <a:pt x="3503" y="9178"/>
                    <a:pt x="4036" y="8178"/>
                  </a:cubicBezTo>
                  <a:cubicBezTo>
                    <a:pt x="4363" y="7550"/>
                    <a:pt x="4716" y="7291"/>
                    <a:pt x="4993" y="7291"/>
                  </a:cubicBezTo>
                  <a:cubicBezTo>
                    <a:pt x="5424" y="7291"/>
                    <a:pt x="5675" y="7913"/>
                    <a:pt x="5371" y="8745"/>
                  </a:cubicBezTo>
                  <a:cubicBezTo>
                    <a:pt x="4870" y="9979"/>
                    <a:pt x="4603" y="11313"/>
                    <a:pt x="4570" y="12647"/>
                  </a:cubicBezTo>
                  <a:cubicBezTo>
                    <a:pt x="5704" y="13348"/>
                    <a:pt x="6938" y="13948"/>
                    <a:pt x="8239" y="14349"/>
                  </a:cubicBezTo>
                  <a:cubicBezTo>
                    <a:pt x="8106" y="13748"/>
                    <a:pt x="8039" y="13114"/>
                    <a:pt x="8106" y="12481"/>
                  </a:cubicBezTo>
                  <a:cubicBezTo>
                    <a:pt x="8188" y="11659"/>
                    <a:pt x="8546" y="11242"/>
                    <a:pt x="8847" y="11242"/>
                  </a:cubicBezTo>
                  <a:cubicBezTo>
                    <a:pt x="9158" y="11242"/>
                    <a:pt x="9409" y="11684"/>
                    <a:pt x="9240" y="12581"/>
                  </a:cubicBezTo>
                  <a:cubicBezTo>
                    <a:pt x="9107" y="13248"/>
                    <a:pt x="9040" y="13948"/>
                    <a:pt x="9040" y="14649"/>
                  </a:cubicBezTo>
                  <a:cubicBezTo>
                    <a:pt x="10908" y="15216"/>
                    <a:pt x="12843" y="15650"/>
                    <a:pt x="14744" y="15916"/>
                  </a:cubicBezTo>
                  <a:cubicBezTo>
                    <a:pt x="15745" y="14649"/>
                    <a:pt x="16545" y="13248"/>
                    <a:pt x="17112" y="11713"/>
                  </a:cubicBezTo>
                  <a:cubicBezTo>
                    <a:pt x="15745" y="11380"/>
                    <a:pt x="12943" y="11313"/>
                    <a:pt x="13009" y="10312"/>
                  </a:cubicBezTo>
                  <a:cubicBezTo>
                    <a:pt x="13044" y="9868"/>
                    <a:pt x="13382" y="9692"/>
                    <a:pt x="13875" y="9692"/>
                  </a:cubicBezTo>
                  <a:cubicBezTo>
                    <a:pt x="14824" y="9692"/>
                    <a:pt x="16347" y="10343"/>
                    <a:pt x="17379" y="10980"/>
                  </a:cubicBezTo>
                  <a:cubicBezTo>
                    <a:pt x="17746" y="9845"/>
                    <a:pt x="17913" y="8611"/>
                    <a:pt x="17846" y="7410"/>
                  </a:cubicBezTo>
                  <a:cubicBezTo>
                    <a:pt x="16612" y="7077"/>
                    <a:pt x="15344" y="6877"/>
                    <a:pt x="14077" y="6777"/>
                  </a:cubicBezTo>
                  <a:cubicBezTo>
                    <a:pt x="11271" y="6545"/>
                    <a:pt x="11372" y="4975"/>
                    <a:pt x="13347" y="4975"/>
                  </a:cubicBezTo>
                  <a:cubicBezTo>
                    <a:pt x="13368" y="4975"/>
                    <a:pt x="13389" y="4975"/>
                    <a:pt x="13410" y="4975"/>
                  </a:cubicBezTo>
                  <a:cubicBezTo>
                    <a:pt x="14944" y="5009"/>
                    <a:pt x="16845" y="5943"/>
                    <a:pt x="17746" y="6410"/>
                  </a:cubicBezTo>
                  <a:cubicBezTo>
                    <a:pt x="17179" y="2574"/>
                    <a:pt x="14244" y="105"/>
                    <a:pt x="11875" y="5"/>
                  </a:cubicBezTo>
                  <a:cubicBezTo>
                    <a:pt x="11809" y="2"/>
                    <a:pt x="11745" y="1"/>
                    <a:pt x="116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7"/>
            <p:cNvSpPr/>
            <p:nvPr/>
          </p:nvSpPr>
          <p:spPr>
            <a:xfrm>
              <a:off x="5494100" y="3703100"/>
              <a:ext cx="207550" cy="268900"/>
            </a:xfrm>
            <a:custGeom>
              <a:avLst/>
              <a:gdLst/>
              <a:ahLst/>
              <a:cxnLst/>
              <a:rect l="l" t="t" r="r" b="b"/>
              <a:pathLst>
                <a:path w="8302" h="10756" extrusionOk="0">
                  <a:moveTo>
                    <a:pt x="1735" y="0"/>
                  </a:moveTo>
                  <a:cubicBezTo>
                    <a:pt x="1701" y="0"/>
                    <a:pt x="1701" y="0"/>
                    <a:pt x="1701" y="34"/>
                  </a:cubicBezTo>
                  <a:cubicBezTo>
                    <a:pt x="1802" y="267"/>
                    <a:pt x="1902" y="501"/>
                    <a:pt x="2035" y="701"/>
                  </a:cubicBezTo>
                  <a:cubicBezTo>
                    <a:pt x="1868" y="934"/>
                    <a:pt x="1768" y="1168"/>
                    <a:pt x="1668" y="1435"/>
                  </a:cubicBezTo>
                  <a:cubicBezTo>
                    <a:pt x="1535" y="1701"/>
                    <a:pt x="1435" y="2002"/>
                    <a:pt x="1335" y="2269"/>
                  </a:cubicBezTo>
                  <a:cubicBezTo>
                    <a:pt x="1101" y="2836"/>
                    <a:pt x="901" y="3369"/>
                    <a:pt x="701" y="3903"/>
                  </a:cubicBezTo>
                  <a:cubicBezTo>
                    <a:pt x="434" y="4704"/>
                    <a:pt x="234" y="5538"/>
                    <a:pt x="0" y="6338"/>
                  </a:cubicBezTo>
                  <a:cubicBezTo>
                    <a:pt x="267" y="5504"/>
                    <a:pt x="601" y="4704"/>
                    <a:pt x="901" y="3903"/>
                  </a:cubicBezTo>
                  <a:cubicBezTo>
                    <a:pt x="1134" y="3369"/>
                    <a:pt x="1301" y="2802"/>
                    <a:pt x="1535" y="2235"/>
                  </a:cubicBezTo>
                  <a:cubicBezTo>
                    <a:pt x="1635" y="2002"/>
                    <a:pt x="1735" y="1735"/>
                    <a:pt x="1835" y="1501"/>
                  </a:cubicBezTo>
                  <a:cubicBezTo>
                    <a:pt x="1935" y="1268"/>
                    <a:pt x="2035" y="1068"/>
                    <a:pt x="2102" y="834"/>
                  </a:cubicBezTo>
                  <a:cubicBezTo>
                    <a:pt x="2202" y="1001"/>
                    <a:pt x="2302" y="1201"/>
                    <a:pt x="2402" y="1368"/>
                  </a:cubicBezTo>
                  <a:cubicBezTo>
                    <a:pt x="2635" y="1802"/>
                    <a:pt x="2836" y="2235"/>
                    <a:pt x="3069" y="2669"/>
                  </a:cubicBezTo>
                  <a:cubicBezTo>
                    <a:pt x="3303" y="3136"/>
                    <a:pt x="3536" y="3603"/>
                    <a:pt x="3770" y="4070"/>
                  </a:cubicBezTo>
                  <a:cubicBezTo>
                    <a:pt x="3703" y="4237"/>
                    <a:pt x="3670" y="4403"/>
                    <a:pt x="3636" y="4570"/>
                  </a:cubicBezTo>
                  <a:cubicBezTo>
                    <a:pt x="3603" y="4770"/>
                    <a:pt x="3569" y="5004"/>
                    <a:pt x="3536" y="5204"/>
                  </a:cubicBezTo>
                  <a:cubicBezTo>
                    <a:pt x="3469" y="5671"/>
                    <a:pt x="3403" y="6071"/>
                    <a:pt x="3336" y="6538"/>
                  </a:cubicBezTo>
                  <a:cubicBezTo>
                    <a:pt x="3303" y="7005"/>
                    <a:pt x="3269" y="7506"/>
                    <a:pt x="3236" y="7939"/>
                  </a:cubicBezTo>
                  <a:cubicBezTo>
                    <a:pt x="3203" y="8373"/>
                    <a:pt x="3203" y="8840"/>
                    <a:pt x="3136" y="9274"/>
                  </a:cubicBezTo>
                  <a:cubicBezTo>
                    <a:pt x="3136" y="9307"/>
                    <a:pt x="3153" y="9324"/>
                    <a:pt x="3169" y="9324"/>
                  </a:cubicBezTo>
                  <a:cubicBezTo>
                    <a:pt x="3186" y="9324"/>
                    <a:pt x="3203" y="9307"/>
                    <a:pt x="3203" y="9274"/>
                  </a:cubicBezTo>
                  <a:cubicBezTo>
                    <a:pt x="3236" y="8340"/>
                    <a:pt x="3336" y="7439"/>
                    <a:pt x="3536" y="6538"/>
                  </a:cubicBezTo>
                  <a:cubicBezTo>
                    <a:pt x="3603" y="6071"/>
                    <a:pt x="3670" y="5638"/>
                    <a:pt x="3736" y="5204"/>
                  </a:cubicBezTo>
                  <a:cubicBezTo>
                    <a:pt x="3770" y="4970"/>
                    <a:pt x="3836" y="4770"/>
                    <a:pt x="3870" y="4537"/>
                  </a:cubicBezTo>
                  <a:cubicBezTo>
                    <a:pt x="3870" y="4470"/>
                    <a:pt x="3903" y="4403"/>
                    <a:pt x="3903" y="4337"/>
                  </a:cubicBezTo>
                  <a:cubicBezTo>
                    <a:pt x="4070" y="4670"/>
                    <a:pt x="4237" y="4970"/>
                    <a:pt x="4370" y="5304"/>
                  </a:cubicBezTo>
                  <a:cubicBezTo>
                    <a:pt x="5271" y="7072"/>
                    <a:pt x="6071" y="8873"/>
                    <a:pt x="6738" y="10741"/>
                  </a:cubicBezTo>
                  <a:cubicBezTo>
                    <a:pt x="6748" y="10751"/>
                    <a:pt x="6758" y="10755"/>
                    <a:pt x="6767" y="10755"/>
                  </a:cubicBezTo>
                  <a:cubicBezTo>
                    <a:pt x="6788" y="10755"/>
                    <a:pt x="6805" y="10731"/>
                    <a:pt x="6805" y="10708"/>
                  </a:cubicBezTo>
                  <a:cubicBezTo>
                    <a:pt x="6105" y="8840"/>
                    <a:pt x="5437" y="6972"/>
                    <a:pt x="4604" y="5137"/>
                  </a:cubicBezTo>
                  <a:cubicBezTo>
                    <a:pt x="4203" y="4303"/>
                    <a:pt x="3803" y="3503"/>
                    <a:pt x="3369" y="2702"/>
                  </a:cubicBezTo>
                  <a:lnTo>
                    <a:pt x="3369" y="2702"/>
                  </a:lnTo>
                  <a:cubicBezTo>
                    <a:pt x="3536" y="2736"/>
                    <a:pt x="3670" y="2769"/>
                    <a:pt x="3836" y="2802"/>
                  </a:cubicBezTo>
                  <a:lnTo>
                    <a:pt x="4470" y="2936"/>
                  </a:lnTo>
                  <a:cubicBezTo>
                    <a:pt x="4870" y="3002"/>
                    <a:pt x="5271" y="3102"/>
                    <a:pt x="5671" y="3203"/>
                  </a:cubicBezTo>
                  <a:cubicBezTo>
                    <a:pt x="6538" y="3369"/>
                    <a:pt x="7406" y="3603"/>
                    <a:pt x="8239" y="3903"/>
                  </a:cubicBezTo>
                  <a:cubicBezTo>
                    <a:pt x="8244" y="3908"/>
                    <a:pt x="8249" y="3910"/>
                    <a:pt x="8254" y="3910"/>
                  </a:cubicBezTo>
                  <a:cubicBezTo>
                    <a:pt x="8281" y="3910"/>
                    <a:pt x="8301" y="3836"/>
                    <a:pt x="8273" y="3836"/>
                  </a:cubicBezTo>
                  <a:cubicBezTo>
                    <a:pt x="7406" y="3569"/>
                    <a:pt x="6538" y="3269"/>
                    <a:pt x="5704" y="3036"/>
                  </a:cubicBezTo>
                  <a:cubicBezTo>
                    <a:pt x="5304" y="2936"/>
                    <a:pt x="4870" y="2836"/>
                    <a:pt x="4470" y="2736"/>
                  </a:cubicBezTo>
                  <a:cubicBezTo>
                    <a:pt x="4270" y="2702"/>
                    <a:pt x="4070" y="2669"/>
                    <a:pt x="3870" y="2635"/>
                  </a:cubicBezTo>
                  <a:cubicBezTo>
                    <a:pt x="3723" y="2587"/>
                    <a:pt x="3577" y="2556"/>
                    <a:pt x="3430" y="2556"/>
                  </a:cubicBezTo>
                  <a:cubicBezTo>
                    <a:pt x="3377" y="2556"/>
                    <a:pt x="3323" y="2560"/>
                    <a:pt x="3269" y="2569"/>
                  </a:cubicBezTo>
                  <a:cubicBezTo>
                    <a:pt x="3269" y="2535"/>
                    <a:pt x="3269" y="2502"/>
                    <a:pt x="3236" y="2469"/>
                  </a:cubicBezTo>
                  <a:cubicBezTo>
                    <a:pt x="3136" y="2302"/>
                    <a:pt x="3069" y="2135"/>
                    <a:pt x="2969" y="1968"/>
                  </a:cubicBezTo>
                  <a:lnTo>
                    <a:pt x="2969" y="1968"/>
                  </a:lnTo>
                  <a:lnTo>
                    <a:pt x="3469" y="2035"/>
                  </a:lnTo>
                  <a:cubicBezTo>
                    <a:pt x="3703" y="2035"/>
                    <a:pt x="3936" y="2068"/>
                    <a:pt x="4170" y="2102"/>
                  </a:cubicBezTo>
                  <a:cubicBezTo>
                    <a:pt x="4403" y="2135"/>
                    <a:pt x="4637" y="2168"/>
                    <a:pt x="4870" y="2235"/>
                  </a:cubicBezTo>
                  <a:cubicBezTo>
                    <a:pt x="5104" y="2269"/>
                    <a:pt x="5371" y="2335"/>
                    <a:pt x="5604" y="2435"/>
                  </a:cubicBezTo>
                  <a:cubicBezTo>
                    <a:pt x="5638" y="2435"/>
                    <a:pt x="5671" y="2369"/>
                    <a:pt x="5604" y="2335"/>
                  </a:cubicBezTo>
                  <a:cubicBezTo>
                    <a:pt x="5371" y="2302"/>
                    <a:pt x="5137" y="2235"/>
                    <a:pt x="4904" y="2168"/>
                  </a:cubicBezTo>
                  <a:lnTo>
                    <a:pt x="4203" y="2002"/>
                  </a:lnTo>
                  <a:cubicBezTo>
                    <a:pt x="3970" y="1968"/>
                    <a:pt x="3736" y="1902"/>
                    <a:pt x="3503" y="1868"/>
                  </a:cubicBezTo>
                  <a:cubicBezTo>
                    <a:pt x="3269" y="1835"/>
                    <a:pt x="3069" y="1802"/>
                    <a:pt x="2836" y="1768"/>
                  </a:cubicBezTo>
                  <a:lnTo>
                    <a:pt x="2502" y="1201"/>
                  </a:lnTo>
                  <a:cubicBezTo>
                    <a:pt x="2302" y="767"/>
                    <a:pt x="2035" y="367"/>
                    <a:pt x="17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7"/>
            <p:cNvSpPr/>
            <p:nvPr/>
          </p:nvSpPr>
          <p:spPr>
            <a:xfrm>
              <a:off x="5066300" y="4012475"/>
              <a:ext cx="442000" cy="527075"/>
            </a:xfrm>
            <a:custGeom>
              <a:avLst/>
              <a:gdLst/>
              <a:ahLst/>
              <a:cxnLst/>
              <a:rect l="l" t="t" r="r" b="b"/>
              <a:pathLst>
                <a:path w="17680" h="21083" extrusionOk="0">
                  <a:moveTo>
                    <a:pt x="0" y="1"/>
                  </a:moveTo>
                  <a:lnTo>
                    <a:pt x="300" y="5905"/>
                  </a:lnTo>
                  <a:lnTo>
                    <a:pt x="1001" y="21083"/>
                  </a:lnTo>
                  <a:lnTo>
                    <a:pt x="16679" y="21083"/>
                  </a:lnTo>
                  <a:lnTo>
                    <a:pt x="17379" y="5905"/>
                  </a:lnTo>
                  <a:lnTo>
                    <a:pt x="1767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7"/>
            <p:cNvSpPr/>
            <p:nvPr/>
          </p:nvSpPr>
          <p:spPr>
            <a:xfrm>
              <a:off x="5066300" y="4012475"/>
              <a:ext cx="442000" cy="147625"/>
            </a:xfrm>
            <a:custGeom>
              <a:avLst/>
              <a:gdLst/>
              <a:ahLst/>
              <a:cxnLst/>
              <a:rect l="l" t="t" r="r" b="b"/>
              <a:pathLst>
                <a:path w="17680" h="5905" extrusionOk="0">
                  <a:moveTo>
                    <a:pt x="0" y="1"/>
                  </a:moveTo>
                  <a:lnTo>
                    <a:pt x="300" y="5905"/>
                  </a:lnTo>
                  <a:lnTo>
                    <a:pt x="17379" y="5905"/>
                  </a:lnTo>
                  <a:lnTo>
                    <a:pt x="1767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7"/>
            <p:cNvSpPr/>
            <p:nvPr/>
          </p:nvSpPr>
          <p:spPr>
            <a:xfrm>
              <a:off x="5038775" y="3953275"/>
              <a:ext cx="497050" cy="119275"/>
            </a:xfrm>
            <a:custGeom>
              <a:avLst/>
              <a:gdLst/>
              <a:ahLst/>
              <a:cxnLst/>
              <a:rect l="l" t="t" r="r" b="b"/>
              <a:pathLst>
                <a:path w="19882" h="4771" extrusionOk="0">
                  <a:moveTo>
                    <a:pt x="0" y="0"/>
                  </a:moveTo>
                  <a:lnTo>
                    <a:pt x="0" y="4770"/>
                  </a:lnTo>
                  <a:lnTo>
                    <a:pt x="19881" y="4770"/>
                  </a:lnTo>
                  <a:lnTo>
                    <a:pt x="198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7"/>
            <p:cNvSpPr/>
            <p:nvPr/>
          </p:nvSpPr>
          <p:spPr>
            <a:xfrm>
              <a:off x="5382350" y="4539525"/>
              <a:ext cx="69250" cy="62575"/>
            </a:xfrm>
            <a:custGeom>
              <a:avLst/>
              <a:gdLst/>
              <a:ahLst/>
              <a:cxnLst/>
              <a:rect l="l" t="t" r="r" b="b"/>
              <a:pathLst>
                <a:path w="2770" h="2503" extrusionOk="0">
                  <a:moveTo>
                    <a:pt x="0" y="1"/>
                  </a:moveTo>
                  <a:lnTo>
                    <a:pt x="0" y="2502"/>
                  </a:lnTo>
                  <a:lnTo>
                    <a:pt x="2769" y="2502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7"/>
            <p:cNvSpPr/>
            <p:nvPr/>
          </p:nvSpPr>
          <p:spPr>
            <a:xfrm>
              <a:off x="5382350" y="4539525"/>
              <a:ext cx="69250" cy="30875"/>
            </a:xfrm>
            <a:custGeom>
              <a:avLst/>
              <a:gdLst/>
              <a:ahLst/>
              <a:cxnLst/>
              <a:rect l="l" t="t" r="r" b="b"/>
              <a:pathLst>
                <a:path w="2770" h="1235" extrusionOk="0">
                  <a:moveTo>
                    <a:pt x="0" y="1"/>
                  </a:moveTo>
                  <a:lnTo>
                    <a:pt x="0" y="1235"/>
                  </a:lnTo>
                  <a:lnTo>
                    <a:pt x="2769" y="1235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7"/>
            <p:cNvSpPr/>
            <p:nvPr/>
          </p:nvSpPr>
          <p:spPr>
            <a:xfrm>
              <a:off x="5123000" y="4539525"/>
              <a:ext cx="68400" cy="62575"/>
            </a:xfrm>
            <a:custGeom>
              <a:avLst/>
              <a:gdLst/>
              <a:ahLst/>
              <a:cxnLst/>
              <a:rect l="l" t="t" r="r" b="b"/>
              <a:pathLst>
                <a:path w="2736" h="2503" extrusionOk="0">
                  <a:moveTo>
                    <a:pt x="0" y="1"/>
                  </a:moveTo>
                  <a:lnTo>
                    <a:pt x="0" y="2502"/>
                  </a:lnTo>
                  <a:lnTo>
                    <a:pt x="2736" y="2502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7"/>
            <p:cNvSpPr/>
            <p:nvPr/>
          </p:nvSpPr>
          <p:spPr>
            <a:xfrm>
              <a:off x="5123000" y="4539525"/>
              <a:ext cx="68400" cy="30875"/>
            </a:xfrm>
            <a:custGeom>
              <a:avLst/>
              <a:gdLst/>
              <a:ahLst/>
              <a:cxnLst/>
              <a:rect l="l" t="t" r="r" b="b"/>
              <a:pathLst>
                <a:path w="2736" h="1235" extrusionOk="0">
                  <a:moveTo>
                    <a:pt x="0" y="1"/>
                  </a:moveTo>
                  <a:lnTo>
                    <a:pt x="0" y="1235"/>
                  </a:lnTo>
                  <a:lnTo>
                    <a:pt x="2736" y="1235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p42"/>
          <p:cNvSpPr txBox="1">
            <a:spLocks noGrp="1"/>
          </p:cNvSpPr>
          <p:nvPr>
            <p:ph type="subTitle" idx="1"/>
          </p:nvPr>
        </p:nvSpPr>
        <p:spPr>
          <a:xfrm>
            <a:off x="720000" y="2409738"/>
            <a:ext cx="2574600" cy="14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r>
              <a:rPr lang="en" dirty="0"/>
              <a:t>Application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endParaRPr lang="en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E</a:t>
            </a:r>
            <a:r>
              <a:rPr lang="en" dirty="0"/>
              <a:t>vents</a:t>
            </a:r>
            <a:br>
              <a:rPr lang="en" dirty="0"/>
            </a:br>
            <a:endParaRPr lang="en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F</a:t>
            </a:r>
            <a:r>
              <a:rPr lang="en" dirty="0"/>
              <a:t>ind fr</a:t>
            </a:r>
            <a:r>
              <a:rPr lang="en-US" dirty="0" err="1"/>
              <a:t>ie</a:t>
            </a:r>
            <a:r>
              <a:rPr lang="en" dirty="0"/>
              <a:t>nds </a:t>
            </a:r>
            <a:endParaRPr dirty="0"/>
          </a:p>
        </p:txBody>
      </p:sp>
      <p:sp>
        <p:nvSpPr>
          <p:cNvPr id="977" name="Google Shape;977;p42"/>
          <p:cNvSpPr txBox="1">
            <a:spLocks noGrp="1"/>
          </p:cNvSpPr>
          <p:nvPr>
            <p:ph type="title"/>
          </p:nvPr>
        </p:nvSpPr>
        <p:spPr>
          <a:xfrm>
            <a:off x="1010752" y="1790026"/>
            <a:ext cx="1122847" cy="46525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Idea</a:t>
            </a:r>
            <a:endParaRPr dirty="0"/>
          </a:p>
        </p:txBody>
      </p:sp>
      <p:cxnSp>
        <p:nvCxnSpPr>
          <p:cNvPr id="978" name="Google Shape;978;p42"/>
          <p:cNvCxnSpPr/>
          <p:nvPr/>
        </p:nvCxnSpPr>
        <p:spPr>
          <a:xfrm>
            <a:off x="796200" y="2286175"/>
            <a:ext cx="15183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979" name="Google Shape;979;p42"/>
          <p:cNvGrpSpPr/>
          <p:nvPr/>
        </p:nvGrpSpPr>
        <p:grpSpPr>
          <a:xfrm>
            <a:off x="4457000" y="678188"/>
            <a:ext cx="3967037" cy="3787136"/>
            <a:chOff x="4457000" y="678188"/>
            <a:chExt cx="3967037" cy="3787136"/>
          </a:xfrm>
        </p:grpSpPr>
        <p:sp>
          <p:nvSpPr>
            <p:cNvPr id="980" name="Google Shape;980;p42"/>
            <p:cNvSpPr/>
            <p:nvPr/>
          </p:nvSpPr>
          <p:spPr>
            <a:xfrm>
              <a:off x="6757355" y="2829263"/>
              <a:ext cx="1666682" cy="656348"/>
            </a:xfrm>
            <a:custGeom>
              <a:avLst/>
              <a:gdLst/>
              <a:ahLst/>
              <a:cxnLst/>
              <a:rect l="l" t="t" r="r" b="b"/>
              <a:pathLst>
                <a:path w="76322" h="30056" extrusionOk="0">
                  <a:moveTo>
                    <a:pt x="0" y="1"/>
                  </a:moveTo>
                  <a:lnTo>
                    <a:pt x="1501" y="30055"/>
                  </a:lnTo>
                  <a:lnTo>
                    <a:pt x="74787" y="30055"/>
                  </a:lnTo>
                  <a:lnTo>
                    <a:pt x="763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42"/>
            <p:cNvSpPr/>
            <p:nvPr/>
          </p:nvSpPr>
          <p:spPr>
            <a:xfrm>
              <a:off x="7632910" y="2902111"/>
              <a:ext cx="695677" cy="227285"/>
            </a:xfrm>
            <a:custGeom>
              <a:avLst/>
              <a:gdLst/>
              <a:ahLst/>
              <a:cxnLst/>
              <a:rect l="l" t="t" r="r" b="b"/>
              <a:pathLst>
                <a:path w="31857" h="10408" extrusionOk="0">
                  <a:moveTo>
                    <a:pt x="31490" y="334"/>
                  </a:moveTo>
                  <a:lnTo>
                    <a:pt x="30856" y="10041"/>
                  </a:lnTo>
                  <a:lnTo>
                    <a:pt x="934" y="10041"/>
                  </a:lnTo>
                  <a:lnTo>
                    <a:pt x="401" y="334"/>
                  </a:lnTo>
                  <a:close/>
                  <a:moveTo>
                    <a:pt x="0" y="0"/>
                  </a:moveTo>
                  <a:lnTo>
                    <a:pt x="568" y="10408"/>
                  </a:lnTo>
                  <a:lnTo>
                    <a:pt x="31223" y="10408"/>
                  </a:lnTo>
                  <a:lnTo>
                    <a:pt x="3185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42"/>
            <p:cNvSpPr/>
            <p:nvPr/>
          </p:nvSpPr>
          <p:spPr>
            <a:xfrm>
              <a:off x="7661320" y="3186189"/>
              <a:ext cx="654164" cy="205447"/>
            </a:xfrm>
            <a:custGeom>
              <a:avLst/>
              <a:gdLst/>
              <a:ahLst/>
              <a:cxnLst/>
              <a:rect l="l" t="t" r="r" b="b"/>
              <a:pathLst>
                <a:path w="29956" h="9408" extrusionOk="0">
                  <a:moveTo>
                    <a:pt x="29555" y="368"/>
                  </a:moveTo>
                  <a:lnTo>
                    <a:pt x="29021" y="9040"/>
                  </a:lnTo>
                  <a:lnTo>
                    <a:pt x="834" y="9040"/>
                  </a:lnTo>
                  <a:lnTo>
                    <a:pt x="401" y="368"/>
                  </a:lnTo>
                  <a:close/>
                  <a:moveTo>
                    <a:pt x="0" y="1"/>
                  </a:moveTo>
                  <a:lnTo>
                    <a:pt x="467" y="9407"/>
                  </a:lnTo>
                  <a:lnTo>
                    <a:pt x="29355" y="9407"/>
                  </a:lnTo>
                  <a:lnTo>
                    <a:pt x="299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42"/>
            <p:cNvSpPr/>
            <p:nvPr/>
          </p:nvSpPr>
          <p:spPr>
            <a:xfrm>
              <a:off x="7925002" y="2985878"/>
              <a:ext cx="126767" cy="54659"/>
            </a:xfrm>
            <a:custGeom>
              <a:avLst/>
              <a:gdLst/>
              <a:ahLst/>
              <a:cxnLst/>
              <a:rect l="l" t="t" r="r" b="b"/>
              <a:pathLst>
                <a:path w="5805" h="2503" extrusionOk="0">
                  <a:moveTo>
                    <a:pt x="5371" y="334"/>
                  </a:moveTo>
                  <a:lnTo>
                    <a:pt x="5138" y="2135"/>
                  </a:lnTo>
                  <a:lnTo>
                    <a:pt x="668" y="2135"/>
                  </a:lnTo>
                  <a:lnTo>
                    <a:pt x="434" y="334"/>
                  </a:lnTo>
                  <a:close/>
                  <a:moveTo>
                    <a:pt x="1" y="0"/>
                  </a:moveTo>
                  <a:lnTo>
                    <a:pt x="334" y="2502"/>
                  </a:lnTo>
                  <a:lnTo>
                    <a:pt x="5471" y="2502"/>
                  </a:lnTo>
                  <a:lnTo>
                    <a:pt x="58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42"/>
            <p:cNvSpPr/>
            <p:nvPr/>
          </p:nvSpPr>
          <p:spPr>
            <a:xfrm>
              <a:off x="7925002" y="3261941"/>
              <a:ext cx="126767" cy="54659"/>
            </a:xfrm>
            <a:custGeom>
              <a:avLst/>
              <a:gdLst/>
              <a:ahLst/>
              <a:cxnLst/>
              <a:rect l="l" t="t" r="r" b="b"/>
              <a:pathLst>
                <a:path w="5805" h="2503" extrusionOk="0">
                  <a:moveTo>
                    <a:pt x="5371" y="334"/>
                  </a:moveTo>
                  <a:lnTo>
                    <a:pt x="5138" y="2136"/>
                  </a:lnTo>
                  <a:lnTo>
                    <a:pt x="668" y="2136"/>
                  </a:lnTo>
                  <a:lnTo>
                    <a:pt x="434" y="334"/>
                  </a:lnTo>
                  <a:close/>
                  <a:moveTo>
                    <a:pt x="1" y="1"/>
                  </a:moveTo>
                  <a:lnTo>
                    <a:pt x="334" y="2503"/>
                  </a:lnTo>
                  <a:lnTo>
                    <a:pt x="5471" y="2503"/>
                  </a:lnTo>
                  <a:lnTo>
                    <a:pt x="580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42"/>
            <p:cNvSpPr/>
            <p:nvPr/>
          </p:nvSpPr>
          <p:spPr>
            <a:xfrm>
              <a:off x="6846210" y="2902111"/>
              <a:ext cx="696420" cy="227285"/>
            </a:xfrm>
            <a:custGeom>
              <a:avLst/>
              <a:gdLst/>
              <a:ahLst/>
              <a:cxnLst/>
              <a:rect l="l" t="t" r="r" b="b"/>
              <a:pathLst>
                <a:path w="31891" h="10408" extrusionOk="0">
                  <a:moveTo>
                    <a:pt x="31490" y="334"/>
                  </a:moveTo>
                  <a:lnTo>
                    <a:pt x="30856" y="10041"/>
                  </a:lnTo>
                  <a:lnTo>
                    <a:pt x="935" y="10041"/>
                  </a:lnTo>
                  <a:lnTo>
                    <a:pt x="401" y="334"/>
                  </a:lnTo>
                  <a:close/>
                  <a:moveTo>
                    <a:pt x="1" y="0"/>
                  </a:moveTo>
                  <a:lnTo>
                    <a:pt x="568" y="10408"/>
                  </a:lnTo>
                  <a:lnTo>
                    <a:pt x="31223" y="10408"/>
                  </a:lnTo>
                  <a:lnTo>
                    <a:pt x="3189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42"/>
            <p:cNvSpPr/>
            <p:nvPr/>
          </p:nvSpPr>
          <p:spPr>
            <a:xfrm>
              <a:off x="6874620" y="3186189"/>
              <a:ext cx="653444" cy="205447"/>
            </a:xfrm>
            <a:custGeom>
              <a:avLst/>
              <a:gdLst/>
              <a:ahLst/>
              <a:cxnLst/>
              <a:rect l="l" t="t" r="r" b="b"/>
              <a:pathLst>
                <a:path w="29923" h="9408" extrusionOk="0">
                  <a:moveTo>
                    <a:pt x="29555" y="368"/>
                  </a:moveTo>
                  <a:lnTo>
                    <a:pt x="28988" y="9040"/>
                  </a:lnTo>
                  <a:lnTo>
                    <a:pt x="835" y="9040"/>
                  </a:lnTo>
                  <a:lnTo>
                    <a:pt x="401" y="368"/>
                  </a:lnTo>
                  <a:close/>
                  <a:moveTo>
                    <a:pt x="1" y="1"/>
                  </a:moveTo>
                  <a:lnTo>
                    <a:pt x="468" y="9407"/>
                  </a:lnTo>
                  <a:lnTo>
                    <a:pt x="29355" y="9407"/>
                  </a:lnTo>
                  <a:lnTo>
                    <a:pt x="2992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42"/>
            <p:cNvSpPr/>
            <p:nvPr/>
          </p:nvSpPr>
          <p:spPr>
            <a:xfrm>
              <a:off x="7138302" y="2985878"/>
              <a:ext cx="126789" cy="54659"/>
            </a:xfrm>
            <a:custGeom>
              <a:avLst/>
              <a:gdLst/>
              <a:ahLst/>
              <a:cxnLst/>
              <a:rect l="l" t="t" r="r" b="b"/>
              <a:pathLst>
                <a:path w="5806" h="2503" extrusionOk="0">
                  <a:moveTo>
                    <a:pt x="5371" y="334"/>
                  </a:moveTo>
                  <a:lnTo>
                    <a:pt x="5138" y="2135"/>
                  </a:lnTo>
                  <a:lnTo>
                    <a:pt x="635" y="2135"/>
                  </a:lnTo>
                  <a:lnTo>
                    <a:pt x="401" y="334"/>
                  </a:lnTo>
                  <a:close/>
                  <a:moveTo>
                    <a:pt x="1" y="0"/>
                  </a:moveTo>
                  <a:lnTo>
                    <a:pt x="335" y="2502"/>
                  </a:lnTo>
                  <a:lnTo>
                    <a:pt x="5472" y="2502"/>
                  </a:lnTo>
                  <a:lnTo>
                    <a:pt x="5805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42"/>
            <p:cNvSpPr/>
            <p:nvPr/>
          </p:nvSpPr>
          <p:spPr>
            <a:xfrm>
              <a:off x="7138302" y="3261941"/>
              <a:ext cx="126789" cy="54659"/>
            </a:xfrm>
            <a:custGeom>
              <a:avLst/>
              <a:gdLst/>
              <a:ahLst/>
              <a:cxnLst/>
              <a:rect l="l" t="t" r="r" b="b"/>
              <a:pathLst>
                <a:path w="5806" h="2503" extrusionOk="0">
                  <a:moveTo>
                    <a:pt x="5371" y="334"/>
                  </a:moveTo>
                  <a:lnTo>
                    <a:pt x="5138" y="2136"/>
                  </a:lnTo>
                  <a:lnTo>
                    <a:pt x="635" y="2136"/>
                  </a:lnTo>
                  <a:lnTo>
                    <a:pt x="401" y="334"/>
                  </a:lnTo>
                  <a:close/>
                  <a:moveTo>
                    <a:pt x="1" y="1"/>
                  </a:moveTo>
                  <a:lnTo>
                    <a:pt x="335" y="2503"/>
                  </a:lnTo>
                  <a:lnTo>
                    <a:pt x="5472" y="2503"/>
                  </a:lnTo>
                  <a:lnTo>
                    <a:pt x="5805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42"/>
            <p:cNvSpPr/>
            <p:nvPr/>
          </p:nvSpPr>
          <p:spPr>
            <a:xfrm>
              <a:off x="6864422" y="3485574"/>
              <a:ext cx="69225" cy="215645"/>
            </a:xfrm>
            <a:custGeom>
              <a:avLst/>
              <a:gdLst/>
              <a:ahLst/>
              <a:cxnLst/>
              <a:rect l="l" t="t" r="r" b="b"/>
              <a:pathLst>
                <a:path w="3170" h="9875" extrusionOk="0">
                  <a:moveTo>
                    <a:pt x="1" y="0"/>
                  </a:moveTo>
                  <a:lnTo>
                    <a:pt x="1" y="9874"/>
                  </a:lnTo>
                  <a:lnTo>
                    <a:pt x="1802" y="9874"/>
                  </a:lnTo>
                  <a:lnTo>
                    <a:pt x="2736" y="3269"/>
                  </a:lnTo>
                  <a:lnTo>
                    <a:pt x="3170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42"/>
            <p:cNvSpPr/>
            <p:nvPr/>
          </p:nvSpPr>
          <p:spPr>
            <a:xfrm>
              <a:off x="6864422" y="3485574"/>
              <a:ext cx="69225" cy="71409"/>
            </a:xfrm>
            <a:custGeom>
              <a:avLst/>
              <a:gdLst/>
              <a:ahLst/>
              <a:cxnLst/>
              <a:rect l="l" t="t" r="r" b="b"/>
              <a:pathLst>
                <a:path w="3170" h="3270" extrusionOk="0">
                  <a:moveTo>
                    <a:pt x="1" y="0"/>
                  </a:moveTo>
                  <a:lnTo>
                    <a:pt x="1" y="3269"/>
                  </a:lnTo>
                  <a:lnTo>
                    <a:pt x="2736" y="3269"/>
                  </a:lnTo>
                  <a:lnTo>
                    <a:pt x="317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42"/>
            <p:cNvSpPr/>
            <p:nvPr/>
          </p:nvSpPr>
          <p:spPr>
            <a:xfrm>
              <a:off x="8246967" y="3485574"/>
              <a:ext cx="69946" cy="215645"/>
            </a:xfrm>
            <a:custGeom>
              <a:avLst/>
              <a:gdLst/>
              <a:ahLst/>
              <a:cxnLst/>
              <a:rect l="l" t="t" r="r" b="b"/>
              <a:pathLst>
                <a:path w="3203" h="9875" extrusionOk="0">
                  <a:moveTo>
                    <a:pt x="1" y="0"/>
                  </a:moveTo>
                  <a:lnTo>
                    <a:pt x="468" y="3269"/>
                  </a:lnTo>
                  <a:lnTo>
                    <a:pt x="1402" y="9874"/>
                  </a:lnTo>
                  <a:lnTo>
                    <a:pt x="3203" y="9874"/>
                  </a:lnTo>
                  <a:lnTo>
                    <a:pt x="32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42"/>
            <p:cNvSpPr/>
            <p:nvPr/>
          </p:nvSpPr>
          <p:spPr>
            <a:xfrm>
              <a:off x="8246967" y="3485574"/>
              <a:ext cx="69946" cy="71409"/>
            </a:xfrm>
            <a:custGeom>
              <a:avLst/>
              <a:gdLst/>
              <a:ahLst/>
              <a:cxnLst/>
              <a:rect l="l" t="t" r="r" b="b"/>
              <a:pathLst>
                <a:path w="3203" h="3270" extrusionOk="0">
                  <a:moveTo>
                    <a:pt x="1" y="0"/>
                  </a:moveTo>
                  <a:lnTo>
                    <a:pt x="468" y="3269"/>
                  </a:lnTo>
                  <a:lnTo>
                    <a:pt x="3203" y="3269"/>
                  </a:lnTo>
                  <a:lnTo>
                    <a:pt x="32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42"/>
            <p:cNvSpPr/>
            <p:nvPr/>
          </p:nvSpPr>
          <p:spPr>
            <a:xfrm>
              <a:off x="6831645" y="1296677"/>
              <a:ext cx="1517357" cy="66299"/>
            </a:xfrm>
            <a:custGeom>
              <a:avLst/>
              <a:gdLst/>
              <a:ahLst/>
              <a:cxnLst/>
              <a:rect l="l" t="t" r="r" b="b"/>
              <a:pathLst>
                <a:path w="69484" h="3036" extrusionOk="0">
                  <a:moveTo>
                    <a:pt x="1" y="0"/>
                  </a:moveTo>
                  <a:lnTo>
                    <a:pt x="1" y="3036"/>
                  </a:lnTo>
                  <a:lnTo>
                    <a:pt x="69484" y="3036"/>
                  </a:lnTo>
                  <a:lnTo>
                    <a:pt x="6948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42"/>
            <p:cNvSpPr/>
            <p:nvPr/>
          </p:nvSpPr>
          <p:spPr>
            <a:xfrm>
              <a:off x="8197441" y="1362952"/>
              <a:ext cx="66299" cy="220013"/>
            </a:xfrm>
            <a:custGeom>
              <a:avLst/>
              <a:gdLst/>
              <a:ahLst/>
              <a:cxnLst/>
              <a:rect l="l" t="t" r="r" b="b"/>
              <a:pathLst>
                <a:path w="3036" h="10075" extrusionOk="0">
                  <a:moveTo>
                    <a:pt x="0" y="1"/>
                  </a:moveTo>
                  <a:lnTo>
                    <a:pt x="0" y="10074"/>
                  </a:lnTo>
                  <a:lnTo>
                    <a:pt x="3036" y="10074"/>
                  </a:lnTo>
                  <a:lnTo>
                    <a:pt x="303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42"/>
            <p:cNvSpPr/>
            <p:nvPr/>
          </p:nvSpPr>
          <p:spPr>
            <a:xfrm>
              <a:off x="8197441" y="1362952"/>
              <a:ext cx="66299" cy="68504"/>
            </a:xfrm>
            <a:custGeom>
              <a:avLst/>
              <a:gdLst/>
              <a:ahLst/>
              <a:cxnLst/>
              <a:rect l="l" t="t" r="r" b="b"/>
              <a:pathLst>
                <a:path w="3036" h="3137" extrusionOk="0">
                  <a:moveTo>
                    <a:pt x="0" y="1"/>
                  </a:moveTo>
                  <a:lnTo>
                    <a:pt x="0" y="3136"/>
                  </a:lnTo>
                  <a:lnTo>
                    <a:pt x="3036" y="3136"/>
                  </a:lnTo>
                  <a:lnTo>
                    <a:pt x="30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42"/>
            <p:cNvSpPr/>
            <p:nvPr/>
          </p:nvSpPr>
          <p:spPr>
            <a:xfrm>
              <a:off x="6916875" y="1362952"/>
              <a:ext cx="66299" cy="220013"/>
            </a:xfrm>
            <a:custGeom>
              <a:avLst/>
              <a:gdLst/>
              <a:ahLst/>
              <a:cxnLst/>
              <a:rect l="l" t="t" r="r" b="b"/>
              <a:pathLst>
                <a:path w="3036" h="10075" extrusionOk="0">
                  <a:moveTo>
                    <a:pt x="0" y="1"/>
                  </a:moveTo>
                  <a:lnTo>
                    <a:pt x="0" y="10074"/>
                  </a:lnTo>
                  <a:lnTo>
                    <a:pt x="3036" y="10074"/>
                  </a:lnTo>
                  <a:lnTo>
                    <a:pt x="303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42"/>
            <p:cNvSpPr/>
            <p:nvPr/>
          </p:nvSpPr>
          <p:spPr>
            <a:xfrm>
              <a:off x="6916875" y="1362952"/>
              <a:ext cx="66299" cy="68504"/>
            </a:xfrm>
            <a:custGeom>
              <a:avLst/>
              <a:gdLst/>
              <a:ahLst/>
              <a:cxnLst/>
              <a:rect l="l" t="t" r="r" b="b"/>
              <a:pathLst>
                <a:path w="3036" h="3137" extrusionOk="0">
                  <a:moveTo>
                    <a:pt x="0" y="1"/>
                  </a:moveTo>
                  <a:lnTo>
                    <a:pt x="0" y="3136"/>
                  </a:lnTo>
                  <a:lnTo>
                    <a:pt x="3036" y="3136"/>
                  </a:lnTo>
                  <a:lnTo>
                    <a:pt x="3036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42"/>
            <p:cNvSpPr/>
            <p:nvPr/>
          </p:nvSpPr>
          <p:spPr>
            <a:xfrm>
              <a:off x="7959243" y="872733"/>
              <a:ext cx="106370" cy="423975"/>
            </a:xfrm>
            <a:custGeom>
              <a:avLst/>
              <a:gdLst/>
              <a:ahLst/>
              <a:cxnLst/>
              <a:rect l="l" t="t" r="r" b="b"/>
              <a:pathLst>
                <a:path w="4871" h="19415" extrusionOk="0">
                  <a:moveTo>
                    <a:pt x="0" y="0"/>
                  </a:moveTo>
                  <a:lnTo>
                    <a:pt x="0" y="19414"/>
                  </a:lnTo>
                  <a:lnTo>
                    <a:pt x="4871" y="19414"/>
                  </a:lnTo>
                  <a:lnTo>
                    <a:pt x="4871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42"/>
            <p:cNvSpPr/>
            <p:nvPr/>
          </p:nvSpPr>
          <p:spPr>
            <a:xfrm>
              <a:off x="7959243" y="850154"/>
              <a:ext cx="106370" cy="46623"/>
            </a:xfrm>
            <a:custGeom>
              <a:avLst/>
              <a:gdLst/>
              <a:ahLst/>
              <a:cxnLst/>
              <a:rect l="l" t="t" r="r" b="b"/>
              <a:pathLst>
                <a:path w="4871" h="2135" extrusionOk="0">
                  <a:moveTo>
                    <a:pt x="0" y="0"/>
                  </a:moveTo>
                  <a:lnTo>
                    <a:pt x="0" y="2135"/>
                  </a:lnTo>
                  <a:lnTo>
                    <a:pt x="4871" y="2135"/>
                  </a:lnTo>
                  <a:lnTo>
                    <a:pt x="48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42"/>
            <p:cNvSpPr/>
            <p:nvPr/>
          </p:nvSpPr>
          <p:spPr>
            <a:xfrm>
              <a:off x="7959243" y="955758"/>
              <a:ext cx="106370" cy="17514"/>
            </a:xfrm>
            <a:custGeom>
              <a:avLst/>
              <a:gdLst/>
              <a:ahLst/>
              <a:cxnLst/>
              <a:rect l="l" t="t" r="r" b="b"/>
              <a:pathLst>
                <a:path w="4871" h="802" extrusionOk="0">
                  <a:moveTo>
                    <a:pt x="0" y="1"/>
                  </a:moveTo>
                  <a:lnTo>
                    <a:pt x="0" y="801"/>
                  </a:lnTo>
                  <a:lnTo>
                    <a:pt x="4871" y="801"/>
                  </a:lnTo>
                  <a:lnTo>
                    <a:pt x="487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42"/>
            <p:cNvSpPr/>
            <p:nvPr/>
          </p:nvSpPr>
          <p:spPr>
            <a:xfrm>
              <a:off x="7945398" y="1193956"/>
              <a:ext cx="120215" cy="46645"/>
            </a:xfrm>
            <a:custGeom>
              <a:avLst/>
              <a:gdLst/>
              <a:ahLst/>
              <a:cxnLst/>
              <a:rect l="l" t="t" r="r" b="b"/>
              <a:pathLst>
                <a:path w="5505" h="2136" extrusionOk="0">
                  <a:moveTo>
                    <a:pt x="1" y="1"/>
                  </a:moveTo>
                  <a:lnTo>
                    <a:pt x="1" y="2136"/>
                  </a:lnTo>
                  <a:lnTo>
                    <a:pt x="5505" y="2136"/>
                  </a:lnTo>
                  <a:lnTo>
                    <a:pt x="550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42"/>
            <p:cNvSpPr/>
            <p:nvPr/>
          </p:nvSpPr>
          <p:spPr>
            <a:xfrm>
              <a:off x="7884211" y="802069"/>
              <a:ext cx="75055" cy="494641"/>
            </a:xfrm>
            <a:custGeom>
              <a:avLst/>
              <a:gdLst/>
              <a:ahLst/>
              <a:cxnLst/>
              <a:rect l="l" t="t" r="r" b="b"/>
              <a:pathLst>
                <a:path w="3437" h="22651" extrusionOk="0">
                  <a:moveTo>
                    <a:pt x="1" y="0"/>
                  </a:moveTo>
                  <a:lnTo>
                    <a:pt x="1" y="22650"/>
                  </a:lnTo>
                  <a:lnTo>
                    <a:pt x="3436" y="22650"/>
                  </a:lnTo>
                  <a:lnTo>
                    <a:pt x="343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42"/>
            <p:cNvSpPr/>
            <p:nvPr/>
          </p:nvSpPr>
          <p:spPr>
            <a:xfrm>
              <a:off x="7899519" y="848691"/>
              <a:ext cx="45182" cy="190139"/>
            </a:xfrm>
            <a:custGeom>
              <a:avLst/>
              <a:gdLst/>
              <a:ahLst/>
              <a:cxnLst/>
              <a:rect l="l" t="t" r="r" b="b"/>
              <a:pathLst>
                <a:path w="2069" h="8707" extrusionOk="0">
                  <a:moveTo>
                    <a:pt x="0" y="0"/>
                  </a:moveTo>
                  <a:lnTo>
                    <a:pt x="0" y="8707"/>
                  </a:lnTo>
                  <a:lnTo>
                    <a:pt x="2068" y="8707"/>
                  </a:lnTo>
                  <a:lnTo>
                    <a:pt x="206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42"/>
            <p:cNvSpPr/>
            <p:nvPr/>
          </p:nvSpPr>
          <p:spPr>
            <a:xfrm>
              <a:off x="7353200" y="896033"/>
              <a:ext cx="404299" cy="400674"/>
            </a:xfrm>
            <a:custGeom>
              <a:avLst/>
              <a:gdLst/>
              <a:ahLst/>
              <a:cxnLst/>
              <a:rect l="l" t="t" r="r" b="b"/>
              <a:pathLst>
                <a:path w="18514" h="18348" extrusionOk="0">
                  <a:moveTo>
                    <a:pt x="16112" y="1"/>
                  </a:moveTo>
                  <a:lnTo>
                    <a:pt x="0" y="15912"/>
                  </a:lnTo>
                  <a:lnTo>
                    <a:pt x="2402" y="18347"/>
                  </a:lnTo>
                  <a:lnTo>
                    <a:pt x="18514" y="2436"/>
                  </a:lnTo>
                  <a:lnTo>
                    <a:pt x="16112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42"/>
            <p:cNvSpPr/>
            <p:nvPr/>
          </p:nvSpPr>
          <p:spPr>
            <a:xfrm>
              <a:off x="7446444" y="1038804"/>
              <a:ext cx="166817" cy="165375"/>
            </a:xfrm>
            <a:custGeom>
              <a:avLst/>
              <a:gdLst/>
              <a:ahLst/>
              <a:cxnLst/>
              <a:rect l="l" t="t" r="r" b="b"/>
              <a:pathLst>
                <a:path w="7639" h="7573" extrusionOk="0">
                  <a:moveTo>
                    <a:pt x="6204" y="1"/>
                  </a:moveTo>
                  <a:lnTo>
                    <a:pt x="0" y="6138"/>
                  </a:lnTo>
                  <a:lnTo>
                    <a:pt x="1434" y="7573"/>
                  </a:lnTo>
                  <a:lnTo>
                    <a:pt x="7639" y="1468"/>
                  </a:lnTo>
                  <a:lnTo>
                    <a:pt x="6204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42"/>
            <p:cNvSpPr/>
            <p:nvPr/>
          </p:nvSpPr>
          <p:spPr>
            <a:xfrm>
              <a:off x="7757469" y="920797"/>
              <a:ext cx="126767" cy="375911"/>
            </a:xfrm>
            <a:custGeom>
              <a:avLst/>
              <a:gdLst/>
              <a:ahLst/>
              <a:cxnLst/>
              <a:rect l="l" t="t" r="r" b="b"/>
              <a:pathLst>
                <a:path w="5805" h="17214" extrusionOk="0">
                  <a:moveTo>
                    <a:pt x="1" y="1"/>
                  </a:moveTo>
                  <a:lnTo>
                    <a:pt x="1" y="17213"/>
                  </a:lnTo>
                  <a:lnTo>
                    <a:pt x="5805" y="17213"/>
                  </a:lnTo>
                  <a:lnTo>
                    <a:pt x="5805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42"/>
            <p:cNvSpPr/>
            <p:nvPr/>
          </p:nvSpPr>
          <p:spPr>
            <a:xfrm>
              <a:off x="7757469" y="1221645"/>
              <a:ext cx="126767" cy="34984"/>
            </a:xfrm>
            <a:custGeom>
              <a:avLst/>
              <a:gdLst/>
              <a:ahLst/>
              <a:cxnLst/>
              <a:rect l="l" t="t" r="r" b="b"/>
              <a:pathLst>
                <a:path w="5805" h="1602" extrusionOk="0">
                  <a:moveTo>
                    <a:pt x="1" y="0"/>
                  </a:moveTo>
                  <a:lnTo>
                    <a:pt x="1" y="1601"/>
                  </a:lnTo>
                  <a:lnTo>
                    <a:pt x="5805" y="1601"/>
                  </a:lnTo>
                  <a:lnTo>
                    <a:pt x="5805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42"/>
            <p:cNvSpPr/>
            <p:nvPr/>
          </p:nvSpPr>
          <p:spPr>
            <a:xfrm>
              <a:off x="7757469" y="1185221"/>
              <a:ext cx="126767" cy="13867"/>
            </a:xfrm>
            <a:custGeom>
              <a:avLst/>
              <a:gdLst/>
              <a:ahLst/>
              <a:cxnLst/>
              <a:rect l="l" t="t" r="r" b="b"/>
              <a:pathLst>
                <a:path w="5805" h="635" extrusionOk="0">
                  <a:moveTo>
                    <a:pt x="1" y="0"/>
                  </a:moveTo>
                  <a:lnTo>
                    <a:pt x="1" y="634"/>
                  </a:lnTo>
                  <a:lnTo>
                    <a:pt x="5805" y="634"/>
                  </a:lnTo>
                  <a:lnTo>
                    <a:pt x="5805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42"/>
            <p:cNvSpPr/>
            <p:nvPr/>
          </p:nvSpPr>
          <p:spPr>
            <a:xfrm>
              <a:off x="8065589" y="943376"/>
              <a:ext cx="87437" cy="353331"/>
            </a:xfrm>
            <a:custGeom>
              <a:avLst/>
              <a:gdLst/>
              <a:ahLst/>
              <a:cxnLst/>
              <a:rect l="l" t="t" r="r" b="b"/>
              <a:pathLst>
                <a:path w="4004" h="16180" extrusionOk="0">
                  <a:moveTo>
                    <a:pt x="1" y="1"/>
                  </a:moveTo>
                  <a:lnTo>
                    <a:pt x="1" y="16179"/>
                  </a:lnTo>
                  <a:lnTo>
                    <a:pt x="4003" y="16179"/>
                  </a:lnTo>
                  <a:lnTo>
                    <a:pt x="4003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42"/>
            <p:cNvSpPr/>
            <p:nvPr/>
          </p:nvSpPr>
          <p:spPr>
            <a:xfrm>
              <a:off x="8065589" y="1226012"/>
              <a:ext cx="87437" cy="32800"/>
            </a:xfrm>
            <a:custGeom>
              <a:avLst/>
              <a:gdLst/>
              <a:ahLst/>
              <a:cxnLst/>
              <a:rect l="l" t="t" r="r" b="b"/>
              <a:pathLst>
                <a:path w="4004" h="1502" extrusionOk="0">
                  <a:moveTo>
                    <a:pt x="1" y="0"/>
                  </a:moveTo>
                  <a:lnTo>
                    <a:pt x="1" y="1501"/>
                  </a:lnTo>
                  <a:lnTo>
                    <a:pt x="4003" y="1501"/>
                  </a:lnTo>
                  <a:lnTo>
                    <a:pt x="4003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42"/>
            <p:cNvSpPr/>
            <p:nvPr/>
          </p:nvSpPr>
          <p:spPr>
            <a:xfrm>
              <a:off x="8065589" y="1016224"/>
              <a:ext cx="88158" cy="32800"/>
            </a:xfrm>
            <a:custGeom>
              <a:avLst/>
              <a:gdLst/>
              <a:ahLst/>
              <a:cxnLst/>
              <a:rect l="l" t="t" r="r" b="b"/>
              <a:pathLst>
                <a:path w="4037" h="1502" extrusionOk="0">
                  <a:moveTo>
                    <a:pt x="1" y="1"/>
                  </a:moveTo>
                  <a:lnTo>
                    <a:pt x="1" y="1502"/>
                  </a:lnTo>
                  <a:lnTo>
                    <a:pt x="4037" y="1502"/>
                  </a:lnTo>
                  <a:lnTo>
                    <a:pt x="4037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42"/>
            <p:cNvSpPr/>
            <p:nvPr/>
          </p:nvSpPr>
          <p:spPr>
            <a:xfrm>
              <a:off x="8065589" y="1071581"/>
              <a:ext cx="87437" cy="13146"/>
            </a:xfrm>
            <a:custGeom>
              <a:avLst/>
              <a:gdLst/>
              <a:ahLst/>
              <a:cxnLst/>
              <a:rect l="l" t="t" r="r" b="b"/>
              <a:pathLst>
                <a:path w="4004" h="602" extrusionOk="0">
                  <a:moveTo>
                    <a:pt x="1" y="1"/>
                  </a:moveTo>
                  <a:lnTo>
                    <a:pt x="1" y="601"/>
                  </a:lnTo>
                  <a:lnTo>
                    <a:pt x="4003" y="601"/>
                  </a:lnTo>
                  <a:lnTo>
                    <a:pt x="4003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42"/>
            <p:cNvSpPr/>
            <p:nvPr/>
          </p:nvSpPr>
          <p:spPr>
            <a:xfrm>
              <a:off x="7129218" y="843843"/>
              <a:ext cx="96522" cy="287425"/>
            </a:xfrm>
            <a:custGeom>
              <a:avLst/>
              <a:gdLst/>
              <a:ahLst/>
              <a:cxnLst/>
              <a:rect l="l" t="t" r="r" b="b"/>
              <a:pathLst>
                <a:path w="4420" h="13162" extrusionOk="0">
                  <a:moveTo>
                    <a:pt x="368" y="0"/>
                  </a:moveTo>
                  <a:cubicBezTo>
                    <a:pt x="313" y="0"/>
                    <a:pt x="266" y="71"/>
                    <a:pt x="317" y="122"/>
                  </a:cubicBezTo>
                  <a:cubicBezTo>
                    <a:pt x="1785" y="1723"/>
                    <a:pt x="2752" y="3725"/>
                    <a:pt x="3152" y="5860"/>
                  </a:cubicBezTo>
                  <a:cubicBezTo>
                    <a:pt x="3386" y="6994"/>
                    <a:pt x="3519" y="8128"/>
                    <a:pt x="3519" y="9296"/>
                  </a:cubicBezTo>
                  <a:cubicBezTo>
                    <a:pt x="2919" y="7061"/>
                    <a:pt x="2285" y="5426"/>
                    <a:pt x="183" y="3892"/>
                  </a:cubicBezTo>
                  <a:cubicBezTo>
                    <a:pt x="150" y="3858"/>
                    <a:pt x="100" y="3833"/>
                    <a:pt x="63" y="3833"/>
                  </a:cubicBezTo>
                  <a:cubicBezTo>
                    <a:pt x="25" y="3833"/>
                    <a:pt x="0" y="3858"/>
                    <a:pt x="17" y="3925"/>
                  </a:cubicBezTo>
                  <a:cubicBezTo>
                    <a:pt x="484" y="5092"/>
                    <a:pt x="717" y="6360"/>
                    <a:pt x="1284" y="7494"/>
                  </a:cubicBezTo>
                  <a:cubicBezTo>
                    <a:pt x="1818" y="8428"/>
                    <a:pt x="2585" y="9262"/>
                    <a:pt x="3486" y="9863"/>
                  </a:cubicBezTo>
                  <a:lnTo>
                    <a:pt x="3553" y="9996"/>
                  </a:lnTo>
                  <a:cubicBezTo>
                    <a:pt x="3553" y="11030"/>
                    <a:pt x="3519" y="12064"/>
                    <a:pt x="3519" y="13098"/>
                  </a:cubicBezTo>
                  <a:cubicBezTo>
                    <a:pt x="3519" y="13135"/>
                    <a:pt x="3569" y="13161"/>
                    <a:pt x="3620" y="13161"/>
                  </a:cubicBezTo>
                  <a:cubicBezTo>
                    <a:pt x="3662" y="13161"/>
                    <a:pt x="3704" y="13143"/>
                    <a:pt x="3719" y="13098"/>
                  </a:cubicBezTo>
                  <a:cubicBezTo>
                    <a:pt x="4420" y="8562"/>
                    <a:pt x="3853" y="3358"/>
                    <a:pt x="417" y="22"/>
                  </a:cubicBezTo>
                  <a:cubicBezTo>
                    <a:pt x="401" y="7"/>
                    <a:pt x="384" y="0"/>
                    <a:pt x="368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42"/>
            <p:cNvSpPr/>
            <p:nvPr/>
          </p:nvSpPr>
          <p:spPr>
            <a:xfrm>
              <a:off x="7053094" y="786215"/>
              <a:ext cx="97635" cy="96085"/>
            </a:xfrm>
            <a:custGeom>
              <a:avLst/>
              <a:gdLst/>
              <a:ahLst/>
              <a:cxnLst/>
              <a:rect l="l" t="t" r="r" b="b"/>
              <a:pathLst>
                <a:path w="4471" h="4400" extrusionOk="0">
                  <a:moveTo>
                    <a:pt x="1262" y="1"/>
                  </a:moveTo>
                  <a:cubicBezTo>
                    <a:pt x="1166" y="1"/>
                    <a:pt x="1078" y="19"/>
                    <a:pt x="1001" y="59"/>
                  </a:cubicBezTo>
                  <a:cubicBezTo>
                    <a:pt x="434" y="393"/>
                    <a:pt x="1468" y="1060"/>
                    <a:pt x="1835" y="1327"/>
                  </a:cubicBezTo>
                  <a:cubicBezTo>
                    <a:pt x="1068" y="1327"/>
                    <a:pt x="0" y="1694"/>
                    <a:pt x="200" y="2561"/>
                  </a:cubicBezTo>
                  <a:cubicBezTo>
                    <a:pt x="227" y="2775"/>
                    <a:pt x="403" y="2924"/>
                    <a:pt x="592" y="2924"/>
                  </a:cubicBezTo>
                  <a:cubicBezTo>
                    <a:pt x="639" y="2924"/>
                    <a:pt x="687" y="2915"/>
                    <a:pt x="734" y="2895"/>
                  </a:cubicBezTo>
                  <a:cubicBezTo>
                    <a:pt x="1168" y="2761"/>
                    <a:pt x="1568" y="2561"/>
                    <a:pt x="1968" y="2328"/>
                  </a:cubicBezTo>
                  <a:lnTo>
                    <a:pt x="1968" y="2328"/>
                  </a:lnTo>
                  <a:cubicBezTo>
                    <a:pt x="1368" y="2761"/>
                    <a:pt x="767" y="3562"/>
                    <a:pt x="1201" y="4196"/>
                  </a:cubicBezTo>
                  <a:cubicBezTo>
                    <a:pt x="1279" y="4332"/>
                    <a:pt x="1425" y="4400"/>
                    <a:pt x="1573" y="4400"/>
                  </a:cubicBezTo>
                  <a:cubicBezTo>
                    <a:pt x="1678" y="4400"/>
                    <a:pt x="1785" y="4365"/>
                    <a:pt x="1868" y="4296"/>
                  </a:cubicBezTo>
                  <a:cubicBezTo>
                    <a:pt x="2302" y="3995"/>
                    <a:pt x="2669" y="3061"/>
                    <a:pt x="3269" y="3028"/>
                  </a:cubicBezTo>
                  <a:cubicBezTo>
                    <a:pt x="3545" y="3146"/>
                    <a:pt x="3915" y="3381"/>
                    <a:pt x="4170" y="3381"/>
                  </a:cubicBezTo>
                  <a:cubicBezTo>
                    <a:pt x="4347" y="3381"/>
                    <a:pt x="4470" y="3269"/>
                    <a:pt x="4470" y="2928"/>
                  </a:cubicBezTo>
                  <a:cubicBezTo>
                    <a:pt x="4437" y="2194"/>
                    <a:pt x="3736" y="1494"/>
                    <a:pt x="3169" y="1027"/>
                  </a:cubicBezTo>
                  <a:cubicBezTo>
                    <a:pt x="2823" y="738"/>
                    <a:pt x="1878" y="1"/>
                    <a:pt x="126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42"/>
            <p:cNvSpPr/>
            <p:nvPr/>
          </p:nvSpPr>
          <p:spPr>
            <a:xfrm>
              <a:off x="7072027" y="802484"/>
              <a:ext cx="80886" cy="57717"/>
            </a:xfrm>
            <a:custGeom>
              <a:avLst/>
              <a:gdLst/>
              <a:ahLst/>
              <a:cxnLst/>
              <a:rect l="l" t="t" r="r" b="b"/>
              <a:pathLst>
                <a:path w="3704" h="2643" extrusionOk="0">
                  <a:moveTo>
                    <a:pt x="598" y="1"/>
                  </a:moveTo>
                  <a:cubicBezTo>
                    <a:pt x="336" y="1"/>
                    <a:pt x="155" y="92"/>
                    <a:pt x="134" y="315"/>
                  </a:cubicBezTo>
                  <a:cubicBezTo>
                    <a:pt x="101" y="849"/>
                    <a:pt x="1201" y="1116"/>
                    <a:pt x="1768" y="1249"/>
                  </a:cubicBezTo>
                  <a:cubicBezTo>
                    <a:pt x="1168" y="1349"/>
                    <a:pt x="0" y="1716"/>
                    <a:pt x="267" y="2316"/>
                  </a:cubicBezTo>
                  <a:cubicBezTo>
                    <a:pt x="292" y="2382"/>
                    <a:pt x="398" y="2403"/>
                    <a:pt x="555" y="2403"/>
                  </a:cubicBezTo>
                  <a:cubicBezTo>
                    <a:pt x="855" y="2403"/>
                    <a:pt x="1344" y="2324"/>
                    <a:pt x="1804" y="2324"/>
                  </a:cubicBezTo>
                  <a:cubicBezTo>
                    <a:pt x="2086" y="2324"/>
                    <a:pt x="2358" y="2354"/>
                    <a:pt x="2569" y="2450"/>
                  </a:cubicBezTo>
                  <a:cubicBezTo>
                    <a:pt x="2669" y="2500"/>
                    <a:pt x="3046" y="2642"/>
                    <a:pt x="3301" y="2642"/>
                  </a:cubicBezTo>
                  <a:cubicBezTo>
                    <a:pt x="3388" y="2642"/>
                    <a:pt x="3461" y="2626"/>
                    <a:pt x="3503" y="2583"/>
                  </a:cubicBezTo>
                  <a:cubicBezTo>
                    <a:pt x="3703" y="2417"/>
                    <a:pt x="3703" y="1649"/>
                    <a:pt x="2636" y="849"/>
                  </a:cubicBezTo>
                  <a:cubicBezTo>
                    <a:pt x="2090" y="417"/>
                    <a:pt x="1158" y="1"/>
                    <a:pt x="59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42"/>
            <p:cNvSpPr/>
            <p:nvPr/>
          </p:nvSpPr>
          <p:spPr>
            <a:xfrm>
              <a:off x="7214076" y="836549"/>
              <a:ext cx="100169" cy="284324"/>
            </a:xfrm>
            <a:custGeom>
              <a:avLst/>
              <a:gdLst/>
              <a:ahLst/>
              <a:cxnLst/>
              <a:rect l="l" t="t" r="r" b="b"/>
              <a:pathLst>
                <a:path w="4587" h="13020" extrusionOk="0">
                  <a:moveTo>
                    <a:pt x="4382" y="1"/>
                  </a:moveTo>
                  <a:cubicBezTo>
                    <a:pt x="4368" y="1"/>
                    <a:pt x="4352" y="7"/>
                    <a:pt x="4337" y="23"/>
                  </a:cubicBezTo>
                  <a:cubicBezTo>
                    <a:pt x="767" y="3225"/>
                    <a:pt x="0" y="8395"/>
                    <a:pt x="567" y="12932"/>
                  </a:cubicBezTo>
                  <a:cubicBezTo>
                    <a:pt x="567" y="12994"/>
                    <a:pt x="603" y="13020"/>
                    <a:pt x="642" y="13020"/>
                  </a:cubicBezTo>
                  <a:cubicBezTo>
                    <a:pt x="686" y="13020"/>
                    <a:pt x="734" y="12985"/>
                    <a:pt x="734" y="12932"/>
                  </a:cubicBezTo>
                  <a:cubicBezTo>
                    <a:pt x="801" y="11898"/>
                    <a:pt x="801" y="10897"/>
                    <a:pt x="834" y="9863"/>
                  </a:cubicBezTo>
                  <a:lnTo>
                    <a:pt x="901" y="9730"/>
                  </a:lnTo>
                  <a:cubicBezTo>
                    <a:pt x="1835" y="9163"/>
                    <a:pt x="2635" y="8362"/>
                    <a:pt x="3202" y="7428"/>
                  </a:cubicBezTo>
                  <a:cubicBezTo>
                    <a:pt x="3803" y="6327"/>
                    <a:pt x="4103" y="5060"/>
                    <a:pt x="4570" y="3925"/>
                  </a:cubicBezTo>
                  <a:cubicBezTo>
                    <a:pt x="4587" y="3859"/>
                    <a:pt x="4570" y="3834"/>
                    <a:pt x="4537" y="3834"/>
                  </a:cubicBezTo>
                  <a:cubicBezTo>
                    <a:pt x="4503" y="3834"/>
                    <a:pt x="4453" y="3859"/>
                    <a:pt x="4403" y="3892"/>
                  </a:cubicBezTo>
                  <a:cubicBezTo>
                    <a:pt x="2268" y="5360"/>
                    <a:pt x="1535" y="6961"/>
                    <a:pt x="867" y="9163"/>
                  </a:cubicBezTo>
                  <a:cubicBezTo>
                    <a:pt x="934" y="7995"/>
                    <a:pt x="1101" y="6861"/>
                    <a:pt x="1368" y="5727"/>
                  </a:cubicBezTo>
                  <a:cubicBezTo>
                    <a:pt x="1835" y="3625"/>
                    <a:pt x="2902" y="1657"/>
                    <a:pt x="4437" y="123"/>
                  </a:cubicBezTo>
                  <a:cubicBezTo>
                    <a:pt x="4462" y="71"/>
                    <a:pt x="4429" y="1"/>
                    <a:pt x="4382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42"/>
            <p:cNvSpPr/>
            <p:nvPr/>
          </p:nvSpPr>
          <p:spPr>
            <a:xfrm>
              <a:off x="7296467" y="779839"/>
              <a:ext cx="98269" cy="96696"/>
            </a:xfrm>
            <a:custGeom>
              <a:avLst/>
              <a:gdLst/>
              <a:ahLst/>
              <a:cxnLst/>
              <a:rect l="l" t="t" r="r" b="b"/>
              <a:pathLst>
                <a:path w="4500" h="4428" extrusionOk="0">
                  <a:moveTo>
                    <a:pt x="3293" y="0"/>
                  </a:moveTo>
                  <a:cubicBezTo>
                    <a:pt x="2682" y="0"/>
                    <a:pt x="1734" y="700"/>
                    <a:pt x="1397" y="952"/>
                  </a:cubicBezTo>
                  <a:cubicBezTo>
                    <a:pt x="797" y="1419"/>
                    <a:pt x="63" y="2086"/>
                    <a:pt x="30" y="2820"/>
                  </a:cubicBezTo>
                  <a:cubicBezTo>
                    <a:pt x="1" y="3197"/>
                    <a:pt x="129" y="3315"/>
                    <a:pt x="322" y="3315"/>
                  </a:cubicBezTo>
                  <a:cubicBezTo>
                    <a:pt x="573" y="3315"/>
                    <a:pt x="933" y="3114"/>
                    <a:pt x="1197" y="3020"/>
                  </a:cubicBezTo>
                  <a:cubicBezTo>
                    <a:pt x="1764" y="3053"/>
                    <a:pt x="2098" y="4021"/>
                    <a:pt x="2565" y="4321"/>
                  </a:cubicBezTo>
                  <a:cubicBezTo>
                    <a:pt x="2651" y="4393"/>
                    <a:pt x="2757" y="4428"/>
                    <a:pt x="2859" y="4428"/>
                  </a:cubicBezTo>
                  <a:cubicBezTo>
                    <a:pt x="2993" y="4428"/>
                    <a:pt x="3123" y="4368"/>
                    <a:pt x="3199" y="4254"/>
                  </a:cubicBezTo>
                  <a:cubicBezTo>
                    <a:pt x="3666" y="3620"/>
                    <a:pt x="3099" y="2820"/>
                    <a:pt x="2532" y="2353"/>
                  </a:cubicBezTo>
                  <a:lnTo>
                    <a:pt x="2532" y="2353"/>
                  </a:lnTo>
                  <a:cubicBezTo>
                    <a:pt x="2899" y="2586"/>
                    <a:pt x="3299" y="2820"/>
                    <a:pt x="3732" y="2953"/>
                  </a:cubicBezTo>
                  <a:cubicBezTo>
                    <a:pt x="3785" y="2976"/>
                    <a:pt x="3839" y="2986"/>
                    <a:pt x="3893" y="2986"/>
                  </a:cubicBezTo>
                  <a:cubicBezTo>
                    <a:pt x="4076" y="2986"/>
                    <a:pt x="4248" y="2860"/>
                    <a:pt x="4300" y="2653"/>
                  </a:cubicBezTo>
                  <a:cubicBezTo>
                    <a:pt x="4500" y="1786"/>
                    <a:pt x="3466" y="1385"/>
                    <a:pt x="2698" y="1319"/>
                  </a:cubicBezTo>
                  <a:cubicBezTo>
                    <a:pt x="3065" y="1085"/>
                    <a:pt x="4133" y="451"/>
                    <a:pt x="3599" y="84"/>
                  </a:cubicBezTo>
                  <a:cubicBezTo>
                    <a:pt x="3514" y="26"/>
                    <a:pt x="3409" y="0"/>
                    <a:pt x="329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42"/>
            <p:cNvSpPr/>
            <p:nvPr/>
          </p:nvSpPr>
          <p:spPr>
            <a:xfrm>
              <a:off x="7293476" y="797308"/>
              <a:ext cx="81607" cy="55140"/>
            </a:xfrm>
            <a:custGeom>
              <a:avLst/>
              <a:gdLst/>
              <a:ahLst/>
              <a:cxnLst/>
              <a:rect l="l" t="t" r="r" b="b"/>
              <a:pathLst>
                <a:path w="3737" h="2525" extrusionOk="0">
                  <a:moveTo>
                    <a:pt x="3160" y="1"/>
                  </a:moveTo>
                  <a:cubicBezTo>
                    <a:pt x="2600" y="1"/>
                    <a:pt x="1675" y="355"/>
                    <a:pt x="1101" y="752"/>
                  </a:cubicBezTo>
                  <a:cubicBezTo>
                    <a:pt x="33" y="1519"/>
                    <a:pt x="0" y="2320"/>
                    <a:pt x="167" y="2453"/>
                  </a:cubicBezTo>
                  <a:cubicBezTo>
                    <a:pt x="218" y="2504"/>
                    <a:pt x="319" y="2524"/>
                    <a:pt x="438" y="2524"/>
                  </a:cubicBezTo>
                  <a:cubicBezTo>
                    <a:pt x="706" y="2524"/>
                    <a:pt x="1065" y="2423"/>
                    <a:pt x="1134" y="2353"/>
                  </a:cubicBezTo>
                  <a:cubicBezTo>
                    <a:pt x="1313" y="2283"/>
                    <a:pt x="1529" y="2259"/>
                    <a:pt x="1755" y="2259"/>
                  </a:cubicBezTo>
                  <a:cubicBezTo>
                    <a:pt x="2293" y="2259"/>
                    <a:pt x="2895" y="2397"/>
                    <a:pt x="3226" y="2397"/>
                  </a:cubicBezTo>
                  <a:cubicBezTo>
                    <a:pt x="3353" y="2397"/>
                    <a:pt x="3441" y="2377"/>
                    <a:pt x="3469" y="2320"/>
                  </a:cubicBezTo>
                  <a:cubicBezTo>
                    <a:pt x="3736" y="1753"/>
                    <a:pt x="2602" y="1319"/>
                    <a:pt x="1968" y="1219"/>
                  </a:cubicBezTo>
                  <a:cubicBezTo>
                    <a:pt x="2569" y="1086"/>
                    <a:pt x="3669" y="886"/>
                    <a:pt x="3636" y="319"/>
                  </a:cubicBezTo>
                  <a:cubicBezTo>
                    <a:pt x="3636" y="93"/>
                    <a:pt x="3446" y="1"/>
                    <a:pt x="31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42"/>
            <p:cNvSpPr/>
            <p:nvPr/>
          </p:nvSpPr>
          <p:spPr>
            <a:xfrm>
              <a:off x="7168306" y="759618"/>
              <a:ext cx="130763" cy="376020"/>
            </a:xfrm>
            <a:custGeom>
              <a:avLst/>
              <a:gdLst/>
              <a:ahLst/>
              <a:cxnLst/>
              <a:rect l="l" t="t" r="r" b="b"/>
              <a:pathLst>
                <a:path w="5988" h="17219" extrusionOk="0">
                  <a:moveTo>
                    <a:pt x="73" y="1"/>
                  </a:moveTo>
                  <a:cubicBezTo>
                    <a:pt x="40" y="1"/>
                    <a:pt x="1" y="49"/>
                    <a:pt x="28" y="76"/>
                  </a:cubicBezTo>
                  <a:cubicBezTo>
                    <a:pt x="1763" y="2145"/>
                    <a:pt x="2463" y="4947"/>
                    <a:pt x="2630" y="7582"/>
                  </a:cubicBezTo>
                  <a:cubicBezTo>
                    <a:pt x="2697" y="9216"/>
                    <a:pt x="2596" y="10817"/>
                    <a:pt x="2330" y="12385"/>
                  </a:cubicBezTo>
                  <a:cubicBezTo>
                    <a:pt x="2096" y="13953"/>
                    <a:pt x="1696" y="15488"/>
                    <a:pt x="1462" y="17055"/>
                  </a:cubicBezTo>
                  <a:cubicBezTo>
                    <a:pt x="1442" y="17155"/>
                    <a:pt x="1517" y="17219"/>
                    <a:pt x="1588" y="17219"/>
                  </a:cubicBezTo>
                  <a:cubicBezTo>
                    <a:pt x="1636" y="17219"/>
                    <a:pt x="1682" y="17189"/>
                    <a:pt x="1696" y="17122"/>
                  </a:cubicBezTo>
                  <a:cubicBezTo>
                    <a:pt x="2196" y="15454"/>
                    <a:pt x="2563" y="13753"/>
                    <a:pt x="2797" y="12052"/>
                  </a:cubicBezTo>
                  <a:cubicBezTo>
                    <a:pt x="2897" y="11551"/>
                    <a:pt x="2930" y="11084"/>
                    <a:pt x="2997" y="10584"/>
                  </a:cubicBezTo>
                  <a:cubicBezTo>
                    <a:pt x="4798" y="8916"/>
                    <a:pt x="5632" y="7315"/>
                    <a:pt x="5966" y="4246"/>
                  </a:cubicBezTo>
                  <a:cubicBezTo>
                    <a:pt x="5988" y="4157"/>
                    <a:pt x="5966" y="4113"/>
                    <a:pt x="5919" y="4113"/>
                  </a:cubicBezTo>
                  <a:cubicBezTo>
                    <a:pt x="5895" y="4113"/>
                    <a:pt x="5865" y="4124"/>
                    <a:pt x="5832" y="4146"/>
                  </a:cubicBezTo>
                  <a:cubicBezTo>
                    <a:pt x="3997" y="5847"/>
                    <a:pt x="3497" y="7749"/>
                    <a:pt x="2997" y="9416"/>
                  </a:cubicBezTo>
                  <a:cubicBezTo>
                    <a:pt x="3030" y="8983"/>
                    <a:pt x="3564" y="4046"/>
                    <a:pt x="95" y="10"/>
                  </a:cubicBezTo>
                  <a:cubicBezTo>
                    <a:pt x="88" y="3"/>
                    <a:pt x="81" y="1"/>
                    <a:pt x="73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42"/>
            <p:cNvSpPr/>
            <p:nvPr/>
          </p:nvSpPr>
          <p:spPr>
            <a:xfrm>
              <a:off x="7101900" y="678188"/>
              <a:ext cx="102003" cy="111459"/>
            </a:xfrm>
            <a:custGeom>
              <a:avLst/>
              <a:gdLst/>
              <a:ahLst/>
              <a:cxnLst/>
              <a:rect l="l" t="t" r="r" b="b"/>
              <a:pathLst>
                <a:path w="4671" h="5104" extrusionOk="0">
                  <a:moveTo>
                    <a:pt x="2213" y="1"/>
                  </a:moveTo>
                  <a:cubicBezTo>
                    <a:pt x="2198" y="1"/>
                    <a:pt x="2183" y="1"/>
                    <a:pt x="2168" y="3"/>
                  </a:cubicBezTo>
                  <a:cubicBezTo>
                    <a:pt x="1434" y="69"/>
                    <a:pt x="2168" y="1304"/>
                    <a:pt x="2402" y="1737"/>
                  </a:cubicBezTo>
                  <a:cubicBezTo>
                    <a:pt x="2069" y="1592"/>
                    <a:pt x="1629" y="1479"/>
                    <a:pt x="1218" y="1479"/>
                  </a:cubicBezTo>
                  <a:cubicBezTo>
                    <a:pt x="683" y="1479"/>
                    <a:pt x="199" y="1672"/>
                    <a:pt x="67" y="2238"/>
                  </a:cubicBezTo>
                  <a:cubicBezTo>
                    <a:pt x="0" y="2538"/>
                    <a:pt x="200" y="2805"/>
                    <a:pt x="500" y="2838"/>
                  </a:cubicBezTo>
                  <a:cubicBezTo>
                    <a:pt x="673" y="2896"/>
                    <a:pt x="850" y="2914"/>
                    <a:pt x="1028" y="2914"/>
                  </a:cubicBezTo>
                  <a:cubicBezTo>
                    <a:pt x="1316" y="2914"/>
                    <a:pt x="1608" y="2867"/>
                    <a:pt x="1891" y="2867"/>
                  </a:cubicBezTo>
                  <a:cubicBezTo>
                    <a:pt x="1939" y="2867"/>
                    <a:pt x="1987" y="2868"/>
                    <a:pt x="2035" y="2871"/>
                  </a:cubicBezTo>
                  <a:cubicBezTo>
                    <a:pt x="1234" y="3038"/>
                    <a:pt x="167" y="3539"/>
                    <a:pt x="334" y="4439"/>
                  </a:cubicBezTo>
                  <a:cubicBezTo>
                    <a:pt x="363" y="4671"/>
                    <a:pt x="593" y="4852"/>
                    <a:pt x="850" y="4852"/>
                  </a:cubicBezTo>
                  <a:cubicBezTo>
                    <a:pt x="889" y="4852"/>
                    <a:pt x="928" y="4848"/>
                    <a:pt x="967" y="4840"/>
                  </a:cubicBezTo>
                  <a:cubicBezTo>
                    <a:pt x="1480" y="4783"/>
                    <a:pt x="2161" y="4216"/>
                    <a:pt x="2744" y="4216"/>
                  </a:cubicBezTo>
                  <a:cubicBezTo>
                    <a:pt x="2845" y="4216"/>
                    <a:pt x="2942" y="4233"/>
                    <a:pt x="3036" y="4272"/>
                  </a:cubicBezTo>
                  <a:cubicBezTo>
                    <a:pt x="3291" y="4575"/>
                    <a:pt x="3628" y="5103"/>
                    <a:pt x="3944" y="5103"/>
                  </a:cubicBezTo>
                  <a:cubicBezTo>
                    <a:pt x="4081" y="5103"/>
                    <a:pt x="4215" y="5003"/>
                    <a:pt x="4337" y="4739"/>
                  </a:cubicBezTo>
                  <a:cubicBezTo>
                    <a:pt x="4670" y="3939"/>
                    <a:pt x="4303" y="2871"/>
                    <a:pt x="3936" y="2071"/>
                  </a:cubicBezTo>
                  <a:cubicBezTo>
                    <a:pt x="3708" y="1548"/>
                    <a:pt x="2935" y="1"/>
                    <a:pt x="22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42"/>
            <p:cNvSpPr/>
            <p:nvPr/>
          </p:nvSpPr>
          <p:spPr>
            <a:xfrm>
              <a:off x="7119369" y="697491"/>
              <a:ext cx="85974" cy="93181"/>
            </a:xfrm>
            <a:custGeom>
              <a:avLst/>
              <a:gdLst/>
              <a:ahLst/>
              <a:cxnLst/>
              <a:rect l="l" t="t" r="r" b="b"/>
              <a:pathLst>
                <a:path w="3937" h="4267" extrusionOk="0">
                  <a:moveTo>
                    <a:pt x="1199" y="1"/>
                  </a:moveTo>
                  <a:cubicBezTo>
                    <a:pt x="1072" y="1"/>
                    <a:pt x="969" y="58"/>
                    <a:pt x="901" y="186"/>
                  </a:cubicBezTo>
                  <a:cubicBezTo>
                    <a:pt x="601" y="753"/>
                    <a:pt x="1602" y="1554"/>
                    <a:pt x="2136" y="1987"/>
                  </a:cubicBezTo>
                  <a:cubicBezTo>
                    <a:pt x="1817" y="1881"/>
                    <a:pt x="1353" y="1789"/>
                    <a:pt x="939" y="1789"/>
                  </a:cubicBezTo>
                  <a:cubicBezTo>
                    <a:pt x="443" y="1789"/>
                    <a:pt x="19" y="1921"/>
                    <a:pt x="1" y="2321"/>
                  </a:cubicBezTo>
                  <a:cubicBezTo>
                    <a:pt x="1" y="2688"/>
                    <a:pt x="1735" y="2888"/>
                    <a:pt x="2336" y="3622"/>
                  </a:cubicBezTo>
                  <a:cubicBezTo>
                    <a:pt x="2428" y="3745"/>
                    <a:pt x="2834" y="4267"/>
                    <a:pt x="3184" y="4267"/>
                  </a:cubicBezTo>
                  <a:cubicBezTo>
                    <a:pt x="3213" y="4267"/>
                    <a:pt x="3242" y="4263"/>
                    <a:pt x="3270" y="4256"/>
                  </a:cubicBezTo>
                  <a:cubicBezTo>
                    <a:pt x="3537" y="4189"/>
                    <a:pt x="3937" y="3388"/>
                    <a:pt x="3236" y="2021"/>
                  </a:cubicBezTo>
                  <a:cubicBezTo>
                    <a:pt x="2801" y="1122"/>
                    <a:pt x="1764" y="1"/>
                    <a:pt x="11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42"/>
            <p:cNvSpPr/>
            <p:nvPr/>
          </p:nvSpPr>
          <p:spPr>
            <a:xfrm>
              <a:off x="7109914" y="1042450"/>
              <a:ext cx="202521" cy="254254"/>
            </a:xfrm>
            <a:custGeom>
              <a:avLst/>
              <a:gdLst/>
              <a:ahLst/>
              <a:cxnLst/>
              <a:rect l="l" t="t" r="r" b="b"/>
              <a:pathLst>
                <a:path w="9274" h="11643" extrusionOk="0">
                  <a:moveTo>
                    <a:pt x="1935" y="0"/>
                  </a:moveTo>
                  <a:cubicBezTo>
                    <a:pt x="1935" y="0"/>
                    <a:pt x="200" y="10608"/>
                    <a:pt x="0" y="11642"/>
                  </a:cubicBezTo>
                  <a:lnTo>
                    <a:pt x="9273" y="11642"/>
                  </a:lnTo>
                  <a:lnTo>
                    <a:pt x="773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42"/>
            <p:cNvSpPr/>
            <p:nvPr/>
          </p:nvSpPr>
          <p:spPr>
            <a:xfrm>
              <a:off x="7929370" y="2789192"/>
              <a:ext cx="152994" cy="40094"/>
            </a:xfrm>
            <a:custGeom>
              <a:avLst/>
              <a:gdLst/>
              <a:ahLst/>
              <a:cxnLst/>
              <a:rect l="l" t="t" r="r" b="b"/>
              <a:pathLst>
                <a:path w="7006" h="1836" extrusionOk="0">
                  <a:moveTo>
                    <a:pt x="1" y="1"/>
                  </a:moveTo>
                  <a:lnTo>
                    <a:pt x="1" y="1836"/>
                  </a:lnTo>
                  <a:lnTo>
                    <a:pt x="7006" y="1836"/>
                  </a:lnTo>
                  <a:lnTo>
                    <a:pt x="7006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42"/>
            <p:cNvSpPr/>
            <p:nvPr/>
          </p:nvSpPr>
          <p:spPr>
            <a:xfrm>
              <a:off x="7984727" y="2282224"/>
              <a:ext cx="42277" cy="507001"/>
            </a:xfrm>
            <a:custGeom>
              <a:avLst/>
              <a:gdLst/>
              <a:ahLst/>
              <a:cxnLst/>
              <a:rect l="l" t="t" r="r" b="b"/>
              <a:pathLst>
                <a:path w="1936" h="23217" extrusionOk="0">
                  <a:moveTo>
                    <a:pt x="1" y="0"/>
                  </a:moveTo>
                  <a:lnTo>
                    <a:pt x="1" y="23217"/>
                  </a:lnTo>
                  <a:lnTo>
                    <a:pt x="1936" y="23217"/>
                  </a:lnTo>
                  <a:lnTo>
                    <a:pt x="193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42"/>
            <p:cNvSpPr/>
            <p:nvPr/>
          </p:nvSpPr>
          <p:spPr>
            <a:xfrm>
              <a:off x="7984727" y="2282224"/>
              <a:ext cx="42277" cy="211998"/>
            </a:xfrm>
            <a:custGeom>
              <a:avLst/>
              <a:gdLst/>
              <a:ahLst/>
              <a:cxnLst/>
              <a:rect l="l" t="t" r="r" b="b"/>
              <a:pathLst>
                <a:path w="1936" h="9708" extrusionOk="0">
                  <a:moveTo>
                    <a:pt x="1" y="0"/>
                  </a:moveTo>
                  <a:lnTo>
                    <a:pt x="1" y="9707"/>
                  </a:lnTo>
                  <a:lnTo>
                    <a:pt x="1936" y="9707"/>
                  </a:lnTo>
                  <a:lnTo>
                    <a:pt x="1936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42"/>
            <p:cNvSpPr/>
            <p:nvPr/>
          </p:nvSpPr>
          <p:spPr>
            <a:xfrm>
              <a:off x="7784416" y="1987206"/>
              <a:ext cx="442908" cy="417424"/>
            </a:xfrm>
            <a:custGeom>
              <a:avLst/>
              <a:gdLst/>
              <a:ahLst/>
              <a:cxnLst/>
              <a:rect l="l" t="t" r="r" b="b"/>
              <a:pathLst>
                <a:path w="20282" h="19115" extrusionOk="0">
                  <a:moveTo>
                    <a:pt x="5805" y="1"/>
                  </a:moveTo>
                  <a:lnTo>
                    <a:pt x="1502" y="14111"/>
                  </a:lnTo>
                  <a:lnTo>
                    <a:pt x="1468" y="14278"/>
                  </a:lnTo>
                  <a:lnTo>
                    <a:pt x="1" y="19114"/>
                  </a:lnTo>
                  <a:lnTo>
                    <a:pt x="20282" y="19114"/>
                  </a:lnTo>
                  <a:lnTo>
                    <a:pt x="18814" y="14278"/>
                  </a:lnTo>
                  <a:lnTo>
                    <a:pt x="18747" y="14111"/>
                  </a:lnTo>
                  <a:lnTo>
                    <a:pt x="1447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42"/>
            <p:cNvSpPr/>
            <p:nvPr/>
          </p:nvSpPr>
          <p:spPr>
            <a:xfrm>
              <a:off x="7920635" y="2055687"/>
              <a:ext cx="6573" cy="5852"/>
            </a:xfrm>
            <a:custGeom>
              <a:avLst/>
              <a:gdLst/>
              <a:ahLst/>
              <a:cxnLst/>
              <a:rect l="l" t="t" r="r" b="b"/>
              <a:pathLst>
                <a:path w="301" h="268" extrusionOk="0">
                  <a:moveTo>
                    <a:pt x="167" y="0"/>
                  </a:moveTo>
                  <a:cubicBezTo>
                    <a:pt x="67" y="0"/>
                    <a:pt x="1" y="34"/>
                    <a:pt x="1" y="134"/>
                  </a:cubicBezTo>
                  <a:cubicBezTo>
                    <a:pt x="1" y="200"/>
                    <a:pt x="67" y="267"/>
                    <a:pt x="167" y="267"/>
                  </a:cubicBezTo>
                  <a:cubicBezTo>
                    <a:pt x="234" y="267"/>
                    <a:pt x="301" y="200"/>
                    <a:pt x="301" y="134"/>
                  </a:cubicBezTo>
                  <a:cubicBezTo>
                    <a:pt x="301" y="34"/>
                    <a:pt x="234" y="0"/>
                    <a:pt x="1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42"/>
            <p:cNvSpPr/>
            <p:nvPr/>
          </p:nvSpPr>
          <p:spPr>
            <a:xfrm>
              <a:off x="7975271" y="2055687"/>
              <a:ext cx="5852" cy="5852"/>
            </a:xfrm>
            <a:custGeom>
              <a:avLst/>
              <a:gdLst/>
              <a:ahLst/>
              <a:cxnLst/>
              <a:rect l="l" t="t" r="r" b="b"/>
              <a:pathLst>
                <a:path w="268" h="268" extrusionOk="0">
                  <a:moveTo>
                    <a:pt x="134" y="0"/>
                  </a:moveTo>
                  <a:cubicBezTo>
                    <a:pt x="67" y="0"/>
                    <a:pt x="0" y="34"/>
                    <a:pt x="0" y="134"/>
                  </a:cubicBezTo>
                  <a:cubicBezTo>
                    <a:pt x="0" y="200"/>
                    <a:pt x="67" y="267"/>
                    <a:pt x="134" y="267"/>
                  </a:cubicBezTo>
                  <a:cubicBezTo>
                    <a:pt x="234" y="267"/>
                    <a:pt x="267" y="200"/>
                    <a:pt x="267" y="134"/>
                  </a:cubicBezTo>
                  <a:cubicBezTo>
                    <a:pt x="267" y="34"/>
                    <a:pt x="234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42"/>
            <p:cNvSpPr/>
            <p:nvPr/>
          </p:nvSpPr>
          <p:spPr>
            <a:xfrm>
              <a:off x="8029907" y="2055687"/>
              <a:ext cx="5831" cy="5852"/>
            </a:xfrm>
            <a:custGeom>
              <a:avLst/>
              <a:gdLst/>
              <a:ahLst/>
              <a:cxnLst/>
              <a:rect l="l" t="t" r="r" b="b"/>
              <a:pathLst>
                <a:path w="267" h="268" extrusionOk="0">
                  <a:moveTo>
                    <a:pt x="134" y="0"/>
                  </a:moveTo>
                  <a:cubicBezTo>
                    <a:pt x="67" y="0"/>
                    <a:pt x="0" y="34"/>
                    <a:pt x="0" y="134"/>
                  </a:cubicBezTo>
                  <a:cubicBezTo>
                    <a:pt x="0" y="200"/>
                    <a:pt x="67" y="267"/>
                    <a:pt x="134" y="267"/>
                  </a:cubicBezTo>
                  <a:cubicBezTo>
                    <a:pt x="234" y="267"/>
                    <a:pt x="267" y="200"/>
                    <a:pt x="267" y="134"/>
                  </a:cubicBezTo>
                  <a:cubicBezTo>
                    <a:pt x="267" y="34"/>
                    <a:pt x="234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42"/>
            <p:cNvSpPr/>
            <p:nvPr/>
          </p:nvSpPr>
          <p:spPr>
            <a:xfrm>
              <a:off x="8084522" y="2055687"/>
              <a:ext cx="5852" cy="5852"/>
            </a:xfrm>
            <a:custGeom>
              <a:avLst/>
              <a:gdLst/>
              <a:ahLst/>
              <a:cxnLst/>
              <a:rect l="l" t="t" r="r" b="b"/>
              <a:pathLst>
                <a:path w="268" h="268" extrusionOk="0">
                  <a:moveTo>
                    <a:pt x="134" y="0"/>
                  </a:moveTo>
                  <a:cubicBezTo>
                    <a:pt x="68" y="0"/>
                    <a:pt x="1" y="34"/>
                    <a:pt x="1" y="134"/>
                  </a:cubicBezTo>
                  <a:cubicBezTo>
                    <a:pt x="1" y="200"/>
                    <a:pt x="68" y="267"/>
                    <a:pt x="134" y="267"/>
                  </a:cubicBezTo>
                  <a:cubicBezTo>
                    <a:pt x="234" y="267"/>
                    <a:pt x="268" y="200"/>
                    <a:pt x="268" y="134"/>
                  </a:cubicBezTo>
                  <a:cubicBezTo>
                    <a:pt x="268" y="34"/>
                    <a:pt x="234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42"/>
            <p:cNvSpPr/>
            <p:nvPr/>
          </p:nvSpPr>
          <p:spPr>
            <a:xfrm>
              <a:off x="7948324" y="2017079"/>
              <a:ext cx="5831" cy="5852"/>
            </a:xfrm>
            <a:custGeom>
              <a:avLst/>
              <a:gdLst/>
              <a:ahLst/>
              <a:cxnLst/>
              <a:rect l="l" t="t" r="r" b="b"/>
              <a:pathLst>
                <a:path w="267" h="268" extrusionOk="0">
                  <a:moveTo>
                    <a:pt x="134" y="0"/>
                  </a:moveTo>
                  <a:cubicBezTo>
                    <a:pt x="67" y="0"/>
                    <a:pt x="0" y="67"/>
                    <a:pt x="0" y="134"/>
                  </a:cubicBezTo>
                  <a:cubicBezTo>
                    <a:pt x="0" y="234"/>
                    <a:pt x="67" y="267"/>
                    <a:pt x="134" y="267"/>
                  </a:cubicBezTo>
                  <a:cubicBezTo>
                    <a:pt x="200" y="267"/>
                    <a:pt x="267" y="234"/>
                    <a:pt x="267" y="134"/>
                  </a:cubicBezTo>
                  <a:cubicBezTo>
                    <a:pt x="267" y="67"/>
                    <a:pt x="200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42"/>
            <p:cNvSpPr/>
            <p:nvPr/>
          </p:nvSpPr>
          <p:spPr>
            <a:xfrm>
              <a:off x="8002939" y="2017079"/>
              <a:ext cx="5852" cy="5852"/>
            </a:xfrm>
            <a:custGeom>
              <a:avLst/>
              <a:gdLst/>
              <a:ahLst/>
              <a:cxnLst/>
              <a:rect l="l" t="t" r="r" b="b"/>
              <a:pathLst>
                <a:path w="268" h="268" extrusionOk="0">
                  <a:moveTo>
                    <a:pt x="134" y="0"/>
                  </a:moveTo>
                  <a:cubicBezTo>
                    <a:pt x="68" y="0"/>
                    <a:pt x="1" y="67"/>
                    <a:pt x="1" y="134"/>
                  </a:cubicBezTo>
                  <a:cubicBezTo>
                    <a:pt x="1" y="234"/>
                    <a:pt x="68" y="267"/>
                    <a:pt x="134" y="267"/>
                  </a:cubicBezTo>
                  <a:cubicBezTo>
                    <a:pt x="201" y="267"/>
                    <a:pt x="268" y="234"/>
                    <a:pt x="268" y="134"/>
                  </a:cubicBezTo>
                  <a:cubicBezTo>
                    <a:pt x="268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42"/>
            <p:cNvSpPr/>
            <p:nvPr/>
          </p:nvSpPr>
          <p:spPr>
            <a:xfrm>
              <a:off x="8057575" y="2017079"/>
              <a:ext cx="5852" cy="5852"/>
            </a:xfrm>
            <a:custGeom>
              <a:avLst/>
              <a:gdLst/>
              <a:ahLst/>
              <a:cxnLst/>
              <a:rect l="l" t="t" r="r" b="b"/>
              <a:pathLst>
                <a:path w="268" h="268" extrusionOk="0">
                  <a:moveTo>
                    <a:pt x="134" y="0"/>
                  </a:moveTo>
                  <a:cubicBezTo>
                    <a:pt x="67" y="0"/>
                    <a:pt x="1" y="67"/>
                    <a:pt x="1" y="134"/>
                  </a:cubicBezTo>
                  <a:cubicBezTo>
                    <a:pt x="1" y="234"/>
                    <a:pt x="67" y="267"/>
                    <a:pt x="134" y="267"/>
                  </a:cubicBezTo>
                  <a:cubicBezTo>
                    <a:pt x="201" y="267"/>
                    <a:pt x="268" y="234"/>
                    <a:pt x="268" y="134"/>
                  </a:cubicBezTo>
                  <a:cubicBezTo>
                    <a:pt x="268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42"/>
            <p:cNvSpPr/>
            <p:nvPr/>
          </p:nvSpPr>
          <p:spPr>
            <a:xfrm>
              <a:off x="7865999" y="2135086"/>
              <a:ext cx="6573" cy="5852"/>
            </a:xfrm>
            <a:custGeom>
              <a:avLst/>
              <a:gdLst/>
              <a:ahLst/>
              <a:cxnLst/>
              <a:rect l="l" t="t" r="r" b="b"/>
              <a:pathLst>
                <a:path w="301" h="268" extrusionOk="0">
                  <a:moveTo>
                    <a:pt x="168" y="0"/>
                  </a:moveTo>
                  <a:cubicBezTo>
                    <a:pt x="67" y="0"/>
                    <a:pt x="34" y="34"/>
                    <a:pt x="34" y="134"/>
                  </a:cubicBezTo>
                  <a:cubicBezTo>
                    <a:pt x="1" y="200"/>
                    <a:pt x="67" y="267"/>
                    <a:pt x="168" y="267"/>
                  </a:cubicBezTo>
                  <a:cubicBezTo>
                    <a:pt x="234" y="267"/>
                    <a:pt x="301" y="200"/>
                    <a:pt x="301" y="134"/>
                  </a:cubicBezTo>
                  <a:cubicBezTo>
                    <a:pt x="301" y="34"/>
                    <a:pt x="234" y="0"/>
                    <a:pt x="1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42"/>
            <p:cNvSpPr/>
            <p:nvPr/>
          </p:nvSpPr>
          <p:spPr>
            <a:xfrm>
              <a:off x="7920635" y="2134715"/>
              <a:ext cx="6573" cy="6027"/>
            </a:xfrm>
            <a:custGeom>
              <a:avLst/>
              <a:gdLst/>
              <a:ahLst/>
              <a:cxnLst/>
              <a:rect l="l" t="t" r="r" b="b"/>
              <a:pathLst>
                <a:path w="301" h="276" extrusionOk="0">
                  <a:moveTo>
                    <a:pt x="151" y="1"/>
                  </a:moveTo>
                  <a:cubicBezTo>
                    <a:pt x="76" y="1"/>
                    <a:pt x="1" y="51"/>
                    <a:pt x="1" y="151"/>
                  </a:cubicBezTo>
                  <a:cubicBezTo>
                    <a:pt x="1" y="234"/>
                    <a:pt x="76" y="276"/>
                    <a:pt x="151" y="276"/>
                  </a:cubicBezTo>
                  <a:cubicBezTo>
                    <a:pt x="226" y="276"/>
                    <a:pt x="301" y="234"/>
                    <a:pt x="301" y="151"/>
                  </a:cubicBezTo>
                  <a:cubicBezTo>
                    <a:pt x="301" y="51"/>
                    <a:pt x="226" y="1"/>
                    <a:pt x="1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42"/>
            <p:cNvSpPr/>
            <p:nvPr/>
          </p:nvSpPr>
          <p:spPr>
            <a:xfrm>
              <a:off x="7975271" y="2135086"/>
              <a:ext cx="6573" cy="5852"/>
            </a:xfrm>
            <a:custGeom>
              <a:avLst/>
              <a:gdLst/>
              <a:ahLst/>
              <a:cxnLst/>
              <a:rect l="l" t="t" r="r" b="b"/>
              <a:pathLst>
                <a:path w="301" h="268" extrusionOk="0">
                  <a:moveTo>
                    <a:pt x="134" y="0"/>
                  </a:moveTo>
                  <a:cubicBezTo>
                    <a:pt x="67" y="0"/>
                    <a:pt x="0" y="34"/>
                    <a:pt x="0" y="134"/>
                  </a:cubicBezTo>
                  <a:cubicBezTo>
                    <a:pt x="0" y="200"/>
                    <a:pt x="67" y="267"/>
                    <a:pt x="134" y="267"/>
                  </a:cubicBezTo>
                  <a:cubicBezTo>
                    <a:pt x="234" y="267"/>
                    <a:pt x="301" y="200"/>
                    <a:pt x="301" y="134"/>
                  </a:cubicBezTo>
                  <a:cubicBezTo>
                    <a:pt x="301" y="34"/>
                    <a:pt x="234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42"/>
            <p:cNvSpPr/>
            <p:nvPr/>
          </p:nvSpPr>
          <p:spPr>
            <a:xfrm>
              <a:off x="8029907" y="2134715"/>
              <a:ext cx="6573" cy="6027"/>
            </a:xfrm>
            <a:custGeom>
              <a:avLst/>
              <a:gdLst/>
              <a:ahLst/>
              <a:cxnLst/>
              <a:rect l="l" t="t" r="r" b="b"/>
              <a:pathLst>
                <a:path w="301" h="276" extrusionOk="0">
                  <a:moveTo>
                    <a:pt x="150" y="1"/>
                  </a:moveTo>
                  <a:cubicBezTo>
                    <a:pt x="75" y="1"/>
                    <a:pt x="0" y="51"/>
                    <a:pt x="0" y="151"/>
                  </a:cubicBezTo>
                  <a:cubicBezTo>
                    <a:pt x="0" y="234"/>
                    <a:pt x="67" y="276"/>
                    <a:pt x="138" y="276"/>
                  </a:cubicBezTo>
                  <a:cubicBezTo>
                    <a:pt x="209" y="276"/>
                    <a:pt x="284" y="234"/>
                    <a:pt x="300" y="151"/>
                  </a:cubicBezTo>
                  <a:cubicBezTo>
                    <a:pt x="300" y="51"/>
                    <a:pt x="225" y="1"/>
                    <a:pt x="1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42"/>
            <p:cNvSpPr/>
            <p:nvPr/>
          </p:nvSpPr>
          <p:spPr>
            <a:xfrm>
              <a:off x="8084522" y="2135086"/>
              <a:ext cx="5852" cy="5852"/>
            </a:xfrm>
            <a:custGeom>
              <a:avLst/>
              <a:gdLst/>
              <a:ahLst/>
              <a:cxnLst/>
              <a:rect l="l" t="t" r="r" b="b"/>
              <a:pathLst>
                <a:path w="268" h="268" extrusionOk="0">
                  <a:moveTo>
                    <a:pt x="134" y="0"/>
                  </a:moveTo>
                  <a:cubicBezTo>
                    <a:pt x="68" y="0"/>
                    <a:pt x="1" y="34"/>
                    <a:pt x="1" y="134"/>
                  </a:cubicBezTo>
                  <a:cubicBezTo>
                    <a:pt x="1" y="200"/>
                    <a:pt x="68" y="267"/>
                    <a:pt x="134" y="267"/>
                  </a:cubicBezTo>
                  <a:cubicBezTo>
                    <a:pt x="234" y="267"/>
                    <a:pt x="268" y="200"/>
                    <a:pt x="268" y="134"/>
                  </a:cubicBezTo>
                  <a:cubicBezTo>
                    <a:pt x="268" y="34"/>
                    <a:pt x="234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42"/>
            <p:cNvSpPr/>
            <p:nvPr/>
          </p:nvSpPr>
          <p:spPr>
            <a:xfrm>
              <a:off x="8139158" y="2134715"/>
              <a:ext cx="5852" cy="6027"/>
            </a:xfrm>
            <a:custGeom>
              <a:avLst/>
              <a:gdLst/>
              <a:ahLst/>
              <a:cxnLst/>
              <a:rect l="l" t="t" r="r" b="b"/>
              <a:pathLst>
                <a:path w="268" h="276" extrusionOk="0">
                  <a:moveTo>
                    <a:pt x="134" y="1"/>
                  </a:moveTo>
                  <a:cubicBezTo>
                    <a:pt x="67" y="1"/>
                    <a:pt x="1" y="51"/>
                    <a:pt x="1" y="151"/>
                  </a:cubicBezTo>
                  <a:cubicBezTo>
                    <a:pt x="1" y="234"/>
                    <a:pt x="67" y="276"/>
                    <a:pt x="134" y="276"/>
                  </a:cubicBezTo>
                  <a:cubicBezTo>
                    <a:pt x="201" y="276"/>
                    <a:pt x="268" y="234"/>
                    <a:pt x="268" y="151"/>
                  </a:cubicBezTo>
                  <a:cubicBezTo>
                    <a:pt x="268" y="51"/>
                    <a:pt x="201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42"/>
            <p:cNvSpPr/>
            <p:nvPr/>
          </p:nvSpPr>
          <p:spPr>
            <a:xfrm>
              <a:off x="7893273" y="2096479"/>
              <a:ext cx="6267" cy="4630"/>
            </a:xfrm>
            <a:custGeom>
              <a:avLst/>
              <a:gdLst/>
              <a:ahLst/>
              <a:cxnLst/>
              <a:rect l="l" t="t" r="r" b="b"/>
              <a:pathLst>
                <a:path w="287" h="212" extrusionOk="0">
                  <a:moveTo>
                    <a:pt x="153" y="0"/>
                  </a:moveTo>
                  <a:cubicBezTo>
                    <a:pt x="1" y="0"/>
                    <a:pt x="156" y="211"/>
                    <a:pt x="240" y="211"/>
                  </a:cubicBezTo>
                  <a:cubicBezTo>
                    <a:pt x="267" y="211"/>
                    <a:pt x="286" y="190"/>
                    <a:pt x="286" y="134"/>
                  </a:cubicBezTo>
                  <a:cubicBezTo>
                    <a:pt x="286" y="67"/>
                    <a:pt x="219" y="0"/>
                    <a:pt x="1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42"/>
            <p:cNvSpPr/>
            <p:nvPr/>
          </p:nvSpPr>
          <p:spPr>
            <a:xfrm>
              <a:off x="7948324" y="2096479"/>
              <a:ext cx="5831" cy="5852"/>
            </a:xfrm>
            <a:custGeom>
              <a:avLst/>
              <a:gdLst/>
              <a:ahLst/>
              <a:cxnLst/>
              <a:rect l="l" t="t" r="r" b="b"/>
              <a:pathLst>
                <a:path w="267" h="268" extrusionOk="0">
                  <a:moveTo>
                    <a:pt x="134" y="0"/>
                  </a:moveTo>
                  <a:cubicBezTo>
                    <a:pt x="67" y="0"/>
                    <a:pt x="0" y="67"/>
                    <a:pt x="0" y="134"/>
                  </a:cubicBezTo>
                  <a:cubicBezTo>
                    <a:pt x="0" y="234"/>
                    <a:pt x="67" y="267"/>
                    <a:pt x="134" y="267"/>
                  </a:cubicBezTo>
                  <a:cubicBezTo>
                    <a:pt x="200" y="267"/>
                    <a:pt x="267" y="234"/>
                    <a:pt x="267" y="134"/>
                  </a:cubicBezTo>
                  <a:cubicBezTo>
                    <a:pt x="267" y="67"/>
                    <a:pt x="200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42"/>
            <p:cNvSpPr/>
            <p:nvPr/>
          </p:nvSpPr>
          <p:spPr>
            <a:xfrm>
              <a:off x="8002939" y="2096479"/>
              <a:ext cx="5852" cy="5852"/>
            </a:xfrm>
            <a:custGeom>
              <a:avLst/>
              <a:gdLst/>
              <a:ahLst/>
              <a:cxnLst/>
              <a:rect l="l" t="t" r="r" b="b"/>
              <a:pathLst>
                <a:path w="268" h="268" extrusionOk="0">
                  <a:moveTo>
                    <a:pt x="134" y="0"/>
                  </a:moveTo>
                  <a:cubicBezTo>
                    <a:pt x="68" y="0"/>
                    <a:pt x="1" y="67"/>
                    <a:pt x="1" y="134"/>
                  </a:cubicBezTo>
                  <a:cubicBezTo>
                    <a:pt x="1" y="234"/>
                    <a:pt x="68" y="267"/>
                    <a:pt x="134" y="267"/>
                  </a:cubicBezTo>
                  <a:cubicBezTo>
                    <a:pt x="201" y="267"/>
                    <a:pt x="268" y="234"/>
                    <a:pt x="268" y="134"/>
                  </a:cubicBezTo>
                  <a:cubicBezTo>
                    <a:pt x="268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42"/>
            <p:cNvSpPr/>
            <p:nvPr/>
          </p:nvSpPr>
          <p:spPr>
            <a:xfrm>
              <a:off x="8057575" y="2096479"/>
              <a:ext cx="5852" cy="5852"/>
            </a:xfrm>
            <a:custGeom>
              <a:avLst/>
              <a:gdLst/>
              <a:ahLst/>
              <a:cxnLst/>
              <a:rect l="l" t="t" r="r" b="b"/>
              <a:pathLst>
                <a:path w="268" h="268" extrusionOk="0">
                  <a:moveTo>
                    <a:pt x="134" y="0"/>
                  </a:moveTo>
                  <a:cubicBezTo>
                    <a:pt x="67" y="0"/>
                    <a:pt x="1" y="67"/>
                    <a:pt x="1" y="134"/>
                  </a:cubicBezTo>
                  <a:cubicBezTo>
                    <a:pt x="1" y="234"/>
                    <a:pt x="67" y="267"/>
                    <a:pt x="134" y="267"/>
                  </a:cubicBezTo>
                  <a:cubicBezTo>
                    <a:pt x="201" y="267"/>
                    <a:pt x="268" y="234"/>
                    <a:pt x="268" y="134"/>
                  </a:cubicBezTo>
                  <a:cubicBezTo>
                    <a:pt x="268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42"/>
            <p:cNvSpPr/>
            <p:nvPr/>
          </p:nvSpPr>
          <p:spPr>
            <a:xfrm>
              <a:off x="8112211" y="2096479"/>
              <a:ext cx="5852" cy="5852"/>
            </a:xfrm>
            <a:custGeom>
              <a:avLst/>
              <a:gdLst/>
              <a:ahLst/>
              <a:cxnLst/>
              <a:rect l="l" t="t" r="r" b="b"/>
              <a:pathLst>
                <a:path w="268" h="268" extrusionOk="0">
                  <a:moveTo>
                    <a:pt x="134" y="0"/>
                  </a:moveTo>
                  <a:cubicBezTo>
                    <a:pt x="34" y="0"/>
                    <a:pt x="0" y="67"/>
                    <a:pt x="0" y="134"/>
                  </a:cubicBezTo>
                  <a:cubicBezTo>
                    <a:pt x="0" y="234"/>
                    <a:pt x="34" y="267"/>
                    <a:pt x="134" y="267"/>
                  </a:cubicBezTo>
                  <a:cubicBezTo>
                    <a:pt x="201" y="267"/>
                    <a:pt x="267" y="234"/>
                    <a:pt x="267" y="134"/>
                  </a:cubicBezTo>
                  <a:cubicBezTo>
                    <a:pt x="267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42"/>
            <p:cNvSpPr/>
            <p:nvPr/>
          </p:nvSpPr>
          <p:spPr>
            <a:xfrm>
              <a:off x="7865999" y="2213743"/>
              <a:ext cx="6573" cy="6573"/>
            </a:xfrm>
            <a:custGeom>
              <a:avLst/>
              <a:gdLst/>
              <a:ahLst/>
              <a:cxnLst/>
              <a:rect l="l" t="t" r="r" b="b"/>
              <a:pathLst>
                <a:path w="301" h="301" extrusionOk="0">
                  <a:moveTo>
                    <a:pt x="168" y="1"/>
                  </a:moveTo>
                  <a:cubicBezTo>
                    <a:pt x="67" y="1"/>
                    <a:pt x="1" y="67"/>
                    <a:pt x="1" y="168"/>
                  </a:cubicBezTo>
                  <a:cubicBezTo>
                    <a:pt x="1" y="234"/>
                    <a:pt x="67" y="301"/>
                    <a:pt x="168" y="301"/>
                  </a:cubicBezTo>
                  <a:cubicBezTo>
                    <a:pt x="234" y="301"/>
                    <a:pt x="301" y="234"/>
                    <a:pt x="301" y="168"/>
                  </a:cubicBezTo>
                  <a:cubicBezTo>
                    <a:pt x="301" y="67"/>
                    <a:pt x="234" y="1"/>
                    <a:pt x="1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42"/>
            <p:cNvSpPr/>
            <p:nvPr/>
          </p:nvSpPr>
          <p:spPr>
            <a:xfrm>
              <a:off x="7920635" y="2213743"/>
              <a:ext cx="6573" cy="6573"/>
            </a:xfrm>
            <a:custGeom>
              <a:avLst/>
              <a:gdLst/>
              <a:ahLst/>
              <a:cxnLst/>
              <a:rect l="l" t="t" r="r" b="b"/>
              <a:pathLst>
                <a:path w="301" h="301" extrusionOk="0">
                  <a:moveTo>
                    <a:pt x="167" y="1"/>
                  </a:moveTo>
                  <a:cubicBezTo>
                    <a:pt x="67" y="1"/>
                    <a:pt x="1" y="67"/>
                    <a:pt x="1" y="168"/>
                  </a:cubicBezTo>
                  <a:cubicBezTo>
                    <a:pt x="1" y="234"/>
                    <a:pt x="67" y="301"/>
                    <a:pt x="167" y="301"/>
                  </a:cubicBezTo>
                  <a:cubicBezTo>
                    <a:pt x="234" y="301"/>
                    <a:pt x="301" y="234"/>
                    <a:pt x="301" y="168"/>
                  </a:cubicBezTo>
                  <a:cubicBezTo>
                    <a:pt x="301" y="67"/>
                    <a:pt x="234" y="1"/>
                    <a:pt x="1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42"/>
            <p:cNvSpPr/>
            <p:nvPr/>
          </p:nvSpPr>
          <p:spPr>
            <a:xfrm>
              <a:off x="7975271" y="2213743"/>
              <a:ext cx="5852" cy="6573"/>
            </a:xfrm>
            <a:custGeom>
              <a:avLst/>
              <a:gdLst/>
              <a:ahLst/>
              <a:cxnLst/>
              <a:rect l="l" t="t" r="r" b="b"/>
              <a:pathLst>
                <a:path w="268" h="301" extrusionOk="0">
                  <a:moveTo>
                    <a:pt x="134" y="1"/>
                  </a:moveTo>
                  <a:cubicBezTo>
                    <a:pt x="67" y="1"/>
                    <a:pt x="0" y="67"/>
                    <a:pt x="0" y="168"/>
                  </a:cubicBezTo>
                  <a:cubicBezTo>
                    <a:pt x="0" y="234"/>
                    <a:pt x="67" y="301"/>
                    <a:pt x="134" y="301"/>
                  </a:cubicBezTo>
                  <a:cubicBezTo>
                    <a:pt x="234" y="301"/>
                    <a:pt x="267" y="234"/>
                    <a:pt x="267" y="168"/>
                  </a:cubicBezTo>
                  <a:cubicBezTo>
                    <a:pt x="267" y="67"/>
                    <a:pt x="2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42"/>
            <p:cNvSpPr/>
            <p:nvPr/>
          </p:nvSpPr>
          <p:spPr>
            <a:xfrm>
              <a:off x="8029907" y="2213743"/>
              <a:ext cx="5831" cy="6573"/>
            </a:xfrm>
            <a:custGeom>
              <a:avLst/>
              <a:gdLst/>
              <a:ahLst/>
              <a:cxnLst/>
              <a:rect l="l" t="t" r="r" b="b"/>
              <a:pathLst>
                <a:path w="267" h="301" extrusionOk="0">
                  <a:moveTo>
                    <a:pt x="134" y="1"/>
                  </a:moveTo>
                  <a:cubicBezTo>
                    <a:pt x="67" y="1"/>
                    <a:pt x="0" y="67"/>
                    <a:pt x="0" y="168"/>
                  </a:cubicBezTo>
                  <a:cubicBezTo>
                    <a:pt x="0" y="234"/>
                    <a:pt x="67" y="301"/>
                    <a:pt x="134" y="301"/>
                  </a:cubicBezTo>
                  <a:cubicBezTo>
                    <a:pt x="234" y="301"/>
                    <a:pt x="267" y="234"/>
                    <a:pt x="267" y="168"/>
                  </a:cubicBezTo>
                  <a:cubicBezTo>
                    <a:pt x="267" y="67"/>
                    <a:pt x="2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42"/>
            <p:cNvSpPr/>
            <p:nvPr/>
          </p:nvSpPr>
          <p:spPr>
            <a:xfrm>
              <a:off x="8084522" y="2213743"/>
              <a:ext cx="5852" cy="6573"/>
            </a:xfrm>
            <a:custGeom>
              <a:avLst/>
              <a:gdLst/>
              <a:ahLst/>
              <a:cxnLst/>
              <a:rect l="l" t="t" r="r" b="b"/>
              <a:pathLst>
                <a:path w="268" h="301" extrusionOk="0">
                  <a:moveTo>
                    <a:pt x="134" y="1"/>
                  </a:moveTo>
                  <a:cubicBezTo>
                    <a:pt x="68" y="1"/>
                    <a:pt x="1" y="67"/>
                    <a:pt x="1" y="168"/>
                  </a:cubicBezTo>
                  <a:cubicBezTo>
                    <a:pt x="1" y="234"/>
                    <a:pt x="68" y="301"/>
                    <a:pt x="134" y="301"/>
                  </a:cubicBezTo>
                  <a:cubicBezTo>
                    <a:pt x="234" y="301"/>
                    <a:pt x="268" y="234"/>
                    <a:pt x="268" y="168"/>
                  </a:cubicBezTo>
                  <a:cubicBezTo>
                    <a:pt x="268" y="67"/>
                    <a:pt x="2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42"/>
            <p:cNvSpPr/>
            <p:nvPr/>
          </p:nvSpPr>
          <p:spPr>
            <a:xfrm>
              <a:off x="8139158" y="2213743"/>
              <a:ext cx="5852" cy="6573"/>
            </a:xfrm>
            <a:custGeom>
              <a:avLst/>
              <a:gdLst/>
              <a:ahLst/>
              <a:cxnLst/>
              <a:rect l="l" t="t" r="r" b="b"/>
              <a:pathLst>
                <a:path w="268" h="301" extrusionOk="0">
                  <a:moveTo>
                    <a:pt x="134" y="1"/>
                  </a:moveTo>
                  <a:cubicBezTo>
                    <a:pt x="67" y="1"/>
                    <a:pt x="1" y="67"/>
                    <a:pt x="1" y="168"/>
                  </a:cubicBezTo>
                  <a:cubicBezTo>
                    <a:pt x="1" y="234"/>
                    <a:pt x="67" y="301"/>
                    <a:pt x="134" y="301"/>
                  </a:cubicBezTo>
                  <a:cubicBezTo>
                    <a:pt x="234" y="301"/>
                    <a:pt x="268" y="234"/>
                    <a:pt x="268" y="168"/>
                  </a:cubicBezTo>
                  <a:cubicBezTo>
                    <a:pt x="268" y="67"/>
                    <a:pt x="2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42"/>
            <p:cNvSpPr/>
            <p:nvPr/>
          </p:nvSpPr>
          <p:spPr>
            <a:xfrm>
              <a:off x="7893688" y="2176053"/>
              <a:ext cx="5852" cy="6027"/>
            </a:xfrm>
            <a:custGeom>
              <a:avLst/>
              <a:gdLst/>
              <a:ahLst/>
              <a:cxnLst/>
              <a:rect l="l" t="t" r="r" b="b"/>
              <a:pathLst>
                <a:path w="268" h="276" extrusionOk="0">
                  <a:moveTo>
                    <a:pt x="134" y="1"/>
                  </a:moveTo>
                  <a:cubicBezTo>
                    <a:pt x="67" y="1"/>
                    <a:pt x="0" y="42"/>
                    <a:pt x="0" y="126"/>
                  </a:cubicBezTo>
                  <a:cubicBezTo>
                    <a:pt x="0" y="226"/>
                    <a:pt x="67" y="276"/>
                    <a:pt x="134" y="276"/>
                  </a:cubicBezTo>
                  <a:cubicBezTo>
                    <a:pt x="200" y="276"/>
                    <a:pt x="267" y="226"/>
                    <a:pt x="267" y="126"/>
                  </a:cubicBezTo>
                  <a:cubicBezTo>
                    <a:pt x="267" y="42"/>
                    <a:pt x="200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42"/>
            <p:cNvSpPr/>
            <p:nvPr/>
          </p:nvSpPr>
          <p:spPr>
            <a:xfrm>
              <a:off x="7947953" y="2176599"/>
              <a:ext cx="6573" cy="4935"/>
            </a:xfrm>
            <a:custGeom>
              <a:avLst/>
              <a:gdLst/>
              <a:ahLst/>
              <a:cxnLst/>
              <a:rect l="l" t="t" r="r" b="b"/>
              <a:pathLst>
                <a:path w="301" h="226" extrusionOk="0">
                  <a:moveTo>
                    <a:pt x="151" y="1"/>
                  </a:moveTo>
                  <a:cubicBezTo>
                    <a:pt x="92" y="1"/>
                    <a:pt x="34" y="34"/>
                    <a:pt x="17" y="101"/>
                  </a:cubicBezTo>
                  <a:cubicBezTo>
                    <a:pt x="0" y="184"/>
                    <a:pt x="76" y="226"/>
                    <a:pt x="151" y="226"/>
                  </a:cubicBezTo>
                  <a:cubicBezTo>
                    <a:pt x="226" y="226"/>
                    <a:pt x="301" y="184"/>
                    <a:pt x="284" y="101"/>
                  </a:cubicBezTo>
                  <a:cubicBezTo>
                    <a:pt x="267" y="34"/>
                    <a:pt x="209" y="1"/>
                    <a:pt x="1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42"/>
            <p:cNvSpPr/>
            <p:nvPr/>
          </p:nvSpPr>
          <p:spPr>
            <a:xfrm>
              <a:off x="8002939" y="2176053"/>
              <a:ext cx="5852" cy="6027"/>
            </a:xfrm>
            <a:custGeom>
              <a:avLst/>
              <a:gdLst/>
              <a:ahLst/>
              <a:cxnLst/>
              <a:rect l="l" t="t" r="r" b="b"/>
              <a:pathLst>
                <a:path w="268" h="276" extrusionOk="0">
                  <a:moveTo>
                    <a:pt x="134" y="1"/>
                  </a:moveTo>
                  <a:cubicBezTo>
                    <a:pt x="68" y="1"/>
                    <a:pt x="1" y="42"/>
                    <a:pt x="1" y="126"/>
                  </a:cubicBezTo>
                  <a:cubicBezTo>
                    <a:pt x="1" y="226"/>
                    <a:pt x="68" y="276"/>
                    <a:pt x="134" y="276"/>
                  </a:cubicBezTo>
                  <a:cubicBezTo>
                    <a:pt x="201" y="276"/>
                    <a:pt x="268" y="226"/>
                    <a:pt x="268" y="126"/>
                  </a:cubicBezTo>
                  <a:cubicBezTo>
                    <a:pt x="268" y="42"/>
                    <a:pt x="201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42"/>
            <p:cNvSpPr/>
            <p:nvPr/>
          </p:nvSpPr>
          <p:spPr>
            <a:xfrm>
              <a:off x="8057225" y="2176599"/>
              <a:ext cx="6573" cy="4935"/>
            </a:xfrm>
            <a:custGeom>
              <a:avLst/>
              <a:gdLst/>
              <a:ahLst/>
              <a:cxnLst/>
              <a:rect l="l" t="t" r="r" b="b"/>
              <a:pathLst>
                <a:path w="301" h="226" extrusionOk="0">
                  <a:moveTo>
                    <a:pt x="150" y="1"/>
                  </a:moveTo>
                  <a:cubicBezTo>
                    <a:pt x="92" y="1"/>
                    <a:pt x="33" y="34"/>
                    <a:pt x="17" y="101"/>
                  </a:cubicBezTo>
                  <a:cubicBezTo>
                    <a:pt x="0" y="184"/>
                    <a:pt x="75" y="226"/>
                    <a:pt x="150" y="226"/>
                  </a:cubicBezTo>
                  <a:cubicBezTo>
                    <a:pt x="225" y="226"/>
                    <a:pt x="300" y="184"/>
                    <a:pt x="284" y="101"/>
                  </a:cubicBezTo>
                  <a:cubicBezTo>
                    <a:pt x="267" y="34"/>
                    <a:pt x="209" y="1"/>
                    <a:pt x="1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42"/>
            <p:cNvSpPr/>
            <p:nvPr/>
          </p:nvSpPr>
          <p:spPr>
            <a:xfrm>
              <a:off x="8112211" y="2176053"/>
              <a:ext cx="5852" cy="6027"/>
            </a:xfrm>
            <a:custGeom>
              <a:avLst/>
              <a:gdLst/>
              <a:ahLst/>
              <a:cxnLst/>
              <a:rect l="l" t="t" r="r" b="b"/>
              <a:pathLst>
                <a:path w="268" h="276" extrusionOk="0">
                  <a:moveTo>
                    <a:pt x="134" y="1"/>
                  </a:moveTo>
                  <a:cubicBezTo>
                    <a:pt x="67" y="1"/>
                    <a:pt x="0" y="42"/>
                    <a:pt x="0" y="126"/>
                  </a:cubicBezTo>
                  <a:cubicBezTo>
                    <a:pt x="0" y="226"/>
                    <a:pt x="67" y="276"/>
                    <a:pt x="134" y="276"/>
                  </a:cubicBezTo>
                  <a:cubicBezTo>
                    <a:pt x="201" y="276"/>
                    <a:pt x="267" y="226"/>
                    <a:pt x="267" y="126"/>
                  </a:cubicBezTo>
                  <a:cubicBezTo>
                    <a:pt x="267" y="42"/>
                    <a:pt x="201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42"/>
            <p:cNvSpPr/>
            <p:nvPr/>
          </p:nvSpPr>
          <p:spPr>
            <a:xfrm>
              <a:off x="7816472" y="2295326"/>
              <a:ext cx="1485" cy="3669"/>
            </a:xfrm>
            <a:custGeom>
              <a:avLst/>
              <a:gdLst/>
              <a:ahLst/>
              <a:cxnLst/>
              <a:rect l="l" t="t" r="r" b="b"/>
              <a:pathLst>
                <a:path w="68" h="168" extrusionOk="0">
                  <a:moveTo>
                    <a:pt x="34" y="1"/>
                  </a:moveTo>
                  <a:lnTo>
                    <a:pt x="0" y="168"/>
                  </a:lnTo>
                  <a:cubicBezTo>
                    <a:pt x="34" y="134"/>
                    <a:pt x="67" y="101"/>
                    <a:pt x="67" y="67"/>
                  </a:cubicBezTo>
                  <a:cubicBezTo>
                    <a:pt x="67" y="34"/>
                    <a:pt x="67" y="1"/>
                    <a:pt x="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42"/>
            <p:cNvSpPr/>
            <p:nvPr/>
          </p:nvSpPr>
          <p:spPr>
            <a:xfrm>
              <a:off x="7865999" y="2293143"/>
              <a:ext cx="6573" cy="6573"/>
            </a:xfrm>
            <a:custGeom>
              <a:avLst/>
              <a:gdLst/>
              <a:ahLst/>
              <a:cxnLst/>
              <a:rect l="l" t="t" r="r" b="b"/>
              <a:pathLst>
                <a:path w="301" h="301" extrusionOk="0">
                  <a:moveTo>
                    <a:pt x="168" y="1"/>
                  </a:moveTo>
                  <a:cubicBezTo>
                    <a:pt x="67" y="1"/>
                    <a:pt x="1" y="67"/>
                    <a:pt x="1" y="167"/>
                  </a:cubicBezTo>
                  <a:cubicBezTo>
                    <a:pt x="1" y="234"/>
                    <a:pt x="67" y="301"/>
                    <a:pt x="168" y="301"/>
                  </a:cubicBezTo>
                  <a:cubicBezTo>
                    <a:pt x="234" y="301"/>
                    <a:pt x="301" y="234"/>
                    <a:pt x="301" y="167"/>
                  </a:cubicBezTo>
                  <a:cubicBezTo>
                    <a:pt x="301" y="67"/>
                    <a:pt x="234" y="1"/>
                    <a:pt x="1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42"/>
            <p:cNvSpPr/>
            <p:nvPr/>
          </p:nvSpPr>
          <p:spPr>
            <a:xfrm>
              <a:off x="7920635" y="2293143"/>
              <a:ext cx="6573" cy="6573"/>
            </a:xfrm>
            <a:custGeom>
              <a:avLst/>
              <a:gdLst/>
              <a:ahLst/>
              <a:cxnLst/>
              <a:rect l="l" t="t" r="r" b="b"/>
              <a:pathLst>
                <a:path w="301" h="301" extrusionOk="0">
                  <a:moveTo>
                    <a:pt x="167" y="1"/>
                  </a:moveTo>
                  <a:cubicBezTo>
                    <a:pt x="67" y="1"/>
                    <a:pt x="1" y="67"/>
                    <a:pt x="1" y="167"/>
                  </a:cubicBezTo>
                  <a:cubicBezTo>
                    <a:pt x="1" y="234"/>
                    <a:pt x="67" y="301"/>
                    <a:pt x="167" y="301"/>
                  </a:cubicBezTo>
                  <a:cubicBezTo>
                    <a:pt x="234" y="301"/>
                    <a:pt x="301" y="234"/>
                    <a:pt x="301" y="167"/>
                  </a:cubicBezTo>
                  <a:cubicBezTo>
                    <a:pt x="301" y="67"/>
                    <a:pt x="234" y="1"/>
                    <a:pt x="1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42"/>
            <p:cNvSpPr/>
            <p:nvPr/>
          </p:nvSpPr>
          <p:spPr>
            <a:xfrm>
              <a:off x="7975271" y="2293143"/>
              <a:ext cx="5852" cy="6573"/>
            </a:xfrm>
            <a:custGeom>
              <a:avLst/>
              <a:gdLst/>
              <a:ahLst/>
              <a:cxnLst/>
              <a:rect l="l" t="t" r="r" b="b"/>
              <a:pathLst>
                <a:path w="268" h="301" extrusionOk="0">
                  <a:moveTo>
                    <a:pt x="134" y="1"/>
                  </a:moveTo>
                  <a:cubicBezTo>
                    <a:pt x="67" y="1"/>
                    <a:pt x="0" y="67"/>
                    <a:pt x="0" y="167"/>
                  </a:cubicBezTo>
                  <a:cubicBezTo>
                    <a:pt x="0" y="234"/>
                    <a:pt x="67" y="301"/>
                    <a:pt x="134" y="301"/>
                  </a:cubicBezTo>
                  <a:cubicBezTo>
                    <a:pt x="234" y="301"/>
                    <a:pt x="267" y="234"/>
                    <a:pt x="267" y="167"/>
                  </a:cubicBezTo>
                  <a:cubicBezTo>
                    <a:pt x="267" y="67"/>
                    <a:pt x="2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42"/>
            <p:cNvSpPr/>
            <p:nvPr/>
          </p:nvSpPr>
          <p:spPr>
            <a:xfrm>
              <a:off x="8029907" y="2293143"/>
              <a:ext cx="5831" cy="6573"/>
            </a:xfrm>
            <a:custGeom>
              <a:avLst/>
              <a:gdLst/>
              <a:ahLst/>
              <a:cxnLst/>
              <a:rect l="l" t="t" r="r" b="b"/>
              <a:pathLst>
                <a:path w="267" h="301" extrusionOk="0">
                  <a:moveTo>
                    <a:pt x="134" y="1"/>
                  </a:moveTo>
                  <a:cubicBezTo>
                    <a:pt x="67" y="1"/>
                    <a:pt x="0" y="67"/>
                    <a:pt x="0" y="167"/>
                  </a:cubicBezTo>
                  <a:cubicBezTo>
                    <a:pt x="0" y="234"/>
                    <a:pt x="67" y="301"/>
                    <a:pt x="134" y="301"/>
                  </a:cubicBezTo>
                  <a:cubicBezTo>
                    <a:pt x="234" y="301"/>
                    <a:pt x="267" y="234"/>
                    <a:pt x="267" y="167"/>
                  </a:cubicBezTo>
                  <a:cubicBezTo>
                    <a:pt x="267" y="67"/>
                    <a:pt x="2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42"/>
            <p:cNvSpPr/>
            <p:nvPr/>
          </p:nvSpPr>
          <p:spPr>
            <a:xfrm>
              <a:off x="8084522" y="2293143"/>
              <a:ext cx="5852" cy="6573"/>
            </a:xfrm>
            <a:custGeom>
              <a:avLst/>
              <a:gdLst/>
              <a:ahLst/>
              <a:cxnLst/>
              <a:rect l="l" t="t" r="r" b="b"/>
              <a:pathLst>
                <a:path w="268" h="301" extrusionOk="0">
                  <a:moveTo>
                    <a:pt x="134" y="1"/>
                  </a:moveTo>
                  <a:cubicBezTo>
                    <a:pt x="68" y="1"/>
                    <a:pt x="1" y="67"/>
                    <a:pt x="1" y="167"/>
                  </a:cubicBezTo>
                  <a:cubicBezTo>
                    <a:pt x="1" y="234"/>
                    <a:pt x="68" y="301"/>
                    <a:pt x="134" y="301"/>
                  </a:cubicBezTo>
                  <a:cubicBezTo>
                    <a:pt x="234" y="301"/>
                    <a:pt x="268" y="234"/>
                    <a:pt x="268" y="167"/>
                  </a:cubicBezTo>
                  <a:cubicBezTo>
                    <a:pt x="268" y="67"/>
                    <a:pt x="2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42"/>
            <p:cNvSpPr/>
            <p:nvPr/>
          </p:nvSpPr>
          <p:spPr>
            <a:xfrm>
              <a:off x="8139158" y="2293143"/>
              <a:ext cx="5852" cy="6573"/>
            </a:xfrm>
            <a:custGeom>
              <a:avLst/>
              <a:gdLst/>
              <a:ahLst/>
              <a:cxnLst/>
              <a:rect l="l" t="t" r="r" b="b"/>
              <a:pathLst>
                <a:path w="268" h="301" extrusionOk="0">
                  <a:moveTo>
                    <a:pt x="134" y="1"/>
                  </a:moveTo>
                  <a:cubicBezTo>
                    <a:pt x="67" y="1"/>
                    <a:pt x="1" y="67"/>
                    <a:pt x="1" y="167"/>
                  </a:cubicBezTo>
                  <a:cubicBezTo>
                    <a:pt x="1" y="234"/>
                    <a:pt x="67" y="301"/>
                    <a:pt x="134" y="301"/>
                  </a:cubicBezTo>
                  <a:cubicBezTo>
                    <a:pt x="234" y="301"/>
                    <a:pt x="268" y="234"/>
                    <a:pt x="268" y="167"/>
                  </a:cubicBezTo>
                  <a:cubicBezTo>
                    <a:pt x="268" y="67"/>
                    <a:pt x="2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42"/>
            <p:cNvSpPr/>
            <p:nvPr/>
          </p:nvSpPr>
          <p:spPr>
            <a:xfrm>
              <a:off x="8193794" y="2295326"/>
              <a:ext cx="1485" cy="3669"/>
            </a:xfrm>
            <a:custGeom>
              <a:avLst/>
              <a:gdLst/>
              <a:ahLst/>
              <a:cxnLst/>
              <a:rect l="l" t="t" r="r" b="b"/>
              <a:pathLst>
                <a:path w="68" h="168" extrusionOk="0">
                  <a:moveTo>
                    <a:pt x="0" y="1"/>
                  </a:moveTo>
                  <a:cubicBezTo>
                    <a:pt x="0" y="1"/>
                    <a:pt x="0" y="34"/>
                    <a:pt x="0" y="67"/>
                  </a:cubicBezTo>
                  <a:cubicBezTo>
                    <a:pt x="0" y="101"/>
                    <a:pt x="34" y="134"/>
                    <a:pt x="67" y="16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42"/>
            <p:cNvSpPr/>
            <p:nvPr/>
          </p:nvSpPr>
          <p:spPr>
            <a:xfrm>
              <a:off x="7839052" y="2255277"/>
              <a:ext cx="5852" cy="5831"/>
            </a:xfrm>
            <a:custGeom>
              <a:avLst/>
              <a:gdLst/>
              <a:ahLst/>
              <a:cxnLst/>
              <a:rect l="l" t="t" r="r" b="b"/>
              <a:pathLst>
                <a:path w="268" h="267" extrusionOk="0">
                  <a:moveTo>
                    <a:pt x="134" y="0"/>
                  </a:moveTo>
                  <a:cubicBezTo>
                    <a:pt x="67" y="0"/>
                    <a:pt x="1" y="67"/>
                    <a:pt x="1" y="134"/>
                  </a:cubicBezTo>
                  <a:cubicBezTo>
                    <a:pt x="1" y="200"/>
                    <a:pt x="67" y="267"/>
                    <a:pt x="134" y="267"/>
                  </a:cubicBezTo>
                  <a:cubicBezTo>
                    <a:pt x="201" y="267"/>
                    <a:pt x="267" y="200"/>
                    <a:pt x="267" y="134"/>
                  </a:cubicBezTo>
                  <a:cubicBezTo>
                    <a:pt x="267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42"/>
            <p:cNvSpPr/>
            <p:nvPr/>
          </p:nvSpPr>
          <p:spPr>
            <a:xfrm>
              <a:off x="7893273" y="2255277"/>
              <a:ext cx="6267" cy="4630"/>
            </a:xfrm>
            <a:custGeom>
              <a:avLst/>
              <a:gdLst/>
              <a:ahLst/>
              <a:cxnLst/>
              <a:rect l="l" t="t" r="r" b="b"/>
              <a:pathLst>
                <a:path w="287" h="212" extrusionOk="0">
                  <a:moveTo>
                    <a:pt x="153" y="0"/>
                  </a:moveTo>
                  <a:cubicBezTo>
                    <a:pt x="1" y="0"/>
                    <a:pt x="156" y="211"/>
                    <a:pt x="240" y="211"/>
                  </a:cubicBezTo>
                  <a:cubicBezTo>
                    <a:pt x="267" y="211"/>
                    <a:pt x="286" y="190"/>
                    <a:pt x="286" y="134"/>
                  </a:cubicBezTo>
                  <a:cubicBezTo>
                    <a:pt x="286" y="67"/>
                    <a:pt x="219" y="0"/>
                    <a:pt x="1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42"/>
            <p:cNvSpPr/>
            <p:nvPr/>
          </p:nvSpPr>
          <p:spPr>
            <a:xfrm>
              <a:off x="7948324" y="2255277"/>
              <a:ext cx="5831" cy="5831"/>
            </a:xfrm>
            <a:custGeom>
              <a:avLst/>
              <a:gdLst/>
              <a:ahLst/>
              <a:cxnLst/>
              <a:rect l="l" t="t" r="r" b="b"/>
              <a:pathLst>
                <a:path w="267" h="267" extrusionOk="0">
                  <a:moveTo>
                    <a:pt x="134" y="0"/>
                  </a:moveTo>
                  <a:cubicBezTo>
                    <a:pt x="67" y="0"/>
                    <a:pt x="0" y="67"/>
                    <a:pt x="0" y="134"/>
                  </a:cubicBezTo>
                  <a:cubicBezTo>
                    <a:pt x="0" y="200"/>
                    <a:pt x="67" y="267"/>
                    <a:pt x="134" y="267"/>
                  </a:cubicBezTo>
                  <a:cubicBezTo>
                    <a:pt x="200" y="267"/>
                    <a:pt x="267" y="200"/>
                    <a:pt x="267" y="134"/>
                  </a:cubicBezTo>
                  <a:cubicBezTo>
                    <a:pt x="267" y="67"/>
                    <a:pt x="200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42"/>
            <p:cNvSpPr/>
            <p:nvPr/>
          </p:nvSpPr>
          <p:spPr>
            <a:xfrm>
              <a:off x="8002939" y="2255277"/>
              <a:ext cx="5852" cy="5831"/>
            </a:xfrm>
            <a:custGeom>
              <a:avLst/>
              <a:gdLst/>
              <a:ahLst/>
              <a:cxnLst/>
              <a:rect l="l" t="t" r="r" b="b"/>
              <a:pathLst>
                <a:path w="268" h="267" extrusionOk="0">
                  <a:moveTo>
                    <a:pt x="134" y="0"/>
                  </a:moveTo>
                  <a:cubicBezTo>
                    <a:pt x="68" y="0"/>
                    <a:pt x="1" y="67"/>
                    <a:pt x="1" y="134"/>
                  </a:cubicBezTo>
                  <a:cubicBezTo>
                    <a:pt x="1" y="200"/>
                    <a:pt x="68" y="267"/>
                    <a:pt x="134" y="267"/>
                  </a:cubicBezTo>
                  <a:cubicBezTo>
                    <a:pt x="201" y="267"/>
                    <a:pt x="268" y="200"/>
                    <a:pt x="268" y="134"/>
                  </a:cubicBezTo>
                  <a:cubicBezTo>
                    <a:pt x="268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42"/>
            <p:cNvSpPr/>
            <p:nvPr/>
          </p:nvSpPr>
          <p:spPr>
            <a:xfrm>
              <a:off x="8057575" y="2255277"/>
              <a:ext cx="5852" cy="5831"/>
            </a:xfrm>
            <a:custGeom>
              <a:avLst/>
              <a:gdLst/>
              <a:ahLst/>
              <a:cxnLst/>
              <a:rect l="l" t="t" r="r" b="b"/>
              <a:pathLst>
                <a:path w="268" h="267" extrusionOk="0">
                  <a:moveTo>
                    <a:pt x="134" y="0"/>
                  </a:moveTo>
                  <a:cubicBezTo>
                    <a:pt x="67" y="0"/>
                    <a:pt x="1" y="67"/>
                    <a:pt x="1" y="134"/>
                  </a:cubicBezTo>
                  <a:cubicBezTo>
                    <a:pt x="1" y="200"/>
                    <a:pt x="67" y="267"/>
                    <a:pt x="134" y="267"/>
                  </a:cubicBezTo>
                  <a:cubicBezTo>
                    <a:pt x="201" y="267"/>
                    <a:pt x="268" y="200"/>
                    <a:pt x="268" y="134"/>
                  </a:cubicBezTo>
                  <a:cubicBezTo>
                    <a:pt x="268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42"/>
            <p:cNvSpPr/>
            <p:nvPr/>
          </p:nvSpPr>
          <p:spPr>
            <a:xfrm>
              <a:off x="8112211" y="2255277"/>
              <a:ext cx="5852" cy="5831"/>
            </a:xfrm>
            <a:custGeom>
              <a:avLst/>
              <a:gdLst/>
              <a:ahLst/>
              <a:cxnLst/>
              <a:rect l="l" t="t" r="r" b="b"/>
              <a:pathLst>
                <a:path w="268" h="267" extrusionOk="0">
                  <a:moveTo>
                    <a:pt x="134" y="0"/>
                  </a:moveTo>
                  <a:cubicBezTo>
                    <a:pt x="34" y="0"/>
                    <a:pt x="0" y="67"/>
                    <a:pt x="0" y="134"/>
                  </a:cubicBezTo>
                  <a:cubicBezTo>
                    <a:pt x="0" y="200"/>
                    <a:pt x="34" y="267"/>
                    <a:pt x="134" y="267"/>
                  </a:cubicBezTo>
                  <a:cubicBezTo>
                    <a:pt x="201" y="267"/>
                    <a:pt x="267" y="200"/>
                    <a:pt x="267" y="134"/>
                  </a:cubicBezTo>
                  <a:cubicBezTo>
                    <a:pt x="267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42"/>
            <p:cNvSpPr/>
            <p:nvPr/>
          </p:nvSpPr>
          <p:spPr>
            <a:xfrm>
              <a:off x="8166847" y="2255277"/>
              <a:ext cx="5852" cy="5831"/>
            </a:xfrm>
            <a:custGeom>
              <a:avLst/>
              <a:gdLst/>
              <a:ahLst/>
              <a:cxnLst/>
              <a:rect l="l" t="t" r="r" b="b"/>
              <a:pathLst>
                <a:path w="268" h="267" extrusionOk="0">
                  <a:moveTo>
                    <a:pt x="134" y="0"/>
                  </a:moveTo>
                  <a:cubicBezTo>
                    <a:pt x="34" y="0"/>
                    <a:pt x="0" y="67"/>
                    <a:pt x="0" y="134"/>
                  </a:cubicBezTo>
                  <a:cubicBezTo>
                    <a:pt x="0" y="200"/>
                    <a:pt x="34" y="267"/>
                    <a:pt x="134" y="267"/>
                  </a:cubicBezTo>
                  <a:cubicBezTo>
                    <a:pt x="200" y="267"/>
                    <a:pt x="267" y="200"/>
                    <a:pt x="267" y="134"/>
                  </a:cubicBezTo>
                  <a:cubicBezTo>
                    <a:pt x="267" y="67"/>
                    <a:pt x="200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42"/>
            <p:cNvSpPr/>
            <p:nvPr/>
          </p:nvSpPr>
          <p:spPr>
            <a:xfrm>
              <a:off x="7811100" y="2373088"/>
              <a:ext cx="6857" cy="4520"/>
            </a:xfrm>
            <a:custGeom>
              <a:avLst/>
              <a:gdLst/>
              <a:ahLst/>
              <a:cxnLst/>
              <a:rect l="l" t="t" r="r" b="b"/>
              <a:pathLst>
                <a:path w="314" h="207" extrusionOk="0">
                  <a:moveTo>
                    <a:pt x="215" y="0"/>
                  </a:moveTo>
                  <a:cubicBezTo>
                    <a:pt x="203" y="0"/>
                    <a:pt x="192" y="3"/>
                    <a:pt x="180" y="9"/>
                  </a:cubicBezTo>
                  <a:cubicBezTo>
                    <a:pt x="0" y="9"/>
                    <a:pt x="176" y="206"/>
                    <a:pt x="266" y="206"/>
                  </a:cubicBezTo>
                  <a:cubicBezTo>
                    <a:pt x="294" y="206"/>
                    <a:pt x="313" y="189"/>
                    <a:pt x="313" y="142"/>
                  </a:cubicBezTo>
                  <a:cubicBezTo>
                    <a:pt x="313" y="60"/>
                    <a:pt x="268" y="0"/>
                    <a:pt x="2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42"/>
            <p:cNvSpPr/>
            <p:nvPr/>
          </p:nvSpPr>
          <p:spPr>
            <a:xfrm>
              <a:off x="7865999" y="2373263"/>
              <a:ext cx="6573" cy="5852"/>
            </a:xfrm>
            <a:custGeom>
              <a:avLst/>
              <a:gdLst/>
              <a:ahLst/>
              <a:cxnLst/>
              <a:rect l="l" t="t" r="r" b="b"/>
              <a:pathLst>
                <a:path w="301" h="268" extrusionOk="0">
                  <a:moveTo>
                    <a:pt x="168" y="1"/>
                  </a:moveTo>
                  <a:cubicBezTo>
                    <a:pt x="1" y="1"/>
                    <a:pt x="1" y="234"/>
                    <a:pt x="168" y="268"/>
                  </a:cubicBezTo>
                  <a:cubicBezTo>
                    <a:pt x="234" y="268"/>
                    <a:pt x="301" y="201"/>
                    <a:pt x="301" y="134"/>
                  </a:cubicBezTo>
                  <a:cubicBezTo>
                    <a:pt x="301" y="34"/>
                    <a:pt x="234" y="1"/>
                    <a:pt x="1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42"/>
            <p:cNvSpPr/>
            <p:nvPr/>
          </p:nvSpPr>
          <p:spPr>
            <a:xfrm>
              <a:off x="7920351" y="2373088"/>
              <a:ext cx="6857" cy="4520"/>
            </a:xfrm>
            <a:custGeom>
              <a:avLst/>
              <a:gdLst/>
              <a:ahLst/>
              <a:cxnLst/>
              <a:rect l="l" t="t" r="r" b="b"/>
              <a:pathLst>
                <a:path w="314" h="207" extrusionOk="0">
                  <a:moveTo>
                    <a:pt x="215" y="0"/>
                  </a:moveTo>
                  <a:cubicBezTo>
                    <a:pt x="204" y="0"/>
                    <a:pt x="192" y="3"/>
                    <a:pt x="180" y="9"/>
                  </a:cubicBezTo>
                  <a:cubicBezTo>
                    <a:pt x="1" y="9"/>
                    <a:pt x="176" y="206"/>
                    <a:pt x="267" y="206"/>
                  </a:cubicBezTo>
                  <a:cubicBezTo>
                    <a:pt x="294" y="206"/>
                    <a:pt x="314" y="189"/>
                    <a:pt x="314" y="142"/>
                  </a:cubicBezTo>
                  <a:cubicBezTo>
                    <a:pt x="314" y="60"/>
                    <a:pt x="269" y="0"/>
                    <a:pt x="2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42"/>
            <p:cNvSpPr/>
            <p:nvPr/>
          </p:nvSpPr>
          <p:spPr>
            <a:xfrm>
              <a:off x="7975271" y="2373263"/>
              <a:ext cx="6573" cy="5852"/>
            </a:xfrm>
            <a:custGeom>
              <a:avLst/>
              <a:gdLst/>
              <a:ahLst/>
              <a:cxnLst/>
              <a:rect l="l" t="t" r="r" b="b"/>
              <a:pathLst>
                <a:path w="301" h="268" extrusionOk="0">
                  <a:moveTo>
                    <a:pt x="134" y="1"/>
                  </a:moveTo>
                  <a:cubicBezTo>
                    <a:pt x="0" y="1"/>
                    <a:pt x="0" y="234"/>
                    <a:pt x="134" y="268"/>
                  </a:cubicBezTo>
                  <a:cubicBezTo>
                    <a:pt x="234" y="268"/>
                    <a:pt x="301" y="201"/>
                    <a:pt x="301" y="134"/>
                  </a:cubicBezTo>
                  <a:cubicBezTo>
                    <a:pt x="301" y="34"/>
                    <a:pt x="2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42"/>
            <p:cNvSpPr/>
            <p:nvPr/>
          </p:nvSpPr>
          <p:spPr>
            <a:xfrm>
              <a:off x="8029449" y="2373088"/>
              <a:ext cx="7032" cy="4520"/>
            </a:xfrm>
            <a:custGeom>
              <a:avLst/>
              <a:gdLst/>
              <a:ahLst/>
              <a:cxnLst/>
              <a:rect l="l" t="t" r="r" b="b"/>
              <a:pathLst>
                <a:path w="322" h="207" extrusionOk="0">
                  <a:moveTo>
                    <a:pt x="204" y="0"/>
                  </a:moveTo>
                  <a:cubicBezTo>
                    <a:pt x="189" y="0"/>
                    <a:pt x="172" y="3"/>
                    <a:pt x="155" y="9"/>
                  </a:cubicBezTo>
                  <a:cubicBezTo>
                    <a:pt x="1" y="9"/>
                    <a:pt x="182" y="206"/>
                    <a:pt x="274" y="206"/>
                  </a:cubicBezTo>
                  <a:cubicBezTo>
                    <a:pt x="302" y="206"/>
                    <a:pt x="321" y="189"/>
                    <a:pt x="321" y="142"/>
                  </a:cubicBezTo>
                  <a:cubicBezTo>
                    <a:pt x="321" y="60"/>
                    <a:pt x="276" y="0"/>
                    <a:pt x="2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42"/>
            <p:cNvSpPr/>
            <p:nvPr/>
          </p:nvSpPr>
          <p:spPr>
            <a:xfrm>
              <a:off x="8084522" y="2373263"/>
              <a:ext cx="5852" cy="5852"/>
            </a:xfrm>
            <a:custGeom>
              <a:avLst/>
              <a:gdLst/>
              <a:ahLst/>
              <a:cxnLst/>
              <a:rect l="l" t="t" r="r" b="b"/>
              <a:pathLst>
                <a:path w="268" h="268" extrusionOk="0">
                  <a:moveTo>
                    <a:pt x="134" y="1"/>
                  </a:moveTo>
                  <a:cubicBezTo>
                    <a:pt x="1" y="1"/>
                    <a:pt x="1" y="234"/>
                    <a:pt x="134" y="268"/>
                  </a:cubicBezTo>
                  <a:cubicBezTo>
                    <a:pt x="234" y="268"/>
                    <a:pt x="268" y="201"/>
                    <a:pt x="268" y="134"/>
                  </a:cubicBezTo>
                  <a:cubicBezTo>
                    <a:pt x="268" y="34"/>
                    <a:pt x="234" y="1"/>
                    <a:pt x="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42"/>
            <p:cNvSpPr/>
            <p:nvPr/>
          </p:nvSpPr>
          <p:spPr>
            <a:xfrm>
              <a:off x="8138721" y="2373088"/>
              <a:ext cx="6289" cy="4520"/>
            </a:xfrm>
            <a:custGeom>
              <a:avLst/>
              <a:gdLst/>
              <a:ahLst/>
              <a:cxnLst/>
              <a:rect l="l" t="t" r="r" b="b"/>
              <a:pathLst>
                <a:path w="288" h="207" extrusionOk="0">
                  <a:moveTo>
                    <a:pt x="201" y="0"/>
                  </a:moveTo>
                  <a:cubicBezTo>
                    <a:pt x="187" y="0"/>
                    <a:pt x="172" y="3"/>
                    <a:pt x="154" y="9"/>
                  </a:cubicBezTo>
                  <a:cubicBezTo>
                    <a:pt x="0" y="9"/>
                    <a:pt x="162" y="206"/>
                    <a:pt x="245" y="206"/>
                  </a:cubicBezTo>
                  <a:cubicBezTo>
                    <a:pt x="270" y="206"/>
                    <a:pt x="288" y="189"/>
                    <a:pt x="288" y="142"/>
                  </a:cubicBezTo>
                  <a:cubicBezTo>
                    <a:pt x="288" y="60"/>
                    <a:pt x="265" y="0"/>
                    <a:pt x="2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42"/>
            <p:cNvSpPr/>
            <p:nvPr/>
          </p:nvSpPr>
          <p:spPr>
            <a:xfrm>
              <a:off x="8193794" y="2373088"/>
              <a:ext cx="5852" cy="6027"/>
            </a:xfrm>
            <a:custGeom>
              <a:avLst/>
              <a:gdLst/>
              <a:ahLst/>
              <a:cxnLst/>
              <a:rect l="l" t="t" r="r" b="b"/>
              <a:pathLst>
                <a:path w="268" h="276" extrusionOk="0">
                  <a:moveTo>
                    <a:pt x="169" y="0"/>
                  </a:moveTo>
                  <a:cubicBezTo>
                    <a:pt x="158" y="0"/>
                    <a:pt x="146" y="3"/>
                    <a:pt x="134" y="9"/>
                  </a:cubicBezTo>
                  <a:cubicBezTo>
                    <a:pt x="0" y="9"/>
                    <a:pt x="0" y="242"/>
                    <a:pt x="134" y="276"/>
                  </a:cubicBezTo>
                  <a:cubicBezTo>
                    <a:pt x="201" y="276"/>
                    <a:pt x="267" y="209"/>
                    <a:pt x="267" y="142"/>
                  </a:cubicBezTo>
                  <a:cubicBezTo>
                    <a:pt x="267" y="60"/>
                    <a:pt x="222" y="0"/>
                    <a:pt x="1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42"/>
            <p:cNvSpPr/>
            <p:nvPr/>
          </p:nvSpPr>
          <p:spPr>
            <a:xfrm>
              <a:off x="7839052" y="2334677"/>
              <a:ext cx="5852" cy="5831"/>
            </a:xfrm>
            <a:custGeom>
              <a:avLst/>
              <a:gdLst/>
              <a:ahLst/>
              <a:cxnLst/>
              <a:rect l="l" t="t" r="r" b="b"/>
              <a:pathLst>
                <a:path w="268" h="267" extrusionOk="0">
                  <a:moveTo>
                    <a:pt x="134" y="0"/>
                  </a:moveTo>
                  <a:cubicBezTo>
                    <a:pt x="67" y="0"/>
                    <a:pt x="1" y="67"/>
                    <a:pt x="1" y="133"/>
                  </a:cubicBezTo>
                  <a:cubicBezTo>
                    <a:pt x="1" y="200"/>
                    <a:pt x="67" y="267"/>
                    <a:pt x="134" y="267"/>
                  </a:cubicBezTo>
                  <a:cubicBezTo>
                    <a:pt x="201" y="267"/>
                    <a:pt x="267" y="200"/>
                    <a:pt x="267" y="133"/>
                  </a:cubicBezTo>
                  <a:cubicBezTo>
                    <a:pt x="267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42"/>
            <p:cNvSpPr/>
            <p:nvPr/>
          </p:nvSpPr>
          <p:spPr>
            <a:xfrm>
              <a:off x="7893688" y="2334851"/>
              <a:ext cx="5852" cy="6027"/>
            </a:xfrm>
            <a:custGeom>
              <a:avLst/>
              <a:gdLst/>
              <a:ahLst/>
              <a:cxnLst/>
              <a:rect l="l" t="t" r="r" b="b"/>
              <a:pathLst>
                <a:path w="268" h="276" extrusionOk="0">
                  <a:moveTo>
                    <a:pt x="134" y="0"/>
                  </a:moveTo>
                  <a:cubicBezTo>
                    <a:pt x="67" y="0"/>
                    <a:pt x="0" y="42"/>
                    <a:pt x="0" y="125"/>
                  </a:cubicBezTo>
                  <a:cubicBezTo>
                    <a:pt x="0" y="226"/>
                    <a:pt x="67" y="276"/>
                    <a:pt x="134" y="276"/>
                  </a:cubicBezTo>
                  <a:cubicBezTo>
                    <a:pt x="200" y="276"/>
                    <a:pt x="267" y="226"/>
                    <a:pt x="267" y="125"/>
                  </a:cubicBezTo>
                  <a:cubicBezTo>
                    <a:pt x="267" y="42"/>
                    <a:pt x="200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42"/>
            <p:cNvSpPr/>
            <p:nvPr/>
          </p:nvSpPr>
          <p:spPr>
            <a:xfrm>
              <a:off x="7948324" y="2334677"/>
              <a:ext cx="5831" cy="5831"/>
            </a:xfrm>
            <a:custGeom>
              <a:avLst/>
              <a:gdLst/>
              <a:ahLst/>
              <a:cxnLst/>
              <a:rect l="l" t="t" r="r" b="b"/>
              <a:pathLst>
                <a:path w="267" h="267" extrusionOk="0">
                  <a:moveTo>
                    <a:pt x="134" y="0"/>
                  </a:moveTo>
                  <a:cubicBezTo>
                    <a:pt x="67" y="0"/>
                    <a:pt x="0" y="67"/>
                    <a:pt x="0" y="133"/>
                  </a:cubicBezTo>
                  <a:cubicBezTo>
                    <a:pt x="0" y="200"/>
                    <a:pt x="67" y="267"/>
                    <a:pt x="134" y="267"/>
                  </a:cubicBezTo>
                  <a:cubicBezTo>
                    <a:pt x="200" y="267"/>
                    <a:pt x="267" y="200"/>
                    <a:pt x="267" y="133"/>
                  </a:cubicBezTo>
                  <a:cubicBezTo>
                    <a:pt x="267" y="67"/>
                    <a:pt x="200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42"/>
            <p:cNvSpPr/>
            <p:nvPr/>
          </p:nvSpPr>
          <p:spPr>
            <a:xfrm>
              <a:off x="8002939" y="2334677"/>
              <a:ext cx="5852" cy="5831"/>
            </a:xfrm>
            <a:custGeom>
              <a:avLst/>
              <a:gdLst/>
              <a:ahLst/>
              <a:cxnLst/>
              <a:rect l="l" t="t" r="r" b="b"/>
              <a:pathLst>
                <a:path w="268" h="267" extrusionOk="0">
                  <a:moveTo>
                    <a:pt x="134" y="0"/>
                  </a:moveTo>
                  <a:cubicBezTo>
                    <a:pt x="68" y="0"/>
                    <a:pt x="1" y="67"/>
                    <a:pt x="1" y="133"/>
                  </a:cubicBezTo>
                  <a:cubicBezTo>
                    <a:pt x="1" y="200"/>
                    <a:pt x="68" y="267"/>
                    <a:pt x="134" y="267"/>
                  </a:cubicBezTo>
                  <a:cubicBezTo>
                    <a:pt x="201" y="267"/>
                    <a:pt x="268" y="200"/>
                    <a:pt x="268" y="133"/>
                  </a:cubicBezTo>
                  <a:cubicBezTo>
                    <a:pt x="268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42"/>
            <p:cNvSpPr/>
            <p:nvPr/>
          </p:nvSpPr>
          <p:spPr>
            <a:xfrm>
              <a:off x="8057575" y="2334677"/>
              <a:ext cx="5852" cy="5831"/>
            </a:xfrm>
            <a:custGeom>
              <a:avLst/>
              <a:gdLst/>
              <a:ahLst/>
              <a:cxnLst/>
              <a:rect l="l" t="t" r="r" b="b"/>
              <a:pathLst>
                <a:path w="268" h="267" extrusionOk="0">
                  <a:moveTo>
                    <a:pt x="134" y="0"/>
                  </a:moveTo>
                  <a:cubicBezTo>
                    <a:pt x="67" y="0"/>
                    <a:pt x="1" y="67"/>
                    <a:pt x="1" y="133"/>
                  </a:cubicBezTo>
                  <a:cubicBezTo>
                    <a:pt x="1" y="200"/>
                    <a:pt x="67" y="267"/>
                    <a:pt x="134" y="267"/>
                  </a:cubicBezTo>
                  <a:cubicBezTo>
                    <a:pt x="201" y="267"/>
                    <a:pt x="268" y="200"/>
                    <a:pt x="268" y="133"/>
                  </a:cubicBezTo>
                  <a:cubicBezTo>
                    <a:pt x="268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42"/>
            <p:cNvSpPr/>
            <p:nvPr/>
          </p:nvSpPr>
          <p:spPr>
            <a:xfrm>
              <a:off x="8112211" y="2334677"/>
              <a:ext cx="5852" cy="5831"/>
            </a:xfrm>
            <a:custGeom>
              <a:avLst/>
              <a:gdLst/>
              <a:ahLst/>
              <a:cxnLst/>
              <a:rect l="l" t="t" r="r" b="b"/>
              <a:pathLst>
                <a:path w="268" h="267" extrusionOk="0">
                  <a:moveTo>
                    <a:pt x="134" y="0"/>
                  </a:moveTo>
                  <a:cubicBezTo>
                    <a:pt x="34" y="0"/>
                    <a:pt x="0" y="67"/>
                    <a:pt x="0" y="133"/>
                  </a:cubicBezTo>
                  <a:cubicBezTo>
                    <a:pt x="0" y="200"/>
                    <a:pt x="34" y="267"/>
                    <a:pt x="134" y="267"/>
                  </a:cubicBezTo>
                  <a:cubicBezTo>
                    <a:pt x="201" y="267"/>
                    <a:pt x="267" y="200"/>
                    <a:pt x="267" y="133"/>
                  </a:cubicBezTo>
                  <a:cubicBezTo>
                    <a:pt x="267" y="67"/>
                    <a:pt x="201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42"/>
            <p:cNvSpPr/>
            <p:nvPr/>
          </p:nvSpPr>
          <p:spPr>
            <a:xfrm>
              <a:off x="8166847" y="2334677"/>
              <a:ext cx="5852" cy="5831"/>
            </a:xfrm>
            <a:custGeom>
              <a:avLst/>
              <a:gdLst/>
              <a:ahLst/>
              <a:cxnLst/>
              <a:rect l="l" t="t" r="r" b="b"/>
              <a:pathLst>
                <a:path w="268" h="267" extrusionOk="0">
                  <a:moveTo>
                    <a:pt x="134" y="0"/>
                  </a:moveTo>
                  <a:cubicBezTo>
                    <a:pt x="34" y="0"/>
                    <a:pt x="0" y="67"/>
                    <a:pt x="0" y="133"/>
                  </a:cubicBezTo>
                  <a:cubicBezTo>
                    <a:pt x="0" y="200"/>
                    <a:pt x="34" y="267"/>
                    <a:pt x="134" y="267"/>
                  </a:cubicBezTo>
                  <a:cubicBezTo>
                    <a:pt x="200" y="267"/>
                    <a:pt x="267" y="200"/>
                    <a:pt x="267" y="133"/>
                  </a:cubicBezTo>
                  <a:cubicBezTo>
                    <a:pt x="267" y="67"/>
                    <a:pt x="200" y="0"/>
                    <a:pt x="1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42"/>
            <p:cNvSpPr/>
            <p:nvPr/>
          </p:nvSpPr>
          <p:spPr>
            <a:xfrm>
              <a:off x="4714131" y="2057871"/>
              <a:ext cx="450923" cy="938248"/>
            </a:xfrm>
            <a:custGeom>
              <a:avLst/>
              <a:gdLst/>
              <a:ahLst/>
              <a:cxnLst/>
              <a:rect l="l" t="t" r="r" b="b"/>
              <a:pathLst>
                <a:path w="20649" h="42965" extrusionOk="0">
                  <a:moveTo>
                    <a:pt x="12009" y="0"/>
                  </a:moveTo>
                  <a:lnTo>
                    <a:pt x="0" y="5504"/>
                  </a:lnTo>
                  <a:lnTo>
                    <a:pt x="7506" y="42964"/>
                  </a:lnTo>
                  <a:lnTo>
                    <a:pt x="20648" y="42964"/>
                  </a:lnTo>
                  <a:lnTo>
                    <a:pt x="1200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42"/>
            <p:cNvSpPr/>
            <p:nvPr/>
          </p:nvSpPr>
          <p:spPr>
            <a:xfrm>
              <a:off x="4976350" y="2057871"/>
              <a:ext cx="1008914" cy="938248"/>
            </a:xfrm>
            <a:custGeom>
              <a:avLst/>
              <a:gdLst/>
              <a:ahLst/>
              <a:cxnLst/>
              <a:rect l="l" t="t" r="r" b="b"/>
              <a:pathLst>
                <a:path w="46201" h="42965" extrusionOk="0">
                  <a:moveTo>
                    <a:pt x="1" y="0"/>
                  </a:moveTo>
                  <a:lnTo>
                    <a:pt x="8640" y="42964"/>
                  </a:lnTo>
                  <a:lnTo>
                    <a:pt x="46201" y="42964"/>
                  </a:lnTo>
                  <a:lnTo>
                    <a:pt x="3759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42"/>
            <p:cNvSpPr/>
            <p:nvPr/>
          </p:nvSpPr>
          <p:spPr>
            <a:xfrm>
              <a:off x="4577912" y="2557567"/>
              <a:ext cx="439261" cy="901823"/>
            </a:xfrm>
            <a:custGeom>
              <a:avLst/>
              <a:gdLst/>
              <a:ahLst/>
              <a:cxnLst/>
              <a:rect l="l" t="t" r="r" b="b"/>
              <a:pathLst>
                <a:path w="20115" h="41297" extrusionOk="0">
                  <a:moveTo>
                    <a:pt x="1" y="0"/>
                  </a:moveTo>
                  <a:lnTo>
                    <a:pt x="1" y="41297"/>
                  </a:lnTo>
                  <a:lnTo>
                    <a:pt x="20115" y="41297"/>
                  </a:lnTo>
                  <a:lnTo>
                    <a:pt x="2011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42"/>
            <p:cNvSpPr/>
            <p:nvPr/>
          </p:nvSpPr>
          <p:spPr>
            <a:xfrm>
              <a:off x="5897086" y="2557567"/>
              <a:ext cx="299414" cy="901823"/>
            </a:xfrm>
            <a:custGeom>
              <a:avLst/>
              <a:gdLst/>
              <a:ahLst/>
              <a:cxnLst/>
              <a:rect l="l" t="t" r="r" b="b"/>
              <a:pathLst>
                <a:path w="13711" h="41297" extrusionOk="0">
                  <a:moveTo>
                    <a:pt x="0" y="0"/>
                  </a:moveTo>
                  <a:lnTo>
                    <a:pt x="8206" y="41297"/>
                  </a:lnTo>
                  <a:lnTo>
                    <a:pt x="13710" y="41297"/>
                  </a:lnTo>
                  <a:lnTo>
                    <a:pt x="1371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42"/>
            <p:cNvSpPr/>
            <p:nvPr/>
          </p:nvSpPr>
          <p:spPr>
            <a:xfrm>
              <a:off x="5017141" y="2557567"/>
              <a:ext cx="241872" cy="901823"/>
            </a:xfrm>
            <a:custGeom>
              <a:avLst/>
              <a:gdLst/>
              <a:ahLst/>
              <a:cxnLst/>
              <a:rect l="l" t="t" r="r" b="b"/>
              <a:pathLst>
                <a:path w="11076" h="41297" extrusionOk="0">
                  <a:moveTo>
                    <a:pt x="1" y="0"/>
                  </a:moveTo>
                  <a:lnTo>
                    <a:pt x="1" y="41297"/>
                  </a:lnTo>
                  <a:lnTo>
                    <a:pt x="11076" y="41297"/>
                  </a:lnTo>
                  <a:lnTo>
                    <a:pt x="1107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42"/>
            <p:cNvSpPr/>
            <p:nvPr/>
          </p:nvSpPr>
          <p:spPr>
            <a:xfrm>
              <a:off x="6196471" y="2557567"/>
              <a:ext cx="241130" cy="901823"/>
            </a:xfrm>
            <a:custGeom>
              <a:avLst/>
              <a:gdLst/>
              <a:ahLst/>
              <a:cxnLst/>
              <a:rect l="l" t="t" r="r" b="b"/>
              <a:pathLst>
                <a:path w="11042" h="41297" extrusionOk="0">
                  <a:moveTo>
                    <a:pt x="0" y="0"/>
                  </a:moveTo>
                  <a:lnTo>
                    <a:pt x="0" y="41297"/>
                  </a:lnTo>
                  <a:lnTo>
                    <a:pt x="11041" y="41297"/>
                  </a:lnTo>
                  <a:lnTo>
                    <a:pt x="1104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42"/>
            <p:cNvSpPr/>
            <p:nvPr/>
          </p:nvSpPr>
          <p:spPr>
            <a:xfrm>
              <a:off x="5258986" y="2996076"/>
              <a:ext cx="937528" cy="463304"/>
            </a:xfrm>
            <a:custGeom>
              <a:avLst/>
              <a:gdLst/>
              <a:ahLst/>
              <a:cxnLst/>
              <a:rect l="l" t="t" r="r" b="b"/>
              <a:pathLst>
                <a:path w="42932" h="21216" extrusionOk="0">
                  <a:moveTo>
                    <a:pt x="1" y="0"/>
                  </a:moveTo>
                  <a:lnTo>
                    <a:pt x="1" y="21216"/>
                  </a:lnTo>
                  <a:lnTo>
                    <a:pt x="42931" y="21216"/>
                  </a:lnTo>
                  <a:lnTo>
                    <a:pt x="4293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42"/>
            <p:cNvSpPr/>
            <p:nvPr/>
          </p:nvSpPr>
          <p:spPr>
            <a:xfrm>
              <a:off x="5258986" y="2796485"/>
              <a:ext cx="937528" cy="201800"/>
            </a:xfrm>
            <a:custGeom>
              <a:avLst/>
              <a:gdLst/>
              <a:ahLst/>
              <a:cxnLst/>
              <a:rect l="l" t="t" r="r" b="b"/>
              <a:pathLst>
                <a:path w="42932" h="9241" extrusionOk="0">
                  <a:moveTo>
                    <a:pt x="1" y="1"/>
                  </a:moveTo>
                  <a:lnTo>
                    <a:pt x="1" y="9240"/>
                  </a:lnTo>
                  <a:lnTo>
                    <a:pt x="42931" y="9240"/>
                  </a:lnTo>
                  <a:lnTo>
                    <a:pt x="42931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42"/>
            <p:cNvSpPr/>
            <p:nvPr/>
          </p:nvSpPr>
          <p:spPr>
            <a:xfrm>
              <a:off x="5076887" y="2554641"/>
              <a:ext cx="186492" cy="847208"/>
            </a:xfrm>
            <a:custGeom>
              <a:avLst/>
              <a:gdLst/>
              <a:ahLst/>
              <a:cxnLst/>
              <a:rect l="l" t="t" r="r" b="b"/>
              <a:pathLst>
                <a:path w="8540" h="38796" extrusionOk="0">
                  <a:moveTo>
                    <a:pt x="8340" y="1"/>
                  </a:moveTo>
                  <a:lnTo>
                    <a:pt x="4170" y="68"/>
                  </a:lnTo>
                  <a:lnTo>
                    <a:pt x="0" y="134"/>
                  </a:lnTo>
                  <a:lnTo>
                    <a:pt x="4103" y="201"/>
                  </a:lnTo>
                  <a:lnTo>
                    <a:pt x="8171" y="266"/>
                  </a:lnTo>
                  <a:lnTo>
                    <a:pt x="8171" y="266"/>
                  </a:lnTo>
                  <a:lnTo>
                    <a:pt x="8106" y="4971"/>
                  </a:lnTo>
                  <a:lnTo>
                    <a:pt x="8106" y="9808"/>
                  </a:lnTo>
                  <a:cubicBezTo>
                    <a:pt x="8106" y="13010"/>
                    <a:pt x="8106" y="16246"/>
                    <a:pt x="8106" y="19448"/>
                  </a:cubicBezTo>
                  <a:cubicBezTo>
                    <a:pt x="8139" y="22684"/>
                    <a:pt x="8139" y="25886"/>
                    <a:pt x="8173" y="29122"/>
                  </a:cubicBezTo>
                  <a:cubicBezTo>
                    <a:pt x="8206" y="32357"/>
                    <a:pt x="8239" y="35560"/>
                    <a:pt x="8306" y="38795"/>
                  </a:cubicBezTo>
                  <a:cubicBezTo>
                    <a:pt x="8373" y="35560"/>
                    <a:pt x="8406" y="32357"/>
                    <a:pt x="8440" y="29122"/>
                  </a:cubicBezTo>
                  <a:cubicBezTo>
                    <a:pt x="8506" y="25886"/>
                    <a:pt x="8473" y="22684"/>
                    <a:pt x="8506" y="19448"/>
                  </a:cubicBezTo>
                  <a:cubicBezTo>
                    <a:pt x="8540" y="16246"/>
                    <a:pt x="8506" y="13010"/>
                    <a:pt x="8506" y="9808"/>
                  </a:cubicBezTo>
                  <a:lnTo>
                    <a:pt x="8506" y="4971"/>
                  </a:lnTo>
                  <a:lnTo>
                    <a:pt x="8473" y="134"/>
                  </a:lnTo>
                  <a:lnTo>
                    <a:pt x="847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42"/>
            <p:cNvSpPr/>
            <p:nvPr/>
          </p:nvSpPr>
          <p:spPr>
            <a:xfrm>
              <a:off x="6191361" y="2557567"/>
              <a:ext cx="9499" cy="847186"/>
            </a:xfrm>
            <a:custGeom>
              <a:avLst/>
              <a:gdLst/>
              <a:ahLst/>
              <a:cxnLst/>
              <a:rect l="l" t="t" r="r" b="b"/>
              <a:pathLst>
                <a:path w="435" h="38795" extrusionOk="0">
                  <a:moveTo>
                    <a:pt x="234" y="0"/>
                  </a:moveTo>
                  <a:cubicBezTo>
                    <a:pt x="134" y="3236"/>
                    <a:pt x="101" y="6472"/>
                    <a:pt x="67" y="9707"/>
                  </a:cubicBezTo>
                  <a:lnTo>
                    <a:pt x="1" y="19414"/>
                  </a:lnTo>
                  <a:lnTo>
                    <a:pt x="67" y="29088"/>
                  </a:lnTo>
                  <a:lnTo>
                    <a:pt x="134" y="33958"/>
                  </a:lnTo>
                  <a:lnTo>
                    <a:pt x="234" y="38795"/>
                  </a:lnTo>
                  <a:lnTo>
                    <a:pt x="334" y="33958"/>
                  </a:lnTo>
                  <a:lnTo>
                    <a:pt x="368" y="29088"/>
                  </a:lnTo>
                  <a:lnTo>
                    <a:pt x="434" y="19381"/>
                  </a:lnTo>
                  <a:lnTo>
                    <a:pt x="368" y="9707"/>
                  </a:lnTo>
                  <a:cubicBezTo>
                    <a:pt x="334" y="6472"/>
                    <a:pt x="301" y="3236"/>
                    <a:pt x="2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42"/>
            <p:cNvSpPr/>
            <p:nvPr/>
          </p:nvSpPr>
          <p:spPr>
            <a:xfrm>
              <a:off x="5258986" y="2991708"/>
              <a:ext cx="937528" cy="9477"/>
            </a:xfrm>
            <a:custGeom>
              <a:avLst/>
              <a:gdLst/>
              <a:ahLst/>
              <a:cxnLst/>
              <a:rect l="l" t="t" r="r" b="b"/>
              <a:pathLst>
                <a:path w="42932" h="434" extrusionOk="0">
                  <a:moveTo>
                    <a:pt x="21449" y="0"/>
                  </a:moveTo>
                  <a:lnTo>
                    <a:pt x="10708" y="67"/>
                  </a:lnTo>
                  <a:lnTo>
                    <a:pt x="5371" y="100"/>
                  </a:lnTo>
                  <a:lnTo>
                    <a:pt x="1" y="200"/>
                  </a:lnTo>
                  <a:lnTo>
                    <a:pt x="5371" y="300"/>
                  </a:lnTo>
                  <a:lnTo>
                    <a:pt x="10708" y="367"/>
                  </a:lnTo>
                  <a:lnTo>
                    <a:pt x="21449" y="434"/>
                  </a:lnTo>
                  <a:lnTo>
                    <a:pt x="32190" y="367"/>
                  </a:lnTo>
                  <a:cubicBezTo>
                    <a:pt x="35759" y="334"/>
                    <a:pt x="39329" y="300"/>
                    <a:pt x="42931" y="200"/>
                  </a:cubicBezTo>
                  <a:cubicBezTo>
                    <a:pt x="39329" y="134"/>
                    <a:pt x="35759" y="100"/>
                    <a:pt x="32190" y="67"/>
                  </a:cubicBezTo>
                  <a:lnTo>
                    <a:pt x="21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42"/>
            <p:cNvSpPr/>
            <p:nvPr/>
          </p:nvSpPr>
          <p:spPr>
            <a:xfrm>
              <a:off x="5258986" y="2792118"/>
              <a:ext cx="937528" cy="8757"/>
            </a:xfrm>
            <a:custGeom>
              <a:avLst/>
              <a:gdLst/>
              <a:ahLst/>
              <a:cxnLst/>
              <a:rect l="l" t="t" r="r" b="b"/>
              <a:pathLst>
                <a:path w="42932" h="401" extrusionOk="0">
                  <a:moveTo>
                    <a:pt x="21449" y="0"/>
                  </a:moveTo>
                  <a:lnTo>
                    <a:pt x="10708" y="34"/>
                  </a:lnTo>
                  <a:lnTo>
                    <a:pt x="5371" y="100"/>
                  </a:lnTo>
                  <a:lnTo>
                    <a:pt x="1" y="201"/>
                  </a:lnTo>
                  <a:lnTo>
                    <a:pt x="5371" y="301"/>
                  </a:lnTo>
                  <a:lnTo>
                    <a:pt x="10708" y="367"/>
                  </a:lnTo>
                  <a:lnTo>
                    <a:pt x="21449" y="401"/>
                  </a:lnTo>
                  <a:lnTo>
                    <a:pt x="32190" y="367"/>
                  </a:lnTo>
                  <a:cubicBezTo>
                    <a:pt x="35759" y="334"/>
                    <a:pt x="39329" y="267"/>
                    <a:pt x="42931" y="201"/>
                  </a:cubicBezTo>
                  <a:cubicBezTo>
                    <a:pt x="39329" y="100"/>
                    <a:pt x="35759" y="67"/>
                    <a:pt x="32190" y="34"/>
                  </a:cubicBezTo>
                  <a:lnTo>
                    <a:pt x="21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42"/>
            <p:cNvSpPr/>
            <p:nvPr/>
          </p:nvSpPr>
          <p:spPr>
            <a:xfrm>
              <a:off x="4642025" y="3459348"/>
              <a:ext cx="102724" cy="241872"/>
            </a:xfrm>
            <a:custGeom>
              <a:avLst/>
              <a:gdLst/>
              <a:ahLst/>
              <a:cxnLst/>
              <a:rect l="l" t="t" r="r" b="b"/>
              <a:pathLst>
                <a:path w="4704" h="11076" extrusionOk="0">
                  <a:moveTo>
                    <a:pt x="0" y="1"/>
                  </a:moveTo>
                  <a:lnTo>
                    <a:pt x="267" y="3336"/>
                  </a:lnTo>
                  <a:lnTo>
                    <a:pt x="901" y="11075"/>
                  </a:lnTo>
                  <a:lnTo>
                    <a:pt x="3803" y="11075"/>
                  </a:lnTo>
                  <a:lnTo>
                    <a:pt x="4437" y="3336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42"/>
            <p:cNvSpPr/>
            <p:nvPr/>
          </p:nvSpPr>
          <p:spPr>
            <a:xfrm>
              <a:off x="4642025" y="3459348"/>
              <a:ext cx="102724" cy="72872"/>
            </a:xfrm>
            <a:custGeom>
              <a:avLst/>
              <a:gdLst/>
              <a:ahLst/>
              <a:cxnLst/>
              <a:rect l="l" t="t" r="r" b="b"/>
              <a:pathLst>
                <a:path w="4704" h="3337" extrusionOk="0">
                  <a:moveTo>
                    <a:pt x="0" y="1"/>
                  </a:moveTo>
                  <a:lnTo>
                    <a:pt x="267" y="3336"/>
                  </a:lnTo>
                  <a:lnTo>
                    <a:pt x="4437" y="3336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42"/>
            <p:cNvSpPr/>
            <p:nvPr/>
          </p:nvSpPr>
          <p:spPr>
            <a:xfrm>
              <a:off x="5086343" y="3459348"/>
              <a:ext cx="103466" cy="241872"/>
            </a:xfrm>
            <a:custGeom>
              <a:avLst/>
              <a:gdLst/>
              <a:ahLst/>
              <a:cxnLst/>
              <a:rect l="l" t="t" r="r" b="b"/>
              <a:pathLst>
                <a:path w="4738" h="11076" extrusionOk="0">
                  <a:moveTo>
                    <a:pt x="1" y="1"/>
                  </a:moveTo>
                  <a:lnTo>
                    <a:pt x="268" y="3336"/>
                  </a:lnTo>
                  <a:lnTo>
                    <a:pt x="902" y="11075"/>
                  </a:lnTo>
                  <a:lnTo>
                    <a:pt x="3837" y="11075"/>
                  </a:lnTo>
                  <a:lnTo>
                    <a:pt x="4471" y="3336"/>
                  </a:lnTo>
                  <a:lnTo>
                    <a:pt x="4738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42"/>
            <p:cNvSpPr/>
            <p:nvPr/>
          </p:nvSpPr>
          <p:spPr>
            <a:xfrm>
              <a:off x="5086343" y="3459348"/>
              <a:ext cx="103466" cy="72872"/>
            </a:xfrm>
            <a:custGeom>
              <a:avLst/>
              <a:gdLst/>
              <a:ahLst/>
              <a:cxnLst/>
              <a:rect l="l" t="t" r="r" b="b"/>
              <a:pathLst>
                <a:path w="4738" h="3337" extrusionOk="0">
                  <a:moveTo>
                    <a:pt x="1" y="1"/>
                  </a:moveTo>
                  <a:lnTo>
                    <a:pt x="268" y="3336"/>
                  </a:lnTo>
                  <a:lnTo>
                    <a:pt x="4471" y="3336"/>
                  </a:lnTo>
                  <a:lnTo>
                    <a:pt x="4738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42"/>
            <p:cNvSpPr/>
            <p:nvPr/>
          </p:nvSpPr>
          <p:spPr>
            <a:xfrm>
              <a:off x="5824238" y="3459348"/>
              <a:ext cx="103466" cy="241872"/>
            </a:xfrm>
            <a:custGeom>
              <a:avLst/>
              <a:gdLst/>
              <a:ahLst/>
              <a:cxnLst/>
              <a:rect l="l" t="t" r="r" b="b"/>
              <a:pathLst>
                <a:path w="4738" h="11076" extrusionOk="0">
                  <a:moveTo>
                    <a:pt x="1" y="1"/>
                  </a:moveTo>
                  <a:lnTo>
                    <a:pt x="268" y="3336"/>
                  </a:lnTo>
                  <a:lnTo>
                    <a:pt x="901" y="11075"/>
                  </a:lnTo>
                  <a:lnTo>
                    <a:pt x="3837" y="11075"/>
                  </a:lnTo>
                  <a:lnTo>
                    <a:pt x="4471" y="3336"/>
                  </a:lnTo>
                  <a:lnTo>
                    <a:pt x="4737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42"/>
            <p:cNvSpPr/>
            <p:nvPr/>
          </p:nvSpPr>
          <p:spPr>
            <a:xfrm>
              <a:off x="5824238" y="3459348"/>
              <a:ext cx="103466" cy="72872"/>
            </a:xfrm>
            <a:custGeom>
              <a:avLst/>
              <a:gdLst/>
              <a:ahLst/>
              <a:cxnLst/>
              <a:rect l="l" t="t" r="r" b="b"/>
              <a:pathLst>
                <a:path w="4738" h="3337" extrusionOk="0">
                  <a:moveTo>
                    <a:pt x="1" y="1"/>
                  </a:moveTo>
                  <a:lnTo>
                    <a:pt x="268" y="3336"/>
                  </a:lnTo>
                  <a:lnTo>
                    <a:pt x="4471" y="3336"/>
                  </a:lnTo>
                  <a:lnTo>
                    <a:pt x="4737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42"/>
            <p:cNvSpPr/>
            <p:nvPr/>
          </p:nvSpPr>
          <p:spPr>
            <a:xfrm>
              <a:off x="6269298" y="3459348"/>
              <a:ext cx="103466" cy="241872"/>
            </a:xfrm>
            <a:custGeom>
              <a:avLst/>
              <a:gdLst/>
              <a:ahLst/>
              <a:cxnLst/>
              <a:rect l="l" t="t" r="r" b="b"/>
              <a:pathLst>
                <a:path w="4738" h="11076" extrusionOk="0">
                  <a:moveTo>
                    <a:pt x="1" y="1"/>
                  </a:moveTo>
                  <a:lnTo>
                    <a:pt x="268" y="3336"/>
                  </a:lnTo>
                  <a:lnTo>
                    <a:pt x="902" y="11075"/>
                  </a:lnTo>
                  <a:lnTo>
                    <a:pt x="3804" y="11075"/>
                  </a:lnTo>
                  <a:lnTo>
                    <a:pt x="4437" y="3336"/>
                  </a:lnTo>
                  <a:lnTo>
                    <a:pt x="4738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42"/>
            <p:cNvSpPr/>
            <p:nvPr/>
          </p:nvSpPr>
          <p:spPr>
            <a:xfrm>
              <a:off x="6269298" y="3459348"/>
              <a:ext cx="103466" cy="72872"/>
            </a:xfrm>
            <a:custGeom>
              <a:avLst/>
              <a:gdLst/>
              <a:ahLst/>
              <a:cxnLst/>
              <a:rect l="l" t="t" r="r" b="b"/>
              <a:pathLst>
                <a:path w="4738" h="3337" extrusionOk="0">
                  <a:moveTo>
                    <a:pt x="1" y="1"/>
                  </a:moveTo>
                  <a:lnTo>
                    <a:pt x="268" y="3336"/>
                  </a:lnTo>
                  <a:lnTo>
                    <a:pt x="4437" y="3336"/>
                  </a:lnTo>
                  <a:lnTo>
                    <a:pt x="4738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42"/>
            <p:cNvSpPr/>
            <p:nvPr/>
          </p:nvSpPr>
          <p:spPr>
            <a:xfrm>
              <a:off x="4470845" y="4136775"/>
              <a:ext cx="747388" cy="158104"/>
            </a:xfrm>
            <a:custGeom>
              <a:avLst/>
              <a:gdLst/>
              <a:ahLst/>
              <a:cxnLst/>
              <a:rect l="l" t="t" r="r" b="b"/>
              <a:pathLst>
                <a:path w="34225" h="7240" extrusionOk="0">
                  <a:moveTo>
                    <a:pt x="17112" y="1"/>
                  </a:moveTo>
                  <a:cubicBezTo>
                    <a:pt x="7672" y="1"/>
                    <a:pt x="0" y="1635"/>
                    <a:pt x="0" y="3637"/>
                  </a:cubicBezTo>
                  <a:cubicBezTo>
                    <a:pt x="0" y="5605"/>
                    <a:pt x="7672" y="7239"/>
                    <a:pt x="17112" y="7239"/>
                  </a:cubicBezTo>
                  <a:cubicBezTo>
                    <a:pt x="26586" y="7239"/>
                    <a:pt x="34225" y="5605"/>
                    <a:pt x="34225" y="3637"/>
                  </a:cubicBezTo>
                  <a:cubicBezTo>
                    <a:pt x="34225" y="1635"/>
                    <a:pt x="26586" y="1"/>
                    <a:pt x="171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42"/>
            <p:cNvSpPr/>
            <p:nvPr/>
          </p:nvSpPr>
          <p:spPr>
            <a:xfrm>
              <a:off x="4850350" y="3991100"/>
              <a:ext cx="3259050" cy="474223"/>
            </a:xfrm>
            <a:custGeom>
              <a:avLst/>
              <a:gdLst/>
              <a:ahLst/>
              <a:cxnLst/>
              <a:rect l="l" t="t" r="r" b="b"/>
              <a:pathLst>
                <a:path w="149241" h="21716" extrusionOk="0">
                  <a:moveTo>
                    <a:pt x="74620" y="0"/>
                  </a:moveTo>
                  <a:cubicBezTo>
                    <a:pt x="33391" y="0"/>
                    <a:pt x="0" y="4871"/>
                    <a:pt x="0" y="10875"/>
                  </a:cubicBezTo>
                  <a:cubicBezTo>
                    <a:pt x="0" y="16879"/>
                    <a:pt x="33391" y="21716"/>
                    <a:pt x="74620" y="21716"/>
                  </a:cubicBezTo>
                  <a:cubicBezTo>
                    <a:pt x="115850" y="21716"/>
                    <a:pt x="149240" y="16879"/>
                    <a:pt x="149240" y="10875"/>
                  </a:cubicBezTo>
                  <a:cubicBezTo>
                    <a:pt x="149240" y="4871"/>
                    <a:pt x="115850" y="0"/>
                    <a:pt x="746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42"/>
            <p:cNvSpPr/>
            <p:nvPr/>
          </p:nvSpPr>
          <p:spPr>
            <a:xfrm>
              <a:off x="4567714" y="3696082"/>
              <a:ext cx="3824314" cy="9499"/>
            </a:xfrm>
            <a:custGeom>
              <a:avLst/>
              <a:gdLst/>
              <a:ahLst/>
              <a:cxnLst/>
              <a:rect l="l" t="t" r="r" b="b"/>
              <a:pathLst>
                <a:path w="175126" h="435" extrusionOk="0">
                  <a:moveTo>
                    <a:pt x="87563" y="1"/>
                  </a:moveTo>
                  <a:lnTo>
                    <a:pt x="43799" y="67"/>
                  </a:lnTo>
                  <a:lnTo>
                    <a:pt x="21883" y="101"/>
                  </a:lnTo>
                  <a:lnTo>
                    <a:pt x="1" y="234"/>
                  </a:lnTo>
                  <a:lnTo>
                    <a:pt x="21883" y="334"/>
                  </a:lnTo>
                  <a:lnTo>
                    <a:pt x="43799" y="368"/>
                  </a:lnTo>
                  <a:lnTo>
                    <a:pt x="87563" y="434"/>
                  </a:lnTo>
                  <a:lnTo>
                    <a:pt x="131328" y="368"/>
                  </a:lnTo>
                  <a:lnTo>
                    <a:pt x="153243" y="334"/>
                  </a:lnTo>
                  <a:lnTo>
                    <a:pt x="175126" y="234"/>
                  </a:lnTo>
                  <a:lnTo>
                    <a:pt x="153243" y="101"/>
                  </a:lnTo>
                  <a:lnTo>
                    <a:pt x="131328" y="67"/>
                  </a:lnTo>
                  <a:lnTo>
                    <a:pt x="8756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42"/>
            <p:cNvSpPr/>
            <p:nvPr/>
          </p:nvSpPr>
          <p:spPr>
            <a:xfrm>
              <a:off x="5873764" y="759094"/>
              <a:ext cx="1202678" cy="873413"/>
            </a:xfrm>
            <a:custGeom>
              <a:avLst/>
              <a:gdLst/>
              <a:ahLst/>
              <a:cxnLst/>
              <a:rect l="l" t="t" r="r" b="b"/>
              <a:pathLst>
                <a:path w="55074" h="39996" extrusionOk="0">
                  <a:moveTo>
                    <a:pt x="28021" y="0"/>
                  </a:moveTo>
                  <a:cubicBezTo>
                    <a:pt x="13077" y="0"/>
                    <a:pt x="935" y="8940"/>
                    <a:pt x="935" y="19981"/>
                  </a:cubicBezTo>
                  <a:cubicBezTo>
                    <a:pt x="968" y="23084"/>
                    <a:pt x="1902" y="26119"/>
                    <a:pt x="3637" y="28688"/>
                  </a:cubicBezTo>
                  <a:lnTo>
                    <a:pt x="1" y="36827"/>
                  </a:lnTo>
                  <a:lnTo>
                    <a:pt x="9341" y="34458"/>
                  </a:lnTo>
                  <a:cubicBezTo>
                    <a:pt x="14178" y="37928"/>
                    <a:pt x="20749" y="39996"/>
                    <a:pt x="28021" y="39996"/>
                  </a:cubicBezTo>
                  <a:cubicBezTo>
                    <a:pt x="42965" y="39996"/>
                    <a:pt x="55074" y="31023"/>
                    <a:pt x="55074" y="19981"/>
                  </a:cubicBezTo>
                  <a:cubicBezTo>
                    <a:pt x="55074" y="8940"/>
                    <a:pt x="42965" y="0"/>
                    <a:pt x="280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42"/>
            <p:cNvSpPr/>
            <p:nvPr/>
          </p:nvSpPr>
          <p:spPr>
            <a:xfrm>
              <a:off x="5872323" y="755840"/>
              <a:ext cx="1212855" cy="879855"/>
            </a:xfrm>
            <a:custGeom>
              <a:avLst/>
              <a:gdLst/>
              <a:ahLst/>
              <a:cxnLst/>
              <a:rect l="l" t="t" r="r" b="b"/>
              <a:pathLst>
                <a:path w="55540" h="40291" extrusionOk="0">
                  <a:moveTo>
                    <a:pt x="28111" y="0"/>
                  </a:moveTo>
                  <a:cubicBezTo>
                    <a:pt x="24326" y="0"/>
                    <a:pt x="20559" y="601"/>
                    <a:pt x="16946" y="1784"/>
                  </a:cubicBezTo>
                  <a:cubicBezTo>
                    <a:pt x="14144" y="2685"/>
                    <a:pt x="11475" y="4052"/>
                    <a:pt x="9107" y="5753"/>
                  </a:cubicBezTo>
                  <a:cubicBezTo>
                    <a:pt x="6672" y="7455"/>
                    <a:pt x="4637" y="9623"/>
                    <a:pt x="3136" y="12158"/>
                  </a:cubicBezTo>
                  <a:cubicBezTo>
                    <a:pt x="1635" y="14727"/>
                    <a:pt x="868" y="17629"/>
                    <a:pt x="968" y="20597"/>
                  </a:cubicBezTo>
                  <a:cubicBezTo>
                    <a:pt x="1101" y="23533"/>
                    <a:pt x="2035" y="26402"/>
                    <a:pt x="3703" y="28837"/>
                  </a:cubicBezTo>
                  <a:cubicBezTo>
                    <a:pt x="2068" y="26402"/>
                    <a:pt x="1168" y="23533"/>
                    <a:pt x="1068" y="20597"/>
                  </a:cubicBezTo>
                  <a:cubicBezTo>
                    <a:pt x="1001" y="17662"/>
                    <a:pt x="1768" y="14760"/>
                    <a:pt x="3303" y="12258"/>
                  </a:cubicBezTo>
                  <a:cubicBezTo>
                    <a:pt x="4837" y="9756"/>
                    <a:pt x="6838" y="7621"/>
                    <a:pt x="9240" y="5954"/>
                  </a:cubicBezTo>
                  <a:cubicBezTo>
                    <a:pt x="11609" y="4252"/>
                    <a:pt x="14244" y="2951"/>
                    <a:pt x="17012" y="2051"/>
                  </a:cubicBezTo>
                  <a:cubicBezTo>
                    <a:pt x="20615" y="893"/>
                    <a:pt x="24355" y="314"/>
                    <a:pt x="28092" y="314"/>
                  </a:cubicBezTo>
                  <a:cubicBezTo>
                    <a:pt x="30168" y="314"/>
                    <a:pt x="32242" y="493"/>
                    <a:pt x="34291" y="850"/>
                  </a:cubicBezTo>
                  <a:cubicBezTo>
                    <a:pt x="37193" y="1350"/>
                    <a:pt x="39962" y="2218"/>
                    <a:pt x="42597" y="3485"/>
                  </a:cubicBezTo>
                  <a:cubicBezTo>
                    <a:pt x="45266" y="4719"/>
                    <a:pt x="47668" y="6387"/>
                    <a:pt x="49736" y="8422"/>
                  </a:cubicBezTo>
                  <a:cubicBezTo>
                    <a:pt x="51804" y="10457"/>
                    <a:pt x="53372" y="12959"/>
                    <a:pt x="54272" y="15727"/>
                  </a:cubicBezTo>
                  <a:cubicBezTo>
                    <a:pt x="55140" y="18529"/>
                    <a:pt x="55173" y="21498"/>
                    <a:pt x="54372" y="24267"/>
                  </a:cubicBezTo>
                  <a:cubicBezTo>
                    <a:pt x="53538" y="27069"/>
                    <a:pt x="52004" y="29604"/>
                    <a:pt x="49969" y="31672"/>
                  </a:cubicBezTo>
                  <a:cubicBezTo>
                    <a:pt x="47901" y="33740"/>
                    <a:pt x="45499" y="35441"/>
                    <a:pt x="42864" y="36709"/>
                  </a:cubicBezTo>
                  <a:cubicBezTo>
                    <a:pt x="38225" y="38897"/>
                    <a:pt x="33178" y="40013"/>
                    <a:pt x="28080" y="40013"/>
                  </a:cubicBezTo>
                  <a:cubicBezTo>
                    <a:pt x="27349" y="40013"/>
                    <a:pt x="26617" y="39991"/>
                    <a:pt x="25885" y="39945"/>
                  </a:cubicBezTo>
                  <a:cubicBezTo>
                    <a:pt x="24418" y="39844"/>
                    <a:pt x="22983" y="39678"/>
                    <a:pt x="21516" y="39411"/>
                  </a:cubicBezTo>
                  <a:cubicBezTo>
                    <a:pt x="20081" y="39177"/>
                    <a:pt x="18680" y="38810"/>
                    <a:pt x="17279" y="38377"/>
                  </a:cubicBezTo>
                  <a:cubicBezTo>
                    <a:pt x="14511" y="37476"/>
                    <a:pt x="11875" y="36175"/>
                    <a:pt x="9474" y="34541"/>
                  </a:cubicBezTo>
                  <a:lnTo>
                    <a:pt x="9407" y="34507"/>
                  </a:lnTo>
                  <a:lnTo>
                    <a:pt x="9374" y="34507"/>
                  </a:lnTo>
                  <a:lnTo>
                    <a:pt x="175" y="36881"/>
                  </a:lnTo>
                  <a:lnTo>
                    <a:pt x="175" y="36881"/>
                  </a:lnTo>
                  <a:lnTo>
                    <a:pt x="3703" y="28837"/>
                  </a:lnTo>
                  <a:lnTo>
                    <a:pt x="34" y="36942"/>
                  </a:lnTo>
                  <a:lnTo>
                    <a:pt x="0" y="37042"/>
                  </a:lnTo>
                  <a:lnTo>
                    <a:pt x="100" y="37009"/>
                  </a:lnTo>
                  <a:lnTo>
                    <a:pt x="9366" y="34693"/>
                  </a:lnTo>
                  <a:lnTo>
                    <a:pt x="9366" y="34693"/>
                  </a:lnTo>
                  <a:cubicBezTo>
                    <a:pt x="11761" y="36385"/>
                    <a:pt x="14421" y="37680"/>
                    <a:pt x="17213" y="38577"/>
                  </a:cubicBezTo>
                  <a:cubicBezTo>
                    <a:pt x="18614" y="39044"/>
                    <a:pt x="20048" y="39377"/>
                    <a:pt x="21482" y="39678"/>
                  </a:cubicBezTo>
                  <a:cubicBezTo>
                    <a:pt x="22917" y="39911"/>
                    <a:pt x="24384" y="40111"/>
                    <a:pt x="25852" y="40211"/>
                  </a:cubicBezTo>
                  <a:cubicBezTo>
                    <a:pt x="26628" y="40264"/>
                    <a:pt x="27403" y="40290"/>
                    <a:pt x="28178" y="40290"/>
                  </a:cubicBezTo>
                  <a:cubicBezTo>
                    <a:pt x="33298" y="40290"/>
                    <a:pt x="38362" y="39149"/>
                    <a:pt x="42998" y="36976"/>
                  </a:cubicBezTo>
                  <a:cubicBezTo>
                    <a:pt x="45666" y="35675"/>
                    <a:pt x="48101" y="33974"/>
                    <a:pt x="50203" y="31872"/>
                  </a:cubicBezTo>
                  <a:cubicBezTo>
                    <a:pt x="52304" y="29771"/>
                    <a:pt x="53839" y="27202"/>
                    <a:pt x="54706" y="24367"/>
                  </a:cubicBezTo>
                  <a:cubicBezTo>
                    <a:pt x="55540" y="21498"/>
                    <a:pt x="55540" y="18429"/>
                    <a:pt x="54639" y="15594"/>
                  </a:cubicBezTo>
                  <a:cubicBezTo>
                    <a:pt x="53705" y="12758"/>
                    <a:pt x="52104" y="10223"/>
                    <a:pt x="50003" y="8155"/>
                  </a:cubicBezTo>
                  <a:cubicBezTo>
                    <a:pt x="47868" y="6087"/>
                    <a:pt x="45433" y="4386"/>
                    <a:pt x="42731" y="3152"/>
                  </a:cubicBezTo>
                  <a:cubicBezTo>
                    <a:pt x="40062" y="1884"/>
                    <a:pt x="37260" y="1017"/>
                    <a:pt x="34358" y="550"/>
                  </a:cubicBezTo>
                  <a:cubicBezTo>
                    <a:pt x="32285" y="182"/>
                    <a:pt x="30195" y="0"/>
                    <a:pt x="281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42"/>
            <p:cNvSpPr/>
            <p:nvPr/>
          </p:nvSpPr>
          <p:spPr>
            <a:xfrm>
              <a:off x="6726019" y="3790047"/>
              <a:ext cx="601710" cy="530673"/>
            </a:xfrm>
            <a:custGeom>
              <a:avLst/>
              <a:gdLst/>
              <a:ahLst/>
              <a:cxnLst/>
              <a:rect l="l" t="t" r="r" b="b"/>
              <a:pathLst>
                <a:path w="27554" h="24301" extrusionOk="0">
                  <a:moveTo>
                    <a:pt x="11776" y="1"/>
                  </a:moveTo>
                  <a:lnTo>
                    <a:pt x="11776" y="9508"/>
                  </a:lnTo>
                  <a:lnTo>
                    <a:pt x="11776" y="12943"/>
                  </a:lnTo>
                  <a:lnTo>
                    <a:pt x="11843" y="15779"/>
                  </a:lnTo>
                  <a:cubicBezTo>
                    <a:pt x="11843" y="15779"/>
                    <a:pt x="2603" y="19948"/>
                    <a:pt x="1669" y="20682"/>
                  </a:cubicBezTo>
                  <a:cubicBezTo>
                    <a:pt x="735" y="21416"/>
                    <a:pt x="1" y="23851"/>
                    <a:pt x="835" y="24151"/>
                  </a:cubicBezTo>
                  <a:cubicBezTo>
                    <a:pt x="1136" y="24248"/>
                    <a:pt x="4478" y="24301"/>
                    <a:pt x="8670" y="24301"/>
                  </a:cubicBezTo>
                  <a:cubicBezTo>
                    <a:pt x="16093" y="24301"/>
                    <a:pt x="26178" y="24135"/>
                    <a:pt x="26753" y="23751"/>
                  </a:cubicBezTo>
                  <a:cubicBezTo>
                    <a:pt x="27120" y="23551"/>
                    <a:pt x="27287" y="20015"/>
                    <a:pt x="27420" y="15779"/>
                  </a:cubicBezTo>
                  <a:cubicBezTo>
                    <a:pt x="27454" y="14845"/>
                    <a:pt x="27454" y="13911"/>
                    <a:pt x="27487" y="12943"/>
                  </a:cubicBezTo>
                  <a:cubicBezTo>
                    <a:pt x="27487" y="11776"/>
                    <a:pt x="27520" y="10642"/>
                    <a:pt x="27520" y="9508"/>
                  </a:cubicBezTo>
                  <a:cubicBezTo>
                    <a:pt x="27554" y="4471"/>
                    <a:pt x="27487" y="1"/>
                    <a:pt x="2748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42"/>
            <p:cNvSpPr/>
            <p:nvPr/>
          </p:nvSpPr>
          <p:spPr>
            <a:xfrm>
              <a:off x="6726019" y="3997651"/>
              <a:ext cx="600990" cy="323064"/>
            </a:xfrm>
            <a:custGeom>
              <a:avLst/>
              <a:gdLst/>
              <a:ahLst/>
              <a:cxnLst/>
              <a:rect l="l" t="t" r="r" b="b"/>
              <a:pathLst>
                <a:path w="27521" h="14794" extrusionOk="0">
                  <a:moveTo>
                    <a:pt x="11776" y="1"/>
                  </a:moveTo>
                  <a:lnTo>
                    <a:pt x="11776" y="3436"/>
                  </a:lnTo>
                  <a:lnTo>
                    <a:pt x="11843" y="6272"/>
                  </a:lnTo>
                  <a:cubicBezTo>
                    <a:pt x="11843" y="6272"/>
                    <a:pt x="2603" y="10441"/>
                    <a:pt x="1669" y="11175"/>
                  </a:cubicBezTo>
                  <a:cubicBezTo>
                    <a:pt x="735" y="11909"/>
                    <a:pt x="1" y="14344"/>
                    <a:pt x="835" y="14644"/>
                  </a:cubicBezTo>
                  <a:cubicBezTo>
                    <a:pt x="1136" y="14741"/>
                    <a:pt x="4478" y="14794"/>
                    <a:pt x="8670" y="14794"/>
                  </a:cubicBezTo>
                  <a:cubicBezTo>
                    <a:pt x="16093" y="14794"/>
                    <a:pt x="26178" y="14628"/>
                    <a:pt x="26753" y="14244"/>
                  </a:cubicBezTo>
                  <a:cubicBezTo>
                    <a:pt x="27120" y="14044"/>
                    <a:pt x="27287" y="10508"/>
                    <a:pt x="27420" y="6272"/>
                  </a:cubicBezTo>
                  <a:cubicBezTo>
                    <a:pt x="27454" y="5338"/>
                    <a:pt x="27454" y="4404"/>
                    <a:pt x="27487" y="3436"/>
                  </a:cubicBezTo>
                  <a:cubicBezTo>
                    <a:pt x="27487" y="2269"/>
                    <a:pt x="27520" y="1135"/>
                    <a:pt x="275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42"/>
            <p:cNvSpPr/>
            <p:nvPr/>
          </p:nvSpPr>
          <p:spPr>
            <a:xfrm>
              <a:off x="6723835" y="4071963"/>
              <a:ext cx="603894" cy="249472"/>
            </a:xfrm>
            <a:custGeom>
              <a:avLst/>
              <a:gdLst/>
              <a:ahLst/>
              <a:cxnLst/>
              <a:rect l="l" t="t" r="r" b="b"/>
              <a:pathLst>
                <a:path w="27654" h="11424" extrusionOk="0">
                  <a:moveTo>
                    <a:pt x="11843" y="0"/>
                  </a:moveTo>
                  <a:lnTo>
                    <a:pt x="11943" y="2835"/>
                  </a:lnTo>
                  <a:cubicBezTo>
                    <a:pt x="11943" y="2835"/>
                    <a:pt x="2636" y="7038"/>
                    <a:pt x="1702" y="7772"/>
                  </a:cubicBezTo>
                  <a:cubicBezTo>
                    <a:pt x="735" y="8539"/>
                    <a:pt x="1" y="10975"/>
                    <a:pt x="868" y="11275"/>
                  </a:cubicBezTo>
                  <a:cubicBezTo>
                    <a:pt x="1179" y="11372"/>
                    <a:pt x="4807" y="11424"/>
                    <a:pt x="9266" y="11424"/>
                  </a:cubicBezTo>
                  <a:cubicBezTo>
                    <a:pt x="12460" y="11424"/>
                    <a:pt x="16082" y="11397"/>
                    <a:pt x="19214" y="11341"/>
                  </a:cubicBezTo>
                  <a:cubicBezTo>
                    <a:pt x="20949" y="11308"/>
                    <a:pt x="22550" y="11241"/>
                    <a:pt x="23784" y="11175"/>
                  </a:cubicBezTo>
                  <a:cubicBezTo>
                    <a:pt x="25552" y="11108"/>
                    <a:pt x="26753" y="11008"/>
                    <a:pt x="26920" y="10874"/>
                  </a:cubicBezTo>
                  <a:cubicBezTo>
                    <a:pt x="27354" y="10608"/>
                    <a:pt x="27554" y="5437"/>
                    <a:pt x="276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42"/>
            <p:cNvSpPr/>
            <p:nvPr/>
          </p:nvSpPr>
          <p:spPr>
            <a:xfrm>
              <a:off x="6748598" y="4294285"/>
              <a:ext cx="537617" cy="5590"/>
            </a:xfrm>
            <a:custGeom>
              <a:avLst/>
              <a:gdLst/>
              <a:ahLst/>
              <a:cxnLst/>
              <a:rect l="l" t="t" r="r" b="b"/>
              <a:pathLst>
                <a:path w="24619" h="256" extrusionOk="0">
                  <a:moveTo>
                    <a:pt x="13846" y="0"/>
                  </a:moveTo>
                  <a:cubicBezTo>
                    <a:pt x="8257" y="0"/>
                    <a:pt x="2300" y="53"/>
                    <a:pt x="68" y="126"/>
                  </a:cubicBezTo>
                  <a:cubicBezTo>
                    <a:pt x="1" y="126"/>
                    <a:pt x="1" y="160"/>
                    <a:pt x="68" y="160"/>
                  </a:cubicBezTo>
                  <a:cubicBezTo>
                    <a:pt x="2213" y="213"/>
                    <a:pt x="7798" y="256"/>
                    <a:pt x="13191" y="256"/>
                  </a:cubicBezTo>
                  <a:cubicBezTo>
                    <a:pt x="18028" y="256"/>
                    <a:pt x="22710" y="221"/>
                    <a:pt x="24618" y="126"/>
                  </a:cubicBezTo>
                  <a:cubicBezTo>
                    <a:pt x="22796" y="36"/>
                    <a:pt x="18446" y="0"/>
                    <a:pt x="138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42"/>
            <p:cNvSpPr/>
            <p:nvPr/>
          </p:nvSpPr>
          <p:spPr>
            <a:xfrm>
              <a:off x="6968585" y="4111597"/>
              <a:ext cx="108423" cy="28323"/>
            </a:xfrm>
            <a:custGeom>
              <a:avLst/>
              <a:gdLst/>
              <a:ahLst/>
              <a:cxnLst/>
              <a:rect l="l" t="t" r="r" b="b"/>
              <a:pathLst>
                <a:path w="4965" h="1297" extrusionOk="0">
                  <a:moveTo>
                    <a:pt x="1429" y="0"/>
                  </a:moveTo>
                  <a:cubicBezTo>
                    <a:pt x="986" y="0"/>
                    <a:pt x="548" y="42"/>
                    <a:pt x="134" y="120"/>
                  </a:cubicBezTo>
                  <a:cubicBezTo>
                    <a:pt x="1" y="120"/>
                    <a:pt x="1" y="320"/>
                    <a:pt x="134" y="320"/>
                  </a:cubicBezTo>
                  <a:cubicBezTo>
                    <a:pt x="1735" y="487"/>
                    <a:pt x="3336" y="787"/>
                    <a:pt x="4871" y="1287"/>
                  </a:cubicBezTo>
                  <a:cubicBezTo>
                    <a:pt x="4883" y="1293"/>
                    <a:pt x="4894" y="1296"/>
                    <a:pt x="4904" y="1296"/>
                  </a:cubicBezTo>
                  <a:cubicBezTo>
                    <a:pt x="4948" y="1296"/>
                    <a:pt x="4965" y="1242"/>
                    <a:pt x="4938" y="1187"/>
                  </a:cubicBezTo>
                  <a:cubicBezTo>
                    <a:pt x="4022" y="346"/>
                    <a:pt x="2703" y="0"/>
                    <a:pt x="14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42"/>
            <p:cNvSpPr/>
            <p:nvPr/>
          </p:nvSpPr>
          <p:spPr>
            <a:xfrm>
              <a:off x="6943821" y="4126883"/>
              <a:ext cx="108423" cy="28323"/>
            </a:xfrm>
            <a:custGeom>
              <a:avLst/>
              <a:gdLst/>
              <a:ahLst/>
              <a:cxnLst/>
              <a:rect l="l" t="t" r="r" b="b"/>
              <a:pathLst>
                <a:path w="4965" h="1297" extrusionOk="0">
                  <a:moveTo>
                    <a:pt x="1429" y="1"/>
                  </a:moveTo>
                  <a:cubicBezTo>
                    <a:pt x="986" y="1"/>
                    <a:pt x="548" y="43"/>
                    <a:pt x="134" y="120"/>
                  </a:cubicBezTo>
                  <a:cubicBezTo>
                    <a:pt x="1" y="120"/>
                    <a:pt x="1" y="320"/>
                    <a:pt x="134" y="320"/>
                  </a:cubicBezTo>
                  <a:cubicBezTo>
                    <a:pt x="1735" y="487"/>
                    <a:pt x="3303" y="787"/>
                    <a:pt x="4837" y="1288"/>
                  </a:cubicBezTo>
                  <a:cubicBezTo>
                    <a:pt x="4856" y="1294"/>
                    <a:pt x="4872" y="1297"/>
                    <a:pt x="4886" y="1297"/>
                  </a:cubicBezTo>
                  <a:cubicBezTo>
                    <a:pt x="4947" y="1297"/>
                    <a:pt x="4965" y="1242"/>
                    <a:pt x="4937" y="1188"/>
                  </a:cubicBezTo>
                  <a:cubicBezTo>
                    <a:pt x="4022" y="346"/>
                    <a:pt x="2703" y="1"/>
                    <a:pt x="14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42"/>
            <p:cNvSpPr/>
            <p:nvPr/>
          </p:nvSpPr>
          <p:spPr>
            <a:xfrm>
              <a:off x="6918338" y="4142190"/>
              <a:ext cx="108423" cy="28323"/>
            </a:xfrm>
            <a:custGeom>
              <a:avLst/>
              <a:gdLst/>
              <a:ahLst/>
              <a:cxnLst/>
              <a:rect l="l" t="t" r="r" b="b"/>
              <a:pathLst>
                <a:path w="4965" h="1297" extrusionOk="0">
                  <a:moveTo>
                    <a:pt x="1429" y="0"/>
                  </a:moveTo>
                  <a:cubicBezTo>
                    <a:pt x="985" y="0"/>
                    <a:pt x="547" y="42"/>
                    <a:pt x="134" y="120"/>
                  </a:cubicBezTo>
                  <a:cubicBezTo>
                    <a:pt x="0" y="120"/>
                    <a:pt x="0" y="320"/>
                    <a:pt x="134" y="320"/>
                  </a:cubicBezTo>
                  <a:cubicBezTo>
                    <a:pt x="1735" y="487"/>
                    <a:pt x="3336" y="787"/>
                    <a:pt x="4870" y="1287"/>
                  </a:cubicBezTo>
                  <a:cubicBezTo>
                    <a:pt x="4883" y="1293"/>
                    <a:pt x="4894" y="1296"/>
                    <a:pt x="4903" y="1296"/>
                  </a:cubicBezTo>
                  <a:cubicBezTo>
                    <a:pt x="4947" y="1296"/>
                    <a:pt x="4964" y="1242"/>
                    <a:pt x="4937" y="1187"/>
                  </a:cubicBezTo>
                  <a:cubicBezTo>
                    <a:pt x="4022" y="346"/>
                    <a:pt x="2702" y="0"/>
                    <a:pt x="14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42"/>
            <p:cNvSpPr/>
            <p:nvPr/>
          </p:nvSpPr>
          <p:spPr>
            <a:xfrm>
              <a:off x="6892832" y="4157476"/>
              <a:ext cx="109013" cy="28323"/>
            </a:xfrm>
            <a:custGeom>
              <a:avLst/>
              <a:gdLst/>
              <a:ahLst/>
              <a:cxnLst/>
              <a:rect l="l" t="t" r="r" b="b"/>
              <a:pathLst>
                <a:path w="4992" h="1297" extrusionOk="0">
                  <a:moveTo>
                    <a:pt x="1457" y="1"/>
                  </a:moveTo>
                  <a:cubicBezTo>
                    <a:pt x="1017" y="1"/>
                    <a:pt x="581" y="43"/>
                    <a:pt x="167" y="120"/>
                  </a:cubicBezTo>
                  <a:cubicBezTo>
                    <a:pt x="1" y="120"/>
                    <a:pt x="34" y="354"/>
                    <a:pt x="167" y="354"/>
                  </a:cubicBezTo>
                  <a:cubicBezTo>
                    <a:pt x="1769" y="487"/>
                    <a:pt x="3336" y="821"/>
                    <a:pt x="4871" y="1288"/>
                  </a:cubicBezTo>
                  <a:cubicBezTo>
                    <a:pt x="4883" y="1294"/>
                    <a:pt x="4895" y="1297"/>
                    <a:pt x="4907" y="1297"/>
                  </a:cubicBezTo>
                  <a:cubicBezTo>
                    <a:pt x="4957" y="1297"/>
                    <a:pt x="4992" y="1242"/>
                    <a:pt x="4937" y="1188"/>
                  </a:cubicBezTo>
                  <a:cubicBezTo>
                    <a:pt x="4022" y="346"/>
                    <a:pt x="2721" y="1"/>
                    <a:pt x="14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42"/>
            <p:cNvSpPr/>
            <p:nvPr/>
          </p:nvSpPr>
          <p:spPr>
            <a:xfrm>
              <a:off x="6893553" y="4022349"/>
              <a:ext cx="121679" cy="98574"/>
            </a:xfrm>
            <a:custGeom>
              <a:avLst/>
              <a:gdLst/>
              <a:ahLst/>
              <a:cxnLst/>
              <a:rect l="l" t="t" r="r" b="b"/>
              <a:pathLst>
                <a:path w="5572" h="4514" extrusionOk="0">
                  <a:moveTo>
                    <a:pt x="1526" y="465"/>
                  </a:moveTo>
                  <a:cubicBezTo>
                    <a:pt x="2047" y="465"/>
                    <a:pt x="2745" y="850"/>
                    <a:pt x="3003" y="1071"/>
                  </a:cubicBezTo>
                  <a:cubicBezTo>
                    <a:pt x="3303" y="1371"/>
                    <a:pt x="3604" y="1672"/>
                    <a:pt x="3870" y="2005"/>
                  </a:cubicBezTo>
                  <a:cubicBezTo>
                    <a:pt x="4404" y="2672"/>
                    <a:pt x="4871" y="3406"/>
                    <a:pt x="5338" y="4107"/>
                  </a:cubicBezTo>
                  <a:cubicBezTo>
                    <a:pt x="4704" y="3840"/>
                    <a:pt x="4071" y="3606"/>
                    <a:pt x="3437" y="3339"/>
                  </a:cubicBezTo>
                  <a:cubicBezTo>
                    <a:pt x="2636" y="3073"/>
                    <a:pt x="1068" y="2472"/>
                    <a:pt x="935" y="1538"/>
                  </a:cubicBezTo>
                  <a:lnTo>
                    <a:pt x="935" y="1505"/>
                  </a:lnTo>
                  <a:cubicBezTo>
                    <a:pt x="801" y="715"/>
                    <a:pt x="1106" y="465"/>
                    <a:pt x="1526" y="465"/>
                  </a:cubicBezTo>
                  <a:close/>
                  <a:moveTo>
                    <a:pt x="1600" y="1"/>
                  </a:moveTo>
                  <a:cubicBezTo>
                    <a:pt x="1224" y="1"/>
                    <a:pt x="866" y="142"/>
                    <a:pt x="601" y="504"/>
                  </a:cubicBezTo>
                  <a:cubicBezTo>
                    <a:pt x="1" y="1371"/>
                    <a:pt x="668" y="2272"/>
                    <a:pt x="1335" y="2806"/>
                  </a:cubicBezTo>
                  <a:cubicBezTo>
                    <a:pt x="2469" y="3673"/>
                    <a:pt x="3937" y="4040"/>
                    <a:pt x="5271" y="4507"/>
                  </a:cubicBezTo>
                  <a:cubicBezTo>
                    <a:pt x="5289" y="4511"/>
                    <a:pt x="5306" y="4513"/>
                    <a:pt x="5324" y="4513"/>
                  </a:cubicBezTo>
                  <a:cubicBezTo>
                    <a:pt x="5438" y="4513"/>
                    <a:pt x="5538" y="4423"/>
                    <a:pt x="5538" y="4307"/>
                  </a:cubicBezTo>
                  <a:cubicBezTo>
                    <a:pt x="5572" y="4307"/>
                    <a:pt x="5572" y="4273"/>
                    <a:pt x="5572" y="4240"/>
                  </a:cubicBezTo>
                  <a:cubicBezTo>
                    <a:pt x="5071" y="2839"/>
                    <a:pt x="4204" y="1572"/>
                    <a:pt x="3070" y="604"/>
                  </a:cubicBezTo>
                  <a:cubicBezTo>
                    <a:pt x="2682" y="274"/>
                    <a:pt x="2124" y="1"/>
                    <a:pt x="16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42"/>
            <p:cNvSpPr/>
            <p:nvPr/>
          </p:nvSpPr>
          <p:spPr>
            <a:xfrm>
              <a:off x="7006472" y="4044120"/>
              <a:ext cx="133318" cy="76650"/>
            </a:xfrm>
            <a:custGeom>
              <a:avLst/>
              <a:gdLst/>
              <a:ahLst/>
              <a:cxnLst/>
              <a:rect l="l" t="t" r="r" b="b"/>
              <a:pathLst>
                <a:path w="6105" h="3510" extrusionOk="0">
                  <a:moveTo>
                    <a:pt x="4507" y="488"/>
                  </a:moveTo>
                  <a:cubicBezTo>
                    <a:pt x="5105" y="488"/>
                    <a:pt x="5585" y="752"/>
                    <a:pt x="5171" y="1675"/>
                  </a:cubicBezTo>
                  <a:cubicBezTo>
                    <a:pt x="4804" y="2576"/>
                    <a:pt x="3136" y="2776"/>
                    <a:pt x="2302" y="2876"/>
                  </a:cubicBezTo>
                  <a:cubicBezTo>
                    <a:pt x="1635" y="2943"/>
                    <a:pt x="934" y="3010"/>
                    <a:pt x="234" y="3110"/>
                  </a:cubicBezTo>
                  <a:cubicBezTo>
                    <a:pt x="868" y="2509"/>
                    <a:pt x="1535" y="1976"/>
                    <a:pt x="2235" y="1442"/>
                  </a:cubicBezTo>
                  <a:cubicBezTo>
                    <a:pt x="2569" y="1208"/>
                    <a:pt x="2902" y="975"/>
                    <a:pt x="3269" y="775"/>
                  </a:cubicBezTo>
                  <a:cubicBezTo>
                    <a:pt x="3516" y="644"/>
                    <a:pt x="4046" y="488"/>
                    <a:pt x="4507" y="488"/>
                  </a:cubicBezTo>
                  <a:close/>
                  <a:moveTo>
                    <a:pt x="4433" y="1"/>
                  </a:moveTo>
                  <a:cubicBezTo>
                    <a:pt x="4049" y="1"/>
                    <a:pt x="3653" y="109"/>
                    <a:pt x="3336" y="274"/>
                  </a:cubicBezTo>
                  <a:cubicBezTo>
                    <a:pt x="1968" y="908"/>
                    <a:pt x="834" y="1942"/>
                    <a:pt x="0" y="3176"/>
                  </a:cubicBezTo>
                  <a:cubicBezTo>
                    <a:pt x="0" y="3210"/>
                    <a:pt x="0" y="3243"/>
                    <a:pt x="34" y="3243"/>
                  </a:cubicBezTo>
                  <a:cubicBezTo>
                    <a:pt x="0" y="3377"/>
                    <a:pt x="100" y="3510"/>
                    <a:pt x="234" y="3510"/>
                  </a:cubicBezTo>
                  <a:cubicBezTo>
                    <a:pt x="1635" y="3377"/>
                    <a:pt x="3136" y="3377"/>
                    <a:pt x="4470" y="2809"/>
                  </a:cubicBezTo>
                  <a:cubicBezTo>
                    <a:pt x="5237" y="2509"/>
                    <a:pt x="6105" y="1742"/>
                    <a:pt x="5738" y="808"/>
                  </a:cubicBezTo>
                  <a:cubicBezTo>
                    <a:pt x="5503" y="220"/>
                    <a:pt x="4980" y="1"/>
                    <a:pt x="44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42"/>
            <p:cNvSpPr/>
            <p:nvPr/>
          </p:nvSpPr>
          <p:spPr>
            <a:xfrm>
              <a:off x="6982429" y="2325920"/>
              <a:ext cx="458216" cy="1629536"/>
            </a:xfrm>
            <a:custGeom>
              <a:avLst/>
              <a:gdLst/>
              <a:ahLst/>
              <a:cxnLst/>
              <a:rect l="l" t="t" r="r" b="b"/>
              <a:pathLst>
                <a:path w="20983" h="74621" extrusionOk="0">
                  <a:moveTo>
                    <a:pt x="6238" y="1"/>
                  </a:moveTo>
                  <a:cubicBezTo>
                    <a:pt x="6238" y="1"/>
                    <a:pt x="1468" y="33958"/>
                    <a:pt x="634" y="41931"/>
                  </a:cubicBezTo>
                  <a:cubicBezTo>
                    <a:pt x="1" y="48169"/>
                    <a:pt x="34" y="74621"/>
                    <a:pt x="34" y="74621"/>
                  </a:cubicBezTo>
                  <a:lnTo>
                    <a:pt x="15778" y="74621"/>
                  </a:lnTo>
                  <a:cubicBezTo>
                    <a:pt x="15778" y="74621"/>
                    <a:pt x="16646" y="42665"/>
                    <a:pt x="16646" y="42598"/>
                  </a:cubicBezTo>
                  <a:cubicBezTo>
                    <a:pt x="16746" y="42064"/>
                    <a:pt x="20982" y="1"/>
                    <a:pt x="209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42"/>
            <p:cNvSpPr/>
            <p:nvPr/>
          </p:nvSpPr>
          <p:spPr>
            <a:xfrm>
              <a:off x="7015927" y="2325920"/>
              <a:ext cx="445834" cy="601710"/>
            </a:xfrm>
            <a:custGeom>
              <a:avLst/>
              <a:gdLst/>
              <a:ahLst/>
              <a:cxnLst/>
              <a:rect l="l" t="t" r="r" b="b"/>
              <a:pathLst>
                <a:path w="20416" h="27554" extrusionOk="0">
                  <a:moveTo>
                    <a:pt x="4704" y="1"/>
                  </a:moveTo>
                  <a:cubicBezTo>
                    <a:pt x="4704" y="1"/>
                    <a:pt x="1502" y="15012"/>
                    <a:pt x="1" y="27087"/>
                  </a:cubicBezTo>
                  <a:lnTo>
                    <a:pt x="17947" y="27554"/>
                  </a:lnTo>
                  <a:lnTo>
                    <a:pt x="2041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42"/>
            <p:cNvSpPr/>
            <p:nvPr/>
          </p:nvSpPr>
          <p:spPr>
            <a:xfrm>
              <a:off x="7177652" y="2325920"/>
              <a:ext cx="284106" cy="601710"/>
            </a:xfrm>
            <a:custGeom>
              <a:avLst/>
              <a:gdLst/>
              <a:ahLst/>
              <a:cxnLst/>
              <a:rect l="l" t="t" r="r" b="b"/>
              <a:pathLst>
                <a:path w="13010" h="27554" extrusionOk="0">
                  <a:moveTo>
                    <a:pt x="0" y="1"/>
                  </a:moveTo>
                  <a:cubicBezTo>
                    <a:pt x="0" y="1"/>
                    <a:pt x="3870" y="15278"/>
                    <a:pt x="6672" y="27454"/>
                  </a:cubicBezTo>
                  <a:lnTo>
                    <a:pt x="10541" y="27554"/>
                  </a:lnTo>
                  <a:lnTo>
                    <a:pt x="1301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42"/>
            <p:cNvSpPr/>
            <p:nvPr/>
          </p:nvSpPr>
          <p:spPr>
            <a:xfrm>
              <a:off x="7039249" y="2850794"/>
              <a:ext cx="340206" cy="14194"/>
            </a:xfrm>
            <a:custGeom>
              <a:avLst/>
              <a:gdLst/>
              <a:ahLst/>
              <a:cxnLst/>
              <a:rect l="l" t="t" r="r" b="b"/>
              <a:pathLst>
                <a:path w="15579" h="650" extrusionOk="0">
                  <a:moveTo>
                    <a:pt x="501" y="0"/>
                  </a:moveTo>
                  <a:cubicBezTo>
                    <a:pt x="345" y="0"/>
                    <a:pt x="189" y="4"/>
                    <a:pt x="34" y="15"/>
                  </a:cubicBezTo>
                  <a:cubicBezTo>
                    <a:pt x="0" y="49"/>
                    <a:pt x="0" y="49"/>
                    <a:pt x="34" y="82"/>
                  </a:cubicBezTo>
                  <a:cubicBezTo>
                    <a:pt x="301" y="149"/>
                    <a:pt x="567" y="149"/>
                    <a:pt x="801" y="149"/>
                  </a:cubicBezTo>
                  <a:lnTo>
                    <a:pt x="1702" y="215"/>
                  </a:lnTo>
                  <a:cubicBezTo>
                    <a:pt x="2269" y="249"/>
                    <a:pt x="2836" y="282"/>
                    <a:pt x="3369" y="316"/>
                  </a:cubicBezTo>
                  <a:cubicBezTo>
                    <a:pt x="5404" y="449"/>
                    <a:pt x="7439" y="549"/>
                    <a:pt x="9440" y="616"/>
                  </a:cubicBezTo>
                  <a:cubicBezTo>
                    <a:pt x="10475" y="616"/>
                    <a:pt x="11442" y="649"/>
                    <a:pt x="12476" y="649"/>
                  </a:cubicBezTo>
                  <a:cubicBezTo>
                    <a:pt x="13143" y="649"/>
                    <a:pt x="13825" y="634"/>
                    <a:pt x="14512" y="634"/>
                  </a:cubicBezTo>
                  <a:cubicBezTo>
                    <a:pt x="14855" y="634"/>
                    <a:pt x="15200" y="638"/>
                    <a:pt x="15545" y="649"/>
                  </a:cubicBezTo>
                  <a:cubicBezTo>
                    <a:pt x="15578" y="649"/>
                    <a:pt x="15578" y="616"/>
                    <a:pt x="15545" y="616"/>
                  </a:cubicBezTo>
                  <a:cubicBezTo>
                    <a:pt x="14944" y="582"/>
                    <a:pt x="14344" y="516"/>
                    <a:pt x="13777" y="449"/>
                  </a:cubicBezTo>
                  <a:lnTo>
                    <a:pt x="12109" y="349"/>
                  </a:lnTo>
                  <a:cubicBezTo>
                    <a:pt x="10074" y="182"/>
                    <a:pt x="8039" y="115"/>
                    <a:pt x="6038" y="49"/>
                  </a:cubicBezTo>
                  <a:cubicBezTo>
                    <a:pt x="5004" y="49"/>
                    <a:pt x="4003" y="15"/>
                    <a:pt x="3003" y="15"/>
                  </a:cubicBezTo>
                  <a:lnTo>
                    <a:pt x="1435" y="15"/>
                  </a:lnTo>
                  <a:cubicBezTo>
                    <a:pt x="1123" y="15"/>
                    <a:pt x="812" y="0"/>
                    <a:pt x="5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42"/>
            <p:cNvSpPr/>
            <p:nvPr/>
          </p:nvSpPr>
          <p:spPr>
            <a:xfrm>
              <a:off x="7459546" y="3889427"/>
              <a:ext cx="569653" cy="445529"/>
            </a:xfrm>
            <a:custGeom>
              <a:avLst/>
              <a:gdLst/>
              <a:ahLst/>
              <a:cxnLst/>
              <a:rect l="l" t="t" r="r" b="b"/>
              <a:pathLst>
                <a:path w="26086" h="20402" extrusionOk="0">
                  <a:moveTo>
                    <a:pt x="19610" y="1"/>
                  </a:moveTo>
                  <a:cubicBezTo>
                    <a:pt x="16250" y="1"/>
                    <a:pt x="11361" y="1186"/>
                    <a:pt x="9340" y="3289"/>
                  </a:cubicBezTo>
                  <a:cubicBezTo>
                    <a:pt x="8740" y="3922"/>
                    <a:pt x="8640" y="6791"/>
                    <a:pt x="8640" y="6791"/>
                  </a:cubicBezTo>
                  <a:lnTo>
                    <a:pt x="9441" y="9527"/>
                  </a:lnTo>
                  <a:cubicBezTo>
                    <a:pt x="9441" y="9527"/>
                    <a:pt x="1535" y="15864"/>
                    <a:pt x="834" y="16832"/>
                  </a:cubicBezTo>
                  <a:cubicBezTo>
                    <a:pt x="101" y="17799"/>
                    <a:pt x="0" y="20334"/>
                    <a:pt x="901" y="20401"/>
                  </a:cubicBezTo>
                  <a:cubicBezTo>
                    <a:pt x="906" y="20401"/>
                    <a:pt x="911" y="20401"/>
                    <a:pt x="917" y="20401"/>
                  </a:cubicBezTo>
                  <a:cubicBezTo>
                    <a:pt x="2019" y="20401"/>
                    <a:pt x="25156" y="14292"/>
                    <a:pt x="25886" y="13496"/>
                  </a:cubicBezTo>
                  <a:cubicBezTo>
                    <a:pt x="26086" y="13263"/>
                    <a:pt x="24651" y="6491"/>
                    <a:pt x="23717" y="2622"/>
                  </a:cubicBezTo>
                  <a:cubicBezTo>
                    <a:pt x="23517" y="1421"/>
                    <a:pt x="22617" y="487"/>
                    <a:pt x="21449" y="153"/>
                  </a:cubicBezTo>
                  <a:cubicBezTo>
                    <a:pt x="20926" y="51"/>
                    <a:pt x="20300" y="1"/>
                    <a:pt x="19610" y="1"/>
                  </a:cubicBez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42"/>
            <p:cNvSpPr/>
            <p:nvPr/>
          </p:nvSpPr>
          <p:spPr>
            <a:xfrm>
              <a:off x="7458083" y="3949566"/>
              <a:ext cx="576226" cy="386109"/>
            </a:xfrm>
            <a:custGeom>
              <a:avLst/>
              <a:gdLst/>
              <a:ahLst/>
              <a:cxnLst/>
              <a:rect l="l" t="t" r="r" b="b"/>
              <a:pathLst>
                <a:path w="26387" h="17681" extrusionOk="0">
                  <a:moveTo>
                    <a:pt x="23985" y="1"/>
                  </a:moveTo>
                  <a:lnTo>
                    <a:pt x="8674" y="4037"/>
                  </a:lnTo>
                  <a:lnTo>
                    <a:pt x="9474" y="6773"/>
                  </a:lnTo>
                  <a:cubicBezTo>
                    <a:pt x="9474" y="6773"/>
                    <a:pt x="1569" y="13177"/>
                    <a:pt x="835" y="14144"/>
                  </a:cubicBezTo>
                  <a:cubicBezTo>
                    <a:pt x="101" y="15112"/>
                    <a:pt x="1" y="17647"/>
                    <a:pt x="901" y="17680"/>
                  </a:cubicBezTo>
                  <a:cubicBezTo>
                    <a:pt x="906" y="17681"/>
                    <a:pt x="912" y="17681"/>
                    <a:pt x="918" y="17681"/>
                  </a:cubicBezTo>
                  <a:cubicBezTo>
                    <a:pt x="2052" y="17681"/>
                    <a:pt x="25289" y="11538"/>
                    <a:pt x="26019" y="10742"/>
                  </a:cubicBezTo>
                  <a:cubicBezTo>
                    <a:pt x="26386" y="10375"/>
                    <a:pt x="25252" y="5338"/>
                    <a:pt x="239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42"/>
            <p:cNvSpPr/>
            <p:nvPr/>
          </p:nvSpPr>
          <p:spPr>
            <a:xfrm>
              <a:off x="7477758" y="4178309"/>
              <a:ext cx="521589" cy="136965"/>
            </a:xfrm>
            <a:custGeom>
              <a:avLst/>
              <a:gdLst/>
              <a:ahLst/>
              <a:cxnLst/>
              <a:rect l="l" t="t" r="r" b="b"/>
              <a:pathLst>
                <a:path w="23885" h="6272" extrusionOk="0">
                  <a:moveTo>
                    <a:pt x="23851" y="0"/>
                  </a:moveTo>
                  <a:cubicBezTo>
                    <a:pt x="19881" y="834"/>
                    <a:pt x="4003" y="5070"/>
                    <a:pt x="67" y="6205"/>
                  </a:cubicBezTo>
                  <a:cubicBezTo>
                    <a:pt x="0" y="6205"/>
                    <a:pt x="0" y="6271"/>
                    <a:pt x="67" y="6271"/>
                  </a:cubicBezTo>
                  <a:cubicBezTo>
                    <a:pt x="4070" y="5337"/>
                    <a:pt x="19981" y="1234"/>
                    <a:pt x="23851" y="34"/>
                  </a:cubicBezTo>
                  <a:cubicBezTo>
                    <a:pt x="23884" y="0"/>
                    <a:pt x="23884" y="0"/>
                    <a:pt x="238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42"/>
            <p:cNvSpPr/>
            <p:nvPr/>
          </p:nvSpPr>
          <p:spPr>
            <a:xfrm>
              <a:off x="7645554" y="4066853"/>
              <a:ext cx="110476" cy="18322"/>
            </a:xfrm>
            <a:custGeom>
              <a:avLst/>
              <a:gdLst/>
              <a:ahLst/>
              <a:cxnLst/>
              <a:rect l="l" t="t" r="r" b="b"/>
              <a:pathLst>
                <a:path w="5059" h="839" extrusionOk="0">
                  <a:moveTo>
                    <a:pt x="2951" y="1"/>
                  </a:moveTo>
                  <a:cubicBezTo>
                    <a:pt x="1969" y="1"/>
                    <a:pt x="963" y="252"/>
                    <a:pt x="122" y="634"/>
                  </a:cubicBezTo>
                  <a:cubicBezTo>
                    <a:pt x="0" y="695"/>
                    <a:pt x="45" y="839"/>
                    <a:pt x="129" y="839"/>
                  </a:cubicBezTo>
                  <a:cubicBezTo>
                    <a:pt x="138" y="839"/>
                    <a:pt x="146" y="837"/>
                    <a:pt x="155" y="834"/>
                  </a:cubicBezTo>
                  <a:cubicBezTo>
                    <a:pt x="1338" y="662"/>
                    <a:pt x="2521" y="562"/>
                    <a:pt x="3703" y="562"/>
                  </a:cubicBezTo>
                  <a:cubicBezTo>
                    <a:pt x="4122" y="562"/>
                    <a:pt x="4540" y="575"/>
                    <a:pt x="4959" y="601"/>
                  </a:cubicBezTo>
                  <a:cubicBezTo>
                    <a:pt x="5025" y="601"/>
                    <a:pt x="5059" y="501"/>
                    <a:pt x="5025" y="468"/>
                  </a:cubicBezTo>
                  <a:cubicBezTo>
                    <a:pt x="4399" y="140"/>
                    <a:pt x="3682" y="1"/>
                    <a:pt x="29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42"/>
            <p:cNvSpPr/>
            <p:nvPr/>
          </p:nvSpPr>
          <p:spPr>
            <a:xfrm>
              <a:off x="7624438" y="4088035"/>
              <a:ext cx="111197" cy="18278"/>
            </a:xfrm>
            <a:custGeom>
              <a:avLst/>
              <a:gdLst/>
              <a:ahLst/>
              <a:cxnLst/>
              <a:rect l="l" t="t" r="r" b="b"/>
              <a:pathLst>
                <a:path w="5092" h="837" extrusionOk="0">
                  <a:moveTo>
                    <a:pt x="2970" y="1"/>
                  </a:moveTo>
                  <a:cubicBezTo>
                    <a:pt x="1982" y="1"/>
                    <a:pt x="969" y="261"/>
                    <a:pt x="122" y="665"/>
                  </a:cubicBezTo>
                  <a:cubicBezTo>
                    <a:pt x="0" y="695"/>
                    <a:pt x="45" y="836"/>
                    <a:pt x="154" y="836"/>
                  </a:cubicBezTo>
                  <a:cubicBezTo>
                    <a:pt x="165" y="836"/>
                    <a:pt x="176" y="835"/>
                    <a:pt x="188" y="832"/>
                  </a:cubicBezTo>
                  <a:cubicBezTo>
                    <a:pt x="1346" y="659"/>
                    <a:pt x="2541" y="560"/>
                    <a:pt x="3731" y="560"/>
                  </a:cubicBezTo>
                  <a:cubicBezTo>
                    <a:pt x="4152" y="560"/>
                    <a:pt x="4573" y="572"/>
                    <a:pt x="4992" y="598"/>
                  </a:cubicBezTo>
                  <a:cubicBezTo>
                    <a:pt x="5025" y="598"/>
                    <a:pt x="5092" y="498"/>
                    <a:pt x="5025" y="465"/>
                  </a:cubicBezTo>
                  <a:cubicBezTo>
                    <a:pt x="4404" y="140"/>
                    <a:pt x="3694" y="1"/>
                    <a:pt x="29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42"/>
            <p:cNvSpPr/>
            <p:nvPr/>
          </p:nvSpPr>
          <p:spPr>
            <a:xfrm>
              <a:off x="7604697" y="4109304"/>
              <a:ext cx="110541" cy="18125"/>
            </a:xfrm>
            <a:custGeom>
              <a:avLst/>
              <a:gdLst/>
              <a:ahLst/>
              <a:cxnLst/>
              <a:rect l="l" t="t" r="r" b="b"/>
              <a:pathLst>
                <a:path w="5062" h="830" extrusionOk="0">
                  <a:moveTo>
                    <a:pt x="2905" y="1"/>
                  </a:moveTo>
                  <a:cubicBezTo>
                    <a:pt x="1928" y="1"/>
                    <a:pt x="928" y="259"/>
                    <a:pt x="92" y="658"/>
                  </a:cubicBezTo>
                  <a:cubicBezTo>
                    <a:pt x="1" y="689"/>
                    <a:pt x="20" y="830"/>
                    <a:pt x="125" y="830"/>
                  </a:cubicBezTo>
                  <a:cubicBezTo>
                    <a:pt x="135" y="830"/>
                    <a:pt x="146" y="828"/>
                    <a:pt x="158" y="825"/>
                  </a:cubicBezTo>
                  <a:cubicBezTo>
                    <a:pt x="1341" y="653"/>
                    <a:pt x="2524" y="553"/>
                    <a:pt x="3706" y="553"/>
                  </a:cubicBezTo>
                  <a:cubicBezTo>
                    <a:pt x="4125" y="553"/>
                    <a:pt x="4543" y="565"/>
                    <a:pt x="4962" y="592"/>
                  </a:cubicBezTo>
                  <a:cubicBezTo>
                    <a:pt x="4995" y="592"/>
                    <a:pt x="5062" y="492"/>
                    <a:pt x="4995" y="492"/>
                  </a:cubicBezTo>
                  <a:cubicBezTo>
                    <a:pt x="4364" y="147"/>
                    <a:pt x="3641" y="1"/>
                    <a:pt x="29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42"/>
            <p:cNvSpPr/>
            <p:nvPr/>
          </p:nvSpPr>
          <p:spPr>
            <a:xfrm>
              <a:off x="7583799" y="4130289"/>
              <a:ext cx="111044" cy="18475"/>
            </a:xfrm>
            <a:custGeom>
              <a:avLst/>
              <a:gdLst/>
              <a:ahLst/>
              <a:cxnLst/>
              <a:rect l="l" t="t" r="r" b="b"/>
              <a:pathLst>
                <a:path w="5085" h="846" extrusionOk="0">
                  <a:moveTo>
                    <a:pt x="2963" y="1"/>
                  </a:moveTo>
                  <a:cubicBezTo>
                    <a:pt x="1975" y="1"/>
                    <a:pt x="962" y="260"/>
                    <a:pt x="115" y="665"/>
                  </a:cubicBezTo>
                  <a:cubicBezTo>
                    <a:pt x="0" y="693"/>
                    <a:pt x="33" y="845"/>
                    <a:pt x="129" y="845"/>
                  </a:cubicBezTo>
                  <a:cubicBezTo>
                    <a:pt x="145" y="845"/>
                    <a:pt x="163" y="841"/>
                    <a:pt x="181" y="832"/>
                  </a:cubicBezTo>
                  <a:cubicBezTo>
                    <a:pt x="1339" y="659"/>
                    <a:pt x="2534" y="559"/>
                    <a:pt x="3724" y="559"/>
                  </a:cubicBezTo>
                  <a:cubicBezTo>
                    <a:pt x="4145" y="559"/>
                    <a:pt x="4566" y="572"/>
                    <a:pt x="4985" y="598"/>
                  </a:cubicBezTo>
                  <a:cubicBezTo>
                    <a:pt x="5018" y="598"/>
                    <a:pt x="5085" y="498"/>
                    <a:pt x="5018" y="465"/>
                  </a:cubicBezTo>
                  <a:cubicBezTo>
                    <a:pt x="4397" y="140"/>
                    <a:pt x="3687" y="1"/>
                    <a:pt x="29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42"/>
            <p:cNvSpPr/>
            <p:nvPr/>
          </p:nvSpPr>
          <p:spPr>
            <a:xfrm>
              <a:off x="7556415" y="4001735"/>
              <a:ext cx="134060" cy="76060"/>
            </a:xfrm>
            <a:custGeom>
              <a:avLst/>
              <a:gdLst/>
              <a:ahLst/>
              <a:cxnLst/>
              <a:rect l="l" t="t" r="r" b="b"/>
              <a:pathLst>
                <a:path w="6139" h="3483" extrusionOk="0">
                  <a:moveTo>
                    <a:pt x="1620" y="488"/>
                  </a:moveTo>
                  <a:cubicBezTo>
                    <a:pt x="2076" y="488"/>
                    <a:pt x="2594" y="633"/>
                    <a:pt x="2836" y="748"/>
                  </a:cubicBezTo>
                  <a:cubicBezTo>
                    <a:pt x="3203" y="948"/>
                    <a:pt x="3570" y="1181"/>
                    <a:pt x="3904" y="1448"/>
                  </a:cubicBezTo>
                  <a:cubicBezTo>
                    <a:pt x="4604" y="1948"/>
                    <a:pt x="5238" y="2516"/>
                    <a:pt x="5872" y="3116"/>
                  </a:cubicBezTo>
                  <a:cubicBezTo>
                    <a:pt x="5205" y="2983"/>
                    <a:pt x="4504" y="2949"/>
                    <a:pt x="3804" y="2849"/>
                  </a:cubicBezTo>
                  <a:cubicBezTo>
                    <a:pt x="3003" y="2749"/>
                    <a:pt x="1335" y="2582"/>
                    <a:pt x="935" y="1682"/>
                  </a:cubicBezTo>
                  <a:cubicBezTo>
                    <a:pt x="515" y="747"/>
                    <a:pt x="1012" y="488"/>
                    <a:pt x="1620" y="488"/>
                  </a:cubicBezTo>
                  <a:close/>
                  <a:moveTo>
                    <a:pt x="1699" y="0"/>
                  </a:moveTo>
                  <a:cubicBezTo>
                    <a:pt x="1143" y="0"/>
                    <a:pt x="607" y="217"/>
                    <a:pt x="368" y="814"/>
                  </a:cubicBezTo>
                  <a:cubicBezTo>
                    <a:pt x="1" y="1815"/>
                    <a:pt x="902" y="2482"/>
                    <a:pt x="1669" y="2816"/>
                  </a:cubicBezTo>
                  <a:cubicBezTo>
                    <a:pt x="2970" y="3383"/>
                    <a:pt x="4504" y="3349"/>
                    <a:pt x="5905" y="3483"/>
                  </a:cubicBezTo>
                  <a:cubicBezTo>
                    <a:pt x="6039" y="3483"/>
                    <a:pt x="6139" y="3349"/>
                    <a:pt x="6105" y="3249"/>
                  </a:cubicBezTo>
                  <a:cubicBezTo>
                    <a:pt x="6139" y="3216"/>
                    <a:pt x="6139" y="3183"/>
                    <a:pt x="6105" y="3183"/>
                  </a:cubicBezTo>
                  <a:cubicBezTo>
                    <a:pt x="5271" y="1915"/>
                    <a:pt x="4137" y="914"/>
                    <a:pt x="2770" y="247"/>
                  </a:cubicBezTo>
                  <a:cubicBezTo>
                    <a:pt x="2460" y="99"/>
                    <a:pt x="2075" y="0"/>
                    <a:pt x="16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42"/>
            <p:cNvSpPr/>
            <p:nvPr/>
          </p:nvSpPr>
          <p:spPr>
            <a:xfrm>
              <a:off x="7680995" y="3978653"/>
              <a:ext cx="121657" cy="98553"/>
            </a:xfrm>
            <a:custGeom>
              <a:avLst/>
              <a:gdLst/>
              <a:ahLst/>
              <a:cxnLst/>
              <a:rect l="l" t="t" r="r" b="b"/>
              <a:pathLst>
                <a:path w="5571" h="4513" extrusionOk="0">
                  <a:moveTo>
                    <a:pt x="4053" y="467"/>
                  </a:moveTo>
                  <a:cubicBezTo>
                    <a:pt x="4469" y="467"/>
                    <a:pt x="4770" y="719"/>
                    <a:pt x="4637" y="1504"/>
                  </a:cubicBezTo>
                  <a:cubicBezTo>
                    <a:pt x="4503" y="2472"/>
                    <a:pt x="2969" y="3072"/>
                    <a:pt x="2168" y="3372"/>
                  </a:cubicBezTo>
                  <a:cubicBezTo>
                    <a:pt x="1534" y="3606"/>
                    <a:pt x="867" y="3839"/>
                    <a:pt x="234" y="4140"/>
                  </a:cubicBezTo>
                  <a:cubicBezTo>
                    <a:pt x="701" y="3406"/>
                    <a:pt x="1201" y="2672"/>
                    <a:pt x="1735" y="2005"/>
                  </a:cubicBezTo>
                  <a:cubicBezTo>
                    <a:pt x="1968" y="1671"/>
                    <a:pt x="2268" y="1371"/>
                    <a:pt x="2569" y="1104"/>
                  </a:cubicBezTo>
                  <a:cubicBezTo>
                    <a:pt x="2828" y="863"/>
                    <a:pt x="3531" y="467"/>
                    <a:pt x="4053" y="467"/>
                  </a:cubicBezTo>
                  <a:close/>
                  <a:moveTo>
                    <a:pt x="3971" y="0"/>
                  </a:moveTo>
                  <a:cubicBezTo>
                    <a:pt x="3448" y="0"/>
                    <a:pt x="2890" y="274"/>
                    <a:pt x="2502" y="604"/>
                  </a:cubicBezTo>
                  <a:cubicBezTo>
                    <a:pt x="1368" y="1571"/>
                    <a:pt x="500" y="2839"/>
                    <a:pt x="33" y="4273"/>
                  </a:cubicBezTo>
                  <a:cubicBezTo>
                    <a:pt x="0" y="4273"/>
                    <a:pt x="33" y="4306"/>
                    <a:pt x="67" y="4306"/>
                  </a:cubicBezTo>
                  <a:cubicBezTo>
                    <a:pt x="67" y="4422"/>
                    <a:pt x="142" y="4513"/>
                    <a:pt x="250" y="4513"/>
                  </a:cubicBezTo>
                  <a:cubicBezTo>
                    <a:pt x="266" y="4513"/>
                    <a:pt x="283" y="4511"/>
                    <a:pt x="300" y="4507"/>
                  </a:cubicBezTo>
                  <a:cubicBezTo>
                    <a:pt x="1635" y="4040"/>
                    <a:pt x="3102" y="3673"/>
                    <a:pt x="4236" y="2772"/>
                  </a:cubicBezTo>
                  <a:cubicBezTo>
                    <a:pt x="4904" y="2272"/>
                    <a:pt x="5571" y="1338"/>
                    <a:pt x="4970" y="504"/>
                  </a:cubicBezTo>
                  <a:cubicBezTo>
                    <a:pt x="4705" y="141"/>
                    <a:pt x="4347" y="0"/>
                    <a:pt x="39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42"/>
            <p:cNvSpPr/>
            <p:nvPr/>
          </p:nvSpPr>
          <p:spPr>
            <a:xfrm>
              <a:off x="7140507" y="2325920"/>
              <a:ext cx="668708" cy="1107991"/>
            </a:xfrm>
            <a:custGeom>
              <a:avLst/>
              <a:gdLst/>
              <a:ahLst/>
              <a:cxnLst/>
              <a:rect l="l" t="t" r="r" b="b"/>
              <a:pathLst>
                <a:path w="30622" h="50738" extrusionOk="0">
                  <a:moveTo>
                    <a:pt x="21315" y="1"/>
                  </a:moveTo>
                  <a:lnTo>
                    <a:pt x="0" y="34"/>
                  </a:lnTo>
                  <a:cubicBezTo>
                    <a:pt x="0" y="34"/>
                    <a:pt x="901" y="4404"/>
                    <a:pt x="3036" y="7806"/>
                  </a:cubicBezTo>
                  <a:cubicBezTo>
                    <a:pt x="3036" y="7806"/>
                    <a:pt x="6104" y="9641"/>
                    <a:pt x="6938" y="10241"/>
                  </a:cubicBezTo>
                  <a:cubicBezTo>
                    <a:pt x="6938" y="10241"/>
                    <a:pt x="10474" y="38462"/>
                    <a:pt x="11241" y="41531"/>
                  </a:cubicBezTo>
                  <a:cubicBezTo>
                    <a:pt x="12009" y="44633"/>
                    <a:pt x="12943" y="47735"/>
                    <a:pt x="14010" y="50737"/>
                  </a:cubicBezTo>
                  <a:lnTo>
                    <a:pt x="30622" y="46234"/>
                  </a:lnTo>
                  <a:cubicBezTo>
                    <a:pt x="30622" y="46234"/>
                    <a:pt x="28787" y="40230"/>
                    <a:pt x="27653" y="36694"/>
                  </a:cubicBezTo>
                  <a:cubicBezTo>
                    <a:pt x="27186" y="35226"/>
                    <a:pt x="23483" y="12043"/>
                    <a:pt x="23550" y="11376"/>
                  </a:cubicBezTo>
                  <a:cubicBezTo>
                    <a:pt x="24584" y="3603"/>
                    <a:pt x="21315" y="1"/>
                    <a:pt x="2131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42"/>
            <p:cNvSpPr/>
            <p:nvPr/>
          </p:nvSpPr>
          <p:spPr>
            <a:xfrm>
              <a:off x="7330621" y="2827254"/>
              <a:ext cx="32057" cy="258774"/>
            </a:xfrm>
            <a:custGeom>
              <a:avLst/>
              <a:gdLst/>
              <a:ahLst/>
              <a:cxnLst/>
              <a:rect l="l" t="t" r="r" b="b"/>
              <a:pathLst>
                <a:path w="1468" h="11850" extrusionOk="0">
                  <a:moveTo>
                    <a:pt x="34" y="1"/>
                  </a:moveTo>
                  <a:cubicBezTo>
                    <a:pt x="17" y="1"/>
                    <a:pt x="0" y="9"/>
                    <a:pt x="0" y="26"/>
                  </a:cubicBezTo>
                  <a:cubicBezTo>
                    <a:pt x="67" y="1994"/>
                    <a:pt x="267" y="3995"/>
                    <a:pt x="501" y="5997"/>
                  </a:cubicBezTo>
                  <a:cubicBezTo>
                    <a:pt x="601" y="6931"/>
                    <a:pt x="734" y="7898"/>
                    <a:pt x="868" y="8866"/>
                  </a:cubicBezTo>
                  <a:cubicBezTo>
                    <a:pt x="1034" y="9866"/>
                    <a:pt x="1234" y="10834"/>
                    <a:pt x="1401" y="11834"/>
                  </a:cubicBezTo>
                  <a:cubicBezTo>
                    <a:pt x="1401" y="11845"/>
                    <a:pt x="1409" y="11849"/>
                    <a:pt x="1419" y="11849"/>
                  </a:cubicBezTo>
                  <a:cubicBezTo>
                    <a:pt x="1438" y="11849"/>
                    <a:pt x="1468" y="11834"/>
                    <a:pt x="1468" y="11834"/>
                  </a:cubicBezTo>
                  <a:cubicBezTo>
                    <a:pt x="1335" y="10834"/>
                    <a:pt x="1268" y="9800"/>
                    <a:pt x="1168" y="8799"/>
                  </a:cubicBezTo>
                  <a:cubicBezTo>
                    <a:pt x="1034" y="7798"/>
                    <a:pt x="901" y="6831"/>
                    <a:pt x="801" y="5863"/>
                  </a:cubicBezTo>
                  <a:cubicBezTo>
                    <a:pt x="567" y="3895"/>
                    <a:pt x="334" y="1961"/>
                    <a:pt x="67" y="26"/>
                  </a:cubicBezTo>
                  <a:cubicBezTo>
                    <a:pt x="67" y="9"/>
                    <a:pt x="50" y="1"/>
                    <a:pt x="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42"/>
            <p:cNvSpPr/>
            <p:nvPr/>
          </p:nvSpPr>
          <p:spPr>
            <a:xfrm>
              <a:off x="7621249" y="3464457"/>
              <a:ext cx="195970" cy="456753"/>
            </a:xfrm>
            <a:custGeom>
              <a:avLst/>
              <a:gdLst/>
              <a:ahLst/>
              <a:cxnLst/>
              <a:rect l="l" t="t" r="r" b="b"/>
              <a:pathLst>
                <a:path w="8974" h="20916" extrusionOk="0">
                  <a:moveTo>
                    <a:pt x="3136" y="0"/>
                  </a:moveTo>
                  <a:lnTo>
                    <a:pt x="1" y="934"/>
                  </a:lnTo>
                  <a:lnTo>
                    <a:pt x="5838" y="20915"/>
                  </a:lnTo>
                  <a:lnTo>
                    <a:pt x="8974" y="20014"/>
                  </a:lnTo>
                  <a:lnTo>
                    <a:pt x="313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42"/>
            <p:cNvSpPr/>
            <p:nvPr/>
          </p:nvSpPr>
          <p:spPr>
            <a:xfrm>
              <a:off x="7616882" y="3547547"/>
              <a:ext cx="128230" cy="75165"/>
            </a:xfrm>
            <a:custGeom>
              <a:avLst/>
              <a:gdLst/>
              <a:ahLst/>
              <a:cxnLst/>
              <a:rect l="l" t="t" r="r" b="b"/>
              <a:pathLst>
                <a:path w="5872" h="3442" extrusionOk="0">
                  <a:moveTo>
                    <a:pt x="5533" y="1"/>
                  </a:moveTo>
                  <a:cubicBezTo>
                    <a:pt x="4555" y="1"/>
                    <a:pt x="1220" y="370"/>
                    <a:pt x="167" y="1566"/>
                  </a:cubicBezTo>
                  <a:cubicBezTo>
                    <a:pt x="1" y="1699"/>
                    <a:pt x="1568" y="3367"/>
                    <a:pt x="2035" y="3434"/>
                  </a:cubicBezTo>
                  <a:cubicBezTo>
                    <a:pt x="2072" y="3439"/>
                    <a:pt x="2119" y="3441"/>
                    <a:pt x="2173" y="3441"/>
                  </a:cubicBezTo>
                  <a:cubicBezTo>
                    <a:pt x="2810" y="3441"/>
                    <a:pt x="4559" y="3091"/>
                    <a:pt x="5204" y="2600"/>
                  </a:cubicBezTo>
                  <a:cubicBezTo>
                    <a:pt x="5538" y="2333"/>
                    <a:pt x="5871" y="165"/>
                    <a:pt x="5805" y="31"/>
                  </a:cubicBezTo>
                  <a:cubicBezTo>
                    <a:pt x="5800" y="12"/>
                    <a:pt x="5701" y="1"/>
                    <a:pt x="5533" y="1"/>
                  </a:cubicBez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42"/>
            <p:cNvSpPr/>
            <p:nvPr/>
          </p:nvSpPr>
          <p:spPr>
            <a:xfrm>
              <a:off x="7722508" y="3860384"/>
              <a:ext cx="127487" cy="75994"/>
            </a:xfrm>
            <a:custGeom>
              <a:avLst/>
              <a:gdLst/>
              <a:ahLst/>
              <a:cxnLst/>
              <a:rect l="l" t="t" r="r" b="b"/>
              <a:pathLst>
                <a:path w="5838" h="3480" extrusionOk="0">
                  <a:moveTo>
                    <a:pt x="3612" y="0"/>
                  </a:moveTo>
                  <a:cubicBezTo>
                    <a:pt x="2936" y="0"/>
                    <a:pt x="1266" y="374"/>
                    <a:pt x="668" y="883"/>
                  </a:cubicBezTo>
                  <a:cubicBezTo>
                    <a:pt x="334" y="1116"/>
                    <a:pt x="0" y="3284"/>
                    <a:pt x="67" y="3451"/>
                  </a:cubicBezTo>
                  <a:cubicBezTo>
                    <a:pt x="72" y="3470"/>
                    <a:pt x="160" y="3480"/>
                    <a:pt x="312" y="3480"/>
                  </a:cubicBezTo>
                  <a:cubicBezTo>
                    <a:pt x="1258" y="3480"/>
                    <a:pt x="4670" y="3086"/>
                    <a:pt x="5704" y="1850"/>
                  </a:cubicBezTo>
                  <a:cubicBezTo>
                    <a:pt x="5838" y="1683"/>
                    <a:pt x="4270" y="82"/>
                    <a:pt x="3803" y="15"/>
                  </a:cubicBezTo>
                  <a:cubicBezTo>
                    <a:pt x="3755" y="5"/>
                    <a:pt x="3690" y="0"/>
                    <a:pt x="3612" y="0"/>
                  </a:cubicBez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42"/>
            <p:cNvSpPr/>
            <p:nvPr/>
          </p:nvSpPr>
          <p:spPr>
            <a:xfrm>
              <a:off x="7408557" y="3274192"/>
              <a:ext cx="435331" cy="307428"/>
            </a:xfrm>
            <a:custGeom>
              <a:avLst/>
              <a:gdLst/>
              <a:ahLst/>
              <a:cxnLst/>
              <a:rect l="l" t="t" r="r" b="b"/>
              <a:pathLst>
                <a:path w="19935" h="14078" extrusionOk="0">
                  <a:moveTo>
                    <a:pt x="17830" y="1"/>
                  </a:moveTo>
                  <a:cubicBezTo>
                    <a:pt x="17824" y="1"/>
                    <a:pt x="17818" y="3"/>
                    <a:pt x="17813" y="7"/>
                  </a:cubicBezTo>
                  <a:cubicBezTo>
                    <a:pt x="16345" y="1141"/>
                    <a:pt x="11976" y="4877"/>
                    <a:pt x="901" y="5044"/>
                  </a:cubicBezTo>
                  <a:cubicBezTo>
                    <a:pt x="0" y="5044"/>
                    <a:pt x="3103" y="11982"/>
                    <a:pt x="4370" y="12916"/>
                  </a:cubicBezTo>
                  <a:cubicBezTo>
                    <a:pt x="5360" y="13620"/>
                    <a:pt x="7250" y="14078"/>
                    <a:pt x="9380" y="14078"/>
                  </a:cubicBezTo>
                  <a:cubicBezTo>
                    <a:pt x="10478" y="14078"/>
                    <a:pt x="11641" y="13956"/>
                    <a:pt x="12776" y="13683"/>
                  </a:cubicBezTo>
                  <a:cubicBezTo>
                    <a:pt x="15678" y="12983"/>
                    <a:pt x="18213" y="10648"/>
                    <a:pt x="19081" y="9380"/>
                  </a:cubicBezTo>
                  <a:cubicBezTo>
                    <a:pt x="19935" y="8165"/>
                    <a:pt x="18202" y="1"/>
                    <a:pt x="17830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42"/>
            <p:cNvSpPr/>
            <p:nvPr/>
          </p:nvSpPr>
          <p:spPr>
            <a:xfrm>
              <a:off x="7130310" y="2325920"/>
              <a:ext cx="594417" cy="609725"/>
            </a:xfrm>
            <a:custGeom>
              <a:avLst/>
              <a:gdLst/>
              <a:ahLst/>
              <a:cxnLst/>
              <a:rect l="l" t="t" r="r" b="b"/>
              <a:pathLst>
                <a:path w="27220" h="27921" extrusionOk="0">
                  <a:moveTo>
                    <a:pt x="0" y="1"/>
                  </a:moveTo>
                  <a:lnTo>
                    <a:pt x="3069" y="7640"/>
                  </a:lnTo>
                  <a:lnTo>
                    <a:pt x="6838" y="9841"/>
                  </a:lnTo>
                  <a:lnTo>
                    <a:pt x="8906" y="27921"/>
                  </a:lnTo>
                  <a:lnTo>
                    <a:pt x="27219" y="25753"/>
                  </a:lnTo>
                  <a:cubicBezTo>
                    <a:pt x="25485" y="19081"/>
                    <a:pt x="24417" y="11442"/>
                    <a:pt x="24417" y="11442"/>
                  </a:cubicBezTo>
                  <a:cubicBezTo>
                    <a:pt x="25118" y="7473"/>
                    <a:pt x="24351" y="3403"/>
                    <a:pt x="222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42"/>
            <p:cNvSpPr/>
            <p:nvPr/>
          </p:nvSpPr>
          <p:spPr>
            <a:xfrm>
              <a:off x="7412204" y="2359374"/>
              <a:ext cx="165375" cy="124648"/>
            </a:xfrm>
            <a:custGeom>
              <a:avLst/>
              <a:gdLst/>
              <a:ahLst/>
              <a:cxnLst/>
              <a:rect l="l" t="t" r="r" b="b"/>
              <a:pathLst>
                <a:path w="7573" h="5708" extrusionOk="0">
                  <a:moveTo>
                    <a:pt x="98" y="0"/>
                  </a:moveTo>
                  <a:cubicBezTo>
                    <a:pt x="51" y="0"/>
                    <a:pt x="0" y="29"/>
                    <a:pt x="0" y="70"/>
                  </a:cubicBezTo>
                  <a:cubicBezTo>
                    <a:pt x="501" y="3572"/>
                    <a:pt x="3903" y="5707"/>
                    <a:pt x="7272" y="5707"/>
                  </a:cubicBezTo>
                  <a:cubicBezTo>
                    <a:pt x="7572" y="5707"/>
                    <a:pt x="7572" y="5240"/>
                    <a:pt x="7272" y="5240"/>
                  </a:cubicBezTo>
                  <a:cubicBezTo>
                    <a:pt x="5638" y="5174"/>
                    <a:pt x="4036" y="4640"/>
                    <a:pt x="2702" y="3672"/>
                  </a:cubicBezTo>
                  <a:cubicBezTo>
                    <a:pt x="1468" y="2772"/>
                    <a:pt x="567" y="1504"/>
                    <a:pt x="167" y="37"/>
                  </a:cubicBezTo>
                  <a:cubicBezTo>
                    <a:pt x="154" y="11"/>
                    <a:pt x="127" y="0"/>
                    <a:pt x="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42"/>
            <p:cNvSpPr/>
            <p:nvPr/>
          </p:nvSpPr>
          <p:spPr>
            <a:xfrm>
              <a:off x="7188571" y="2483998"/>
              <a:ext cx="126767" cy="77960"/>
            </a:xfrm>
            <a:custGeom>
              <a:avLst/>
              <a:gdLst/>
              <a:ahLst/>
              <a:cxnLst/>
              <a:rect l="l" t="t" r="r" b="b"/>
              <a:pathLst>
                <a:path w="5805" h="3570" extrusionOk="0">
                  <a:moveTo>
                    <a:pt x="67" y="0"/>
                  </a:moveTo>
                  <a:cubicBezTo>
                    <a:pt x="34" y="0"/>
                    <a:pt x="1" y="34"/>
                    <a:pt x="34" y="100"/>
                  </a:cubicBezTo>
                  <a:cubicBezTo>
                    <a:pt x="868" y="767"/>
                    <a:pt x="1802" y="1401"/>
                    <a:pt x="2769" y="1935"/>
                  </a:cubicBezTo>
                  <a:cubicBezTo>
                    <a:pt x="3737" y="2502"/>
                    <a:pt x="4771" y="3002"/>
                    <a:pt x="5771" y="3570"/>
                  </a:cubicBezTo>
                  <a:cubicBezTo>
                    <a:pt x="5805" y="3570"/>
                    <a:pt x="5805" y="3536"/>
                    <a:pt x="5805" y="3503"/>
                  </a:cubicBezTo>
                  <a:cubicBezTo>
                    <a:pt x="4871" y="2869"/>
                    <a:pt x="3970" y="2169"/>
                    <a:pt x="3003" y="1568"/>
                  </a:cubicBezTo>
                  <a:cubicBezTo>
                    <a:pt x="2069" y="934"/>
                    <a:pt x="1101" y="434"/>
                    <a:pt x="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42"/>
            <p:cNvSpPr/>
            <p:nvPr/>
          </p:nvSpPr>
          <p:spPr>
            <a:xfrm>
              <a:off x="7179312" y="2354767"/>
              <a:ext cx="82851" cy="172778"/>
            </a:xfrm>
            <a:custGeom>
              <a:avLst/>
              <a:gdLst/>
              <a:ahLst/>
              <a:cxnLst/>
              <a:rect l="l" t="t" r="r" b="b"/>
              <a:pathLst>
                <a:path w="3794" h="7912" extrusionOk="0">
                  <a:moveTo>
                    <a:pt x="71" y="0"/>
                  </a:moveTo>
                  <a:cubicBezTo>
                    <a:pt x="44" y="0"/>
                    <a:pt x="1" y="24"/>
                    <a:pt x="24" y="47"/>
                  </a:cubicBezTo>
                  <a:cubicBezTo>
                    <a:pt x="158" y="781"/>
                    <a:pt x="258" y="1515"/>
                    <a:pt x="358" y="2249"/>
                  </a:cubicBezTo>
                  <a:cubicBezTo>
                    <a:pt x="425" y="2883"/>
                    <a:pt x="558" y="3517"/>
                    <a:pt x="758" y="4117"/>
                  </a:cubicBezTo>
                  <a:cubicBezTo>
                    <a:pt x="925" y="4684"/>
                    <a:pt x="1292" y="5151"/>
                    <a:pt x="1759" y="5518"/>
                  </a:cubicBezTo>
                  <a:cubicBezTo>
                    <a:pt x="1992" y="5718"/>
                    <a:pt x="2293" y="5918"/>
                    <a:pt x="2526" y="6085"/>
                  </a:cubicBezTo>
                  <a:cubicBezTo>
                    <a:pt x="2793" y="6218"/>
                    <a:pt x="3026" y="6419"/>
                    <a:pt x="3293" y="6552"/>
                  </a:cubicBezTo>
                  <a:cubicBezTo>
                    <a:pt x="3327" y="6619"/>
                    <a:pt x="3327" y="6719"/>
                    <a:pt x="3327" y="6786"/>
                  </a:cubicBezTo>
                  <a:cubicBezTo>
                    <a:pt x="3393" y="6952"/>
                    <a:pt x="3427" y="7153"/>
                    <a:pt x="3493" y="7319"/>
                  </a:cubicBezTo>
                  <a:cubicBezTo>
                    <a:pt x="3527" y="7519"/>
                    <a:pt x="3594" y="7720"/>
                    <a:pt x="3694" y="7886"/>
                  </a:cubicBezTo>
                  <a:cubicBezTo>
                    <a:pt x="3694" y="7903"/>
                    <a:pt x="3710" y="7911"/>
                    <a:pt x="3727" y="7911"/>
                  </a:cubicBezTo>
                  <a:cubicBezTo>
                    <a:pt x="3744" y="7911"/>
                    <a:pt x="3760" y="7903"/>
                    <a:pt x="3760" y="7886"/>
                  </a:cubicBezTo>
                  <a:cubicBezTo>
                    <a:pt x="3794" y="7686"/>
                    <a:pt x="3760" y="7486"/>
                    <a:pt x="3727" y="7319"/>
                  </a:cubicBezTo>
                  <a:cubicBezTo>
                    <a:pt x="3727" y="7119"/>
                    <a:pt x="3694" y="6919"/>
                    <a:pt x="3660" y="6719"/>
                  </a:cubicBezTo>
                  <a:cubicBezTo>
                    <a:pt x="3660" y="6552"/>
                    <a:pt x="3127" y="3984"/>
                    <a:pt x="2960" y="3450"/>
                  </a:cubicBezTo>
                  <a:cubicBezTo>
                    <a:pt x="2693" y="2382"/>
                    <a:pt x="2359" y="1348"/>
                    <a:pt x="2026" y="314"/>
                  </a:cubicBezTo>
                  <a:cubicBezTo>
                    <a:pt x="2026" y="281"/>
                    <a:pt x="2009" y="264"/>
                    <a:pt x="1992" y="264"/>
                  </a:cubicBezTo>
                  <a:cubicBezTo>
                    <a:pt x="1976" y="264"/>
                    <a:pt x="1959" y="281"/>
                    <a:pt x="1959" y="314"/>
                  </a:cubicBezTo>
                  <a:cubicBezTo>
                    <a:pt x="2226" y="1348"/>
                    <a:pt x="2426" y="2449"/>
                    <a:pt x="2660" y="3517"/>
                  </a:cubicBezTo>
                  <a:cubicBezTo>
                    <a:pt x="2760" y="4084"/>
                    <a:pt x="2860" y="4617"/>
                    <a:pt x="2993" y="5184"/>
                  </a:cubicBezTo>
                  <a:cubicBezTo>
                    <a:pt x="3060" y="5418"/>
                    <a:pt x="3093" y="5651"/>
                    <a:pt x="3160" y="5918"/>
                  </a:cubicBezTo>
                  <a:cubicBezTo>
                    <a:pt x="3160" y="5985"/>
                    <a:pt x="3193" y="6085"/>
                    <a:pt x="3227" y="6152"/>
                  </a:cubicBezTo>
                  <a:cubicBezTo>
                    <a:pt x="3060" y="6052"/>
                    <a:pt x="2926" y="5952"/>
                    <a:pt x="2760" y="5852"/>
                  </a:cubicBezTo>
                  <a:cubicBezTo>
                    <a:pt x="2493" y="5685"/>
                    <a:pt x="2226" y="5485"/>
                    <a:pt x="1992" y="5284"/>
                  </a:cubicBezTo>
                  <a:cubicBezTo>
                    <a:pt x="1525" y="4884"/>
                    <a:pt x="1225" y="4350"/>
                    <a:pt x="1058" y="3783"/>
                  </a:cubicBezTo>
                  <a:cubicBezTo>
                    <a:pt x="858" y="3183"/>
                    <a:pt x="758" y="2616"/>
                    <a:pt x="591" y="1949"/>
                  </a:cubicBezTo>
                  <a:cubicBezTo>
                    <a:pt x="425" y="1315"/>
                    <a:pt x="224" y="681"/>
                    <a:pt x="91" y="14"/>
                  </a:cubicBezTo>
                  <a:cubicBezTo>
                    <a:pt x="91" y="4"/>
                    <a:pt x="82" y="0"/>
                    <a:pt x="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42"/>
            <p:cNvSpPr/>
            <p:nvPr/>
          </p:nvSpPr>
          <p:spPr>
            <a:xfrm>
              <a:off x="7348090" y="2832189"/>
              <a:ext cx="338743" cy="41535"/>
            </a:xfrm>
            <a:custGeom>
              <a:avLst/>
              <a:gdLst/>
              <a:ahLst/>
              <a:cxnLst/>
              <a:rect l="l" t="t" r="r" b="b"/>
              <a:pathLst>
                <a:path w="15512" h="1902" extrusionOk="0">
                  <a:moveTo>
                    <a:pt x="15445" y="0"/>
                  </a:moveTo>
                  <a:cubicBezTo>
                    <a:pt x="14878" y="100"/>
                    <a:pt x="14278" y="100"/>
                    <a:pt x="13677" y="133"/>
                  </a:cubicBezTo>
                  <a:lnTo>
                    <a:pt x="12009" y="300"/>
                  </a:lnTo>
                  <a:cubicBezTo>
                    <a:pt x="9975" y="467"/>
                    <a:pt x="7973" y="701"/>
                    <a:pt x="5972" y="967"/>
                  </a:cubicBezTo>
                  <a:cubicBezTo>
                    <a:pt x="4971" y="1067"/>
                    <a:pt x="3970" y="1201"/>
                    <a:pt x="2970" y="1368"/>
                  </a:cubicBezTo>
                  <a:cubicBezTo>
                    <a:pt x="2469" y="1468"/>
                    <a:pt x="1869" y="1534"/>
                    <a:pt x="1435" y="1601"/>
                  </a:cubicBezTo>
                  <a:cubicBezTo>
                    <a:pt x="968" y="1668"/>
                    <a:pt x="468" y="1701"/>
                    <a:pt x="34" y="1835"/>
                  </a:cubicBezTo>
                  <a:cubicBezTo>
                    <a:pt x="1" y="1835"/>
                    <a:pt x="1" y="1868"/>
                    <a:pt x="34" y="1901"/>
                  </a:cubicBezTo>
                  <a:cubicBezTo>
                    <a:pt x="301" y="1901"/>
                    <a:pt x="568" y="1835"/>
                    <a:pt x="835" y="1835"/>
                  </a:cubicBezTo>
                  <a:lnTo>
                    <a:pt x="1702" y="1768"/>
                  </a:lnTo>
                  <a:cubicBezTo>
                    <a:pt x="2269" y="1735"/>
                    <a:pt x="2836" y="1668"/>
                    <a:pt x="3370" y="1601"/>
                  </a:cubicBezTo>
                  <a:cubicBezTo>
                    <a:pt x="5405" y="1468"/>
                    <a:pt x="7439" y="1234"/>
                    <a:pt x="9441" y="967"/>
                  </a:cubicBezTo>
                  <a:cubicBezTo>
                    <a:pt x="10442" y="834"/>
                    <a:pt x="11409" y="701"/>
                    <a:pt x="12410" y="567"/>
                  </a:cubicBezTo>
                  <a:cubicBezTo>
                    <a:pt x="13410" y="400"/>
                    <a:pt x="14444" y="167"/>
                    <a:pt x="15445" y="67"/>
                  </a:cubicBezTo>
                  <a:cubicBezTo>
                    <a:pt x="15512" y="67"/>
                    <a:pt x="15512" y="0"/>
                    <a:pt x="154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42"/>
            <p:cNvSpPr/>
            <p:nvPr/>
          </p:nvSpPr>
          <p:spPr>
            <a:xfrm>
              <a:off x="7005009" y="1339434"/>
              <a:ext cx="495886" cy="623330"/>
            </a:xfrm>
            <a:custGeom>
              <a:avLst/>
              <a:gdLst/>
              <a:ahLst/>
              <a:cxnLst/>
              <a:rect l="l" t="t" r="r" b="b"/>
              <a:pathLst>
                <a:path w="22708" h="28544" extrusionOk="0">
                  <a:moveTo>
                    <a:pt x="12247" y="1"/>
                  </a:moveTo>
                  <a:cubicBezTo>
                    <a:pt x="11723" y="1"/>
                    <a:pt x="11195" y="69"/>
                    <a:pt x="10675" y="210"/>
                  </a:cubicBezTo>
                  <a:cubicBezTo>
                    <a:pt x="5505" y="1411"/>
                    <a:pt x="6405" y="9283"/>
                    <a:pt x="5871" y="10751"/>
                  </a:cubicBezTo>
                  <a:cubicBezTo>
                    <a:pt x="5104" y="12919"/>
                    <a:pt x="3937" y="13553"/>
                    <a:pt x="2803" y="15955"/>
                  </a:cubicBezTo>
                  <a:cubicBezTo>
                    <a:pt x="1702" y="18357"/>
                    <a:pt x="2602" y="20225"/>
                    <a:pt x="2502" y="21993"/>
                  </a:cubicBezTo>
                  <a:cubicBezTo>
                    <a:pt x="2402" y="23727"/>
                    <a:pt x="1" y="25195"/>
                    <a:pt x="568" y="25262"/>
                  </a:cubicBezTo>
                  <a:cubicBezTo>
                    <a:pt x="768" y="25295"/>
                    <a:pt x="1802" y="25462"/>
                    <a:pt x="3303" y="25695"/>
                  </a:cubicBezTo>
                  <a:cubicBezTo>
                    <a:pt x="4337" y="24261"/>
                    <a:pt x="4871" y="22526"/>
                    <a:pt x="4871" y="20758"/>
                  </a:cubicBezTo>
                  <a:cubicBezTo>
                    <a:pt x="4871" y="20725"/>
                    <a:pt x="4875" y="20708"/>
                    <a:pt x="4881" y="20708"/>
                  </a:cubicBezTo>
                  <a:cubicBezTo>
                    <a:pt x="4961" y="20708"/>
                    <a:pt x="5442" y="23006"/>
                    <a:pt x="4704" y="25929"/>
                  </a:cubicBezTo>
                  <a:cubicBezTo>
                    <a:pt x="7606" y="26396"/>
                    <a:pt x="11576" y="27029"/>
                    <a:pt x="15011" y="27563"/>
                  </a:cubicBezTo>
                  <a:cubicBezTo>
                    <a:pt x="15278" y="26196"/>
                    <a:pt x="15578" y="24962"/>
                    <a:pt x="15578" y="24961"/>
                  </a:cubicBezTo>
                  <a:lnTo>
                    <a:pt x="15578" y="24961"/>
                  </a:lnTo>
                  <a:cubicBezTo>
                    <a:pt x="15545" y="25862"/>
                    <a:pt x="15612" y="26763"/>
                    <a:pt x="15779" y="27663"/>
                  </a:cubicBezTo>
                  <a:lnTo>
                    <a:pt x="17146" y="27863"/>
                  </a:lnTo>
                  <a:cubicBezTo>
                    <a:pt x="17380" y="25929"/>
                    <a:pt x="17747" y="24027"/>
                    <a:pt x="18180" y="22159"/>
                  </a:cubicBezTo>
                  <a:cubicBezTo>
                    <a:pt x="18180" y="24194"/>
                    <a:pt x="18480" y="26229"/>
                    <a:pt x="19114" y="28164"/>
                  </a:cubicBezTo>
                  <a:cubicBezTo>
                    <a:pt x="20792" y="28392"/>
                    <a:pt x="22044" y="28544"/>
                    <a:pt x="22500" y="28544"/>
                  </a:cubicBezTo>
                  <a:cubicBezTo>
                    <a:pt x="22642" y="28544"/>
                    <a:pt x="22707" y="28529"/>
                    <a:pt x="22683" y="28497"/>
                  </a:cubicBezTo>
                  <a:cubicBezTo>
                    <a:pt x="19881" y="24227"/>
                    <a:pt x="22617" y="22359"/>
                    <a:pt x="22116" y="18890"/>
                  </a:cubicBezTo>
                  <a:cubicBezTo>
                    <a:pt x="21549" y="14721"/>
                    <a:pt x="18147" y="13586"/>
                    <a:pt x="18681" y="10584"/>
                  </a:cubicBezTo>
                  <a:cubicBezTo>
                    <a:pt x="19081" y="8116"/>
                    <a:pt x="19982" y="3713"/>
                    <a:pt x="17013" y="2312"/>
                  </a:cubicBezTo>
                  <a:cubicBezTo>
                    <a:pt x="15846" y="834"/>
                    <a:pt x="14074" y="1"/>
                    <a:pt x="122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42"/>
            <p:cNvSpPr/>
            <p:nvPr/>
          </p:nvSpPr>
          <p:spPr>
            <a:xfrm>
              <a:off x="7404910" y="1558175"/>
              <a:ext cx="110738" cy="391918"/>
            </a:xfrm>
            <a:custGeom>
              <a:avLst/>
              <a:gdLst/>
              <a:ahLst/>
              <a:cxnLst/>
              <a:rect l="l" t="t" r="r" b="b"/>
              <a:pathLst>
                <a:path w="5071" h="17947" extrusionOk="0">
                  <a:moveTo>
                    <a:pt x="134" y="0"/>
                  </a:moveTo>
                  <a:cubicBezTo>
                    <a:pt x="1" y="834"/>
                    <a:pt x="101" y="1701"/>
                    <a:pt x="468" y="2469"/>
                  </a:cubicBezTo>
                  <a:cubicBezTo>
                    <a:pt x="835" y="3203"/>
                    <a:pt x="1302" y="3903"/>
                    <a:pt x="1902" y="4503"/>
                  </a:cubicBezTo>
                  <a:cubicBezTo>
                    <a:pt x="2436" y="5104"/>
                    <a:pt x="2969" y="5704"/>
                    <a:pt x="3436" y="6371"/>
                  </a:cubicBezTo>
                  <a:cubicBezTo>
                    <a:pt x="3870" y="7005"/>
                    <a:pt x="4170" y="7739"/>
                    <a:pt x="4304" y="8506"/>
                  </a:cubicBezTo>
                  <a:cubicBezTo>
                    <a:pt x="4404" y="9274"/>
                    <a:pt x="4404" y="10074"/>
                    <a:pt x="4237" y="10841"/>
                  </a:cubicBezTo>
                  <a:cubicBezTo>
                    <a:pt x="4070" y="11609"/>
                    <a:pt x="3803" y="12376"/>
                    <a:pt x="3603" y="13176"/>
                  </a:cubicBezTo>
                  <a:cubicBezTo>
                    <a:pt x="3470" y="13577"/>
                    <a:pt x="3403" y="14010"/>
                    <a:pt x="3336" y="14444"/>
                  </a:cubicBezTo>
                  <a:cubicBezTo>
                    <a:pt x="3303" y="14878"/>
                    <a:pt x="3336" y="15311"/>
                    <a:pt x="3470" y="15712"/>
                  </a:cubicBezTo>
                  <a:cubicBezTo>
                    <a:pt x="3703" y="16512"/>
                    <a:pt x="4070" y="17279"/>
                    <a:pt x="4571" y="17946"/>
                  </a:cubicBezTo>
                  <a:cubicBezTo>
                    <a:pt x="4204" y="17213"/>
                    <a:pt x="3937" y="16445"/>
                    <a:pt x="3803" y="15645"/>
                  </a:cubicBezTo>
                  <a:cubicBezTo>
                    <a:pt x="3703" y="14878"/>
                    <a:pt x="3803" y="14077"/>
                    <a:pt x="4104" y="13343"/>
                  </a:cubicBezTo>
                  <a:cubicBezTo>
                    <a:pt x="4404" y="12576"/>
                    <a:pt x="4637" y="11775"/>
                    <a:pt x="4837" y="10975"/>
                  </a:cubicBezTo>
                  <a:cubicBezTo>
                    <a:pt x="5038" y="10141"/>
                    <a:pt x="5071" y="9240"/>
                    <a:pt x="4938" y="8406"/>
                  </a:cubicBezTo>
                  <a:cubicBezTo>
                    <a:pt x="4771" y="7539"/>
                    <a:pt x="4437" y="6738"/>
                    <a:pt x="3937" y="6038"/>
                  </a:cubicBezTo>
                  <a:cubicBezTo>
                    <a:pt x="3403" y="5371"/>
                    <a:pt x="2869" y="4737"/>
                    <a:pt x="2269" y="4170"/>
                  </a:cubicBezTo>
                  <a:cubicBezTo>
                    <a:pt x="1669" y="3636"/>
                    <a:pt x="1135" y="3002"/>
                    <a:pt x="735" y="2335"/>
                  </a:cubicBezTo>
                  <a:cubicBezTo>
                    <a:pt x="334" y="1601"/>
                    <a:pt x="101" y="801"/>
                    <a:pt x="1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42"/>
            <p:cNvSpPr/>
            <p:nvPr/>
          </p:nvSpPr>
          <p:spPr>
            <a:xfrm>
              <a:off x="6999178" y="1397192"/>
              <a:ext cx="170485" cy="482238"/>
            </a:xfrm>
            <a:custGeom>
              <a:avLst/>
              <a:gdLst/>
              <a:ahLst/>
              <a:cxnLst/>
              <a:rect l="l" t="t" r="r" b="b"/>
              <a:pathLst>
                <a:path w="7807" h="22083" extrusionOk="0">
                  <a:moveTo>
                    <a:pt x="7806" y="0"/>
                  </a:moveTo>
                  <a:lnTo>
                    <a:pt x="7806" y="0"/>
                  </a:lnTo>
                  <a:cubicBezTo>
                    <a:pt x="7339" y="901"/>
                    <a:pt x="6972" y="1835"/>
                    <a:pt x="6739" y="2836"/>
                  </a:cubicBezTo>
                  <a:cubicBezTo>
                    <a:pt x="6472" y="3803"/>
                    <a:pt x="6272" y="4804"/>
                    <a:pt x="6072" y="5804"/>
                  </a:cubicBezTo>
                  <a:lnTo>
                    <a:pt x="5738" y="7272"/>
                  </a:lnTo>
                  <a:cubicBezTo>
                    <a:pt x="5638" y="7739"/>
                    <a:pt x="5505" y="8206"/>
                    <a:pt x="5338" y="8673"/>
                  </a:cubicBezTo>
                  <a:cubicBezTo>
                    <a:pt x="4938" y="9540"/>
                    <a:pt x="4371" y="10341"/>
                    <a:pt x="3670" y="11008"/>
                  </a:cubicBezTo>
                  <a:cubicBezTo>
                    <a:pt x="3303" y="11408"/>
                    <a:pt x="2970" y="11809"/>
                    <a:pt x="2669" y="12209"/>
                  </a:cubicBezTo>
                  <a:cubicBezTo>
                    <a:pt x="2369" y="12676"/>
                    <a:pt x="2136" y="13143"/>
                    <a:pt x="1935" y="13610"/>
                  </a:cubicBezTo>
                  <a:cubicBezTo>
                    <a:pt x="1769" y="14110"/>
                    <a:pt x="1602" y="14611"/>
                    <a:pt x="1502" y="15144"/>
                  </a:cubicBezTo>
                  <a:cubicBezTo>
                    <a:pt x="1402" y="15645"/>
                    <a:pt x="1368" y="16179"/>
                    <a:pt x="1402" y="16679"/>
                  </a:cubicBezTo>
                  <a:cubicBezTo>
                    <a:pt x="1402" y="17213"/>
                    <a:pt x="1502" y="17713"/>
                    <a:pt x="1535" y="18213"/>
                  </a:cubicBezTo>
                  <a:cubicBezTo>
                    <a:pt x="1602" y="18714"/>
                    <a:pt x="1602" y="19214"/>
                    <a:pt x="1569" y="19681"/>
                  </a:cubicBezTo>
                  <a:cubicBezTo>
                    <a:pt x="1468" y="20715"/>
                    <a:pt x="868" y="21582"/>
                    <a:pt x="1" y="22083"/>
                  </a:cubicBezTo>
                  <a:cubicBezTo>
                    <a:pt x="968" y="21683"/>
                    <a:pt x="1669" y="20782"/>
                    <a:pt x="1835" y="19748"/>
                  </a:cubicBezTo>
                  <a:cubicBezTo>
                    <a:pt x="1935" y="19247"/>
                    <a:pt x="1969" y="18714"/>
                    <a:pt x="1935" y="18213"/>
                  </a:cubicBezTo>
                  <a:cubicBezTo>
                    <a:pt x="1902" y="17680"/>
                    <a:pt x="1835" y="17179"/>
                    <a:pt x="1869" y="16712"/>
                  </a:cubicBezTo>
                  <a:cubicBezTo>
                    <a:pt x="1902" y="15745"/>
                    <a:pt x="2102" y="14778"/>
                    <a:pt x="2469" y="13877"/>
                  </a:cubicBezTo>
                  <a:cubicBezTo>
                    <a:pt x="2669" y="13443"/>
                    <a:pt x="2903" y="13010"/>
                    <a:pt x="3170" y="12609"/>
                  </a:cubicBezTo>
                  <a:cubicBezTo>
                    <a:pt x="3470" y="12209"/>
                    <a:pt x="3770" y="11842"/>
                    <a:pt x="4104" y="11475"/>
                  </a:cubicBezTo>
                  <a:cubicBezTo>
                    <a:pt x="4437" y="11108"/>
                    <a:pt x="4804" y="10741"/>
                    <a:pt x="5104" y="10308"/>
                  </a:cubicBezTo>
                  <a:cubicBezTo>
                    <a:pt x="5438" y="9874"/>
                    <a:pt x="5671" y="9407"/>
                    <a:pt x="5905" y="8907"/>
                  </a:cubicBezTo>
                  <a:cubicBezTo>
                    <a:pt x="6072" y="8440"/>
                    <a:pt x="6205" y="7939"/>
                    <a:pt x="6305" y="7406"/>
                  </a:cubicBezTo>
                  <a:cubicBezTo>
                    <a:pt x="6405" y="6905"/>
                    <a:pt x="6472" y="6405"/>
                    <a:pt x="6572" y="5905"/>
                  </a:cubicBezTo>
                  <a:cubicBezTo>
                    <a:pt x="6706" y="4904"/>
                    <a:pt x="6872" y="3903"/>
                    <a:pt x="7039" y="2936"/>
                  </a:cubicBezTo>
                  <a:cubicBezTo>
                    <a:pt x="7173" y="1935"/>
                    <a:pt x="7439" y="934"/>
                    <a:pt x="78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42"/>
            <p:cNvSpPr/>
            <p:nvPr/>
          </p:nvSpPr>
          <p:spPr>
            <a:xfrm>
              <a:off x="6507780" y="1360921"/>
              <a:ext cx="826528" cy="455770"/>
            </a:xfrm>
            <a:custGeom>
              <a:avLst/>
              <a:gdLst/>
              <a:ahLst/>
              <a:cxnLst/>
              <a:rect l="l" t="t" r="r" b="b"/>
              <a:pathLst>
                <a:path w="37849" h="20871" extrusionOk="0">
                  <a:moveTo>
                    <a:pt x="10317" y="1"/>
                  </a:moveTo>
                  <a:cubicBezTo>
                    <a:pt x="7869" y="1"/>
                    <a:pt x="1" y="3636"/>
                    <a:pt x="621" y="4730"/>
                  </a:cubicBezTo>
                  <a:cubicBezTo>
                    <a:pt x="2189" y="7532"/>
                    <a:pt x="7193" y="14771"/>
                    <a:pt x="12363" y="18273"/>
                  </a:cubicBezTo>
                  <a:cubicBezTo>
                    <a:pt x="14662" y="19843"/>
                    <a:pt x="22352" y="20870"/>
                    <a:pt x="28492" y="20870"/>
                  </a:cubicBezTo>
                  <a:cubicBezTo>
                    <a:pt x="31617" y="20870"/>
                    <a:pt x="34340" y="20604"/>
                    <a:pt x="35747" y="20008"/>
                  </a:cubicBezTo>
                  <a:cubicBezTo>
                    <a:pt x="37848" y="19107"/>
                    <a:pt x="37848" y="16672"/>
                    <a:pt x="31477" y="14971"/>
                  </a:cubicBezTo>
                  <a:cubicBezTo>
                    <a:pt x="26707" y="13737"/>
                    <a:pt x="18201" y="10434"/>
                    <a:pt x="17300" y="9767"/>
                  </a:cubicBezTo>
                  <a:cubicBezTo>
                    <a:pt x="16366" y="9100"/>
                    <a:pt x="12930" y="2695"/>
                    <a:pt x="10962" y="194"/>
                  </a:cubicBezTo>
                  <a:cubicBezTo>
                    <a:pt x="10856" y="61"/>
                    <a:pt x="10631" y="1"/>
                    <a:pt x="103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42"/>
            <p:cNvSpPr/>
            <p:nvPr/>
          </p:nvSpPr>
          <p:spPr>
            <a:xfrm>
              <a:off x="6398245" y="1169913"/>
              <a:ext cx="349662" cy="369338"/>
            </a:xfrm>
            <a:custGeom>
              <a:avLst/>
              <a:gdLst/>
              <a:ahLst/>
              <a:cxnLst/>
              <a:rect l="l" t="t" r="r" b="b"/>
              <a:pathLst>
                <a:path w="16012" h="16913" extrusionOk="0">
                  <a:moveTo>
                    <a:pt x="8192" y="1"/>
                  </a:moveTo>
                  <a:cubicBezTo>
                    <a:pt x="8186" y="1"/>
                    <a:pt x="8179" y="1"/>
                    <a:pt x="8173" y="1"/>
                  </a:cubicBezTo>
                  <a:cubicBezTo>
                    <a:pt x="7038" y="68"/>
                    <a:pt x="7505" y="1902"/>
                    <a:pt x="7505" y="1902"/>
                  </a:cubicBezTo>
                  <a:cubicBezTo>
                    <a:pt x="7505" y="1902"/>
                    <a:pt x="6988" y="271"/>
                    <a:pt x="6066" y="271"/>
                  </a:cubicBezTo>
                  <a:cubicBezTo>
                    <a:pt x="5941" y="271"/>
                    <a:pt x="5810" y="300"/>
                    <a:pt x="5671" y="368"/>
                  </a:cubicBezTo>
                  <a:cubicBezTo>
                    <a:pt x="4537" y="902"/>
                    <a:pt x="4937" y="2936"/>
                    <a:pt x="4937" y="2936"/>
                  </a:cubicBezTo>
                  <a:cubicBezTo>
                    <a:pt x="4937" y="2936"/>
                    <a:pt x="4223" y="1508"/>
                    <a:pt x="3323" y="1508"/>
                  </a:cubicBezTo>
                  <a:cubicBezTo>
                    <a:pt x="3176" y="1508"/>
                    <a:pt x="3024" y="1546"/>
                    <a:pt x="2869" y="1635"/>
                  </a:cubicBezTo>
                  <a:cubicBezTo>
                    <a:pt x="1768" y="2269"/>
                    <a:pt x="2302" y="4204"/>
                    <a:pt x="2302" y="4204"/>
                  </a:cubicBezTo>
                  <a:cubicBezTo>
                    <a:pt x="2302" y="4204"/>
                    <a:pt x="1870" y="3455"/>
                    <a:pt x="1270" y="3455"/>
                  </a:cubicBezTo>
                  <a:cubicBezTo>
                    <a:pt x="1142" y="3455"/>
                    <a:pt x="1007" y="3488"/>
                    <a:pt x="867" y="3570"/>
                  </a:cubicBezTo>
                  <a:cubicBezTo>
                    <a:pt x="0" y="4037"/>
                    <a:pt x="1268" y="8374"/>
                    <a:pt x="1901" y="9875"/>
                  </a:cubicBezTo>
                  <a:cubicBezTo>
                    <a:pt x="3102" y="12743"/>
                    <a:pt x="7339" y="16379"/>
                    <a:pt x="7839" y="16913"/>
                  </a:cubicBezTo>
                  <a:lnTo>
                    <a:pt x="16012" y="11609"/>
                  </a:lnTo>
                  <a:cubicBezTo>
                    <a:pt x="16012" y="11609"/>
                    <a:pt x="11208" y="5305"/>
                    <a:pt x="10975" y="4971"/>
                  </a:cubicBezTo>
                  <a:cubicBezTo>
                    <a:pt x="10012" y="3444"/>
                    <a:pt x="9545" y="1"/>
                    <a:pt x="819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42"/>
            <p:cNvSpPr/>
            <p:nvPr/>
          </p:nvSpPr>
          <p:spPr>
            <a:xfrm>
              <a:off x="6559948" y="1209875"/>
              <a:ext cx="61014" cy="124976"/>
            </a:xfrm>
            <a:custGeom>
              <a:avLst/>
              <a:gdLst/>
              <a:ahLst/>
              <a:cxnLst/>
              <a:rect l="l" t="t" r="r" b="b"/>
              <a:pathLst>
                <a:path w="2794" h="5723" extrusionOk="0">
                  <a:moveTo>
                    <a:pt x="123" y="1"/>
                  </a:moveTo>
                  <a:cubicBezTo>
                    <a:pt x="96" y="1"/>
                    <a:pt x="67" y="34"/>
                    <a:pt x="67" y="106"/>
                  </a:cubicBezTo>
                  <a:cubicBezTo>
                    <a:pt x="0" y="2741"/>
                    <a:pt x="934" y="3942"/>
                    <a:pt x="2702" y="5710"/>
                  </a:cubicBezTo>
                  <a:cubicBezTo>
                    <a:pt x="2720" y="5719"/>
                    <a:pt x="2736" y="5723"/>
                    <a:pt x="2748" y="5723"/>
                  </a:cubicBezTo>
                  <a:cubicBezTo>
                    <a:pt x="2782" y="5723"/>
                    <a:pt x="2793" y="5692"/>
                    <a:pt x="2769" y="5643"/>
                  </a:cubicBezTo>
                  <a:cubicBezTo>
                    <a:pt x="1135" y="3708"/>
                    <a:pt x="534" y="2641"/>
                    <a:pt x="167" y="72"/>
                  </a:cubicBezTo>
                  <a:cubicBezTo>
                    <a:pt x="167" y="26"/>
                    <a:pt x="146" y="1"/>
                    <a:pt x="1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42"/>
            <p:cNvSpPr/>
            <p:nvPr/>
          </p:nvSpPr>
          <p:spPr>
            <a:xfrm>
              <a:off x="6505312" y="1232389"/>
              <a:ext cx="64137" cy="132357"/>
            </a:xfrm>
            <a:custGeom>
              <a:avLst/>
              <a:gdLst/>
              <a:ahLst/>
              <a:cxnLst/>
              <a:rect l="l" t="t" r="r" b="b"/>
              <a:pathLst>
                <a:path w="2937" h="6061" extrusionOk="0">
                  <a:moveTo>
                    <a:pt x="73" y="1"/>
                  </a:moveTo>
                  <a:cubicBezTo>
                    <a:pt x="37" y="1"/>
                    <a:pt x="1" y="49"/>
                    <a:pt x="1" y="109"/>
                  </a:cubicBezTo>
                  <a:cubicBezTo>
                    <a:pt x="234" y="2811"/>
                    <a:pt x="1168" y="4078"/>
                    <a:pt x="2869" y="6046"/>
                  </a:cubicBezTo>
                  <a:cubicBezTo>
                    <a:pt x="2879" y="6056"/>
                    <a:pt x="2889" y="6060"/>
                    <a:pt x="2898" y="6060"/>
                  </a:cubicBezTo>
                  <a:cubicBezTo>
                    <a:pt x="2919" y="6060"/>
                    <a:pt x="2936" y="6036"/>
                    <a:pt x="2936" y="6013"/>
                  </a:cubicBezTo>
                  <a:cubicBezTo>
                    <a:pt x="1368" y="3845"/>
                    <a:pt x="734" y="2711"/>
                    <a:pt x="134" y="75"/>
                  </a:cubicBezTo>
                  <a:cubicBezTo>
                    <a:pt x="121" y="22"/>
                    <a:pt x="97" y="1"/>
                    <a:pt x="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42"/>
            <p:cNvSpPr/>
            <p:nvPr/>
          </p:nvSpPr>
          <p:spPr>
            <a:xfrm>
              <a:off x="6448099" y="1261497"/>
              <a:ext cx="72391" cy="128623"/>
            </a:xfrm>
            <a:custGeom>
              <a:avLst/>
              <a:gdLst/>
              <a:ahLst/>
              <a:cxnLst/>
              <a:rect l="l" t="t" r="r" b="b"/>
              <a:pathLst>
                <a:path w="3315" h="5890" extrusionOk="0">
                  <a:moveTo>
                    <a:pt x="32" y="0"/>
                  </a:moveTo>
                  <a:cubicBezTo>
                    <a:pt x="12" y="0"/>
                    <a:pt x="0" y="52"/>
                    <a:pt x="19" y="143"/>
                  </a:cubicBezTo>
                  <a:cubicBezTo>
                    <a:pt x="386" y="2512"/>
                    <a:pt x="1220" y="4113"/>
                    <a:pt x="3221" y="5881"/>
                  </a:cubicBezTo>
                  <a:cubicBezTo>
                    <a:pt x="3234" y="5887"/>
                    <a:pt x="3245" y="5890"/>
                    <a:pt x="3255" y="5890"/>
                  </a:cubicBezTo>
                  <a:cubicBezTo>
                    <a:pt x="3298" y="5890"/>
                    <a:pt x="3315" y="5841"/>
                    <a:pt x="3288" y="5814"/>
                  </a:cubicBezTo>
                  <a:cubicBezTo>
                    <a:pt x="1486" y="3913"/>
                    <a:pt x="853" y="2612"/>
                    <a:pt x="85" y="110"/>
                  </a:cubicBezTo>
                  <a:cubicBezTo>
                    <a:pt x="70" y="35"/>
                    <a:pt x="49" y="0"/>
                    <a:pt x="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42"/>
            <p:cNvSpPr/>
            <p:nvPr/>
          </p:nvSpPr>
          <p:spPr>
            <a:xfrm>
              <a:off x="6212500" y="854936"/>
              <a:ext cx="540522" cy="605663"/>
            </a:xfrm>
            <a:custGeom>
              <a:avLst/>
              <a:gdLst/>
              <a:ahLst/>
              <a:cxnLst/>
              <a:rect l="l" t="t" r="r" b="b"/>
              <a:pathLst>
                <a:path w="24752" h="27735" extrusionOk="0">
                  <a:moveTo>
                    <a:pt x="12231" y="0"/>
                  </a:moveTo>
                  <a:cubicBezTo>
                    <a:pt x="5870" y="0"/>
                    <a:pt x="1616" y="5515"/>
                    <a:pt x="1034" y="9788"/>
                  </a:cubicBezTo>
                  <a:cubicBezTo>
                    <a:pt x="0" y="17227"/>
                    <a:pt x="4303" y="19729"/>
                    <a:pt x="4570" y="21864"/>
                  </a:cubicBezTo>
                  <a:cubicBezTo>
                    <a:pt x="4637" y="23164"/>
                    <a:pt x="4637" y="24499"/>
                    <a:pt x="4570" y="25800"/>
                  </a:cubicBezTo>
                  <a:lnTo>
                    <a:pt x="12109" y="27734"/>
                  </a:lnTo>
                  <a:cubicBezTo>
                    <a:pt x="12676" y="26567"/>
                    <a:pt x="13310" y="25399"/>
                    <a:pt x="14010" y="24299"/>
                  </a:cubicBezTo>
                  <a:cubicBezTo>
                    <a:pt x="15311" y="22597"/>
                    <a:pt x="20281" y="22464"/>
                    <a:pt x="22983" y="15459"/>
                  </a:cubicBezTo>
                  <a:cubicBezTo>
                    <a:pt x="24751" y="10856"/>
                    <a:pt x="23150" y="2450"/>
                    <a:pt x="15178" y="381"/>
                  </a:cubicBezTo>
                  <a:cubicBezTo>
                    <a:pt x="14153" y="120"/>
                    <a:pt x="13169" y="0"/>
                    <a:pt x="122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42"/>
            <p:cNvSpPr/>
            <p:nvPr/>
          </p:nvSpPr>
          <p:spPr>
            <a:xfrm>
              <a:off x="6347256" y="1165546"/>
              <a:ext cx="27690" cy="274650"/>
            </a:xfrm>
            <a:custGeom>
              <a:avLst/>
              <a:gdLst/>
              <a:ahLst/>
              <a:cxnLst/>
              <a:rect l="l" t="t" r="r" b="b"/>
              <a:pathLst>
                <a:path w="1268" h="12577" extrusionOk="0">
                  <a:moveTo>
                    <a:pt x="834" y="1"/>
                  </a:moveTo>
                  <a:lnTo>
                    <a:pt x="0" y="12543"/>
                  </a:lnTo>
                  <a:lnTo>
                    <a:pt x="400" y="12576"/>
                  </a:lnTo>
                  <a:lnTo>
                    <a:pt x="1268" y="34"/>
                  </a:lnTo>
                  <a:lnTo>
                    <a:pt x="8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42"/>
            <p:cNvSpPr/>
            <p:nvPr/>
          </p:nvSpPr>
          <p:spPr>
            <a:xfrm>
              <a:off x="6428097" y="1209263"/>
              <a:ext cx="124583" cy="253512"/>
            </a:xfrm>
            <a:custGeom>
              <a:avLst/>
              <a:gdLst/>
              <a:ahLst/>
              <a:cxnLst/>
              <a:rect l="l" t="t" r="r" b="b"/>
              <a:pathLst>
                <a:path w="5705" h="11609" extrusionOk="0">
                  <a:moveTo>
                    <a:pt x="5338" y="0"/>
                  </a:moveTo>
                  <a:lnTo>
                    <a:pt x="1" y="11408"/>
                  </a:lnTo>
                  <a:lnTo>
                    <a:pt x="368" y="11608"/>
                  </a:lnTo>
                  <a:lnTo>
                    <a:pt x="5705" y="200"/>
                  </a:lnTo>
                  <a:lnTo>
                    <a:pt x="533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42"/>
            <p:cNvSpPr/>
            <p:nvPr/>
          </p:nvSpPr>
          <p:spPr>
            <a:xfrm>
              <a:off x="6366189" y="1160763"/>
              <a:ext cx="179220" cy="115542"/>
            </a:xfrm>
            <a:custGeom>
              <a:avLst/>
              <a:gdLst/>
              <a:ahLst/>
              <a:cxnLst/>
              <a:rect l="l" t="t" r="r" b="b"/>
              <a:pathLst>
                <a:path w="8207" h="5291" extrusionOk="0">
                  <a:moveTo>
                    <a:pt x="2602" y="220"/>
                  </a:moveTo>
                  <a:cubicBezTo>
                    <a:pt x="2636" y="220"/>
                    <a:pt x="2669" y="253"/>
                    <a:pt x="2702" y="253"/>
                  </a:cubicBezTo>
                  <a:cubicBezTo>
                    <a:pt x="3203" y="387"/>
                    <a:pt x="3169" y="887"/>
                    <a:pt x="3069" y="1321"/>
                  </a:cubicBezTo>
                  <a:cubicBezTo>
                    <a:pt x="2869" y="1954"/>
                    <a:pt x="2502" y="2555"/>
                    <a:pt x="2002" y="3055"/>
                  </a:cubicBezTo>
                  <a:cubicBezTo>
                    <a:pt x="1868" y="2355"/>
                    <a:pt x="1868" y="1654"/>
                    <a:pt x="2002" y="954"/>
                  </a:cubicBezTo>
                  <a:cubicBezTo>
                    <a:pt x="2069" y="687"/>
                    <a:pt x="2235" y="220"/>
                    <a:pt x="2569" y="220"/>
                  </a:cubicBezTo>
                  <a:close/>
                  <a:moveTo>
                    <a:pt x="5871" y="1054"/>
                  </a:moveTo>
                  <a:cubicBezTo>
                    <a:pt x="5905" y="1054"/>
                    <a:pt x="5938" y="1087"/>
                    <a:pt x="5971" y="1087"/>
                  </a:cubicBezTo>
                  <a:cubicBezTo>
                    <a:pt x="6105" y="1120"/>
                    <a:pt x="6205" y="1220"/>
                    <a:pt x="6238" y="1354"/>
                  </a:cubicBezTo>
                  <a:cubicBezTo>
                    <a:pt x="6372" y="1954"/>
                    <a:pt x="5871" y="3155"/>
                    <a:pt x="5171" y="4056"/>
                  </a:cubicBezTo>
                  <a:cubicBezTo>
                    <a:pt x="4904" y="3422"/>
                    <a:pt x="4871" y="2722"/>
                    <a:pt x="5037" y="2088"/>
                  </a:cubicBezTo>
                  <a:cubicBezTo>
                    <a:pt x="5171" y="1587"/>
                    <a:pt x="5438" y="1054"/>
                    <a:pt x="5838" y="1054"/>
                  </a:cubicBezTo>
                  <a:close/>
                  <a:moveTo>
                    <a:pt x="2610" y="1"/>
                  </a:moveTo>
                  <a:cubicBezTo>
                    <a:pt x="2254" y="1"/>
                    <a:pt x="1981" y="304"/>
                    <a:pt x="1835" y="887"/>
                  </a:cubicBezTo>
                  <a:cubicBezTo>
                    <a:pt x="1668" y="1621"/>
                    <a:pt x="1668" y="2388"/>
                    <a:pt x="1835" y="3155"/>
                  </a:cubicBezTo>
                  <a:cubicBezTo>
                    <a:pt x="1661" y="3271"/>
                    <a:pt x="1462" y="3362"/>
                    <a:pt x="1282" y="3362"/>
                  </a:cubicBezTo>
                  <a:cubicBezTo>
                    <a:pt x="1254" y="3362"/>
                    <a:pt x="1228" y="3360"/>
                    <a:pt x="1201" y="3355"/>
                  </a:cubicBezTo>
                  <a:cubicBezTo>
                    <a:pt x="201" y="3088"/>
                    <a:pt x="367" y="753"/>
                    <a:pt x="367" y="720"/>
                  </a:cubicBezTo>
                  <a:lnTo>
                    <a:pt x="134" y="720"/>
                  </a:lnTo>
                  <a:cubicBezTo>
                    <a:pt x="134" y="820"/>
                    <a:pt x="0" y="3255"/>
                    <a:pt x="1135" y="3555"/>
                  </a:cubicBezTo>
                  <a:cubicBezTo>
                    <a:pt x="1195" y="3573"/>
                    <a:pt x="1257" y="3581"/>
                    <a:pt x="1321" y="3581"/>
                  </a:cubicBezTo>
                  <a:cubicBezTo>
                    <a:pt x="1504" y="3581"/>
                    <a:pt x="1695" y="3512"/>
                    <a:pt x="1868" y="3389"/>
                  </a:cubicBezTo>
                  <a:cubicBezTo>
                    <a:pt x="2102" y="4289"/>
                    <a:pt x="2569" y="5090"/>
                    <a:pt x="3236" y="5257"/>
                  </a:cubicBezTo>
                  <a:cubicBezTo>
                    <a:pt x="3336" y="5290"/>
                    <a:pt x="3436" y="5290"/>
                    <a:pt x="3536" y="5290"/>
                  </a:cubicBezTo>
                  <a:cubicBezTo>
                    <a:pt x="4137" y="5257"/>
                    <a:pt x="4670" y="4956"/>
                    <a:pt x="5071" y="4489"/>
                  </a:cubicBezTo>
                  <a:lnTo>
                    <a:pt x="5171" y="4389"/>
                  </a:lnTo>
                  <a:cubicBezTo>
                    <a:pt x="5338" y="4656"/>
                    <a:pt x="5604" y="4856"/>
                    <a:pt x="5905" y="4956"/>
                  </a:cubicBezTo>
                  <a:cubicBezTo>
                    <a:pt x="5956" y="4968"/>
                    <a:pt x="6007" y="4974"/>
                    <a:pt x="6060" y="4974"/>
                  </a:cubicBezTo>
                  <a:cubicBezTo>
                    <a:pt x="7032" y="4974"/>
                    <a:pt x="8175" y="3018"/>
                    <a:pt x="8206" y="2955"/>
                  </a:cubicBezTo>
                  <a:lnTo>
                    <a:pt x="8039" y="2855"/>
                  </a:lnTo>
                  <a:cubicBezTo>
                    <a:pt x="7727" y="3387"/>
                    <a:pt x="6797" y="4741"/>
                    <a:pt x="6105" y="4741"/>
                  </a:cubicBezTo>
                  <a:cubicBezTo>
                    <a:pt x="6059" y="4741"/>
                    <a:pt x="6015" y="4735"/>
                    <a:pt x="5971" y="4723"/>
                  </a:cubicBezTo>
                  <a:cubicBezTo>
                    <a:pt x="5704" y="4656"/>
                    <a:pt x="5438" y="4489"/>
                    <a:pt x="5304" y="4223"/>
                  </a:cubicBezTo>
                  <a:cubicBezTo>
                    <a:pt x="6105" y="3289"/>
                    <a:pt x="6638" y="1954"/>
                    <a:pt x="6472" y="1287"/>
                  </a:cubicBezTo>
                  <a:cubicBezTo>
                    <a:pt x="6405" y="1087"/>
                    <a:pt x="6238" y="920"/>
                    <a:pt x="6038" y="854"/>
                  </a:cubicBezTo>
                  <a:cubicBezTo>
                    <a:pt x="5991" y="844"/>
                    <a:pt x="5943" y="839"/>
                    <a:pt x="5897" y="839"/>
                  </a:cubicBezTo>
                  <a:cubicBezTo>
                    <a:pt x="5451" y="839"/>
                    <a:pt x="5052" y="1266"/>
                    <a:pt x="4871" y="2021"/>
                  </a:cubicBezTo>
                  <a:cubicBezTo>
                    <a:pt x="4670" y="2755"/>
                    <a:pt x="4737" y="3522"/>
                    <a:pt x="5037" y="4223"/>
                  </a:cubicBezTo>
                  <a:lnTo>
                    <a:pt x="4904" y="4356"/>
                  </a:lnTo>
                  <a:cubicBezTo>
                    <a:pt x="4422" y="4838"/>
                    <a:pt x="3940" y="5079"/>
                    <a:pt x="3519" y="5079"/>
                  </a:cubicBezTo>
                  <a:cubicBezTo>
                    <a:pt x="3445" y="5079"/>
                    <a:pt x="3373" y="5072"/>
                    <a:pt x="3303" y="5057"/>
                  </a:cubicBezTo>
                  <a:cubicBezTo>
                    <a:pt x="2702" y="4923"/>
                    <a:pt x="2269" y="4123"/>
                    <a:pt x="2069" y="3255"/>
                  </a:cubicBezTo>
                  <a:cubicBezTo>
                    <a:pt x="2636" y="2722"/>
                    <a:pt x="3069" y="2054"/>
                    <a:pt x="3269" y="1321"/>
                  </a:cubicBezTo>
                  <a:cubicBezTo>
                    <a:pt x="3436" y="620"/>
                    <a:pt x="3269" y="153"/>
                    <a:pt x="2769" y="20"/>
                  </a:cubicBezTo>
                  <a:cubicBezTo>
                    <a:pt x="2715" y="7"/>
                    <a:pt x="2662" y="1"/>
                    <a:pt x="261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42"/>
            <p:cNvSpPr/>
            <p:nvPr/>
          </p:nvSpPr>
          <p:spPr>
            <a:xfrm>
              <a:off x="6284606" y="1406648"/>
              <a:ext cx="213462" cy="91805"/>
            </a:xfrm>
            <a:custGeom>
              <a:avLst/>
              <a:gdLst/>
              <a:ahLst/>
              <a:cxnLst/>
              <a:rect l="l" t="t" r="r" b="b"/>
              <a:pathLst>
                <a:path w="9775" h="4204" extrusionOk="0">
                  <a:moveTo>
                    <a:pt x="467" y="1"/>
                  </a:moveTo>
                  <a:lnTo>
                    <a:pt x="0" y="1802"/>
                  </a:lnTo>
                  <a:lnTo>
                    <a:pt x="9307" y="4204"/>
                  </a:lnTo>
                  <a:lnTo>
                    <a:pt x="9774" y="2369"/>
                  </a:lnTo>
                  <a:lnTo>
                    <a:pt x="46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42"/>
            <p:cNvSpPr/>
            <p:nvPr/>
          </p:nvSpPr>
          <p:spPr>
            <a:xfrm>
              <a:off x="6272945" y="1452549"/>
              <a:ext cx="213462" cy="91805"/>
            </a:xfrm>
            <a:custGeom>
              <a:avLst/>
              <a:gdLst/>
              <a:ahLst/>
              <a:cxnLst/>
              <a:rect l="l" t="t" r="r" b="b"/>
              <a:pathLst>
                <a:path w="9775" h="4204" extrusionOk="0">
                  <a:moveTo>
                    <a:pt x="468" y="0"/>
                  </a:moveTo>
                  <a:lnTo>
                    <a:pt x="1" y="1802"/>
                  </a:lnTo>
                  <a:lnTo>
                    <a:pt x="9274" y="4203"/>
                  </a:lnTo>
                  <a:lnTo>
                    <a:pt x="9774" y="2402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42"/>
            <p:cNvSpPr/>
            <p:nvPr/>
          </p:nvSpPr>
          <p:spPr>
            <a:xfrm>
              <a:off x="6260563" y="1498429"/>
              <a:ext cx="213462" cy="92547"/>
            </a:xfrm>
            <a:custGeom>
              <a:avLst/>
              <a:gdLst/>
              <a:ahLst/>
              <a:cxnLst/>
              <a:rect l="l" t="t" r="r" b="b"/>
              <a:pathLst>
                <a:path w="9775" h="4238" extrusionOk="0">
                  <a:moveTo>
                    <a:pt x="468" y="1"/>
                  </a:moveTo>
                  <a:lnTo>
                    <a:pt x="1" y="1836"/>
                  </a:lnTo>
                  <a:lnTo>
                    <a:pt x="9307" y="4237"/>
                  </a:lnTo>
                  <a:lnTo>
                    <a:pt x="9774" y="2403"/>
                  </a:lnTo>
                  <a:lnTo>
                    <a:pt x="46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42"/>
            <p:cNvSpPr/>
            <p:nvPr/>
          </p:nvSpPr>
          <p:spPr>
            <a:xfrm>
              <a:off x="6605828" y="1240752"/>
              <a:ext cx="187235" cy="237155"/>
            </a:xfrm>
            <a:custGeom>
              <a:avLst/>
              <a:gdLst/>
              <a:ahLst/>
              <a:cxnLst/>
              <a:rect l="l" t="t" r="r" b="b"/>
              <a:pathLst>
                <a:path w="8574" h="10860" extrusionOk="0">
                  <a:moveTo>
                    <a:pt x="1488" y="1"/>
                  </a:moveTo>
                  <a:cubicBezTo>
                    <a:pt x="1341" y="1"/>
                    <a:pt x="1221" y="40"/>
                    <a:pt x="1135" y="126"/>
                  </a:cubicBezTo>
                  <a:cubicBezTo>
                    <a:pt x="1" y="1260"/>
                    <a:pt x="2036" y="3995"/>
                    <a:pt x="3203" y="5196"/>
                  </a:cubicBezTo>
                  <a:cubicBezTo>
                    <a:pt x="3203" y="5196"/>
                    <a:pt x="568" y="7831"/>
                    <a:pt x="1602" y="10100"/>
                  </a:cubicBezTo>
                  <a:cubicBezTo>
                    <a:pt x="1861" y="10651"/>
                    <a:pt x="2406" y="10859"/>
                    <a:pt x="3082" y="10859"/>
                  </a:cubicBezTo>
                  <a:cubicBezTo>
                    <a:pt x="5189" y="10859"/>
                    <a:pt x="8574" y="8832"/>
                    <a:pt x="8574" y="8832"/>
                  </a:cubicBezTo>
                  <a:cubicBezTo>
                    <a:pt x="8574" y="8832"/>
                    <a:pt x="7706" y="5697"/>
                    <a:pt x="7006" y="4396"/>
                  </a:cubicBezTo>
                  <a:cubicBezTo>
                    <a:pt x="6405" y="3254"/>
                    <a:pt x="2826" y="1"/>
                    <a:pt x="14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42"/>
            <p:cNvSpPr/>
            <p:nvPr/>
          </p:nvSpPr>
          <p:spPr>
            <a:xfrm>
              <a:off x="6610938" y="1252238"/>
              <a:ext cx="68482" cy="209378"/>
            </a:xfrm>
            <a:custGeom>
              <a:avLst/>
              <a:gdLst/>
              <a:ahLst/>
              <a:cxnLst/>
              <a:rect l="l" t="t" r="r" b="b"/>
              <a:pathLst>
                <a:path w="3136" h="9588" extrusionOk="0">
                  <a:moveTo>
                    <a:pt x="634" y="0"/>
                  </a:moveTo>
                  <a:cubicBezTo>
                    <a:pt x="0" y="1835"/>
                    <a:pt x="1602" y="3403"/>
                    <a:pt x="2702" y="4637"/>
                  </a:cubicBezTo>
                  <a:cubicBezTo>
                    <a:pt x="1468" y="5871"/>
                    <a:pt x="534" y="7906"/>
                    <a:pt x="1168" y="9574"/>
                  </a:cubicBezTo>
                  <a:cubicBezTo>
                    <a:pt x="1178" y="9584"/>
                    <a:pt x="1190" y="9588"/>
                    <a:pt x="1202" y="9588"/>
                  </a:cubicBezTo>
                  <a:cubicBezTo>
                    <a:pt x="1232" y="9588"/>
                    <a:pt x="1258" y="9564"/>
                    <a:pt x="1235" y="9540"/>
                  </a:cubicBezTo>
                  <a:cubicBezTo>
                    <a:pt x="868" y="7939"/>
                    <a:pt x="1968" y="5971"/>
                    <a:pt x="3036" y="4770"/>
                  </a:cubicBezTo>
                  <a:cubicBezTo>
                    <a:pt x="3103" y="4737"/>
                    <a:pt x="3136" y="4604"/>
                    <a:pt x="3069" y="4537"/>
                  </a:cubicBezTo>
                  <a:cubicBezTo>
                    <a:pt x="2035" y="3303"/>
                    <a:pt x="367" y="1802"/>
                    <a:pt x="6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42"/>
            <p:cNvSpPr/>
            <p:nvPr/>
          </p:nvSpPr>
          <p:spPr>
            <a:xfrm>
              <a:off x="6476182" y="724133"/>
              <a:ext cx="12404" cy="67762"/>
            </a:xfrm>
            <a:custGeom>
              <a:avLst/>
              <a:gdLst/>
              <a:ahLst/>
              <a:cxnLst/>
              <a:rect l="l" t="t" r="r" b="b"/>
              <a:pathLst>
                <a:path w="568" h="3103" extrusionOk="0">
                  <a:moveTo>
                    <a:pt x="301" y="0"/>
                  </a:moveTo>
                  <a:cubicBezTo>
                    <a:pt x="0" y="1001"/>
                    <a:pt x="0" y="2068"/>
                    <a:pt x="301" y="3102"/>
                  </a:cubicBezTo>
                  <a:cubicBezTo>
                    <a:pt x="567" y="2068"/>
                    <a:pt x="567" y="1001"/>
                    <a:pt x="30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42"/>
            <p:cNvSpPr/>
            <p:nvPr/>
          </p:nvSpPr>
          <p:spPr>
            <a:xfrm>
              <a:off x="6293340" y="773659"/>
              <a:ext cx="33542" cy="59027"/>
            </a:xfrm>
            <a:custGeom>
              <a:avLst/>
              <a:gdLst/>
              <a:ahLst/>
              <a:cxnLst/>
              <a:rect l="l" t="t" r="r" b="b"/>
              <a:pathLst>
                <a:path w="1536" h="2703" extrusionOk="0">
                  <a:moveTo>
                    <a:pt x="1" y="1"/>
                  </a:moveTo>
                  <a:cubicBezTo>
                    <a:pt x="101" y="501"/>
                    <a:pt x="301" y="1001"/>
                    <a:pt x="601" y="1435"/>
                  </a:cubicBezTo>
                  <a:cubicBezTo>
                    <a:pt x="835" y="1902"/>
                    <a:pt x="1168" y="2336"/>
                    <a:pt x="1535" y="2702"/>
                  </a:cubicBezTo>
                  <a:cubicBezTo>
                    <a:pt x="1402" y="2169"/>
                    <a:pt x="1202" y="1702"/>
                    <a:pt x="935" y="1235"/>
                  </a:cubicBezTo>
                  <a:cubicBezTo>
                    <a:pt x="701" y="768"/>
                    <a:pt x="368" y="367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42"/>
            <p:cNvSpPr/>
            <p:nvPr/>
          </p:nvSpPr>
          <p:spPr>
            <a:xfrm>
              <a:off x="6153496" y="910599"/>
              <a:ext cx="59027" cy="33542"/>
            </a:xfrm>
            <a:custGeom>
              <a:avLst/>
              <a:gdLst/>
              <a:ahLst/>
              <a:cxnLst/>
              <a:rect l="l" t="t" r="r" b="b"/>
              <a:pathLst>
                <a:path w="2703" h="1536" extrusionOk="0">
                  <a:moveTo>
                    <a:pt x="0" y="1"/>
                  </a:moveTo>
                  <a:cubicBezTo>
                    <a:pt x="367" y="368"/>
                    <a:pt x="801" y="701"/>
                    <a:pt x="1268" y="968"/>
                  </a:cubicBezTo>
                  <a:cubicBezTo>
                    <a:pt x="1701" y="1235"/>
                    <a:pt x="2202" y="1435"/>
                    <a:pt x="2702" y="1535"/>
                  </a:cubicBezTo>
                  <a:cubicBezTo>
                    <a:pt x="2335" y="1168"/>
                    <a:pt x="1935" y="835"/>
                    <a:pt x="1468" y="601"/>
                  </a:cubicBezTo>
                  <a:cubicBezTo>
                    <a:pt x="1001" y="301"/>
                    <a:pt x="534" y="134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42"/>
            <p:cNvSpPr/>
            <p:nvPr/>
          </p:nvSpPr>
          <p:spPr>
            <a:xfrm>
              <a:off x="6101764" y="1094903"/>
              <a:ext cx="67762" cy="8757"/>
            </a:xfrm>
            <a:custGeom>
              <a:avLst/>
              <a:gdLst/>
              <a:ahLst/>
              <a:cxnLst/>
              <a:rect l="l" t="t" r="r" b="b"/>
              <a:pathLst>
                <a:path w="3103" h="401" extrusionOk="0">
                  <a:moveTo>
                    <a:pt x="1564" y="0"/>
                  </a:moveTo>
                  <a:cubicBezTo>
                    <a:pt x="1043" y="0"/>
                    <a:pt x="518" y="67"/>
                    <a:pt x="1" y="200"/>
                  </a:cubicBezTo>
                  <a:cubicBezTo>
                    <a:pt x="501" y="334"/>
                    <a:pt x="1035" y="400"/>
                    <a:pt x="1569" y="400"/>
                  </a:cubicBezTo>
                  <a:cubicBezTo>
                    <a:pt x="2069" y="400"/>
                    <a:pt x="2603" y="334"/>
                    <a:pt x="3103" y="200"/>
                  </a:cubicBezTo>
                  <a:cubicBezTo>
                    <a:pt x="2603" y="67"/>
                    <a:pt x="2086" y="0"/>
                    <a:pt x="15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42"/>
            <p:cNvSpPr/>
            <p:nvPr/>
          </p:nvSpPr>
          <p:spPr>
            <a:xfrm>
              <a:off x="6151312" y="1254422"/>
              <a:ext cx="59005" cy="34263"/>
            </a:xfrm>
            <a:custGeom>
              <a:avLst/>
              <a:gdLst/>
              <a:ahLst/>
              <a:cxnLst/>
              <a:rect l="l" t="t" r="r" b="b"/>
              <a:pathLst>
                <a:path w="2702" h="1569" extrusionOk="0">
                  <a:moveTo>
                    <a:pt x="2702" y="0"/>
                  </a:moveTo>
                  <a:cubicBezTo>
                    <a:pt x="2168" y="134"/>
                    <a:pt x="1701" y="334"/>
                    <a:pt x="1234" y="601"/>
                  </a:cubicBezTo>
                  <a:cubicBezTo>
                    <a:pt x="767" y="868"/>
                    <a:pt x="367" y="1168"/>
                    <a:pt x="0" y="1568"/>
                  </a:cubicBezTo>
                  <a:cubicBezTo>
                    <a:pt x="500" y="1435"/>
                    <a:pt x="1001" y="1235"/>
                    <a:pt x="1434" y="968"/>
                  </a:cubicBezTo>
                  <a:cubicBezTo>
                    <a:pt x="1901" y="701"/>
                    <a:pt x="2335" y="401"/>
                    <a:pt x="27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42"/>
            <p:cNvSpPr/>
            <p:nvPr/>
          </p:nvSpPr>
          <p:spPr>
            <a:xfrm>
              <a:off x="6747157" y="1258790"/>
              <a:ext cx="59027" cy="34263"/>
            </a:xfrm>
            <a:custGeom>
              <a:avLst/>
              <a:gdLst/>
              <a:ahLst/>
              <a:cxnLst/>
              <a:rect l="l" t="t" r="r" b="b"/>
              <a:pathLst>
                <a:path w="2703" h="1569" extrusionOk="0">
                  <a:moveTo>
                    <a:pt x="0" y="0"/>
                  </a:moveTo>
                  <a:lnTo>
                    <a:pt x="0" y="0"/>
                  </a:lnTo>
                  <a:cubicBezTo>
                    <a:pt x="367" y="401"/>
                    <a:pt x="801" y="701"/>
                    <a:pt x="1268" y="968"/>
                  </a:cubicBezTo>
                  <a:cubicBezTo>
                    <a:pt x="1701" y="1235"/>
                    <a:pt x="2202" y="1435"/>
                    <a:pt x="2702" y="1568"/>
                  </a:cubicBezTo>
                  <a:cubicBezTo>
                    <a:pt x="2335" y="1168"/>
                    <a:pt x="1902" y="868"/>
                    <a:pt x="1435" y="601"/>
                  </a:cubicBezTo>
                  <a:cubicBezTo>
                    <a:pt x="1001" y="334"/>
                    <a:pt x="501" y="134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42"/>
            <p:cNvSpPr/>
            <p:nvPr/>
          </p:nvSpPr>
          <p:spPr>
            <a:xfrm>
              <a:off x="6790132" y="1099445"/>
              <a:ext cx="67762" cy="9303"/>
            </a:xfrm>
            <a:custGeom>
              <a:avLst/>
              <a:gdLst/>
              <a:ahLst/>
              <a:cxnLst/>
              <a:rect l="l" t="t" r="r" b="b"/>
              <a:pathLst>
                <a:path w="3103" h="426" extrusionOk="0">
                  <a:moveTo>
                    <a:pt x="1539" y="1"/>
                  </a:moveTo>
                  <a:cubicBezTo>
                    <a:pt x="1018" y="1"/>
                    <a:pt x="501" y="76"/>
                    <a:pt x="0" y="226"/>
                  </a:cubicBezTo>
                  <a:cubicBezTo>
                    <a:pt x="501" y="359"/>
                    <a:pt x="1018" y="426"/>
                    <a:pt x="1539" y="426"/>
                  </a:cubicBezTo>
                  <a:cubicBezTo>
                    <a:pt x="2060" y="426"/>
                    <a:pt x="2585" y="359"/>
                    <a:pt x="3102" y="226"/>
                  </a:cubicBezTo>
                  <a:cubicBezTo>
                    <a:pt x="2585" y="76"/>
                    <a:pt x="2060" y="1"/>
                    <a:pt x="15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42"/>
            <p:cNvSpPr/>
            <p:nvPr/>
          </p:nvSpPr>
          <p:spPr>
            <a:xfrm>
              <a:off x="6750062" y="914966"/>
              <a:ext cx="58306" cy="34263"/>
            </a:xfrm>
            <a:custGeom>
              <a:avLst/>
              <a:gdLst/>
              <a:ahLst/>
              <a:cxnLst/>
              <a:rect l="l" t="t" r="r" b="b"/>
              <a:pathLst>
                <a:path w="2670" h="1569" extrusionOk="0">
                  <a:moveTo>
                    <a:pt x="2669" y="1"/>
                  </a:moveTo>
                  <a:cubicBezTo>
                    <a:pt x="1635" y="268"/>
                    <a:pt x="734" y="801"/>
                    <a:pt x="1" y="1569"/>
                  </a:cubicBezTo>
                  <a:cubicBezTo>
                    <a:pt x="501" y="1435"/>
                    <a:pt x="968" y="1235"/>
                    <a:pt x="1435" y="968"/>
                  </a:cubicBezTo>
                  <a:cubicBezTo>
                    <a:pt x="1869" y="701"/>
                    <a:pt x="2302" y="368"/>
                    <a:pt x="26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42"/>
            <p:cNvSpPr/>
            <p:nvPr/>
          </p:nvSpPr>
          <p:spPr>
            <a:xfrm>
              <a:off x="6637164" y="775843"/>
              <a:ext cx="33521" cy="58306"/>
            </a:xfrm>
            <a:custGeom>
              <a:avLst/>
              <a:gdLst/>
              <a:ahLst/>
              <a:cxnLst/>
              <a:rect l="l" t="t" r="r" b="b"/>
              <a:pathLst>
                <a:path w="1535" h="2670" extrusionOk="0">
                  <a:moveTo>
                    <a:pt x="1535" y="1"/>
                  </a:moveTo>
                  <a:lnTo>
                    <a:pt x="1535" y="1"/>
                  </a:lnTo>
                  <a:cubicBezTo>
                    <a:pt x="1168" y="334"/>
                    <a:pt x="834" y="768"/>
                    <a:pt x="601" y="1235"/>
                  </a:cubicBezTo>
                  <a:cubicBezTo>
                    <a:pt x="334" y="1668"/>
                    <a:pt x="134" y="2169"/>
                    <a:pt x="0" y="2669"/>
                  </a:cubicBezTo>
                  <a:cubicBezTo>
                    <a:pt x="367" y="2302"/>
                    <a:pt x="701" y="1902"/>
                    <a:pt x="968" y="1435"/>
                  </a:cubicBezTo>
                  <a:cubicBezTo>
                    <a:pt x="1234" y="968"/>
                    <a:pt x="1435" y="501"/>
                    <a:pt x="15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42"/>
            <p:cNvSpPr/>
            <p:nvPr/>
          </p:nvSpPr>
          <p:spPr>
            <a:xfrm>
              <a:off x="6592005" y="1432874"/>
              <a:ext cx="769968" cy="389428"/>
            </a:xfrm>
            <a:custGeom>
              <a:avLst/>
              <a:gdLst/>
              <a:ahLst/>
              <a:cxnLst/>
              <a:rect l="l" t="t" r="r" b="b"/>
              <a:pathLst>
                <a:path w="35259" h="17833" extrusionOk="0">
                  <a:moveTo>
                    <a:pt x="9674" y="1"/>
                  </a:moveTo>
                  <a:cubicBezTo>
                    <a:pt x="9674" y="1"/>
                    <a:pt x="134" y="7840"/>
                    <a:pt x="0" y="8040"/>
                  </a:cubicBezTo>
                  <a:cubicBezTo>
                    <a:pt x="0" y="8040"/>
                    <a:pt x="5838" y="14044"/>
                    <a:pt x="8873" y="15645"/>
                  </a:cubicBezTo>
                  <a:cubicBezTo>
                    <a:pt x="11600" y="17067"/>
                    <a:pt x="18362" y="17832"/>
                    <a:pt x="24818" y="17832"/>
                  </a:cubicBezTo>
                  <a:cubicBezTo>
                    <a:pt x="25786" y="17832"/>
                    <a:pt x="26747" y="17815"/>
                    <a:pt x="27687" y="17780"/>
                  </a:cubicBezTo>
                  <a:cubicBezTo>
                    <a:pt x="34892" y="17547"/>
                    <a:pt x="35259" y="13877"/>
                    <a:pt x="30822" y="12543"/>
                  </a:cubicBezTo>
                  <a:cubicBezTo>
                    <a:pt x="26652" y="11276"/>
                    <a:pt x="14510" y="7039"/>
                    <a:pt x="13510" y="6105"/>
                  </a:cubicBezTo>
                  <a:cubicBezTo>
                    <a:pt x="12509" y="5205"/>
                    <a:pt x="9674" y="1"/>
                    <a:pt x="96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42"/>
            <p:cNvSpPr/>
            <p:nvPr/>
          </p:nvSpPr>
          <p:spPr>
            <a:xfrm>
              <a:off x="6637361" y="1485763"/>
              <a:ext cx="175159" cy="137554"/>
            </a:xfrm>
            <a:custGeom>
              <a:avLst/>
              <a:gdLst/>
              <a:ahLst/>
              <a:cxnLst/>
              <a:rect l="l" t="t" r="r" b="b"/>
              <a:pathLst>
                <a:path w="8021" h="6299" extrusionOk="0">
                  <a:moveTo>
                    <a:pt x="7991" y="0"/>
                  </a:moveTo>
                  <a:cubicBezTo>
                    <a:pt x="7983" y="0"/>
                    <a:pt x="7973" y="4"/>
                    <a:pt x="7964" y="14"/>
                  </a:cubicBezTo>
                  <a:cubicBezTo>
                    <a:pt x="7330" y="548"/>
                    <a:pt x="2893" y="3750"/>
                    <a:pt x="25" y="6218"/>
                  </a:cubicBezTo>
                  <a:cubicBezTo>
                    <a:pt x="0" y="6267"/>
                    <a:pt x="12" y="6298"/>
                    <a:pt x="32" y="6298"/>
                  </a:cubicBezTo>
                  <a:cubicBezTo>
                    <a:pt x="40" y="6298"/>
                    <a:pt x="49" y="6294"/>
                    <a:pt x="58" y="6285"/>
                  </a:cubicBezTo>
                  <a:cubicBezTo>
                    <a:pt x="3794" y="3783"/>
                    <a:pt x="7330" y="581"/>
                    <a:pt x="7997" y="47"/>
                  </a:cubicBezTo>
                  <a:cubicBezTo>
                    <a:pt x="8021" y="24"/>
                    <a:pt x="8011" y="0"/>
                    <a:pt x="799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42"/>
            <p:cNvSpPr/>
            <p:nvPr/>
          </p:nvSpPr>
          <p:spPr>
            <a:xfrm>
              <a:off x="7073490" y="1696294"/>
              <a:ext cx="552161" cy="679212"/>
            </a:xfrm>
            <a:custGeom>
              <a:avLst/>
              <a:gdLst/>
              <a:ahLst/>
              <a:cxnLst/>
              <a:rect l="l" t="t" r="r" b="b"/>
              <a:pathLst>
                <a:path w="25285" h="31103" extrusionOk="0">
                  <a:moveTo>
                    <a:pt x="10563" y="1"/>
                  </a:moveTo>
                  <a:cubicBezTo>
                    <a:pt x="9207" y="1"/>
                    <a:pt x="7959" y="610"/>
                    <a:pt x="7005" y="1648"/>
                  </a:cubicBezTo>
                  <a:cubicBezTo>
                    <a:pt x="6538" y="2181"/>
                    <a:pt x="934" y="10321"/>
                    <a:pt x="434" y="13356"/>
                  </a:cubicBezTo>
                  <a:cubicBezTo>
                    <a:pt x="0" y="16058"/>
                    <a:pt x="1835" y="18893"/>
                    <a:pt x="1835" y="18893"/>
                  </a:cubicBezTo>
                  <a:lnTo>
                    <a:pt x="634" y="31102"/>
                  </a:lnTo>
                  <a:cubicBezTo>
                    <a:pt x="634" y="31102"/>
                    <a:pt x="20381" y="30502"/>
                    <a:pt x="25285" y="29968"/>
                  </a:cubicBezTo>
                  <a:cubicBezTo>
                    <a:pt x="25285" y="29968"/>
                    <a:pt x="20281" y="7452"/>
                    <a:pt x="14744" y="1981"/>
                  </a:cubicBezTo>
                  <a:cubicBezTo>
                    <a:pt x="13365" y="602"/>
                    <a:pt x="11910" y="1"/>
                    <a:pt x="105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42"/>
            <p:cNvSpPr/>
            <p:nvPr/>
          </p:nvSpPr>
          <p:spPr>
            <a:xfrm>
              <a:off x="7196454" y="1720074"/>
              <a:ext cx="497677" cy="654776"/>
            </a:xfrm>
            <a:custGeom>
              <a:avLst/>
              <a:gdLst/>
              <a:ahLst/>
              <a:cxnLst/>
              <a:rect l="l" t="t" r="r" b="b"/>
              <a:pathLst>
                <a:path w="22790" h="29984" extrusionOk="0">
                  <a:moveTo>
                    <a:pt x="7551" y="0"/>
                  </a:moveTo>
                  <a:cubicBezTo>
                    <a:pt x="6813" y="0"/>
                    <a:pt x="6506" y="1036"/>
                    <a:pt x="7045" y="3794"/>
                  </a:cubicBezTo>
                  <a:cubicBezTo>
                    <a:pt x="7912" y="8064"/>
                    <a:pt x="10848" y="19239"/>
                    <a:pt x="10481" y="19239"/>
                  </a:cubicBezTo>
                  <a:cubicBezTo>
                    <a:pt x="10314" y="19239"/>
                    <a:pt x="6211" y="18305"/>
                    <a:pt x="4643" y="17771"/>
                  </a:cubicBezTo>
                  <a:cubicBezTo>
                    <a:pt x="4613" y="17761"/>
                    <a:pt x="4583" y="17757"/>
                    <a:pt x="4551" y="17757"/>
                  </a:cubicBezTo>
                  <a:cubicBezTo>
                    <a:pt x="3162" y="17757"/>
                    <a:pt x="1" y="26853"/>
                    <a:pt x="1207" y="27244"/>
                  </a:cubicBezTo>
                  <a:cubicBezTo>
                    <a:pt x="4600" y="28375"/>
                    <a:pt x="11924" y="29984"/>
                    <a:pt x="16413" y="29984"/>
                  </a:cubicBezTo>
                  <a:cubicBezTo>
                    <a:pt x="17486" y="29984"/>
                    <a:pt x="18397" y="29892"/>
                    <a:pt x="19053" y="29679"/>
                  </a:cubicBezTo>
                  <a:cubicBezTo>
                    <a:pt x="22789" y="28445"/>
                    <a:pt x="18019" y="11600"/>
                    <a:pt x="11215" y="3127"/>
                  </a:cubicBezTo>
                  <a:cubicBezTo>
                    <a:pt x="9851" y="1404"/>
                    <a:pt x="8410" y="0"/>
                    <a:pt x="755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42"/>
            <p:cNvSpPr/>
            <p:nvPr/>
          </p:nvSpPr>
          <p:spPr>
            <a:xfrm>
              <a:off x="6978782" y="2016293"/>
              <a:ext cx="327825" cy="302384"/>
            </a:xfrm>
            <a:custGeom>
              <a:avLst/>
              <a:gdLst/>
              <a:ahLst/>
              <a:cxnLst/>
              <a:rect l="l" t="t" r="r" b="b"/>
              <a:pathLst>
                <a:path w="15012" h="13847" extrusionOk="0">
                  <a:moveTo>
                    <a:pt x="5447" y="0"/>
                  </a:moveTo>
                  <a:cubicBezTo>
                    <a:pt x="3983" y="0"/>
                    <a:pt x="2369" y="234"/>
                    <a:pt x="1869" y="870"/>
                  </a:cubicBezTo>
                  <a:cubicBezTo>
                    <a:pt x="1502" y="1404"/>
                    <a:pt x="1502" y="2104"/>
                    <a:pt x="1869" y="2638"/>
                  </a:cubicBezTo>
                  <a:cubicBezTo>
                    <a:pt x="1368" y="2838"/>
                    <a:pt x="968" y="3172"/>
                    <a:pt x="701" y="3639"/>
                  </a:cubicBezTo>
                  <a:cubicBezTo>
                    <a:pt x="268" y="4473"/>
                    <a:pt x="1402" y="5540"/>
                    <a:pt x="1402" y="5540"/>
                  </a:cubicBezTo>
                  <a:cubicBezTo>
                    <a:pt x="901" y="5840"/>
                    <a:pt x="534" y="6274"/>
                    <a:pt x="301" y="6774"/>
                  </a:cubicBezTo>
                  <a:cubicBezTo>
                    <a:pt x="1" y="7608"/>
                    <a:pt x="968" y="8843"/>
                    <a:pt x="968" y="8843"/>
                  </a:cubicBezTo>
                  <a:cubicBezTo>
                    <a:pt x="701" y="9343"/>
                    <a:pt x="601" y="9943"/>
                    <a:pt x="735" y="10544"/>
                  </a:cubicBezTo>
                  <a:cubicBezTo>
                    <a:pt x="1135" y="12078"/>
                    <a:pt x="3437" y="12812"/>
                    <a:pt x="4904" y="13279"/>
                  </a:cubicBezTo>
                  <a:cubicBezTo>
                    <a:pt x="6372" y="13779"/>
                    <a:pt x="10975" y="13746"/>
                    <a:pt x="11843" y="13846"/>
                  </a:cubicBezTo>
                  <a:lnTo>
                    <a:pt x="15011" y="4473"/>
                  </a:lnTo>
                  <a:cubicBezTo>
                    <a:pt x="15011" y="4473"/>
                    <a:pt x="9074" y="470"/>
                    <a:pt x="7273" y="136"/>
                  </a:cubicBezTo>
                  <a:cubicBezTo>
                    <a:pt x="6784" y="51"/>
                    <a:pt x="6132" y="0"/>
                    <a:pt x="54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42"/>
            <p:cNvSpPr/>
            <p:nvPr/>
          </p:nvSpPr>
          <p:spPr>
            <a:xfrm>
              <a:off x="7021037" y="2070645"/>
              <a:ext cx="109733" cy="15133"/>
            </a:xfrm>
            <a:custGeom>
              <a:avLst/>
              <a:gdLst/>
              <a:ahLst/>
              <a:cxnLst/>
              <a:rect l="l" t="t" r="r" b="b"/>
              <a:pathLst>
                <a:path w="5025" h="693" extrusionOk="0">
                  <a:moveTo>
                    <a:pt x="565" y="0"/>
                  </a:moveTo>
                  <a:cubicBezTo>
                    <a:pt x="388" y="0"/>
                    <a:pt x="211" y="5"/>
                    <a:pt x="34" y="16"/>
                  </a:cubicBezTo>
                  <a:cubicBezTo>
                    <a:pt x="0" y="16"/>
                    <a:pt x="0" y="116"/>
                    <a:pt x="34" y="116"/>
                  </a:cubicBezTo>
                  <a:cubicBezTo>
                    <a:pt x="1702" y="383"/>
                    <a:pt x="3370" y="383"/>
                    <a:pt x="4971" y="683"/>
                  </a:cubicBezTo>
                  <a:cubicBezTo>
                    <a:pt x="4977" y="690"/>
                    <a:pt x="4984" y="692"/>
                    <a:pt x="4990" y="692"/>
                  </a:cubicBezTo>
                  <a:cubicBezTo>
                    <a:pt x="5013" y="692"/>
                    <a:pt x="5024" y="650"/>
                    <a:pt x="4971" y="650"/>
                  </a:cubicBezTo>
                  <a:cubicBezTo>
                    <a:pt x="3510" y="351"/>
                    <a:pt x="2050" y="0"/>
                    <a:pt x="5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42"/>
            <p:cNvSpPr/>
            <p:nvPr/>
          </p:nvSpPr>
          <p:spPr>
            <a:xfrm>
              <a:off x="7009376" y="2134344"/>
              <a:ext cx="103466" cy="27712"/>
            </a:xfrm>
            <a:custGeom>
              <a:avLst/>
              <a:gdLst/>
              <a:ahLst/>
              <a:cxnLst/>
              <a:rect l="l" t="t" r="r" b="b"/>
              <a:pathLst>
                <a:path w="4738" h="1269" extrusionOk="0">
                  <a:moveTo>
                    <a:pt x="34" y="1"/>
                  </a:moveTo>
                  <a:cubicBezTo>
                    <a:pt x="1" y="1"/>
                    <a:pt x="1" y="101"/>
                    <a:pt x="34" y="101"/>
                  </a:cubicBezTo>
                  <a:cubicBezTo>
                    <a:pt x="401" y="234"/>
                    <a:pt x="768" y="334"/>
                    <a:pt x="1135" y="401"/>
                  </a:cubicBezTo>
                  <a:lnTo>
                    <a:pt x="2336" y="668"/>
                  </a:lnTo>
                  <a:cubicBezTo>
                    <a:pt x="3136" y="868"/>
                    <a:pt x="3937" y="1068"/>
                    <a:pt x="4704" y="1268"/>
                  </a:cubicBezTo>
                  <a:cubicBezTo>
                    <a:pt x="4737" y="1268"/>
                    <a:pt x="4737" y="1202"/>
                    <a:pt x="4704" y="1202"/>
                  </a:cubicBezTo>
                  <a:cubicBezTo>
                    <a:pt x="3937" y="968"/>
                    <a:pt x="3136" y="735"/>
                    <a:pt x="2369" y="501"/>
                  </a:cubicBezTo>
                  <a:cubicBezTo>
                    <a:pt x="1969" y="401"/>
                    <a:pt x="1569" y="301"/>
                    <a:pt x="1168" y="201"/>
                  </a:cubicBezTo>
                  <a:cubicBezTo>
                    <a:pt x="801" y="68"/>
                    <a:pt x="434" y="1"/>
                    <a:pt x="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42"/>
            <p:cNvSpPr/>
            <p:nvPr/>
          </p:nvSpPr>
          <p:spPr>
            <a:xfrm>
              <a:off x="6999921" y="2209376"/>
              <a:ext cx="93989" cy="26249"/>
            </a:xfrm>
            <a:custGeom>
              <a:avLst/>
              <a:gdLst/>
              <a:ahLst/>
              <a:cxnLst/>
              <a:rect l="l" t="t" r="r" b="b"/>
              <a:pathLst>
                <a:path w="4304" h="1202" extrusionOk="0">
                  <a:moveTo>
                    <a:pt x="33" y="1"/>
                  </a:moveTo>
                  <a:cubicBezTo>
                    <a:pt x="0" y="1"/>
                    <a:pt x="0" y="34"/>
                    <a:pt x="33" y="34"/>
                  </a:cubicBezTo>
                  <a:cubicBezTo>
                    <a:pt x="334" y="201"/>
                    <a:pt x="634" y="334"/>
                    <a:pt x="967" y="401"/>
                  </a:cubicBezTo>
                  <a:lnTo>
                    <a:pt x="2068" y="668"/>
                  </a:lnTo>
                  <a:cubicBezTo>
                    <a:pt x="2802" y="835"/>
                    <a:pt x="3536" y="1001"/>
                    <a:pt x="4270" y="1201"/>
                  </a:cubicBezTo>
                  <a:cubicBezTo>
                    <a:pt x="4303" y="1201"/>
                    <a:pt x="4303" y="1135"/>
                    <a:pt x="4270" y="1135"/>
                  </a:cubicBezTo>
                  <a:cubicBezTo>
                    <a:pt x="3536" y="968"/>
                    <a:pt x="2835" y="768"/>
                    <a:pt x="2102" y="568"/>
                  </a:cubicBezTo>
                  <a:lnTo>
                    <a:pt x="1034" y="234"/>
                  </a:lnTo>
                  <a:cubicBezTo>
                    <a:pt x="701" y="101"/>
                    <a:pt x="367" y="34"/>
                    <a:pt x="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42"/>
            <p:cNvSpPr/>
            <p:nvPr/>
          </p:nvSpPr>
          <p:spPr>
            <a:xfrm>
              <a:off x="7264323" y="1714309"/>
              <a:ext cx="391088" cy="668271"/>
            </a:xfrm>
            <a:custGeom>
              <a:avLst/>
              <a:gdLst/>
              <a:ahLst/>
              <a:cxnLst/>
              <a:rect l="l" t="t" r="r" b="b"/>
              <a:pathLst>
                <a:path w="17909" h="30602" extrusionOk="0">
                  <a:moveTo>
                    <a:pt x="4439" y="1"/>
                  </a:moveTo>
                  <a:cubicBezTo>
                    <a:pt x="3630" y="1"/>
                    <a:pt x="3290" y="1079"/>
                    <a:pt x="3637" y="3425"/>
                  </a:cubicBezTo>
                  <a:cubicBezTo>
                    <a:pt x="4371" y="8195"/>
                    <a:pt x="7573" y="18769"/>
                    <a:pt x="7039" y="19136"/>
                  </a:cubicBezTo>
                  <a:cubicBezTo>
                    <a:pt x="7030" y="19143"/>
                    <a:pt x="7006" y="19147"/>
                    <a:pt x="6969" y="19147"/>
                  </a:cubicBezTo>
                  <a:cubicBezTo>
                    <a:pt x="6369" y="19147"/>
                    <a:pt x="2336" y="18168"/>
                    <a:pt x="2336" y="18168"/>
                  </a:cubicBezTo>
                  <a:lnTo>
                    <a:pt x="1" y="28509"/>
                  </a:lnTo>
                  <a:cubicBezTo>
                    <a:pt x="3770" y="29443"/>
                    <a:pt x="7573" y="30110"/>
                    <a:pt x="11409" y="30477"/>
                  </a:cubicBezTo>
                  <a:cubicBezTo>
                    <a:pt x="12242" y="30561"/>
                    <a:pt x="12963" y="30601"/>
                    <a:pt x="13587" y="30601"/>
                  </a:cubicBezTo>
                  <a:cubicBezTo>
                    <a:pt x="17908" y="30601"/>
                    <a:pt x="17559" y="28677"/>
                    <a:pt x="17413" y="26141"/>
                  </a:cubicBezTo>
                  <a:cubicBezTo>
                    <a:pt x="16779" y="16867"/>
                    <a:pt x="11476" y="7494"/>
                    <a:pt x="8140" y="3158"/>
                  </a:cubicBezTo>
                  <a:cubicBezTo>
                    <a:pt x="6574" y="1120"/>
                    <a:pt x="5263" y="1"/>
                    <a:pt x="443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42"/>
            <p:cNvSpPr/>
            <p:nvPr/>
          </p:nvSpPr>
          <p:spPr>
            <a:xfrm>
              <a:off x="7314221" y="2135436"/>
              <a:ext cx="44832" cy="204181"/>
            </a:xfrm>
            <a:custGeom>
              <a:avLst/>
              <a:gdLst/>
              <a:ahLst/>
              <a:cxnLst/>
              <a:rect l="l" t="t" r="r" b="b"/>
              <a:pathLst>
                <a:path w="2053" h="9350" extrusionOk="0">
                  <a:moveTo>
                    <a:pt x="2036" y="1"/>
                  </a:moveTo>
                  <a:cubicBezTo>
                    <a:pt x="2027" y="1"/>
                    <a:pt x="2019" y="18"/>
                    <a:pt x="2019" y="51"/>
                  </a:cubicBezTo>
                  <a:cubicBezTo>
                    <a:pt x="1885" y="818"/>
                    <a:pt x="618" y="5822"/>
                    <a:pt x="17" y="9324"/>
                  </a:cubicBezTo>
                  <a:cubicBezTo>
                    <a:pt x="1" y="9341"/>
                    <a:pt x="17" y="9349"/>
                    <a:pt x="38" y="9349"/>
                  </a:cubicBezTo>
                  <a:cubicBezTo>
                    <a:pt x="59" y="9349"/>
                    <a:pt x="84" y="9341"/>
                    <a:pt x="84" y="9324"/>
                  </a:cubicBezTo>
                  <a:cubicBezTo>
                    <a:pt x="1252" y="5255"/>
                    <a:pt x="1885" y="818"/>
                    <a:pt x="2052" y="51"/>
                  </a:cubicBezTo>
                  <a:cubicBezTo>
                    <a:pt x="2052" y="18"/>
                    <a:pt x="2044" y="1"/>
                    <a:pt x="20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42"/>
            <p:cNvSpPr/>
            <p:nvPr/>
          </p:nvSpPr>
          <p:spPr>
            <a:xfrm>
              <a:off x="7313872" y="1911345"/>
              <a:ext cx="211977" cy="248533"/>
            </a:xfrm>
            <a:custGeom>
              <a:avLst/>
              <a:gdLst/>
              <a:ahLst/>
              <a:cxnLst/>
              <a:rect l="l" t="t" r="r" b="b"/>
              <a:pathLst>
                <a:path w="9707" h="11381" extrusionOk="0">
                  <a:moveTo>
                    <a:pt x="2579" y="0"/>
                  </a:moveTo>
                  <a:cubicBezTo>
                    <a:pt x="2563" y="0"/>
                    <a:pt x="2549" y="20"/>
                    <a:pt x="2569" y="39"/>
                  </a:cubicBezTo>
                  <a:cubicBezTo>
                    <a:pt x="2669" y="639"/>
                    <a:pt x="3236" y="3008"/>
                    <a:pt x="3302" y="3375"/>
                  </a:cubicBezTo>
                  <a:cubicBezTo>
                    <a:pt x="3369" y="3675"/>
                    <a:pt x="3436" y="3942"/>
                    <a:pt x="3503" y="4209"/>
                  </a:cubicBezTo>
                  <a:lnTo>
                    <a:pt x="3469" y="4175"/>
                  </a:lnTo>
                  <a:cubicBezTo>
                    <a:pt x="3336" y="3942"/>
                    <a:pt x="3202" y="3742"/>
                    <a:pt x="3069" y="3541"/>
                  </a:cubicBezTo>
                  <a:cubicBezTo>
                    <a:pt x="2802" y="3108"/>
                    <a:pt x="2502" y="2641"/>
                    <a:pt x="2302" y="2207"/>
                  </a:cubicBezTo>
                  <a:cubicBezTo>
                    <a:pt x="2288" y="2193"/>
                    <a:pt x="2268" y="2185"/>
                    <a:pt x="2253" y="2185"/>
                  </a:cubicBezTo>
                  <a:cubicBezTo>
                    <a:pt x="2230" y="2185"/>
                    <a:pt x="2215" y="2201"/>
                    <a:pt x="2235" y="2240"/>
                  </a:cubicBezTo>
                  <a:cubicBezTo>
                    <a:pt x="2435" y="2707"/>
                    <a:pt x="2635" y="3174"/>
                    <a:pt x="2869" y="3641"/>
                  </a:cubicBezTo>
                  <a:cubicBezTo>
                    <a:pt x="2969" y="3875"/>
                    <a:pt x="3102" y="4108"/>
                    <a:pt x="3236" y="4342"/>
                  </a:cubicBezTo>
                  <a:cubicBezTo>
                    <a:pt x="3336" y="4575"/>
                    <a:pt x="3503" y="4776"/>
                    <a:pt x="3636" y="4976"/>
                  </a:cubicBezTo>
                  <a:lnTo>
                    <a:pt x="3803" y="5676"/>
                  </a:lnTo>
                  <a:cubicBezTo>
                    <a:pt x="3970" y="6443"/>
                    <a:pt x="4136" y="7177"/>
                    <a:pt x="4303" y="7945"/>
                  </a:cubicBezTo>
                  <a:cubicBezTo>
                    <a:pt x="4470" y="8645"/>
                    <a:pt x="4603" y="9379"/>
                    <a:pt x="4770" y="10046"/>
                  </a:cubicBezTo>
                  <a:cubicBezTo>
                    <a:pt x="4003" y="9879"/>
                    <a:pt x="3269" y="9712"/>
                    <a:pt x="2502" y="9546"/>
                  </a:cubicBezTo>
                  <a:lnTo>
                    <a:pt x="1334" y="9312"/>
                  </a:lnTo>
                  <a:cubicBezTo>
                    <a:pt x="901" y="9245"/>
                    <a:pt x="467" y="9212"/>
                    <a:pt x="33" y="9079"/>
                  </a:cubicBezTo>
                  <a:cubicBezTo>
                    <a:pt x="0" y="9079"/>
                    <a:pt x="0" y="9145"/>
                    <a:pt x="33" y="9145"/>
                  </a:cubicBezTo>
                  <a:cubicBezTo>
                    <a:pt x="467" y="9212"/>
                    <a:pt x="867" y="9379"/>
                    <a:pt x="1268" y="9512"/>
                  </a:cubicBezTo>
                  <a:lnTo>
                    <a:pt x="2435" y="9813"/>
                  </a:lnTo>
                  <a:cubicBezTo>
                    <a:pt x="3236" y="10013"/>
                    <a:pt x="4036" y="10213"/>
                    <a:pt x="4870" y="10413"/>
                  </a:cubicBezTo>
                  <a:cubicBezTo>
                    <a:pt x="5671" y="10613"/>
                    <a:pt x="6471" y="10780"/>
                    <a:pt x="7272" y="10947"/>
                  </a:cubicBezTo>
                  <a:lnTo>
                    <a:pt x="8506" y="11180"/>
                  </a:lnTo>
                  <a:cubicBezTo>
                    <a:pt x="8906" y="11280"/>
                    <a:pt x="9273" y="11347"/>
                    <a:pt x="9707" y="11380"/>
                  </a:cubicBezTo>
                  <a:cubicBezTo>
                    <a:pt x="9307" y="11214"/>
                    <a:pt x="8906" y="11080"/>
                    <a:pt x="8473" y="11013"/>
                  </a:cubicBezTo>
                  <a:lnTo>
                    <a:pt x="7339" y="10680"/>
                  </a:lnTo>
                  <a:lnTo>
                    <a:pt x="6838" y="10546"/>
                  </a:lnTo>
                  <a:lnTo>
                    <a:pt x="6905" y="10546"/>
                  </a:lnTo>
                  <a:lnTo>
                    <a:pt x="7572" y="10513"/>
                  </a:lnTo>
                  <a:cubicBezTo>
                    <a:pt x="7806" y="10513"/>
                    <a:pt x="8039" y="10480"/>
                    <a:pt x="8273" y="10480"/>
                  </a:cubicBezTo>
                  <a:cubicBezTo>
                    <a:pt x="8306" y="10480"/>
                    <a:pt x="8306" y="10413"/>
                    <a:pt x="8273" y="10413"/>
                  </a:cubicBezTo>
                  <a:lnTo>
                    <a:pt x="6238" y="10413"/>
                  </a:lnTo>
                  <a:cubicBezTo>
                    <a:pt x="5871" y="10313"/>
                    <a:pt x="5504" y="10246"/>
                    <a:pt x="5137" y="10146"/>
                  </a:cubicBezTo>
                  <a:cubicBezTo>
                    <a:pt x="5037" y="9379"/>
                    <a:pt x="4837" y="8645"/>
                    <a:pt x="4670" y="7878"/>
                  </a:cubicBezTo>
                  <a:cubicBezTo>
                    <a:pt x="4503" y="7144"/>
                    <a:pt x="4303" y="6343"/>
                    <a:pt x="4103" y="5576"/>
                  </a:cubicBezTo>
                  <a:cubicBezTo>
                    <a:pt x="3936" y="4809"/>
                    <a:pt x="3703" y="4042"/>
                    <a:pt x="3503" y="3308"/>
                  </a:cubicBezTo>
                  <a:cubicBezTo>
                    <a:pt x="3369" y="2941"/>
                    <a:pt x="2802" y="639"/>
                    <a:pt x="2602" y="39"/>
                  </a:cubicBezTo>
                  <a:cubicBezTo>
                    <a:pt x="2602" y="11"/>
                    <a:pt x="2590" y="0"/>
                    <a:pt x="25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42"/>
            <p:cNvSpPr/>
            <p:nvPr/>
          </p:nvSpPr>
          <p:spPr>
            <a:xfrm>
              <a:off x="7265066" y="2336860"/>
              <a:ext cx="284106" cy="48829"/>
            </a:xfrm>
            <a:custGeom>
              <a:avLst/>
              <a:gdLst/>
              <a:ahLst/>
              <a:cxnLst/>
              <a:rect l="l" t="t" r="r" b="b"/>
              <a:pathLst>
                <a:path w="13010" h="2236" extrusionOk="0">
                  <a:moveTo>
                    <a:pt x="67" y="0"/>
                  </a:moveTo>
                  <a:cubicBezTo>
                    <a:pt x="33" y="0"/>
                    <a:pt x="0" y="67"/>
                    <a:pt x="67" y="67"/>
                  </a:cubicBezTo>
                  <a:cubicBezTo>
                    <a:pt x="4236" y="1334"/>
                    <a:pt x="8573" y="2068"/>
                    <a:pt x="12943" y="2235"/>
                  </a:cubicBezTo>
                  <a:cubicBezTo>
                    <a:pt x="13009" y="2235"/>
                    <a:pt x="13009" y="2102"/>
                    <a:pt x="12943" y="2102"/>
                  </a:cubicBezTo>
                  <a:cubicBezTo>
                    <a:pt x="9373" y="1668"/>
                    <a:pt x="3002" y="634"/>
                    <a:pt x="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42"/>
            <p:cNvSpPr/>
            <p:nvPr/>
          </p:nvSpPr>
          <p:spPr>
            <a:xfrm>
              <a:off x="7196585" y="1695551"/>
              <a:ext cx="161903" cy="122443"/>
            </a:xfrm>
            <a:custGeom>
              <a:avLst/>
              <a:gdLst/>
              <a:ahLst/>
              <a:cxnLst/>
              <a:rect l="l" t="t" r="r" b="b"/>
              <a:pathLst>
                <a:path w="7414" h="5607" extrusionOk="0">
                  <a:moveTo>
                    <a:pt x="5701" y="1"/>
                  </a:moveTo>
                  <a:cubicBezTo>
                    <a:pt x="5492" y="1"/>
                    <a:pt x="5260" y="27"/>
                    <a:pt x="5004" y="80"/>
                  </a:cubicBezTo>
                  <a:cubicBezTo>
                    <a:pt x="2769" y="547"/>
                    <a:pt x="1" y="3683"/>
                    <a:pt x="334" y="4250"/>
                  </a:cubicBezTo>
                  <a:cubicBezTo>
                    <a:pt x="402" y="4379"/>
                    <a:pt x="549" y="4428"/>
                    <a:pt x="736" y="4428"/>
                  </a:cubicBezTo>
                  <a:cubicBezTo>
                    <a:pt x="1372" y="4428"/>
                    <a:pt x="2469" y="3850"/>
                    <a:pt x="2469" y="3850"/>
                  </a:cubicBezTo>
                  <a:lnTo>
                    <a:pt x="2469" y="3850"/>
                  </a:lnTo>
                  <a:cubicBezTo>
                    <a:pt x="2469" y="3850"/>
                    <a:pt x="2302" y="5351"/>
                    <a:pt x="3203" y="5584"/>
                  </a:cubicBezTo>
                  <a:cubicBezTo>
                    <a:pt x="3262" y="5599"/>
                    <a:pt x="3326" y="5606"/>
                    <a:pt x="3392" y="5606"/>
                  </a:cubicBezTo>
                  <a:cubicBezTo>
                    <a:pt x="4366" y="5606"/>
                    <a:pt x="6012" y="4065"/>
                    <a:pt x="6605" y="2816"/>
                  </a:cubicBezTo>
                  <a:cubicBezTo>
                    <a:pt x="7414" y="1083"/>
                    <a:pt x="7047" y="1"/>
                    <a:pt x="57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42"/>
            <p:cNvSpPr/>
            <p:nvPr/>
          </p:nvSpPr>
          <p:spPr>
            <a:xfrm>
              <a:off x="7241023" y="1575644"/>
              <a:ext cx="110017" cy="195992"/>
            </a:xfrm>
            <a:custGeom>
              <a:avLst/>
              <a:gdLst/>
              <a:ahLst/>
              <a:cxnLst/>
              <a:rect l="l" t="t" r="r" b="b"/>
              <a:pathLst>
                <a:path w="5038" h="8975" extrusionOk="0">
                  <a:moveTo>
                    <a:pt x="5037" y="1"/>
                  </a:moveTo>
                  <a:lnTo>
                    <a:pt x="4437" y="234"/>
                  </a:lnTo>
                  <a:lnTo>
                    <a:pt x="267" y="2102"/>
                  </a:lnTo>
                  <a:lnTo>
                    <a:pt x="501" y="5438"/>
                  </a:lnTo>
                  <a:lnTo>
                    <a:pt x="501" y="5672"/>
                  </a:lnTo>
                  <a:cubicBezTo>
                    <a:pt x="501" y="5672"/>
                    <a:pt x="0" y="8807"/>
                    <a:pt x="567" y="8941"/>
                  </a:cubicBezTo>
                  <a:cubicBezTo>
                    <a:pt x="689" y="8964"/>
                    <a:pt x="814" y="8974"/>
                    <a:pt x="939" y="8974"/>
                  </a:cubicBezTo>
                  <a:cubicBezTo>
                    <a:pt x="2630" y="8974"/>
                    <a:pt x="4546" y="7014"/>
                    <a:pt x="4670" y="6672"/>
                  </a:cubicBezTo>
                  <a:cubicBezTo>
                    <a:pt x="4870" y="5738"/>
                    <a:pt x="4971" y="4738"/>
                    <a:pt x="5037" y="3770"/>
                  </a:cubicBezTo>
                  <a:lnTo>
                    <a:pt x="5037" y="3370"/>
                  </a:lnTo>
                  <a:lnTo>
                    <a:pt x="5037" y="2936"/>
                  </a:lnTo>
                  <a:lnTo>
                    <a:pt x="5037" y="2436"/>
                  </a:lnTo>
                  <a:lnTo>
                    <a:pt x="5037" y="2236"/>
                  </a:lnTo>
                  <a:lnTo>
                    <a:pt x="5037" y="2069"/>
                  </a:lnTo>
                  <a:lnTo>
                    <a:pt x="503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42"/>
            <p:cNvSpPr/>
            <p:nvPr/>
          </p:nvSpPr>
          <p:spPr>
            <a:xfrm>
              <a:off x="7246111" y="1575644"/>
              <a:ext cx="104929" cy="118774"/>
            </a:xfrm>
            <a:custGeom>
              <a:avLst/>
              <a:gdLst/>
              <a:ahLst/>
              <a:cxnLst/>
              <a:rect l="l" t="t" r="r" b="b"/>
              <a:pathLst>
                <a:path w="4805" h="5439" extrusionOk="0">
                  <a:moveTo>
                    <a:pt x="4771" y="1"/>
                  </a:moveTo>
                  <a:lnTo>
                    <a:pt x="4170" y="234"/>
                  </a:lnTo>
                  <a:lnTo>
                    <a:pt x="1" y="2102"/>
                  </a:lnTo>
                  <a:lnTo>
                    <a:pt x="234" y="5438"/>
                  </a:lnTo>
                  <a:cubicBezTo>
                    <a:pt x="2169" y="5038"/>
                    <a:pt x="3837" y="3804"/>
                    <a:pt x="4771" y="2069"/>
                  </a:cubicBezTo>
                  <a:cubicBezTo>
                    <a:pt x="4804" y="901"/>
                    <a:pt x="4771" y="1"/>
                    <a:pt x="47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42"/>
            <p:cNvSpPr/>
            <p:nvPr/>
          </p:nvSpPr>
          <p:spPr>
            <a:xfrm>
              <a:off x="7142691" y="1363651"/>
              <a:ext cx="265173" cy="301925"/>
            </a:xfrm>
            <a:custGeom>
              <a:avLst/>
              <a:gdLst/>
              <a:ahLst/>
              <a:cxnLst/>
              <a:rect l="l" t="t" r="r" b="b"/>
              <a:pathLst>
                <a:path w="12143" h="13826" extrusionOk="0">
                  <a:moveTo>
                    <a:pt x="6133" y="1"/>
                  </a:moveTo>
                  <a:cubicBezTo>
                    <a:pt x="3733" y="1"/>
                    <a:pt x="1135" y="1575"/>
                    <a:pt x="601" y="6773"/>
                  </a:cubicBezTo>
                  <a:cubicBezTo>
                    <a:pt x="0" y="12644"/>
                    <a:pt x="3469" y="13678"/>
                    <a:pt x="4703" y="13778"/>
                  </a:cubicBezTo>
                  <a:cubicBezTo>
                    <a:pt x="4896" y="13800"/>
                    <a:pt x="5164" y="13825"/>
                    <a:pt x="5481" y="13825"/>
                  </a:cubicBezTo>
                  <a:cubicBezTo>
                    <a:pt x="7086" y="13825"/>
                    <a:pt x="9972" y="13192"/>
                    <a:pt x="10975" y="8375"/>
                  </a:cubicBezTo>
                  <a:cubicBezTo>
                    <a:pt x="12142" y="2604"/>
                    <a:pt x="9640" y="469"/>
                    <a:pt x="7005" y="69"/>
                  </a:cubicBezTo>
                  <a:cubicBezTo>
                    <a:pt x="6720" y="25"/>
                    <a:pt x="6428" y="1"/>
                    <a:pt x="61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42"/>
            <p:cNvSpPr/>
            <p:nvPr/>
          </p:nvSpPr>
          <p:spPr>
            <a:xfrm>
              <a:off x="7172542" y="1465477"/>
              <a:ext cx="25528" cy="13321"/>
            </a:xfrm>
            <a:custGeom>
              <a:avLst/>
              <a:gdLst/>
              <a:ahLst/>
              <a:cxnLst/>
              <a:rect l="l" t="t" r="r" b="b"/>
              <a:pathLst>
                <a:path w="1169" h="610" extrusionOk="0">
                  <a:moveTo>
                    <a:pt x="720" y="1"/>
                  </a:moveTo>
                  <a:cubicBezTo>
                    <a:pt x="691" y="1"/>
                    <a:pt x="662" y="3"/>
                    <a:pt x="635" y="9"/>
                  </a:cubicBezTo>
                  <a:cubicBezTo>
                    <a:pt x="434" y="42"/>
                    <a:pt x="268" y="109"/>
                    <a:pt x="134" y="242"/>
                  </a:cubicBezTo>
                  <a:cubicBezTo>
                    <a:pt x="1" y="376"/>
                    <a:pt x="101" y="576"/>
                    <a:pt x="268" y="609"/>
                  </a:cubicBezTo>
                  <a:cubicBezTo>
                    <a:pt x="401" y="609"/>
                    <a:pt x="534" y="576"/>
                    <a:pt x="701" y="576"/>
                  </a:cubicBezTo>
                  <a:cubicBezTo>
                    <a:pt x="835" y="576"/>
                    <a:pt x="968" y="543"/>
                    <a:pt x="1102" y="443"/>
                  </a:cubicBezTo>
                  <a:cubicBezTo>
                    <a:pt x="1168" y="376"/>
                    <a:pt x="1168" y="276"/>
                    <a:pt x="1135" y="209"/>
                  </a:cubicBezTo>
                  <a:cubicBezTo>
                    <a:pt x="1024" y="70"/>
                    <a:pt x="866" y="1"/>
                    <a:pt x="7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42"/>
            <p:cNvSpPr/>
            <p:nvPr/>
          </p:nvSpPr>
          <p:spPr>
            <a:xfrm>
              <a:off x="7244670" y="1472923"/>
              <a:ext cx="24611" cy="15417"/>
            </a:xfrm>
            <a:custGeom>
              <a:avLst/>
              <a:gdLst/>
              <a:ahLst/>
              <a:cxnLst/>
              <a:rect l="l" t="t" r="r" b="b"/>
              <a:pathLst>
                <a:path w="1127" h="706" extrusionOk="0">
                  <a:moveTo>
                    <a:pt x="414" y="0"/>
                  </a:moveTo>
                  <a:cubicBezTo>
                    <a:pt x="296" y="0"/>
                    <a:pt x="175" y="37"/>
                    <a:pt x="67" y="102"/>
                  </a:cubicBezTo>
                  <a:cubicBezTo>
                    <a:pt x="0" y="168"/>
                    <a:pt x="0" y="268"/>
                    <a:pt x="67" y="368"/>
                  </a:cubicBezTo>
                  <a:cubicBezTo>
                    <a:pt x="134" y="468"/>
                    <a:pt x="267" y="535"/>
                    <a:pt x="434" y="569"/>
                  </a:cubicBezTo>
                  <a:cubicBezTo>
                    <a:pt x="534" y="602"/>
                    <a:pt x="667" y="669"/>
                    <a:pt x="801" y="702"/>
                  </a:cubicBezTo>
                  <a:cubicBezTo>
                    <a:pt x="816" y="704"/>
                    <a:pt x="830" y="706"/>
                    <a:pt x="844" y="706"/>
                  </a:cubicBezTo>
                  <a:cubicBezTo>
                    <a:pt x="1019" y="706"/>
                    <a:pt x="1127" y="520"/>
                    <a:pt x="1034" y="335"/>
                  </a:cubicBezTo>
                  <a:cubicBezTo>
                    <a:pt x="934" y="202"/>
                    <a:pt x="767" y="68"/>
                    <a:pt x="601" y="35"/>
                  </a:cubicBezTo>
                  <a:cubicBezTo>
                    <a:pt x="541" y="11"/>
                    <a:pt x="478" y="0"/>
                    <a:pt x="4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42"/>
            <p:cNvSpPr/>
            <p:nvPr/>
          </p:nvSpPr>
          <p:spPr>
            <a:xfrm>
              <a:off x="7238840" y="1518104"/>
              <a:ext cx="9477" cy="23344"/>
            </a:xfrm>
            <a:custGeom>
              <a:avLst/>
              <a:gdLst/>
              <a:ahLst/>
              <a:cxnLst/>
              <a:rect l="l" t="t" r="r" b="b"/>
              <a:pathLst>
                <a:path w="434" h="1069" extrusionOk="0">
                  <a:moveTo>
                    <a:pt x="134" y="1"/>
                  </a:moveTo>
                  <a:cubicBezTo>
                    <a:pt x="34" y="368"/>
                    <a:pt x="0" y="968"/>
                    <a:pt x="434" y="1068"/>
                  </a:cubicBezTo>
                  <a:cubicBezTo>
                    <a:pt x="100" y="901"/>
                    <a:pt x="100" y="468"/>
                    <a:pt x="167" y="34"/>
                  </a:cubicBezTo>
                  <a:cubicBezTo>
                    <a:pt x="167" y="34"/>
                    <a:pt x="134" y="1"/>
                    <a:pt x="1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42"/>
            <p:cNvSpPr/>
            <p:nvPr/>
          </p:nvSpPr>
          <p:spPr>
            <a:xfrm>
              <a:off x="7236809" y="1510090"/>
              <a:ext cx="28083" cy="27712"/>
            </a:xfrm>
            <a:custGeom>
              <a:avLst/>
              <a:gdLst/>
              <a:ahLst/>
              <a:cxnLst/>
              <a:rect l="l" t="t" r="r" b="b"/>
              <a:pathLst>
                <a:path w="1286" h="1269" extrusionOk="0">
                  <a:moveTo>
                    <a:pt x="639" y="0"/>
                  </a:moveTo>
                  <a:cubicBezTo>
                    <a:pt x="91" y="0"/>
                    <a:pt x="1" y="1268"/>
                    <a:pt x="594" y="1268"/>
                  </a:cubicBezTo>
                  <a:cubicBezTo>
                    <a:pt x="601" y="1269"/>
                    <a:pt x="609" y="1269"/>
                    <a:pt x="617" y="1269"/>
                  </a:cubicBezTo>
                  <a:cubicBezTo>
                    <a:pt x="1197" y="1269"/>
                    <a:pt x="1286" y="34"/>
                    <a:pt x="660" y="1"/>
                  </a:cubicBezTo>
                  <a:cubicBezTo>
                    <a:pt x="653" y="0"/>
                    <a:pt x="646" y="0"/>
                    <a:pt x="6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42"/>
            <p:cNvSpPr/>
            <p:nvPr/>
          </p:nvSpPr>
          <p:spPr>
            <a:xfrm>
              <a:off x="7254125" y="1511553"/>
              <a:ext cx="18977" cy="11749"/>
            </a:xfrm>
            <a:custGeom>
              <a:avLst/>
              <a:gdLst/>
              <a:ahLst/>
              <a:cxnLst/>
              <a:rect l="l" t="t" r="r" b="b"/>
              <a:pathLst>
                <a:path w="869" h="538" extrusionOk="0">
                  <a:moveTo>
                    <a:pt x="101" y="0"/>
                  </a:moveTo>
                  <a:cubicBezTo>
                    <a:pt x="67" y="0"/>
                    <a:pt x="1" y="34"/>
                    <a:pt x="34" y="67"/>
                  </a:cubicBezTo>
                  <a:cubicBezTo>
                    <a:pt x="34" y="317"/>
                    <a:pt x="151" y="537"/>
                    <a:pt x="412" y="537"/>
                  </a:cubicBezTo>
                  <a:cubicBezTo>
                    <a:pt x="430" y="537"/>
                    <a:pt x="448" y="536"/>
                    <a:pt x="468" y="534"/>
                  </a:cubicBezTo>
                  <a:cubicBezTo>
                    <a:pt x="735" y="534"/>
                    <a:pt x="868" y="301"/>
                    <a:pt x="868" y="34"/>
                  </a:cubicBezTo>
                  <a:lnTo>
                    <a:pt x="868" y="34"/>
                  </a:lnTo>
                  <a:cubicBezTo>
                    <a:pt x="749" y="153"/>
                    <a:pt x="603" y="272"/>
                    <a:pt x="478" y="272"/>
                  </a:cubicBezTo>
                  <a:cubicBezTo>
                    <a:pt x="463" y="272"/>
                    <a:pt x="448" y="271"/>
                    <a:pt x="434" y="267"/>
                  </a:cubicBezTo>
                  <a:cubicBezTo>
                    <a:pt x="301" y="234"/>
                    <a:pt x="201" y="100"/>
                    <a:pt x="1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42"/>
            <p:cNvSpPr/>
            <p:nvPr/>
          </p:nvSpPr>
          <p:spPr>
            <a:xfrm>
              <a:off x="7180557" y="1512273"/>
              <a:ext cx="12404" cy="21881"/>
            </a:xfrm>
            <a:custGeom>
              <a:avLst/>
              <a:gdLst/>
              <a:ahLst/>
              <a:cxnLst/>
              <a:rect l="l" t="t" r="r" b="b"/>
              <a:pathLst>
                <a:path w="568" h="1002" extrusionOk="0">
                  <a:moveTo>
                    <a:pt x="534" y="1"/>
                  </a:moveTo>
                  <a:cubicBezTo>
                    <a:pt x="534" y="1"/>
                    <a:pt x="501" y="1"/>
                    <a:pt x="501" y="34"/>
                  </a:cubicBezTo>
                  <a:cubicBezTo>
                    <a:pt x="501" y="434"/>
                    <a:pt x="368" y="868"/>
                    <a:pt x="1" y="1001"/>
                  </a:cubicBezTo>
                  <a:cubicBezTo>
                    <a:pt x="468" y="968"/>
                    <a:pt x="568" y="368"/>
                    <a:pt x="5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42"/>
            <p:cNvSpPr/>
            <p:nvPr/>
          </p:nvSpPr>
          <p:spPr>
            <a:xfrm>
              <a:off x="7167935" y="1501966"/>
              <a:ext cx="28367" cy="28607"/>
            </a:xfrm>
            <a:custGeom>
              <a:avLst/>
              <a:gdLst/>
              <a:ahLst/>
              <a:cxnLst/>
              <a:rect l="l" t="t" r="r" b="b"/>
              <a:pathLst>
                <a:path w="1299" h="1310" extrusionOk="0">
                  <a:moveTo>
                    <a:pt x="710" y="0"/>
                  </a:moveTo>
                  <a:cubicBezTo>
                    <a:pt x="134" y="0"/>
                    <a:pt x="0" y="1210"/>
                    <a:pt x="579" y="1307"/>
                  </a:cubicBezTo>
                  <a:cubicBezTo>
                    <a:pt x="594" y="1308"/>
                    <a:pt x="609" y="1309"/>
                    <a:pt x="624" y="1309"/>
                  </a:cubicBezTo>
                  <a:cubicBezTo>
                    <a:pt x="1186" y="1309"/>
                    <a:pt x="1299" y="103"/>
                    <a:pt x="779" y="6"/>
                  </a:cubicBezTo>
                  <a:cubicBezTo>
                    <a:pt x="755" y="2"/>
                    <a:pt x="733" y="0"/>
                    <a:pt x="7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42"/>
            <p:cNvSpPr/>
            <p:nvPr/>
          </p:nvSpPr>
          <p:spPr>
            <a:xfrm>
              <a:off x="7163087" y="1500634"/>
              <a:ext cx="17383" cy="12971"/>
            </a:xfrm>
            <a:custGeom>
              <a:avLst/>
              <a:gdLst/>
              <a:ahLst/>
              <a:cxnLst/>
              <a:rect l="l" t="t" r="r" b="b"/>
              <a:pathLst>
                <a:path w="796" h="594" extrusionOk="0">
                  <a:moveTo>
                    <a:pt x="33" y="0"/>
                  </a:moveTo>
                  <a:cubicBezTo>
                    <a:pt x="0" y="234"/>
                    <a:pt x="33" y="500"/>
                    <a:pt x="300" y="567"/>
                  </a:cubicBezTo>
                  <a:cubicBezTo>
                    <a:pt x="342" y="585"/>
                    <a:pt x="382" y="593"/>
                    <a:pt x="419" y="593"/>
                  </a:cubicBezTo>
                  <a:cubicBezTo>
                    <a:pt x="590" y="593"/>
                    <a:pt x="713" y="419"/>
                    <a:pt x="767" y="200"/>
                  </a:cubicBezTo>
                  <a:cubicBezTo>
                    <a:pt x="796" y="200"/>
                    <a:pt x="776" y="127"/>
                    <a:pt x="748" y="127"/>
                  </a:cubicBezTo>
                  <a:cubicBezTo>
                    <a:pt x="744" y="127"/>
                    <a:pt x="739" y="129"/>
                    <a:pt x="734" y="133"/>
                  </a:cubicBezTo>
                  <a:cubicBezTo>
                    <a:pt x="601" y="200"/>
                    <a:pt x="500" y="300"/>
                    <a:pt x="367" y="300"/>
                  </a:cubicBezTo>
                  <a:cubicBezTo>
                    <a:pt x="234" y="267"/>
                    <a:pt x="134" y="133"/>
                    <a:pt x="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42"/>
            <p:cNvSpPr/>
            <p:nvPr/>
          </p:nvSpPr>
          <p:spPr>
            <a:xfrm>
              <a:off x="7219885" y="1587480"/>
              <a:ext cx="18234" cy="7993"/>
            </a:xfrm>
            <a:custGeom>
              <a:avLst/>
              <a:gdLst/>
              <a:ahLst/>
              <a:cxnLst/>
              <a:rect l="l" t="t" r="r" b="b"/>
              <a:pathLst>
                <a:path w="835" h="366" extrusionOk="0">
                  <a:moveTo>
                    <a:pt x="814" y="1"/>
                  </a:moveTo>
                  <a:cubicBezTo>
                    <a:pt x="802" y="1"/>
                    <a:pt x="785" y="9"/>
                    <a:pt x="768" y="26"/>
                  </a:cubicBezTo>
                  <a:cubicBezTo>
                    <a:pt x="668" y="126"/>
                    <a:pt x="568" y="226"/>
                    <a:pt x="435" y="259"/>
                  </a:cubicBezTo>
                  <a:cubicBezTo>
                    <a:pt x="268" y="226"/>
                    <a:pt x="134" y="193"/>
                    <a:pt x="1" y="126"/>
                  </a:cubicBezTo>
                  <a:lnTo>
                    <a:pt x="1" y="126"/>
                  </a:lnTo>
                  <a:cubicBezTo>
                    <a:pt x="117" y="271"/>
                    <a:pt x="259" y="366"/>
                    <a:pt x="425" y="366"/>
                  </a:cubicBezTo>
                  <a:cubicBezTo>
                    <a:pt x="450" y="366"/>
                    <a:pt x="475" y="364"/>
                    <a:pt x="501" y="359"/>
                  </a:cubicBezTo>
                  <a:cubicBezTo>
                    <a:pt x="668" y="326"/>
                    <a:pt x="802" y="193"/>
                    <a:pt x="835" y="26"/>
                  </a:cubicBezTo>
                  <a:cubicBezTo>
                    <a:pt x="835" y="9"/>
                    <a:pt x="827" y="1"/>
                    <a:pt x="8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42"/>
            <p:cNvSpPr/>
            <p:nvPr/>
          </p:nvSpPr>
          <p:spPr>
            <a:xfrm>
              <a:off x="7188331" y="1468097"/>
              <a:ext cx="44701" cy="105759"/>
            </a:xfrm>
            <a:custGeom>
              <a:avLst/>
              <a:gdLst/>
              <a:ahLst/>
              <a:cxnLst/>
              <a:rect l="l" t="t" r="r" b="b"/>
              <a:pathLst>
                <a:path w="2047" h="4843" extrusionOk="0">
                  <a:moveTo>
                    <a:pt x="1237" y="0"/>
                  </a:moveTo>
                  <a:cubicBezTo>
                    <a:pt x="1224" y="0"/>
                    <a:pt x="1212" y="9"/>
                    <a:pt x="1212" y="22"/>
                  </a:cubicBezTo>
                  <a:cubicBezTo>
                    <a:pt x="679" y="1257"/>
                    <a:pt x="278" y="2557"/>
                    <a:pt x="12" y="3892"/>
                  </a:cubicBezTo>
                  <a:cubicBezTo>
                    <a:pt x="1" y="3946"/>
                    <a:pt x="56" y="3965"/>
                    <a:pt x="139" y="3965"/>
                  </a:cubicBezTo>
                  <a:cubicBezTo>
                    <a:pt x="314" y="3965"/>
                    <a:pt x="611" y="3881"/>
                    <a:pt x="679" y="3858"/>
                  </a:cubicBezTo>
                  <a:lnTo>
                    <a:pt x="679" y="3858"/>
                  </a:lnTo>
                  <a:cubicBezTo>
                    <a:pt x="612" y="4159"/>
                    <a:pt x="579" y="4459"/>
                    <a:pt x="512" y="4726"/>
                  </a:cubicBezTo>
                  <a:cubicBezTo>
                    <a:pt x="512" y="4759"/>
                    <a:pt x="579" y="4792"/>
                    <a:pt x="679" y="4792"/>
                  </a:cubicBezTo>
                  <a:cubicBezTo>
                    <a:pt x="806" y="4826"/>
                    <a:pt x="933" y="4843"/>
                    <a:pt x="1058" y="4843"/>
                  </a:cubicBezTo>
                  <a:cubicBezTo>
                    <a:pt x="1425" y="4843"/>
                    <a:pt x="1773" y="4699"/>
                    <a:pt x="2046" y="4425"/>
                  </a:cubicBezTo>
                  <a:cubicBezTo>
                    <a:pt x="2046" y="4402"/>
                    <a:pt x="2046" y="4378"/>
                    <a:pt x="2023" y="4378"/>
                  </a:cubicBezTo>
                  <a:cubicBezTo>
                    <a:pt x="2013" y="4378"/>
                    <a:pt x="1999" y="4382"/>
                    <a:pt x="1980" y="4392"/>
                  </a:cubicBezTo>
                  <a:cubicBezTo>
                    <a:pt x="1672" y="4560"/>
                    <a:pt x="1318" y="4634"/>
                    <a:pt x="956" y="4634"/>
                  </a:cubicBezTo>
                  <a:cubicBezTo>
                    <a:pt x="886" y="4634"/>
                    <a:pt x="816" y="4631"/>
                    <a:pt x="745" y="4626"/>
                  </a:cubicBezTo>
                  <a:cubicBezTo>
                    <a:pt x="745" y="4526"/>
                    <a:pt x="1012" y="3625"/>
                    <a:pt x="979" y="3592"/>
                  </a:cubicBezTo>
                  <a:cubicBezTo>
                    <a:pt x="745" y="3592"/>
                    <a:pt x="545" y="3625"/>
                    <a:pt x="312" y="3692"/>
                  </a:cubicBezTo>
                  <a:cubicBezTo>
                    <a:pt x="579" y="2424"/>
                    <a:pt x="1046" y="1290"/>
                    <a:pt x="1279" y="56"/>
                  </a:cubicBezTo>
                  <a:cubicBezTo>
                    <a:pt x="1279" y="17"/>
                    <a:pt x="1256" y="0"/>
                    <a:pt x="12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42"/>
            <p:cNvSpPr/>
            <p:nvPr/>
          </p:nvSpPr>
          <p:spPr>
            <a:xfrm>
              <a:off x="7203878" y="1563263"/>
              <a:ext cx="29874" cy="21881"/>
            </a:xfrm>
            <a:custGeom>
              <a:avLst/>
              <a:gdLst/>
              <a:ahLst/>
              <a:cxnLst/>
              <a:rect l="l" t="t" r="r" b="b"/>
              <a:pathLst>
                <a:path w="1368" h="1002" extrusionOk="0">
                  <a:moveTo>
                    <a:pt x="1268" y="1"/>
                  </a:moveTo>
                  <a:cubicBezTo>
                    <a:pt x="990" y="178"/>
                    <a:pt x="655" y="259"/>
                    <a:pt x="320" y="259"/>
                  </a:cubicBezTo>
                  <a:cubicBezTo>
                    <a:pt x="213" y="259"/>
                    <a:pt x="105" y="250"/>
                    <a:pt x="0" y="234"/>
                  </a:cubicBezTo>
                  <a:lnTo>
                    <a:pt x="0" y="234"/>
                  </a:lnTo>
                  <a:cubicBezTo>
                    <a:pt x="100" y="501"/>
                    <a:pt x="300" y="701"/>
                    <a:pt x="534" y="868"/>
                  </a:cubicBezTo>
                  <a:cubicBezTo>
                    <a:pt x="667" y="968"/>
                    <a:pt x="801" y="1001"/>
                    <a:pt x="934" y="1001"/>
                  </a:cubicBezTo>
                  <a:cubicBezTo>
                    <a:pt x="1268" y="1001"/>
                    <a:pt x="1368" y="701"/>
                    <a:pt x="1334" y="434"/>
                  </a:cubicBezTo>
                  <a:cubicBezTo>
                    <a:pt x="1334" y="301"/>
                    <a:pt x="1334" y="134"/>
                    <a:pt x="126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42"/>
            <p:cNvSpPr/>
            <p:nvPr/>
          </p:nvSpPr>
          <p:spPr>
            <a:xfrm>
              <a:off x="7215518" y="1572456"/>
              <a:ext cx="18234" cy="12688"/>
            </a:xfrm>
            <a:custGeom>
              <a:avLst/>
              <a:gdLst/>
              <a:ahLst/>
              <a:cxnLst/>
              <a:rect l="l" t="t" r="r" b="b"/>
              <a:pathLst>
                <a:path w="835" h="581" extrusionOk="0">
                  <a:moveTo>
                    <a:pt x="671" y="1"/>
                  </a:moveTo>
                  <a:cubicBezTo>
                    <a:pt x="384" y="1"/>
                    <a:pt x="117" y="186"/>
                    <a:pt x="1" y="447"/>
                  </a:cubicBezTo>
                  <a:cubicBezTo>
                    <a:pt x="134" y="547"/>
                    <a:pt x="268" y="580"/>
                    <a:pt x="401" y="580"/>
                  </a:cubicBezTo>
                  <a:cubicBezTo>
                    <a:pt x="735" y="580"/>
                    <a:pt x="835" y="280"/>
                    <a:pt x="801" y="13"/>
                  </a:cubicBezTo>
                  <a:cubicBezTo>
                    <a:pt x="758" y="5"/>
                    <a:pt x="714" y="1"/>
                    <a:pt x="671" y="1"/>
                  </a:cubicBezTo>
                  <a:close/>
                </a:path>
              </a:pathLst>
            </a:custGeom>
            <a:solidFill>
              <a:srgbClr val="FF9B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42"/>
            <p:cNvSpPr/>
            <p:nvPr/>
          </p:nvSpPr>
          <p:spPr>
            <a:xfrm>
              <a:off x="7155073" y="1345155"/>
              <a:ext cx="264365" cy="207238"/>
            </a:xfrm>
            <a:custGeom>
              <a:avLst/>
              <a:gdLst/>
              <a:ahLst/>
              <a:cxnLst/>
              <a:rect l="l" t="t" r="r" b="b"/>
              <a:pathLst>
                <a:path w="12106" h="9490" extrusionOk="0">
                  <a:moveTo>
                    <a:pt x="5791" y="1"/>
                  </a:moveTo>
                  <a:cubicBezTo>
                    <a:pt x="4428" y="1"/>
                    <a:pt x="3095" y="499"/>
                    <a:pt x="2168" y="1316"/>
                  </a:cubicBezTo>
                  <a:cubicBezTo>
                    <a:pt x="1001" y="2350"/>
                    <a:pt x="234" y="3784"/>
                    <a:pt x="0" y="5352"/>
                  </a:cubicBezTo>
                  <a:cubicBezTo>
                    <a:pt x="0" y="5405"/>
                    <a:pt x="27" y="5427"/>
                    <a:pt x="93" y="5427"/>
                  </a:cubicBezTo>
                  <a:cubicBezTo>
                    <a:pt x="192" y="5427"/>
                    <a:pt x="380" y="5379"/>
                    <a:pt x="701" y="5319"/>
                  </a:cubicBezTo>
                  <a:cubicBezTo>
                    <a:pt x="867" y="4618"/>
                    <a:pt x="1134" y="3951"/>
                    <a:pt x="1535" y="3384"/>
                  </a:cubicBezTo>
                  <a:cubicBezTo>
                    <a:pt x="1544" y="3370"/>
                    <a:pt x="1551" y="3363"/>
                    <a:pt x="1555" y="3363"/>
                  </a:cubicBezTo>
                  <a:lnTo>
                    <a:pt x="1555" y="3363"/>
                  </a:lnTo>
                  <a:cubicBezTo>
                    <a:pt x="1613" y="3363"/>
                    <a:pt x="1268" y="4509"/>
                    <a:pt x="1268" y="5252"/>
                  </a:cubicBezTo>
                  <a:lnTo>
                    <a:pt x="1668" y="5252"/>
                  </a:lnTo>
                  <a:cubicBezTo>
                    <a:pt x="1735" y="4885"/>
                    <a:pt x="1835" y="4552"/>
                    <a:pt x="1968" y="4218"/>
                  </a:cubicBezTo>
                  <a:cubicBezTo>
                    <a:pt x="1971" y="4205"/>
                    <a:pt x="1974" y="4199"/>
                    <a:pt x="1975" y="4199"/>
                  </a:cubicBezTo>
                  <a:lnTo>
                    <a:pt x="1975" y="4199"/>
                  </a:lnTo>
                  <a:cubicBezTo>
                    <a:pt x="1989" y="4199"/>
                    <a:pt x="1932" y="4739"/>
                    <a:pt x="1902" y="5252"/>
                  </a:cubicBezTo>
                  <a:cubicBezTo>
                    <a:pt x="2202" y="5252"/>
                    <a:pt x="2502" y="5252"/>
                    <a:pt x="2902" y="5285"/>
                  </a:cubicBezTo>
                  <a:cubicBezTo>
                    <a:pt x="4237" y="5419"/>
                    <a:pt x="5537" y="5686"/>
                    <a:pt x="6838" y="6119"/>
                  </a:cubicBezTo>
                  <a:cubicBezTo>
                    <a:pt x="7018" y="5491"/>
                    <a:pt x="7090" y="4755"/>
                    <a:pt x="7127" y="4755"/>
                  </a:cubicBezTo>
                  <a:cubicBezTo>
                    <a:pt x="7131" y="4755"/>
                    <a:pt x="7135" y="4764"/>
                    <a:pt x="7139" y="4785"/>
                  </a:cubicBezTo>
                  <a:cubicBezTo>
                    <a:pt x="7239" y="5252"/>
                    <a:pt x="7272" y="5752"/>
                    <a:pt x="7239" y="6253"/>
                  </a:cubicBezTo>
                  <a:lnTo>
                    <a:pt x="7506" y="6319"/>
                  </a:lnTo>
                  <a:cubicBezTo>
                    <a:pt x="7564" y="5968"/>
                    <a:pt x="7623" y="5668"/>
                    <a:pt x="7636" y="5668"/>
                  </a:cubicBezTo>
                  <a:cubicBezTo>
                    <a:pt x="7638" y="5668"/>
                    <a:pt x="7639" y="5674"/>
                    <a:pt x="7639" y="5686"/>
                  </a:cubicBezTo>
                  <a:cubicBezTo>
                    <a:pt x="7672" y="5919"/>
                    <a:pt x="7672" y="6153"/>
                    <a:pt x="7672" y="6386"/>
                  </a:cubicBezTo>
                  <a:cubicBezTo>
                    <a:pt x="7806" y="6453"/>
                    <a:pt x="7973" y="6486"/>
                    <a:pt x="8139" y="6486"/>
                  </a:cubicBezTo>
                  <a:cubicBezTo>
                    <a:pt x="8273" y="6420"/>
                    <a:pt x="8306" y="4485"/>
                    <a:pt x="8306" y="4118"/>
                  </a:cubicBezTo>
                  <a:cubicBezTo>
                    <a:pt x="8339" y="4718"/>
                    <a:pt x="8606" y="9388"/>
                    <a:pt x="10107" y="9488"/>
                  </a:cubicBezTo>
                  <a:cubicBezTo>
                    <a:pt x="10119" y="9489"/>
                    <a:pt x="10130" y="9490"/>
                    <a:pt x="10142" y="9490"/>
                  </a:cubicBezTo>
                  <a:cubicBezTo>
                    <a:pt x="11004" y="9490"/>
                    <a:pt x="12106" y="7029"/>
                    <a:pt x="11875" y="5219"/>
                  </a:cubicBezTo>
                  <a:cubicBezTo>
                    <a:pt x="11675" y="3351"/>
                    <a:pt x="9974" y="2150"/>
                    <a:pt x="9974" y="2150"/>
                  </a:cubicBezTo>
                  <a:cubicBezTo>
                    <a:pt x="8897" y="631"/>
                    <a:pt x="7325" y="1"/>
                    <a:pt x="57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42"/>
            <p:cNvSpPr/>
            <p:nvPr/>
          </p:nvSpPr>
          <p:spPr>
            <a:xfrm>
              <a:off x="7353200" y="1522995"/>
              <a:ext cx="72872" cy="79729"/>
            </a:xfrm>
            <a:custGeom>
              <a:avLst/>
              <a:gdLst/>
              <a:ahLst/>
              <a:cxnLst/>
              <a:rect l="l" t="t" r="r" b="b"/>
              <a:pathLst>
                <a:path w="3337" h="3651" extrusionOk="0">
                  <a:moveTo>
                    <a:pt x="2204" y="1"/>
                  </a:moveTo>
                  <a:cubicBezTo>
                    <a:pt x="1391" y="1"/>
                    <a:pt x="367" y="1444"/>
                    <a:pt x="367" y="1444"/>
                  </a:cubicBezTo>
                  <a:lnTo>
                    <a:pt x="0" y="3012"/>
                  </a:lnTo>
                  <a:cubicBezTo>
                    <a:pt x="153" y="3418"/>
                    <a:pt x="555" y="3650"/>
                    <a:pt x="960" y="3650"/>
                  </a:cubicBezTo>
                  <a:cubicBezTo>
                    <a:pt x="1087" y="3650"/>
                    <a:pt x="1215" y="3627"/>
                    <a:pt x="1335" y="3579"/>
                  </a:cubicBezTo>
                  <a:cubicBezTo>
                    <a:pt x="2335" y="3212"/>
                    <a:pt x="3336" y="577"/>
                    <a:pt x="2502" y="77"/>
                  </a:cubicBezTo>
                  <a:cubicBezTo>
                    <a:pt x="2408" y="24"/>
                    <a:pt x="2308" y="1"/>
                    <a:pt x="22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42"/>
            <p:cNvSpPr/>
            <p:nvPr/>
          </p:nvSpPr>
          <p:spPr>
            <a:xfrm>
              <a:off x="7365101" y="1541426"/>
              <a:ext cx="36185" cy="49571"/>
            </a:xfrm>
            <a:custGeom>
              <a:avLst/>
              <a:gdLst/>
              <a:ahLst/>
              <a:cxnLst/>
              <a:rect l="l" t="t" r="r" b="b"/>
              <a:pathLst>
                <a:path w="1657" h="2270" extrusionOk="0">
                  <a:moveTo>
                    <a:pt x="1657" y="0"/>
                  </a:moveTo>
                  <a:cubicBezTo>
                    <a:pt x="723" y="67"/>
                    <a:pt x="22" y="1301"/>
                    <a:pt x="22" y="2168"/>
                  </a:cubicBezTo>
                  <a:cubicBezTo>
                    <a:pt x="1" y="2233"/>
                    <a:pt x="35" y="2270"/>
                    <a:pt x="71" y="2270"/>
                  </a:cubicBezTo>
                  <a:cubicBezTo>
                    <a:pt x="90" y="2270"/>
                    <a:pt x="111" y="2259"/>
                    <a:pt x="122" y="2235"/>
                  </a:cubicBezTo>
                  <a:cubicBezTo>
                    <a:pt x="223" y="2035"/>
                    <a:pt x="323" y="1868"/>
                    <a:pt x="456" y="1668"/>
                  </a:cubicBezTo>
                  <a:cubicBezTo>
                    <a:pt x="581" y="1518"/>
                    <a:pt x="763" y="1443"/>
                    <a:pt x="944" y="1443"/>
                  </a:cubicBezTo>
                  <a:cubicBezTo>
                    <a:pt x="1004" y="1443"/>
                    <a:pt x="1065" y="1451"/>
                    <a:pt x="1123" y="1468"/>
                  </a:cubicBezTo>
                  <a:cubicBezTo>
                    <a:pt x="1130" y="1474"/>
                    <a:pt x="1135" y="1477"/>
                    <a:pt x="1139" y="1477"/>
                  </a:cubicBezTo>
                  <a:cubicBezTo>
                    <a:pt x="1157" y="1477"/>
                    <a:pt x="1157" y="1434"/>
                    <a:pt x="1157" y="1434"/>
                  </a:cubicBezTo>
                  <a:cubicBezTo>
                    <a:pt x="1051" y="1355"/>
                    <a:pt x="925" y="1318"/>
                    <a:pt x="801" y="1318"/>
                  </a:cubicBezTo>
                  <a:cubicBezTo>
                    <a:pt x="610" y="1318"/>
                    <a:pt x="424" y="1406"/>
                    <a:pt x="323" y="1568"/>
                  </a:cubicBezTo>
                  <a:cubicBezTo>
                    <a:pt x="523" y="901"/>
                    <a:pt x="990" y="334"/>
                    <a:pt x="1657" y="33"/>
                  </a:cubicBezTo>
                  <a:lnTo>
                    <a:pt x="16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42"/>
            <p:cNvSpPr/>
            <p:nvPr/>
          </p:nvSpPr>
          <p:spPr>
            <a:xfrm>
              <a:off x="5607178" y="3780592"/>
              <a:ext cx="607541" cy="543361"/>
            </a:xfrm>
            <a:custGeom>
              <a:avLst/>
              <a:gdLst/>
              <a:ahLst/>
              <a:cxnLst/>
              <a:rect l="l" t="t" r="r" b="b"/>
              <a:pathLst>
                <a:path w="27821" h="24882" extrusionOk="0">
                  <a:moveTo>
                    <a:pt x="100" y="0"/>
                  </a:moveTo>
                  <a:cubicBezTo>
                    <a:pt x="100" y="0"/>
                    <a:pt x="0" y="6471"/>
                    <a:pt x="34" y="12743"/>
                  </a:cubicBezTo>
                  <a:lnTo>
                    <a:pt x="34" y="13110"/>
                  </a:lnTo>
                  <a:cubicBezTo>
                    <a:pt x="34" y="14044"/>
                    <a:pt x="67" y="14978"/>
                    <a:pt x="67" y="15878"/>
                  </a:cubicBezTo>
                  <a:lnTo>
                    <a:pt x="67" y="16012"/>
                  </a:lnTo>
                  <a:cubicBezTo>
                    <a:pt x="134" y="20348"/>
                    <a:pt x="300" y="23917"/>
                    <a:pt x="634" y="24117"/>
                  </a:cubicBezTo>
                  <a:cubicBezTo>
                    <a:pt x="1336" y="24594"/>
                    <a:pt x="15396" y="24882"/>
                    <a:pt x="22680" y="24882"/>
                  </a:cubicBezTo>
                  <a:cubicBezTo>
                    <a:pt x="25081" y="24882"/>
                    <a:pt x="26746" y="24851"/>
                    <a:pt x="26953" y="24785"/>
                  </a:cubicBezTo>
                  <a:cubicBezTo>
                    <a:pt x="27820" y="24518"/>
                    <a:pt x="27120" y="22016"/>
                    <a:pt x="26186" y="21249"/>
                  </a:cubicBezTo>
                  <a:cubicBezTo>
                    <a:pt x="25218" y="20481"/>
                    <a:pt x="15878" y="16178"/>
                    <a:pt x="15878" y="16178"/>
                  </a:cubicBezTo>
                  <a:lnTo>
                    <a:pt x="15878" y="15912"/>
                  </a:lnTo>
                  <a:lnTo>
                    <a:pt x="15978" y="13276"/>
                  </a:lnTo>
                  <a:lnTo>
                    <a:pt x="16012" y="12776"/>
                  </a:lnTo>
                  <a:lnTo>
                    <a:pt x="16512" y="167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42"/>
            <p:cNvSpPr/>
            <p:nvPr/>
          </p:nvSpPr>
          <p:spPr>
            <a:xfrm>
              <a:off x="5607898" y="4058839"/>
              <a:ext cx="606820" cy="265107"/>
            </a:xfrm>
            <a:custGeom>
              <a:avLst/>
              <a:gdLst/>
              <a:ahLst/>
              <a:cxnLst/>
              <a:rect l="l" t="t" r="r" b="b"/>
              <a:pathLst>
                <a:path w="27788" h="12140" extrusionOk="0">
                  <a:moveTo>
                    <a:pt x="1" y="1"/>
                  </a:moveTo>
                  <a:lnTo>
                    <a:pt x="1" y="368"/>
                  </a:lnTo>
                  <a:cubicBezTo>
                    <a:pt x="1" y="1302"/>
                    <a:pt x="34" y="2236"/>
                    <a:pt x="34" y="3136"/>
                  </a:cubicBezTo>
                  <a:lnTo>
                    <a:pt x="34" y="3270"/>
                  </a:lnTo>
                  <a:cubicBezTo>
                    <a:pt x="101" y="7606"/>
                    <a:pt x="267" y="11175"/>
                    <a:pt x="601" y="11375"/>
                  </a:cubicBezTo>
                  <a:cubicBezTo>
                    <a:pt x="1303" y="11852"/>
                    <a:pt x="15363" y="12140"/>
                    <a:pt x="22647" y="12140"/>
                  </a:cubicBezTo>
                  <a:cubicBezTo>
                    <a:pt x="25048" y="12140"/>
                    <a:pt x="26713" y="12109"/>
                    <a:pt x="26920" y="12043"/>
                  </a:cubicBezTo>
                  <a:cubicBezTo>
                    <a:pt x="27787" y="11776"/>
                    <a:pt x="27087" y="9274"/>
                    <a:pt x="26153" y="8507"/>
                  </a:cubicBezTo>
                  <a:cubicBezTo>
                    <a:pt x="25185" y="7739"/>
                    <a:pt x="15845" y="3436"/>
                    <a:pt x="15845" y="3436"/>
                  </a:cubicBezTo>
                  <a:lnTo>
                    <a:pt x="15845" y="3170"/>
                  </a:lnTo>
                  <a:lnTo>
                    <a:pt x="15945" y="534"/>
                  </a:lnTo>
                  <a:lnTo>
                    <a:pt x="15979" y="3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42"/>
            <p:cNvSpPr/>
            <p:nvPr/>
          </p:nvSpPr>
          <p:spPr>
            <a:xfrm>
              <a:off x="5608619" y="4127319"/>
              <a:ext cx="606100" cy="196581"/>
            </a:xfrm>
            <a:custGeom>
              <a:avLst/>
              <a:gdLst/>
              <a:ahLst/>
              <a:cxnLst/>
              <a:rect l="l" t="t" r="r" b="b"/>
              <a:pathLst>
                <a:path w="27755" h="9002" extrusionOk="0">
                  <a:moveTo>
                    <a:pt x="1" y="0"/>
                  </a:moveTo>
                  <a:lnTo>
                    <a:pt x="1" y="134"/>
                  </a:lnTo>
                  <a:lnTo>
                    <a:pt x="1" y="300"/>
                  </a:lnTo>
                  <a:cubicBezTo>
                    <a:pt x="68" y="4570"/>
                    <a:pt x="234" y="8039"/>
                    <a:pt x="568" y="8273"/>
                  </a:cubicBezTo>
                  <a:cubicBezTo>
                    <a:pt x="935" y="8473"/>
                    <a:pt x="4771" y="8673"/>
                    <a:pt x="9408" y="8806"/>
                  </a:cubicBezTo>
                  <a:cubicBezTo>
                    <a:pt x="13948" y="8929"/>
                    <a:pt x="19258" y="9001"/>
                    <a:pt x="22828" y="9001"/>
                  </a:cubicBezTo>
                  <a:cubicBezTo>
                    <a:pt x="25108" y="9001"/>
                    <a:pt x="26679" y="8972"/>
                    <a:pt x="26887" y="8907"/>
                  </a:cubicBezTo>
                  <a:cubicBezTo>
                    <a:pt x="27754" y="8640"/>
                    <a:pt x="27054" y="6138"/>
                    <a:pt x="26120" y="5371"/>
                  </a:cubicBezTo>
                  <a:cubicBezTo>
                    <a:pt x="25186" y="4603"/>
                    <a:pt x="15846" y="300"/>
                    <a:pt x="15846" y="300"/>
                  </a:cubicBezTo>
                  <a:lnTo>
                    <a:pt x="15846" y="3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42"/>
            <p:cNvSpPr/>
            <p:nvPr/>
          </p:nvSpPr>
          <p:spPr>
            <a:xfrm>
              <a:off x="5645043" y="4294700"/>
              <a:ext cx="547095" cy="7905"/>
            </a:xfrm>
            <a:custGeom>
              <a:avLst/>
              <a:gdLst/>
              <a:ahLst/>
              <a:cxnLst/>
              <a:rect l="l" t="t" r="r" b="b"/>
              <a:pathLst>
                <a:path w="25053" h="362" extrusionOk="0">
                  <a:moveTo>
                    <a:pt x="4046" y="1"/>
                  </a:moveTo>
                  <a:cubicBezTo>
                    <a:pt x="2310" y="1"/>
                    <a:pt x="895" y="13"/>
                    <a:pt x="34" y="41"/>
                  </a:cubicBezTo>
                  <a:cubicBezTo>
                    <a:pt x="1" y="41"/>
                    <a:pt x="1" y="74"/>
                    <a:pt x="34" y="74"/>
                  </a:cubicBezTo>
                  <a:cubicBezTo>
                    <a:pt x="3299" y="260"/>
                    <a:pt x="14529" y="361"/>
                    <a:pt x="21064" y="361"/>
                  </a:cubicBezTo>
                  <a:cubicBezTo>
                    <a:pt x="22740" y="361"/>
                    <a:pt x="24107" y="355"/>
                    <a:pt x="24952" y="341"/>
                  </a:cubicBezTo>
                  <a:cubicBezTo>
                    <a:pt x="25052" y="341"/>
                    <a:pt x="25052" y="274"/>
                    <a:pt x="24952" y="274"/>
                  </a:cubicBezTo>
                  <a:cubicBezTo>
                    <a:pt x="21684" y="169"/>
                    <a:pt x="10584" y="1"/>
                    <a:pt x="404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42"/>
            <p:cNvSpPr/>
            <p:nvPr/>
          </p:nvSpPr>
          <p:spPr>
            <a:xfrm>
              <a:off x="5884704" y="4126446"/>
              <a:ext cx="110017" cy="27843"/>
            </a:xfrm>
            <a:custGeom>
              <a:avLst/>
              <a:gdLst/>
              <a:ahLst/>
              <a:cxnLst/>
              <a:rect l="l" t="t" r="r" b="b"/>
              <a:pathLst>
                <a:path w="5038" h="1275" extrusionOk="0">
                  <a:moveTo>
                    <a:pt x="3543" y="1"/>
                  </a:moveTo>
                  <a:cubicBezTo>
                    <a:pt x="2270" y="1"/>
                    <a:pt x="965" y="349"/>
                    <a:pt x="67" y="1174"/>
                  </a:cubicBezTo>
                  <a:cubicBezTo>
                    <a:pt x="0" y="1208"/>
                    <a:pt x="67" y="1274"/>
                    <a:pt x="134" y="1274"/>
                  </a:cubicBezTo>
                  <a:cubicBezTo>
                    <a:pt x="1702" y="774"/>
                    <a:pt x="3303" y="474"/>
                    <a:pt x="4937" y="340"/>
                  </a:cubicBezTo>
                  <a:cubicBezTo>
                    <a:pt x="5037" y="307"/>
                    <a:pt x="5037" y="140"/>
                    <a:pt x="4937" y="140"/>
                  </a:cubicBezTo>
                  <a:cubicBezTo>
                    <a:pt x="4492" y="49"/>
                    <a:pt x="4020" y="1"/>
                    <a:pt x="354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42"/>
            <p:cNvSpPr/>
            <p:nvPr/>
          </p:nvSpPr>
          <p:spPr>
            <a:xfrm>
              <a:off x="5910472" y="4142081"/>
              <a:ext cx="110454" cy="27690"/>
            </a:xfrm>
            <a:custGeom>
              <a:avLst/>
              <a:gdLst/>
              <a:ahLst/>
              <a:cxnLst/>
              <a:rect l="l" t="t" r="r" b="b"/>
              <a:pathLst>
                <a:path w="5058" h="1268" extrusionOk="0">
                  <a:moveTo>
                    <a:pt x="3560" y="0"/>
                  </a:moveTo>
                  <a:cubicBezTo>
                    <a:pt x="2277" y="0"/>
                    <a:pt x="959" y="336"/>
                    <a:pt x="55" y="1192"/>
                  </a:cubicBezTo>
                  <a:cubicBezTo>
                    <a:pt x="1" y="1219"/>
                    <a:pt x="34" y="1268"/>
                    <a:pt x="84" y="1268"/>
                  </a:cubicBezTo>
                  <a:cubicBezTo>
                    <a:pt x="96" y="1268"/>
                    <a:pt x="109" y="1265"/>
                    <a:pt x="121" y="1259"/>
                  </a:cubicBezTo>
                  <a:cubicBezTo>
                    <a:pt x="1656" y="792"/>
                    <a:pt x="3290" y="458"/>
                    <a:pt x="4925" y="325"/>
                  </a:cubicBezTo>
                  <a:cubicBezTo>
                    <a:pt x="4934" y="327"/>
                    <a:pt x="4942" y="328"/>
                    <a:pt x="4950" y="328"/>
                  </a:cubicBezTo>
                  <a:cubicBezTo>
                    <a:pt x="5058" y="328"/>
                    <a:pt x="5049" y="125"/>
                    <a:pt x="4925" y="125"/>
                  </a:cubicBezTo>
                  <a:cubicBezTo>
                    <a:pt x="4489" y="45"/>
                    <a:pt x="4026" y="0"/>
                    <a:pt x="356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42"/>
            <p:cNvSpPr/>
            <p:nvPr/>
          </p:nvSpPr>
          <p:spPr>
            <a:xfrm>
              <a:off x="5935956" y="4157760"/>
              <a:ext cx="109013" cy="28039"/>
            </a:xfrm>
            <a:custGeom>
              <a:avLst/>
              <a:gdLst/>
              <a:ahLst/>
              <a:cxnLst/>
              <a:rect l="l" t="t" r="r" b="b"/>
              <a:pathLst>
                <a:path w="4992" h="1284" extrusionOk="0">
                  <a:moveTo>
                    <a:pt x="3531" y="1"/>
                  </a:moveTo>
                  <a:cubicBezTo>
                    <a:pt x="2258" y="1"/>
                    <a:pt x="953" y="349"/>
                    <a:pt x="55" y="1175"/>
                  </a:cubicBezTo>
                  <a:cubicBezTo>
                    <a:pt x="1" y="1229"/>
                    <a:pt x="35" y="1284"/>
                    <a:pt x="86" y="1284"/>
                  </a:cubicBezTo>
                  <a:cubicBezTo>
                    <a:pt x="97" y="1284"/>
                    <a:pt x="110" y="1281"/>
                    <a:pt x="122" y="1275"/>
                  </a:cubicBezTo>
                  <a:cubicBezTo>
                    <a:pt x="1656" y="774"/>
                    <a:pt x="3257" y="474"/>
                    <a:pt x="4892" y="341"/>
                  </a:cubicBezTo>
                  <a:cubicBezTo>
                    <a:pt x="4992" y="307"/>
                    <a:pt x="4992" y="174"/>
                    <a:pt x="4925" y="141"/>
                  </a:cubicBezTo>
                  <a:cubicBezTo>
                    <a:pt x="4480" y="50"/>
                    <a:pt x="4008" y="1"/>
                    <a:pt x="353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42"/>
            <p:cNvSpPr/>
            <p:nvPr/>
          </p:nvSpPr>
          <p:spPr>
            <a:xfrm>
              <a:off x="5929143" y="4040692"/>
              <a:ext cx="123840" cy="99164"/>
            </a:xfrm>
            <a:custGeom>
              <a:avLst/>
              <a:gdLst/>
              <a:ahLst/>
              <a:cxnLst/>
              <a:rect l="l" t="t" r="r" b="b"/>
              <a:pathLst>
                <a:path w="5671" h="4541" extrusionOk="0">
                  <a:moveTo>
                    <a:pt x="4132" y="492"/>
                  </a:moveTo>
                  <a:cubicBezTo>
                    <a:pt x="4559" y="492"/>
                    <a:pt x="4871" y="743"/>
                    <a:pt x="4737" y="1532"/>
                  </a:cubicBezTo>
                  <a:cubicBezTo>
                    <a:pt x="4570" y="2533"/>
                    <a:pt x="2969" y="3100"/>
                    <a:pt x="2202" y="3400"/>
                  </a:cubicBezTo>
                  <a:cubicBezTo>
                    <a:pt x="1535" y="3667"/>
                    <a:pt x="867" y="3867"/>
                    <a:pt x="200" y="4134"/>
                  </a:cubicBezTo>
                  <a:cubicBezTo>
                    <a:pt x="701" y="3433"/>
                    <a:pt x="1168" y="2700"/>
                    <a:pt x="1735" y="2032"/>
                  </a:cubicBezTo>
                  <a:cubicBezTo>
                    <a:pt x="2035" y="1699"/>
                    <a:pt x="2302" y="1399"/>
                    <a:pt x="2635" y="1098"/>
                  </a:cubicBezTo>
                  <a:cubicBezTo>
                    <a:pt x="2894" y="877"/>
                    <a:pt x="3602" y="492"/>
                    <a:pt x="4132" y="492"/>
                  </a:cubicBezTo>
                  <a:close/>
                  <a:moveTo>
                    <a:pt x="4040" y="1"/>
                  </a:moveTo>
                  <a:cubicBezTo>
                    <a:pt x="3513" y="1"/>
                    <a:pt x="2952" y="272"/>
                    <a:pt x="2569" y="598"/>
                  </a:cubicBezTo>
                  <a:cubicBezTo>
                    <a:pt x="1401" y="1565"/>
                    <a:pt x="534" y="2833"/>
                    <a:pt x="0" y="4267"/>
                  </a:cubicBezTo>
                  <a:cubicBezTo>
                    <a:pt x="0" y="4301"/>
                    <a:pt x="0" y="4334"/>
                    <a:pt x="33" y="4334"/>
                  </a:cubicBezTo>
                  <a:cubicBezTo>
                    <a:pt x="33" y="4450"/>
                    <a:pt x="134" y="4541"/>
                    <a:pt x="248" y="4541"/>
                  </a:cubicBezTo>
                  <a:cubicBezTo>
                    <a:pt x="265" y="4541"/>
                    <a:pt x="283" y="4539"/>
                    <a:pt x="300" y="4534"/>
                  </a:cubicBezTo>
                  <a:cubicBezTo>
                    <a:pt x="1635" y="4067"/>
                    <a:pt x="3169" y="3700"/>
                    <a:pt x="4303" y="2833"/>
                  </a:cubicBezTo>
                  <a:cubicBezTo>
                    <a:pt x="4970" y="2333"/>
                    <a:pt x="5671" y="1365"/>
                    <a:pt x="5070" y="531"/>
                  </a:cubicBezTo>
                  <a:cubicBezTo>
                    <a:pt x="4801" y="149"/>
                    <a:pt x="4430" y="1"/>
                    <a:pt x="404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42"/>
            <p:cNvSpPr/>
            <p:nvPr/>
          </p:nvSpPr>
          <p:spPr>
            <a:xfrm>
              <a:off x="5802379" y="4060869"/>
              <a:ext cx="135524" cy="78855"/>
            </a:xfrm>
            <a:custGeom>
              <a:avLst/>
              <a:gdLst/>
              <a:ahLst/>
              <a:cxnLst/>
              <a:rect l="l" t="t" r="r" b="b"/>
              <a:pathLst>
                <a:path w="6206" h="3611" extrusionOk="0">
                  <a:moveTo>
                    <a:pt x="1641" y="497"/>
                  </a:moveTo>
                  <a:cubicBezTo>
                    <a:pt x="2114" y="497"/>
                    <a:pt x="2655" y="662"/>
                    <a:pt x="2903" y="808"/>
                  </a:cubicBezTo>
                  <a:cubicBezTo>
                    <a:pt x="3270" y="1008"/>
                    <a:pt x="3637" y="1242"/>
                    <a:pt x="3970" y="1509"/>
                  </a:cubicBezTo>
                  <a:cubicBezTo>
                    <a:pt x="4671" y="2042"/>
                    <a:pt x="5305" y="2610"/>
                    <a:pt x="5939" y="3210"/>
                  </a:cubicBezTo>
                  <a:cubicBezTo>
                    <a:pt x="5271" y="3077"/>
                    <a:pt x="4571" y="3043"/>
                    <a:pt x="3870" y="2943"/>
                  </a:cubicBezTo>
                  <a:cubicBezTo>
                    <a:pt x="3036" y="2810"/>
                    <a:pt x="1335" y="2610"/>
                    <a:pt x="935" y="1709"/>
                  </a:cubicBezTo>
                  <a:cubicBezTo>
                    <a:pt x="541" y="770"/>
                    <a:pt x="1034" y="497"/>
                    <a:pt x="1641" y="497"/>
                  </a:cubicBezTo>
                  <a:close/>
                  <a:moveTo>
                    <a:pt x="1734" y="1"/>
                  </a:moveTo>
                  <a:cubicBezTo>
                    <a:pt x="1171" y="1"/>
                    <a:pt x="636" y="220"/>
                    <a:pt x="401" y="808"/>
                  </a:cubicBezTo>
                  <a:cubicBezTo>
                    <a:pt x="1" y="1809"/>
                    <a:pt x="902" y="2543"/>
                    <a:pt x="1669" y="2876"/>
                  </a:cubicBezTo>
                  <a:cubicBezTo>
                    <a:pt x="3003" y="3477"/>
                    <a:pt x="4538" y="3443"/>
                    <a:pt x="5972" y="3610"/>
                  </a:cubicBezTo>
                  <a:cubicBezTo>
                    <a:pt x="6105" y="3610"/>
                    <a:pt x="6205" y="3477"/>
                    <a:pt x="6172" y="3343"/>
                  </a:cubicBezTo>
                  <a:cubicBezTo>
                    <a:pt x="6205" y="3343"/>
                    <a:pt x="6205" y="3310"/>
                    <a:pt x="6205" y="3277"/>
                  </a:cubicBezTo>
                  <a:cubicBezTo>
                    <a:pt x="5371" y="2009"/>
                    <a:pt x="4204" y="975"/>
                    <a:pt x="2870" y="275"/>
                  </a:cubicBezTo>
                  <a:cubicBezTo>
                    <a:pt x="2539" y="109"/>
                    <a:pt x="2129" y="1"/>
                    <a:pt x="17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42"/>
            <p:cNvSpPr/>
            <p:nvPr/>
          </p:nvSpPr>
          <p:spPr>
            <a:xfrm>
              <a:off x="5608619" y="4133871"/>
              <a:ext cx="205447" cy="185772"/>
            </a:xfrm>
            <a:custGeom>
              <a:avLst/>
              <a:gdLst/>
              <a:ahLst/>
              <a:cxnLst/>
              <a:rect l="l" t="t" r="r" b="b"/>
              <a:pathLst>
                <a:path w="9408" h="8507" extrusionOk="0">
                  <a:moveTo>
                    <a:pt x="1" y="0"/>
                  </a:moveTo>
                  <a:cubicBezTo>
                    <a:pt x="68" y="4270"/>
                    <a:pt x="234" y="7739"/>
                    <a:pt x="568" y="7973"/>
                  </a:cubicBezTo>
                  <a:cubicBezTo>
                    <a:pt x="935" y="8173"/>
                    <a:pt x="4771" y="8373"/>
                    <a:pt x="9408" y="8506"/>
                  </a:cubicBezTo>
                  <a:cubicBezTo>
                    <a:pt x="6639" y="5938"/>
                    <a:pt x="1902" y="1702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42"/>
            <p:cNvSpPr/>
            <p:nvPr/>
          </p:nvSpPr>
          <p:spPr>
            <a:xfrm>
              <a:off x="5498648" y="2237065"/>
              <a:ext cx="478591" cy="1858983"/>
            </a:xfrm>
            <a:custGeom>
              <a:avLst/>
              <a:gdLst/>
              <a:ahLst/>
              <a:cxnLst/>
              <a:rect l="l" t="t" r="r" b="b"/>
              <a:pathLst>
                <a:path w="21916" h="85128" extrusionOk="0">
                  <a:moveTo>
                    <a:pt x="14977" y="0"/>
                  </a:moveTo>
                  <a:lnTo>
                    <a:pt x="0" y="34"/>
                  </a:lnTo>
                  <a:cubicBezTo>
                    <a:pt x="0" y="34"/>
                    <a:pt x="3703" y="41463"/>
                    <a:pt x="4303" y="44632"/>
                  </a:cubicBezTo>
                  <a:cubicBezTo>
                    <a:pt x="4437" y="45366"/>
                    <a:pt x="4537" y="49269"/>
                    <a:pt x="4570" y="54306"/>
                  </a:cubicBezTo>
                  <a:cubicBezTo>
                    <a:pt x="4703" y="65314"/>
                    <a:pt x="4637" y="85128"/>
                    <a:pt x="4637" y="85128"/>
                  </a:cubicBezTo>
                  <a:lnTo>
                    <a:pt x="21916" y="85128"/>
                  </a:lnTo>
                  <a:cubicBezTo>
                    <a:pt x="21916" y="85128"/>
                    <a:pt x="21415" y="50770"/>
                    <a:pt x="20648" y="44465"/>
                  </a:cubicBezTo>
                  <a:cubicBezTo>
                    <a:pt x="19881" y="38127"/>
                    <a:pt x="14977" y="0"/>
                    <a:pt x="14977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42"/>
            <p:cNvSpPr/>
            <p:nvPr/>
          </p:nvSpPr>
          <p:spPr>
            <a:xfrm>
              <a:off x="5613729" y="4027699"/>
              <a:ext cx="348221" cy="7228"/>
            </a:xfrm>
            <a:custGeom>
              <a:avLst/>
              <a:gdLst/>
              <a:ahLst/>
              <a:cxnLst/>
              <a:rect l="l" t="t" r="r" b="b"/>
              <a:pathLst>
                <a:path w="15946" h="331" extrusionOk="0">
                  <a:moveTo>
                    <a:pt x="5613" y="1"/>
                  </a:moveTo>
                  <a:cubicBezTo>
                    <a:pt x="3119" y="1"/>
                    <a:pt x="634" y="26"/>
                    <a:pt x="0" y="126"/>
                  </a:cubicBezTo>
                  <a:cubicBezTo>
                    <a:pt x="0" y="126"/>
                    <a:pt x="0" y="192"/>
                    <a:pt x="0" y="192"/>
                  </a:cubicBezTo>
                  <a:cubicBezTo>
                    <a:pt x="682" y="300"/>
                    <a:pt x="3503" y="330"/>
                    <a:pt x="6174" y="330"/>
                  </a:cubicBezTo>
                  <a:cubicBezTo>
                    <a:pt x="8471" y="330"/>
                    <a:pt x="10658" y="308"/>
                    <a:pt x="11275" y="292"/>
                  </a:cubicBezTo>
                  <a:cubicBezTo>
                    <a:pt x="13977" y="259"/>
                    <a:pt x="13210" y="259"/>
                    <a:pt x="15912" y="192"/>
                  </a:cubicBezTo>
                  <a:cubicBezTo>
                    <a:pt x="15945" y="192"/>
                    <a:pt x="15945" y="126"/>
                    <a:pt x="15912" y="126"/>
                  </a:cubicBezTo>
                  <a:cubicBezTo>
                    <a:pt x="13210" y="59"/>
                    <a:pt x="13977" y="26"/>
                    <a:pt x="11275" y="26"/>
                  </a:cubicBezTo>
                  <a:cubicBezTo>
                    <a:pt x="10608" y="26"/>
                    <a:pt x="8106" y="1"/>
                    <a:pt x="561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42"/>
            <p:cNvSpPr/>
            <p:nvPr/>
          </p:nvSpPr>
          <p:spPr>
            <a:xfrm>
              <a:off x="5546711" y="2280215"/>
              <a:ext cx="127509" cy="1714047"/>
            </a:xfrm>
            <a:custGeom>
              <a:avLst/>
              <a:gdLst/>
              <a:ahLst/>
              <a:cxnLst/>
              <a:rect l="l" t="t" r="r" b="b"/>
              <a:pathLst>
                <a:path w="5839" h="78491" extrusionOk="0">
                  <a:moveTo>
                    <a:pt x="34" y="1"/>
                  </a:moveTo>
                  <a:cubicBezTo>
                    <a:pt x="17" y="1"/>
                    <a:pt x="1" y="9"/>
                    <a:pt x="1" y="26"/>
                  </a:cubicBezTo>
                  <a:cubicBezTo>
                    <a:pt x="801" y="9799"/>
                    <a:pt x="1735" y="19606"/>
                    <a:pt x="3069" y="29347"/>
                  </a:cubicBezTo>
                  <a:cubicBezTo>
                    <a:pt x="3403" y="31748"/>
                    <a:pt x="3770" y="34183"/>
                    <a:pt x="4170" y="36585"/>
                  </a:cubicBezTo>
                  <a:cubicBezTo>
                    <a:pt x="4604" y="39020"/>
                    <a:pt x="5004" y="41455"/>
                    <a:pt x="5171" y="43924"/>
                  </a:cubicBezTo>
                  <a:cubicBezTo>
                    <a:pt x="5371" y="46392"/>
                    <a:pt x="5404" y="48761"/>
                    <a:pt x="5438" y="51196"/>
                  </a:cubicBezTo>
                  <a:lnTo>
                    <a:pt x="5505" y="58701"/>
                  </a:lnTo>
                  <a:cubicBezTo>
                    <a:pt x="5571" y="64272"/>
                    <a:pt x="5605" y="72844"/>
                    <a:pt x="5671" y="78415"/>
                  </a:cubicBezTo>
                  <a:cubicBezTo>
                    <a:pt x="5671" y="78465"/>
                    <a:pt x="5713" y="78490"/>
                    <a:pt x="5755" y="78490"/>
                  </a:cubicBezTo>
                  <a:cubicBezTo>
                    <a:pt x="5796" y="78490"/>
                    <a:pt x="5838" y="78465"/>
                    <a:pt x="5838" y="78415"/>
                  </a:cubicBezTo>
                  <a:cubicBezTo>
                    <a:pt x="5805" y="73445"/>
                    <a:pt x="5771" y="65472"/>
                    <a:pt x="5705" y="60502"/>
                  </a:cubicBezTo>
                  <a:cubicBezTo>
                    <a:pt x="5705" y="58000"/>
                    <a:pt x="5671" y="55499"/>
                    <a:pt x="5671" y="52997"/>
                  </a:cubicBezTo>
                  <a:cubicBezTo>
                    <a:pt x="5671" y="50562"/>
                    <a:pt x="5671" y="48127"/>
                    <a:pt x="5538" y="45692"/>
                  </a:cubicBezTo>
                  <a:cubicBezTo>
                    <a:pt x="5304" y="40788"/>
                    <a:pt x="4304" y="35951"/>
                    <a:pt x="3603" y="31081"/>
                  </a:cubicBezTo>
                  <a:cubicBezTo>
                    <a:pt x="2869" y="26244"/>
                    <a:pt x="2302" y="21341"/>
                    <a:pt x="1769" y="16471"/>
                  </a:cubicBezTo>
                  <a:cubicBezTo>
                    <a:pt x="1168" y="11000"/>
                    <a:pt x="634" y="5496"/>
                    <a:pt x="67" y="26"/>
                  </a:cubicBezTo>
                  <a:cubicBezTo>
                    <a:pt x="67" y="9"/>
                    <a:pt x="51" y="1"/>
                    <a:pt x="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42"/>
            <p:cNvSpPr/>
            <p:nvPr/>
          </p:nvSpPr>
          <p:spPr>
            <a:xfrm>
              <a:off x="5419248" y="2237786"/>
              <a:ext cx="359860" cy="1185187"/>
            </a:xfrm>
            <a:custGeom>
              <a:avLst/>
              <a:gdLst/>
              <a:ahLst/>
              <a:cxnLst/>
              <a:rect l="l" t="t" r="r" b="b"/>
              <a:pathLst>
                <a:path w="16479" h="54273" extrusionOk="0">
                  <a:moveTo>
                    <a:pt x="0" y="1"/>
                  </a:moveTo>
                  <a:cubicBezTo>
                    <a:pt x="0" y="1"/>
                    <a:pt x="7339" y="41430"/>
                    <a:pt x="7939" y="44599"/>
                  </a:cubicBezTo>
                  <a:cubicBezTo>
                    <a:pt x="8073" y="45333"/>
                    <a:pt x="8139" y="49236"/>
                    <a:pt x="8206" y="54273"/>
                  </a:cubicBezTo>
                  <a:lnTo>
                    <a:pt x="16479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42"/>
            <p:cNvSpPr/>
            <p:nvPr/>
          </p:nvSpPr>
          <p:spPr>
            <a:xfrm>
              <a:off x="5177403" y="3772577"/>
              <a:ext cx="599527" cy="581620"/>
            </a:xfrm>
            <a:custGeom>
              <a:avLst/>
              <a:gdLst/>
              <a:ahLst/>
              <a:cxnLst/>
              <a:rect l="l" t="t" r="r" b="b"/>
              <a:pathLst>
                <a:path w="27454" h="26634" extrusionOk="0">
                  <a:moveTo>
                    <a:pt x="1468" y="0"/>
                  </a:moveTo>
                  <a:cubicBezTo>
                    <a:pt x="1468" y="0"/>
                    <a:pt x="935" y="6438"/>
                    <a:pt x="501" y="12709"/>
                  </a:cubicBezTo>
                  <a:lnTo>
                    <a:pt x="501" y="13076"/>
                  </a:lnTo>
                  <a:cubicBezTo>
                    <a:pt x="434" y="14010"/>
                    <a:pt x="401" y="14944"/>
                    <a:pt x="334" y="15812"/>
                  </a:cubicBezTo>
                  <a:lnTo>
                    <a:pt x="334" y="15945"/>
                  </a:lnTo>
                  <a:cubicBezTo>
                    <a:pt x="101" y="20281"/>
                    <a:pt x="1" y="23851"/>
                    <a:pt x="334" y="24117"/>
                  </a:cubicBezTo>
                  <a:cubicBezTo>
                    <a:pt x="1193" y="24754"/>
                    <a:pt x="23462" y="26633"/>
                    <a:pt x="26283" y="26633"/>
                  </a:cubicBezTo>
                  <a:cubicBezTo>
                    <a:pt x="26421" y="26633"/>
                    <a:pt x="26512" y="26629"/>
                    <a:pt x="26553" y="26619"/>
                  </a:cubicBezTo>
                  <a:cubicBezTo>
                    <a:pt x="27453" y="26386"/>
                    <a:pt x="26886" y="23884"/>
                    <a:pt x="25986" y="23050"/>
                  </a:cubicBezTo>
                  <a:cubicBezTo>
                    <a:pt x="25085" y="22216"/>
                    <a:pt x="16079" y="17246"/>
                    <a:pt x="16079" y="17246"/>
                  </a:cubicBezTo>
                  <a:lnTo>
                    <a:pt x="16112" y="16979"/>
                  </a:lnTo>
                  <a:lnTo>
                    <a:pt x="16412" y="14377"/>
                  </a:lnTo>
                  <a:lnTo>
                    <a:pt x="16446" y="13877"/>
                  </a:lnTo>
                  <a:lnTo>
                    <a:pt x="17847" y="1334"/>
                  </a:lnTo>
                  <a:lnTo>
                    <a:pt x="1468" y="0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42"/>
            <p:cNvSpPr/>
            <p:nvPr/>
          </p:nvSpPr>
          <p:spPr>
            <a:xfrm>
              <a:off x="5177403" y="4050104"/>
              <a:ext cx="599527" cy="304087"/>
            </a:xfrm>
            <a:custGeom>
              <a:avLst/>
              <a:gdLst/>
              <a:ahLst/>
              <a:cxnLst/>
              <a:rect l="l" t="t" r="r" b="b"/>
              <a:pathLst>
                <a:path w="27454" h="13925" extrusionOk="0">
                  <a:moveTo>
                    <a:pt x="501" y="0"/>
                  </a:moveTo>
                  <a:lnTo>
                    <a:pt x="501" y="367"/>
                  </a:lnTo>
                  <a:cubicBezTo>
                    <a:pt x="434" y="1301"/>
                    <a:pt x="401" y="2235"/>
                    <a:pt x="334" y="3103"/>
                  </a:cubicBezTo>
                  <a:lnTo>
                    <a:pt x="334" y="3236"/>
                  </a:lnTo>
                  <a:cubicBezTo>
                    <a:pt x="101" y="7572"/>
                    <a:pt x="1" y="11142"/>
                    <a:pt x="334" y="11408"/>
                  </a:cubicBezTo>
                  <a:cubicBezTo>
                    <a:pt x="1193" y="12045"/>
                    <a:pt x="23462" y="13924"/>
                    <a:pt x="26283" y="13924"/>
                  </a:cubicBezTo>
                  <a:cubicBezTo>
                    <a:pt x="26421" y="13924"/>
                    <a:pt x="26512" y="13920"/>
                    <a:pt x="26553" y="13910"/>
                  </a:cubicBezTo>
                  <a:cubicBezTo>
                    <a:pt x="27453" y="13677"/>
                    <a:pt x="26886" y="11175"/>
                    <a:pt x="25986" y="10341"/>
                  </a:cubicBezTo>
                  <a:cubicBezTo>
                    <a:pt x="25085" y="9507"/>
                    <a:pt x="16079" y="4537"/>
                    <a:pt x="16079" y="4537"/>
                  </a:cubicBezTo>
                  <a:lnTo>
                    <a:pt x="16112" y="4270"/>
                  </a:lnTo>
                  <a:lnTo>
                    <a:pt x="16412" y="1668"/>
                  </a:lnTo>
                  <a:lnTo>
                    <a:pt x="16446" y="1168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42"/>
            <p:cNvSpPr/>
            <p:nvPr/>
          </p:nvSpPr>
          <p:spPr>
            <a:xfrm>
              <a:off x="5177403" y="4117842"/>
              <a:ext cx="599527" cy="236347"/>
            </a:xfrm>
            <a:custGeom>
              <a:avLst/>
              <a:gdLst/>
              <a:ahLst/>
              <a:cxnLst/>
              <a:rect l="l" t="t" r="r" b="b"/>
              <a:pathLst>
                <a:path w="27454" h="10823" extrusionOk="0">
                  <a:moveTo>
                    <a:pt x="334" y="1"/>
                  </a:moveTo>
                  <a:lnTo>
                    <a:pt x="334" y="134"/>
                  </a:lnTo>
                  <a:cubicBezTo>
                    <a:pt x="101" y="4470"/>
                    <a:pt x="1" y="8040"/>
                    <a:pt x="334" y="8306"/>
                  </a:cubicBezTo>
                  <a:cubicBezTo>
                    <a:pt x="1193" y="8943"/>
                    <a:pt x="23462" y="10822"/>
                    <a:pt x="26283" y="10822"/>
                  </a:cubicBezTo>
                  <a:cubicBezTo>
                    <a:pt x="26421" y="10822"/>
                    <a:pt x="26512" y="10818"/>
                    <a:pt x="26553" y="10808"/>
                  </a:cubicBezTo>
                  <a:cubicBezTo>
                    <a:pt x="27453" y="10575"/>
                    <a:pt x="26886" y="8073"/>
                    <a:pt x="26019" y="7239"/>
                  </a:cubicBezTo>
                  <a:cubicBezTo>
                    <a:pt x="25118" y="6405"/>
                    <a:pt x="16112" y="1435"/>
                    <a:pt x="16112" y="1435"/>
                  </a:cubicBezTo>
                  <a:lnTo>
                    <a:pt x="16145" y="1168"/>
                  </a:lnTo>
                  <a:lnTo>
                    <a:pt x="334" y="1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42"/>
            <p:cNvSpPr/>
            <p:nvPr/>
          </p:nvSpPr>
          <p:spPr>
            <a:xfrm>
              <a:off x="5209460" y="4289022"/>
              <a:ext cx="545610" cy="45182"/>
            </a:xfrm>
            <a:custGeom>
              <a:avLst/>
              <a:gdLst/>
              <a:ahLst/>
              <a:cxnLst/>
              <a:rect l="l" t="t" r="r" b="b"/>
              <a:pathLst>
                <a:path w="24985" h="2069" extrusionOk="0">
                  <a:moveTo>
                    <a:pt x="34" y="0"/>
                  </a:moveTo>
                  <a:cubicBezTo>
                    <a:pt x="0" y="0"/>
                    <a:pt x="0" y="0"/>
                    <a:pt x="34" y="34"/>
                  </a:cubicBezTo>
                  <a:cubicBezTo>
                    <a:pt x="4103" y="568"/>
                    <a:pt x="20748" y="1835"/>
                    <a:pt x="24885" y="2069"/>
                  </a:cubicBezTo>
                  <a:cubicBezTo>
                    <a:pt x="24985" y="2069"/>
                    <a:pt x="24985" y="2002"/>
                    <a:pt x="24885" y="2002"/>
                  </a:cubicBezTo>
                  <a:cubicBezTo>
                    <a:pt x="20782" y="1535"/>
                    <a:pt x="4137" y="134"/>
                    <a:pt x="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42"/>
            <p:cNvSpPr/>
            <p:nvPr/>
          </p:nvSpPr>
          <p:spPr>
            <a:xfrm>
              <a:off x="5459406" y="4141688"/>
              <a:ext cx="111371" cy="22951"/>
            </a:xfrm>
            <a:custGeom>
              <a:avLst/>
              <a:gdLst/>
              <a:ahLst/>
              <a:cxnLst/>
              <a:rect l="l" t="t" r="r" b="b"/>
              <a:pathLst>
                <a:path w="5100" h="1051" extrusionOk="0">
                  <a:moveTo>
                    <a:pt x="3141" y="1"/>
                  </a:moveTo>
                  <a:cubicBezTo>
                    <a:pt x="2017" y="1"/>
                    <a:pt x="886" y="280"/>
                    <a:pt x="29" y="943"/>
                  </a:cubicBezTo>
                  <a:cubicBezTo>
                    <a:pt x="0" y="972"/>
                    <a:pt x="21" y="1050"/>
                    <a:pt x="70" y="1050"/>
                  </a:cubicBezTo>
                  <a:cubicBezTo>
                    <a:pt x="78" y="1050"/>
                    <a:pt x="86" y="1048"/>
                    <a:pt x="96" y="1043"/>
                  </a:cubicBezTo>
                  <a:cubicBezTo>
                    <a:pt x="1697" y="676"/>
                    <a:pt x="3331" y="476"/>
                    <a:pt x="4966" y="443"/>
                  </a:cubicBezTo>
                  <a:cubicBezTo>
                    <a:pt x="5066" y="443"/>
                    <a:pt x="5099" y="276"/>
                    <a:pt x="4966" y="243"/>
                  </a:cubicBezTo>
                  <a:cubicBezTo>
                    <a:pt x="4393" y="87"/>
                    <a:pt x="3768" y="1"/>
                    <a:pt x="314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42"/>
            <p:cNvSpPr/>
            <p:nvPr/>
          </p:nvSpPr>
          <p:spPr>
            <a:xfrm>
              <a:off x="5483602" y="4159354"/>
              <a:ext cx="111218" cy="22798"/>
            </a:xfrm>
            <a:custGeom>
              <a:avLst/>
              <a:gdLst/>
              <a:ahLst/>
              <a:cxnLst/>
              <a:rect l="l" t="t" r="r" b="b"/>
              <a:pathLst>
                <a:path w="5093" h="1044" extrusionOk="0">
                  <a:moveTo>
                    <a:pt x="3115" y="1"/>
                  </a:moveTo>
                  <a:cubicBezTo>
                    <a:pt x="2008" y="1"/>
                    <a:pt x="899" y="281"/>
                    <a:pt x="55" y="935"/>
                  </a:cubicBezTo>
                  <a:cubicBezTo>
                    <a:pt x="1" y="989"/>
                    <a:pt x="35" y="1044"/>
                    <a:pt x="68" y="1044"/>
                  </a:cubicBezTo>
                  <a:cubicBezTo>
                    <a:pt x="75" y="1044"/>
                    <a:pt x="82" y="1041"/>
                    <a:pt x="89" y="1035"/>
                  </a:cubicBezTo>
                  <a:cubicBezTo>
                    <a:pt x="1690" y="668"/>
                    <a:pt x="3324" y="468"/>
                    <a:pt x="4959" y="468"/>
                  </a:cubicBezTo>
                  <a:cubicBezTo>
                    <a:pt x="5059" y="435"/>
                    <a:pt x="5092" y="268"/>
                    <a:pt x="4992" y="268"/>
                  </a:cubicBezTo>
                  <a:cubicBezTo>
                    <a:pt x="4403" y="96"/>
                    <a:pt x="3760" y="1"/>
                    <a:pt x="311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42"/>
            <p:cNvSpPr/>
            <p:nvPr/>
          </p:nvSpPr>
          <p:spPr>
            <a:xfrm>
              <a:off x="5507644" y="4176649"/>
              <a:ext cx="111197" cy="22995"/>
            </a:xfrm>
            <a:custGeom>
              <a:avLst/>
              <a:gdLst/>
              <a:ahLst/>
              <a:cxnLst/>
              <a:rect l="l" t="t" r="r" b="b"/>
              <a:pathLst>
                <a:path w="5092" h="1053" extrusionOk="0">
                  <a:moveTo>
                    <a:pt x="3167" y="1"/>
                  </a:moveTo>
                  <a:cubicBezTo>
                    <a:pt x="2043" y="1"/>
                    <a:pt x="911" y="280"/>
                    <a:pt x="55" y="943"/>
                  </a:cubicBezTo>
                  <a:cubicBezTo>
                    <a:pt x="1" y="998"/>
                    <a:pt x="35" y="1052"/>
                    <a:pt x="86" y="1052"/>
                  </a:cubicBezTo>
                  <a:cubicBezTo>
                    <a:pt x="97" y="1052"/>
                    <a:pt x="109" y="1050"/>
                    <a:pt x="122" y="1044"/>
                  </a:cubicBezTo>
                  <a:cubicBezTo>
                    <a:pt x="1690" y="677"/>
                    <a:pt x="3324" y="476"/>
                    <a:pt x="4959" y="476"/>
                  </a:cubicBezTo>
                  <a:cubicBezTo>
                    <a:pt x="5092" y="443"/>
                    <a:pt x="5092" y="276"/>
                    <a:pt x="4992" y="243"/>
                  </a:cubicBezTo>
                  <a:cubicBezTo>
                    <a:pt x="4418" y="88"/>
                    <a:pt x="3794" y="1"/>
                    <a:pt x="316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42"/>
            <p:cNvSpPr/>
            <p:nvPr/>
          </p:nvSpPr>
          <p:spPr>
            <a:xfrm>
              <a:off x="5504456" y="4060629"/>
              <a:ext cx="127509" cy="93268"/>
            </a:xfrm>
            <a:custGeom>
              <a:avLst/>
              <a:gdLst/>
              <a:ahLst/>
              <a:cxnLst/>
              <a:rect l="l" t="t" r="r" b="b"/>
              <a:pathLst>
                <a:path w="5839" h="4271" extrusionOk="0">
                  <a:moveTo>
                    <a:pt x="4306" y="501"/>
                  </a:moveTo>
                  <a:cubicBezTo>
                    <a:pt x="4780" y="501"/>
                    <a:pt x="5129" y="759"/>
                    <a:pt x="4938" y="1586"/>
                  </a:cubicBezTo>
                  <a:cubicBezTo>
                    <a:pt x="4671" y="2554"/>
                    <a:pt x="3036" y="3021"/>
                    <a:pt x="2236" y="3254"/>
                  </a:cubicBezTo>
                  <a:cubicBezTo>
                    <a:pt x="1569" y="3454"/>
                    <a:pt x="902" y="3621"/>
                    <a:pt x="234" y="3855"/>
                  </a:cubicBezTo>
                  <a:cubicBezTo>
                    <a:pt x="768" y="3188"/>
                    <a:pt x="1302" y="2487"/>
                    <a:pt x="1902" y="1853"/>
                  </a:cubicBezTo>
                  <a:cubicBezTo>
                    <a:pt x="2202" y="1553"/>
                    <a:pt x="2503" y="1286"/>
                    <a:pt x="2836" y="1019"/>
                  </a:cubicBezTo>
                  <a:cubicBezTo>
                    <a:pt x="3115" y="810"/>
                    <a:pt x="3786" y="501"/>
                    <a:pt x="4306" y="501"/>
                  </a:cubicBezTo>
                  <a:close/>
                  <a:moveTo>
                    <a:pt x="4191" y="1"/>
                  </a:moveTo>
                  <a:cubicBezTo>
                    <a:pt x="3706" y="1"/>
                    <a:pt x="3186" y="207"/>
                    <a:pt x="2803" y="486"/>
                  </a:cubicBezTo>
                  <a:cubicBezTo>
                    <a:pt x="1602" y="1386"/>
                    <a:pt x="635" y="2587"/>
                    <a:pt x="1" y="3988"/>
                  </a:cubicBezTo>
                  <a:cubicBezTo>
                    <a:pt x="1" y="4022"/>
                    <a:pt x="1" y="4055"/>
                    <a:pt x="34" y="4055"/>
                  </a:cubicBezTo>
                  <a:cubicBezTo>
                    <a:pt x="34" y="4139"/>
                    <a:pt x="105" y="4270"/>
                    <a:pt x="207" y="4270"/>
                  </a:cubicBezTo>
                  <a:cubicBezTo>
                    <a:pt x="226" y="4270"/>
                    <a:pt x="247" y="4266"/>
                    <a:pt x="268" y="4255"/>
                  </a:cubicBezTo>
                  <a:cubicBezTo>
                    <a:pt x="1669" y="3888"/>
                    <a:pt x="3203" y="3655"/>
                    <a:pt x="4404" y="2854"/>
                  </a:cubicBezTo>
                  <a:cubicBezTo>
                    <a:pt x="5105" y="2387"/>
                    <a:pt x="5838" y="1486"/>
                    <a:pt x="5305" y="619"/>
                  </a:cubicBezTo>
                  <a:cubicBezTo>
                    <a:pt x="5050" y="173"/>
                    <a:pt x="4635" y="1"/>
                    <a:pt x="419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42"/>
            <p:cNvSpPr/>
            <p:nvPr/>
          </p:nvSpPr>
          <p:spPr>
            <a:xfrm>
              <a:off x="5379898" y="4068185"/>
              <a:ext cx="133340" cy="85472"/>
            </a:xfrm>
            <a:custGeom>
              <a:avLst/>
              <a:gdLst/>
              <a:ahLst/>
              <a:cxnLst/>
              <a:rect l="l" t="t" r="r" b="b"/>
              <a:pathLst>
                <a:path w="6106" h="3914" extrusionOk="0">
                  <a:moveTo>
                    <a:pt x="1625" y="493"/>
                  </a:moveTo>
                  <a:cubicBezTo>
                    <a:pt x="2123" y="493"/>
                    <a:pt x="2731" y="714"/>
                    <a:pt x="3003" y="874"/>
                  </a:cubicBezTo>
                  <a:cubicBezTo>
                    <a:pt x="3337" y="1107"/>
                    <a:pt x="3670" y="1374"/>
                    <a:pt x="4004" y="1641"/>
                  </a:cubicBezTo>
                  <a:cubicBezTo>
                    <a:pt x="4671" y="2241"/>
                    <a:pt x="5271" y="2842"/>
                    <a:pt x="5872" y="3509"/>
                  </a:cubicBezTo>
                  <a:cubicBezTo>
                    <a:pt x="5171" y="3342"/>
                    <a:pt x="4471" y="3209"/>
                    <a:pt x="3770" y="3075"/>
                  </a:cubicBezTo>
                  <a:cubicBezTo>
                    <a:pt x="2970" y="2908"/>
                    <a:pt x="1302" y="2608"/>
                    <a:pt x="968" y="1641"/>
                  </a:cubicBezTo>
                  <a:cubicBezTo>
                    <a:pt x="673" y="754"/>
                    <a:pt x="1084" y="493"/>
                    <a:pt x="1625" y="493"/>
                  </a:cubicBezTo>
                  <a:close/>
                  <a:moveTo>
                    <a:pt x="1702" y="0"/>
                  </a:moveTo>
                  <a:cubicBezTo>
                    <a:pt x="1204" y="0"/>
                    <a:pt x="733" y="194"/>
                    <a:pt x="468" y="707"/>
                  </a:cubicBezTo>
                  <a:cubicBezTo>
                    <a:pt x="1" y="1674"/>
                    <a:pt x="868" y="2475"/>
                    <a:pt x="1602" y="2875"/>
                  </a:cubicBezTo>
                  <a:cubicBezTo>
                    <a:pt x="2903" y="3542"/>
                    <a:pt x="4437" y="3642"/>
                    <a:pt x="5838" y="3909"/>
                  </a:cubicBezTo>
                  <a:cubicBezTo>
                    <a:pt x="5853" y="3912"/>
                    <a:pt x="5867" y="3913"/>
                    <a:pt x="5880" y="3913"/>
                  </a:cubicBezTo>
                  <a:cubicBezTo>
                    <a:pt x="6016" y="3913"/>
                    <a:pt x="6072" y="3767"/>
                    <a:pt x="6072" y="3676"/>
                  </a:cubicBezTo>
                  <a:cubicBezTo>
                    <a:pt x="6105" y="3642"/>
                    <a:pt x="6105" y="3609"/>
                    <a:pt x="6105" y="3609"/>
                  </a:cubicBezTo>
                  <a:cubicBezTo>
                    <a:pt x="5371" y="2275"/>
                    <a:pt x="4271" y="1140"/>
                    <a:pt x="2970" y="373"/>
                  </a:cubicBezTo>
                  <a:cubicBezTo>
                    <a:pt x="2609" y="153"/>
                    <a:pt x="2144" y="0"/>
                    <a:pt x="170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42"/>
            <p:cNvSpPr/>
            <p:nvPr/>
          </p:nvSpPr>
          <p:spPr>
            <a:xfrm>
              <a:off x="5167926" y="2237065"/>
              <a:ext cx="658532" cy="1879379"/>
            </a:xfrm>
            <a:custGeom>
              <a:avLst/>
              <a:gdLst/>
              <a:ahLst/>
              <a:cxnLst/>
              <a:rect l="l" t="t" r="r" b="b"/>
              <a:pathLst>
                <a:path w="30156" h="86062" extrusionOk="0">
                  <a:moveTo>
                    <a:pt x="9041" y="0"/>
                  </a:moveTo>
                  <a:cubicBezTo>
                    <a:pt x="9041" y="0"/>
                    <a:pt x="5038" y="39028"/>
                    <a:pt x="4804" y="45066"/>
                  </a:cubicBezTo>
                  <a:cubicBezTo>
                    <a:pt x="4704" y="47434"/>
                    <a:pt x="1" y="85328"/>
                    <a:pt x="1" y="85328"/>
                  </a:cubicBezTo>
                  <a:lnTo>
                    <a:pt x="17280" y="86062"/>
                  </a:lnTo>
                  <a:cubicBezTo>
                    <a:pt x="17280" y="86062"/>
                    <a:pt x="19915" y="52138"/>
                    <a:pt x="20082" y="45766"/>
                  </a:cubicBezTo>
                  <a:cubicBezTo>
                    <a:pt x="20149" y="42564"/>
                    <a:pt x="22150" y="16746"/>
                    <a:pt x="22150" y="16746"/>
                  </a:cubicBezTo>
                  <a:cubicBezTo>
                    <a:pt x="23551" y="15945"/>
                    <a:pt x="25019" y="15278"/>
                    <a:pt x="26553" y="14744"/>
                  </a:cubicBezTo>
                  <a:cubicBezTo>
                    <a:pt x="28821" y="9007"/>
                    <a:pt x="30156" y="0"/>
                    <a:pt x="30156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42"/>
            <p:cNvSpPr/>
            <p:nvPr/>
          </p:nvSpPr>
          <p:spPr>
            <a:xfrm>
              <a:off x="5188322" y="4032066"/>
              <a:ext cx="347500" cy="17317"/>
            </a:xfrm>
            <a:custGeom>
              <a:avLst/>
              <a:gdLst/>
              <a:ahLst/>
              <a:cxnLst/>
              <a:rect l="l" t="t" r="r" b="b"/>
              <a:pathLst>
                <a:path w="15913" h="793" extrusionOk="0">
                  <a:moveTo>
                    <a:pt x="878" y="0"/>
                  </a:moveTo>
                  <a:cubicBezTo>
                    <a:pt x="490" y="0"/>
                    <a:pt x="197" y="8"/>
                    <a:pt x="34" y="26"/>
                  </a:cubicBezTo>
                  <a:cubicBezTo>
                    <a:pt x="1" y="26"/>
                    <a:pt x="1" y="92"/>
                    <a:pt x="34" y="92"/>
                  </a:cubicBezTo>
                  <a:cubicBezTo>
                    <a:pt x="1268" y="359"/>
                    <a:pt x="9941" y="626"/>
                    <a:pt x="11276" y="693"/>
                  </a:cubicBezTo>
                  <a:cubicBezTo>
                    <a:pt x="13944" y="760"/>
                    <a:pt x="13177" y="726"/>
                    <a:pt x="15879" y="793"/>
                  </a:cubicBezTo>
                  <a:cubicBezTo>
                    <a:pt x="15912" y="760"/>
                    <a:pt x="15912" y="726"/>
                    <a:pt x="15879" y="693"/>
                  </a:cubicBezTo>
                  <a:cubicBezTo>
                    <a:pt x="13177" y="526"/>
                    <a:pt x="13978" y="526"/>
                    <a:pt x="11276" y="393"/>
                  </a:cubicBezTo>
                  <a:cubicBezTo>
                    <a:pt x="10117" y="335"/>
                    <a:pt x="3430" y="0"/>
                    <a:pt x="87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42"/>
            <p:cNvSpPr/>
            <p:nvPr/>
          </p:nvSpPr>
          <p:spPr>
            <a:xfrm>
              <a:off x="5221842" y="2286308"/>
              <a:ext cx="179941" cy="1698106"/>
            </a:xfrm>
            <a:custGeom>
              <a:avLst/>
              <a:gdLst/>
              <a:ahLst/>
              <a:cxnLst/>
              <a:rect l="l" t="t" r="r" b="b"/>
              <a:pathLst>
                <a:path w="8240" h="77761" extrusionOk="0">
                  <a:moveTo>
                    <a:pt x="8197" y="0"/>
                  </a:moveTo>
                  <a:cubicBezTo>
                    <a:pt x="8170" y="0"/>
                    <a:pt x="8139" y="25"/>
                    <a:pt x="8139" y="80"/>
                  </a:cubicBezTo>
                  <a:cubicBezTo>
                    <a:pt x="7339" y="9887"/>
                    <a:pt x="6538" y="19728"/>
                    <a:pt x="5638" y="29535"/>
                  </a:cubicBezTo>
                  <a:cubicBezTo>
                    <a:pt x="4704" y="39375"/>
                    <a:pt x="3670" y="49249"/>
                    <a:pt x="2369" y="59056"/>
                  </a:cubicBezTo>
                  <a:cubicBezTo>
                    <a:pt x="1668" y="64526"/>
                    <a:pt x="868" y="72265"/>
                    <a:pt x="0" y="77736"/>
                  </a:cubicBezTo>
                  <a:cubicBezTo>
                    <a:pt x="0" y="77752"/>
                    <a:pt x="17" y="77761"/>
                    <a:pt x="34" y="77761"/>
                  </a:cubicBezTo>
                  <a:cubicBezTo>
                    <a:pt x="50" y="77761"/>
                    <a:pt x="67" y="77752"/>
                    <a:pt x="67" y="77736"/>
                  </a:cubicBezTo>
                  <a:cubicBezTo>
                    <a:pt x="1802" y="68029"/>
                    <a:pt x="3103" y="55987"/>
                    <a:pt x="4170" y="46180"/>
                  </a:cubicBezTo>
                  <a:cubicBezTo>
                    <a:pt x="5271" y="36373"/>
                    <a:pt x="6171" y="26566"/>
                    <a:pt x="6939" y="16725"/>
                  </a:cubicBezTo>
                  <a:cubicBezTo>
                    <a:pt x="7406" y="11155"/>
                    <a:pt x="7806" y="5617"/>
                    <a:pt x="8240" y="47"/>
                  </a:cubicBezTo>
                  <a:cubicBezTo>
                    <a:pt x="8240" y="17"/>
                    <a:pt x="8219" y="0"/>
                    <a:pt x="819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42"/>
            <p:cNvSpPr/>
            <p:nvPr/>
          </p:nvSpPr>
          <p:spPr>
            <a:xfrm>
              <a:off x="5649716" y="2549989"/>
              <a:ext cx="118774" cy="55096"/>
            </a:xfrm>
            <a:custGeom>
              <a:avLst/>
              <a:gdLst/>
              <a:ahLst/>
              <a:cxnLst/>
              <a:rect l="l" t="t" r="r" b="b"/>
              <a:pathLst>
                <a:path w="5439" h="2523" extrusionOk="0">
                  <a:moveTo>
                    <a:pt x="5277" y="0"/>
                  </a:moveTo>
                  <a:cubicBezTo>
                    <a:pt x="5261" y="0"/>
                    <a:pt x="5243" y="4"/>
                    <a:pt x="5224" y="14"/>
                  </a:cubicBezTo>
                  <a:cubicBezTo>
                    <a:pt x="3456" y="648"/>
                    <a:pt x="1722" y="1448"/>
                    <a:pt x="87" y="2416"/>
                  </a:cubicBezTo>
                  <a:cubicBezTo>
                    <a:pt x="1" y="2444"/>
                    <a:pt x="38" y="2522"/>
                    <a:pt x="93" y="2522"/>
                  </a:cubicBezTo>
                  <a:cubicBezTo>
                    <a:pt x="102" y="2522"/>
                    <a:pt x="111" y="2520"/>
                    <a:pt x="120" y="2516"/>
                  </a:cubicBezTo>
                  <a:cubicBezTo>
                    <a:pt x="1855" y="1782"/>
                    <a:pt x="3623" y="1048"/>
                    <a:pt x="5324" y="214"/>
                  </a:cubicBezTo>
                  <a:cubicBezTo>
                    <a:pt x="5439" y="157"/>
                    <a:pt x="5381" y="0"/>
                    <a:pt x="527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42"/>
            <p:cNvSpPr/>
            <p:nvPr/>
          </p:nvSpPr>
          <p:spPr>
            <a:xfrm>
              <a:off x="5688018" y="2288120"/>
              <a:ext cx="93268" cy="255106"/>
            </a:xfrm>
            <a:custGeom>
              <a:avLst/>
              <a:gdLst/>
              <a:ahLst/>
              <a:cxnLst/>
              <a:rect l="l" t="t" r="r" b="b"/>
              <a:pathLst>
                <a:path w="4271" h="11682" extrusionOk="0">
                  <a:moveTo>
                    <a:pt x="3966" y="1"/>
                  </a:moveTo>
                  <a:cubicBezTo>
                    <a:pt x="3941" y="1"/>
                    <a:pt x="3922" y="19"/>
                    <a:pt x="3937" y="64"/>
                  </a:cubicBezTo>
                  <a:cubicBezTo>
                    <a:pt x="3937" y="2099"/>
                    <a:pt x="3804" y="3933"/>
                    <a:pt x="3637" y="5868"/>
                  </a:cubicBezTo>
                  <a:cubicBezTo>
                    <a:pt x="3540" y="6737"/>
                    <a:pt x="2886" y="11358"/>
                    <a:pt x="1433" y="11358"/>
                  </a:cubicBezTo>
                  <a:cubicBezTo>
                    <a:pt x="1379" y="11358"/>
                    <a:pt x="1324" y="11352"/>
                    <a:pt x="1268" y="11339"/>
                  </a:cubicBezTo>
                  <a:cubicBezTo>
                    <a:pt x="1002" y="11305"/>
                    <a:pt x="868" y="11038"/>
                    <a:pt x="868" y="10638"/>
                  </a:cubicBezTo>
                  <a:cubicBezTo>
                    <a:pt x="868" y="10138"/>
                    <a:pt x="935" y="9637"/>
                    <a:pt x="1068" y="9137"/>
                  </a:cubicBezTo>
                  <a:cubicBezTo>
                    <a:pt x="1235" y="8070"/>
                    <a:pt x="1369" y="7036"/>
                    <a:pt x="1469" y="6001"/>
                  </a:cubicBezTo>
                  <a:cubicBezTo>
                    <a:pt x="1669" y="4033"/>
                    <a:pt x="1635" y="2065"/>
                    <a:pt x="1402" y="131"/>
                  </a:cubicBezTo>
                  <a:cubicBezTo>
                    <a:pt x="1402" y="97"/>
                    <a:pt x="1377" y="81"/>
                    <a:pt x="1352" y="81"/>
                  </a:cubicBezTo>
                  <a:cubicBezTo>
                    <a:pt x="1327" y="81"/>
                    <a:pt x="1302" y="97"/>
                    <a:pt x="1302" y="131"/>
                  </a:cubicBezTo>
                  <a:cubicBezTo>
                    <a:pt x="1335" y="2833"/>
                    <a:pt x="1202" y="5534"/>
                    <a:pt x="835" y="8236"/>
                  </a:cubicBezTo>
                  <a:cubicBezTo>
                    <a:pt x="635" y="9537"/>
                    <a:pt x="1" y="11472"/>
                    <a:pt x="1335" y="11672"/>
                  </a:cubicBezTo>
                  <a:cubicBezTo>
                    <a:pt x="1375" y="11678"/>
                    <a:pt x="1414" y="11681"/>
                    <a:pt x="1452" y="11681"/>
                  </a:cubicBezTo>
                  <a:cubicBezTo>
                    <a:pt x="2722" y="11681"/>
                    <a:pt x="3575" y="8578"/>
                    <a:pt x="3737" y="7736"/>
                  </a:cubicBezTo>
                  <a:cubicBezTo>
                    <a:pt x="4171" y="5201"/>
                    <a:pt x="4271" y="2599"/>
                    <a:pt x="4037" y="64"/>
                  </a:cubicBezTo>
                  <a:cubicBezTo>
                    <a:pt x="4037" y="27"/>
                    <a:pt x="3997" y="1"/>
                    <a:pt x="396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42"/>
            <p:cNvSpPr/>
            <p:nvPr/>
          </p:nvSpPr>
          <p:spPr>
            <a:xfrm>
              <a:off x="5705510" y="2536560"/>
              <a:ext cx="18671" cy="44090"/>
            </a:xfrm>
            <a:custGeom>
              <a:avLst/>
              <a:gdLst/>
              <a:ahLst/>
              <a:cxnLst/>
              <a:rect l="l" t="t" r="r" b="b"/>
              <a:pathLst>
                <a:path w="855" h="2019" extrusionOk="0">
                  <a:moveTo>
                    <a:pt x="666" y="1"/>
                  </a:moveTo>
                  <a:cubicBezTo>
                    <a:pt x="604" y="1"/>
                    <a:pt x="540" y="30"/>
                    <a:pt x="501" y="95"/>
                  </a:cubicBezTo>
                  <a:cubicBezTo>
                    <a:pt x="367" y="429"/>
                    <a:pt x="267" y="796"/>
                    <a:pt x="167" y="1129"/>
                  </a:cubicBezTo>
                  <a:cubicBezTo>
                    <a:pt x="67" y="1396"/>
                    <a:pt x="0" y="1696"/>
                    <a:pt x="0" y="1963"/>
                  </a:cubicBezTo>
                  <a:cubicBezTo>
                    <a:pt x="20" y="2002"/>
                    <a:pt x="51" y="2018"/>
                    <a:pt x="80" y="2018"/>
                  </a:cubicBezTo>
                  <a:cubicBezTo>
                    <a:pt x="101" y="2018"/>
                    <a:pt x="120" y="2010"/>
                    <a:pt x="134" y="1996"/>
                  </a:cubicBezTo>
                  <a:cubicBezTo>
                    <a:pt x="301" y="1730"/>
                    <a:pt x="401" y="1463"/>
                    <a:pt x="501" y="1163"/>
                  </a:cubicBezTo>
                  <a:cubicBezTo>
                    <a:pt x="601" y="829"/>
                    <a:pt x="734" y="529"/>
                    <a:pt x="834" y="195"/>
                  </a:cubicBezTo>
                  <a:cubicBezTo>
                    <a:pt x="855" y="73"/>
                    <a:pt x="763" y="1"/>
                    <a:pt x="66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42"/>
            <p:cNvSpPr/>
            <p:nvPr/>
          </p:nvSpPr>
          <p:spPr>
            <a:xfrm>
              <a:off x="5425057" y="2310088"/>
              <a:ext cx="138428" cy="147709"/>
            </a:xfrm>
            <a:custGeom>
              <a:avLst/>
              <a:gdLst/>
              <a:ahLst/>
              <a:cxnLst/>
              <a:rect l="l" t="t" r="r" b="b"/>
              <a:pathLst>
                <a:path w="6339" h="6764" extrusionOk="0">
                  <a:moveTo>
                    <a:pt x="6218" y="0"/>
                  </a:moveTo>
                  <a:cubicBezTo>
                    <a:pt x="6205" y="0"/>
                    <a:pt x="6189" y="9"/>
                    <a:pt x="6172" y="25"/>
                  </a:cubicBezTo>
                  <a:cubicBezTo>
                    <a:pt x="6139" y="192"/>
                    <a:pt x="6105" y="392"/>
                    <a:pt x="6105" y="592"/>
                  </a:cubicBezTo>
                  <a:cubicBezTo>
                    <a:pt x="6105" y="792"/>
                    <a:pt x="6072" y="993"/>
                    <a:pt x="6039" y="1226"/>
                  </a:cubicBezTo>
                  <a:cubicBezTo>
                    <a:pt x="6005" y="1660"/>
                    <a:pt x="5905" y="2093"/>
                    <a:pt x="5805" y="2527"/>
                  </a:cubicBezTo>
                  <a:cubicBezTo>
                    <a:pt x="5605" y="3328"/>
                    <a:pt x="5205" y="4061"/>
                    <a:pt x="4638" y="4662"/>
                  </a:cubicBezTo>
                  <a:cubicBezTo>
                    <a:pt x="4037" y="5229"/>
                    <a:pt x="3370" y="5663"/>
                    <a:pt x="2603" y="5963"/>
                  </a:cubicBezTo>
                  <a:cubicBezTo>
                    <a:pt x="1769" y="6263"/>
                    <a:pt x="902" y="6497"/>
                    <a:pt x="34" y="6697"/>
                  </a:cubicBezTo>
                  <a:cubicBezTo>
                    <a:pt x="1" y="6730"/>
                    <a:pt x="1" y="6763"/>
                    <a:pt x="34" y="6763"/>
                  </a:cubicBezTo>
                  <a:cubicBezTo>
                    <a:pt x="1002" y="6763"/>
                    <a:pt x="1936" y="6597"/>
                    <a:pt x="2836" y="6230"/>
                  </a:cubicBezTo>
                  <a:cubicBezTo>
                    <a:pt x="3604" y="5929"/>
                    <a:pt x="4304" y="5462"/>
                    <a:pt x="4904" y="4895"/>
                  </a:cubicBezTo>
                  <a:cubicBezTo>
                    <a:pt x="5505" y="4262"/>
                    <a:pt x="5939" y="3528"/>
                    <a:pt x="6139" y="2694"/>
                  </a:cubicBezTo>
                  <a:cubicBezTo>
                    <a:pt x="6239" y="2260"/>
                    <a:pt x="6272" y="1827"/>
                    <a:pt x="6305" y="1393"/>
                  </a:cubicBezTo>
                  <a:cubicBezTo>
                    <a:pt x="6305" y="1159"/>
                    <a:pt x="6339" y="893"/>
                    <a:pt x="6305" y="659"/>
                  </a:cubicBezTo>
                  <a:cubicBezTo>
                    <a:pt x="6305" y="459"/>
                    <a:pt x="6305" y="225"/>
                    <a:pt x="6239" y="25"/>
                  </a:cubicBezTo>
                  <a:cubicBezTo>
                    <a:pt x="6239" y="9"/>
                    <a:pt x="6230" y="0"/>
                    <a:pt x="621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42"/>
            <p:cNvSpPr/>
            <p:nvPr/>
          </p:nvSpPr>
          <p:spPr>
            <a:xfrm>
              <a:off x="5620826" y="1730185"/>
              <a:ext cx="833385" cy="537115"/>
            </a:xfrm>
            <a:custGeom>
              <a:avLst/>
              <a:gdLst/>
              <a:ahLst/>
              <a:cxnLst/>
              <a:rect l="l" t="t" r="r" b="b"/>
              <a:pathLst>
                <a:path w="38163" h="24596" extrusionOk="0">
                  <a:moveTo>
                    <a:pt x="1501" y="0"/>
                  </a:moveTo>
                  <a:cubicBezTo>
                    <a:pt x="409" y="0"/>
                    <a:pt x="0" y="1429"/>
                    <a:pt x="576" y="3798"/>
                  </a:cubicBezTo>
                  <a:cubicBezTo>
                    <a:pt x="1343" y="7034"/>
                    <a:pt x="8782" y="23012"/>
                    <a:pt x="13752" y="24380"/>
                  </a:cubicBezTo>
                  <a:cubicBezTo>
                    <a:pt x="14292" y="24528"/>
                    <a:pt x="14930" y="24595"/>
                    <a:pt x="15641" y="24595"/>
                  </a:cubicBezTo>
                  <a:cubicBezTo>
                    <a:pt x="21791" y="24595"/>
                    <a:pt x="33441" y="19595"/>
                    <a:pt x="34667" y="19176"/>
                  </a:cubicBezTo>
                  <a:cubicBezTo>
                    <a:pt x="38162" y="17948"/>
                    <a:pt x="31671" y="8161"/>
                    <a:pt x="29333" y="8161"/>
                  </a:cubicBezTo>
                  <a:cubicBezTo>
                    <a:pt x="29194" y="8161"/>
                    <a:pt x="29070" y="8195"/>
                    <a:pt x="28963" y="8268"/>
                  </a:cubicBezTo>
                  <a:cubicBezTo>
                    <a:pt x="26002" y="10273"/>
                    <a:pt x="19418" y="13676"/>
                    <a:pt x="17257" y="13676"/>
                  </a:cubicBezTo>
                  <a:cubicBezTo>
                    <a:pt x="17081" y="13676"/>
                    <a:pt x="16934" y="13653"/>
                    <a:pt x="16821" y="13605"/>
                  </a:cubicBezTo>
                  <a:cubicBezTo>
                    <a:pt x="13685" y="12238"/>
                    <a:pt x="7948" y="5133"/>
                    <a:pt x="3645" y="1163"/>
                  </a:cubicBezTo>
                  <a:cubicBezTo>
                    <a:pt x="2781" y="367"/>
                    <a:pt x="2054" y="0"/>
                    <a:pt x="150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42"/>
            <p:cNvSpPr/>
            <p:nvPr/>
          </p:nvSpPr>
          <p:spPr>
            <a:xfrm>
              <a:off x="6235079" y="1812882"/>
              <a:ext cx="386808" cy="342630"/>
            </a:xfrm>
            <a:custGeom>
              <a:avLst/>
              <a:gdLst/>
              <a:ahLst/>
              <a:cxnLst/>
              <a:rect l="l" t="t" r="r" b="b"/>
              <a:pathLst>
                <a:path w="17713" h="15690" extrusionOk="0">
                  <a:moveTo>
                    <a:pt x="11434" y="0"/>
                  </a:moveTo>
                  <a:cubicBezTo>
                    <a:pt x="10224" y="0"/>
                    <a:pt x="8607" y="2602"/>
                    <a:pt x="7239" y="3514"/>
                  </a:cubicBezTo>
                  <a:cubicBezTo>
                    <a:pt x="6905" y="3747"/>
                    <a:pt x="0" y="7650"/>
                    <a:pt x="0" y="7650"/>
                  </a:cubicBezTo>
                  <a:lnTo>
                    <a:pt x="5671" y="15689"/>
                  </a:lnTo>
                  <a:cubicBezTo>
                    <a:pt x="6305" y="15422"/>
                    <a:pt x="11442" y="13754"/>
                    <a:pt x="13643" y="11620"/>
                  </a:cubicBezTo>
                  <a:cubicBezTo>
                    <a:pt x="14811" y="10485"/>
                    <a:pt x="17713" y="7016"/>
                    <a:pt x="17112" y="6216"/>
                  </a:cubicBezTo>
                  <a:cubicBezTo>
                    <a:pt x="16929" y="5978"/>
                    <a:pt x="16700" y="5898"/>
                    <a:pt x="16474" y="5898"/>
                  </a:cubicBezTo>
                  <a:cubicBezTo>
                    <a:pt x="16002" y="5898"/>
                    <a:pt x="15545" y="6249"/>
                    <a:pt x="15545" y="6249"/>
                  </a:cubicBezTo>
                  <a:cubicBezTo>
                    <a:pt x="15545" y="6249"/>
                    <a:pt x="16779" y="4681"/>
                    <a:pt x="16012" y="3647"/>
                  </a:cubicBezTo>
                  <a:cubicBezTo>
                    <a:pt x="15815" y="3379"/>
                    <a:pt x="15551" y="3281"/>
                    <a:pt x="15271" y="3281"/>
                  </a:cubicBezTo>
                  <a:cubicBezTo>
                    <a:pt x="14504" y="3281"/>
                    <a:pt x="13610" y="4014"/>
                    <a:pt x="13610" y="4014"/>
                  </a:cubicBezTo>
                  <a:cubicBezTo>
                    <a:pt x="13610" y="4014"/>
                    <a:pt x="14777" y="2313"/>
                    <a:pt x="13943" y="1379"/>
                  </a:cubicBezTo>
                  <a:cubicBezTo>
                    <a:pt x="13748" y="1161"/>
                    <a:pt x="13525" y="1077"/>
                    <a:pt x="13295" y="1077"/>
                  </a:cubicBezTo>
                  <a:cubicBezTo>
                    <a:pt x="12504" y="1077"/>
                    <a:pt x="11642" y="2079"/>
                    <a:pt x="11642" y="2079"/>
                  </a:cubicBezTo>
                  <a:cubicBezTo>
                    <a:pt x="11642" y="2079"/>
                    <a:pt x="12809" y="578"/>
                    <a:pt x="11775" y="78"/>
                  </a:cubicBezTo>
                  <a:cubicBezTo>
                    <a:pt x="11666" y="25"/>
                    <a:pt x="11552" y="0"/>
                    <a:pt x="1143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42"/>
            <p:cNvSpPr/>
            <p:nvPr/>
          </p:nvSpPr>
          <p:spPr>
            <a:xfrm>
              <a:off x="6386781" y="1857014"/>
              <a:ext cx="104143" cy="92482"/>
            </a:xfrm>
            <a:custGeom>
              <a:avLst/>
              <a:gdLst/>
              <a:ahLst/>
              <a:cxnLst/>
              <a:rect l="l" t="t" r="r" b="b"/>
              <a:pathLst>
                <a:path w="4769" h="4235" extrusionOk="0">
                  <a:moveTo>
                    <a:pt x="4710" y="0"/>
                  </a:moveTo>
                  <a:cubicBezTo>
                    <a:pt x="4686" y="0"/>
                    <a:pt x="4654" y="19"/>
                    <a:pt x="4628" y="58"/>
                  </a:cubicBezTo>
                  <a:cubicBezTo>
                    <a:pt x="3294" y="2260"/>
                    <a:pt x="2326" y="2994"/>
                    <a:pt x="58" y="4161"/>
                  </a:cubicBezTo>
                  <a:cubicBezTo>
                    <a:pt x="1" y="4161"/>
                    <a:pt x="42" y="4235"/>
                    <a:pt x="55" y="4235"/>
                  </a:cubicBezTo>
                  <a:cubicBezTo>
                    <a:pt x="57" y="4235"/>
                    <a:pt x="58" y="4233"/>
                    <a:pt x="58" y="4228"/>
                  </a:cubicBezTo>
                  <a:cubicBezTo>
                    <a:pt x="2393" y="3294"/>
                    <a:pt x="3761" y="2560"/>
                    <a:pt x="4728" y="125"/>
                  </a:cubicBezTo>
                  <a:cubicBezTo>
                    <a:pt x="4769" y="44"/>
                    <a:pt x="4748" y="0"/>
                    <a:pt x="47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42"/>
            <p:cNvSpPr/>
            <p:nvPr/>
          </p:nvSpPr>
          <p:spPr>
            <a:xfrm>
              <a:off x="6422266" y="1899618"/>
              <a:ext cx="111262" cy="97810"/>
            </a:xfrm>
            <a:custGeom>
              <a:avLst/>
              <a:gdLst/>
              <a:ahLst/>
              <a:cxnLst/>
              <a:rect l="l" t="t" r="r" b="b"/>
              <a:pathLst>
                <a:path w="5095" h="4479" extrusionOk="0">
                  <a:moveTo>
                    <a:pt x="5015" y="1"/>
                  </a:moveTo>
                  <a:cubicBezTo>
                    <a:pt x="4994" y="1"/>
                    <a:pt x="4967" y="13"/>
                    <a:pt x="4938" y="42"/>
                  </a:cubicBezTo>
                  <a:cubicBezTo>
                    <a:pt x="3370" y="2210"/>
                    <a:pt x="2336" y="3044"/>
                    <a:pt x="34" y="4412"/>
                  </a:cubicBezTo>
                  <a:cubicBezTo>
                    <a:pt x="1" y="4412"/>
                    <a:pt x="34" y="4479"/>
                    <a:pt x="68" y="4479"/>
                  </a:cubicBezTo>
                  <a:cubicBezTo>
                    <a:pt x="2436" y="3311"/>
                    <a:pt x="3737" y="2511"/>
                    <a:pt x="5071" y="142"/>
                  </a:cubicBezTo>
                  <a:cubicBezTo>
                    <a:pt x="5095" y="71"/>
                    <a:pt x="5068" y="1"/>
                    <a:pt x="50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42"/>
            <p:cNvSpPr/>
            <p:nvPr/>
          </p:nvSpPr>
          <p:spPr>
            <a:xfrm>
              <a:off x="6457249" y="1948992"/>
              <a:ext cx="117398" cy="90691"/>
            </a:xfrm>
            <a:custGeom>
              <a:avLst/>
              <a:gdLst/>
              <a:ahLst/>
              <a:cxnLst/>
              <a:rect l="l" t="t" r="r" b="b"/>
              <a:pathLst>
                <a:path w="5376" h="4153" extrusionOk="0">
                  <a:moveTo>
                    <a:pt x="5349" y="0"/>
                  </a:moveTo>
                  <a:cubicBezTo>
                    <a:pt x="5331" y="0"/>
                    <a:pt x="5293" y="27"/>
                    <a:pt x="5237" y="83"/>
                  </a:cubicBezTo>
                  <a:cubicBezTo>
                    <a:pt x="3569" y="2084"/>
                    <a:pt x="2468" y="2985"/>
                    <a:pt x="67" y="4086"/>
                  </a:cubicBezTo>
                  <a:cubicBezTo>
                    <a:pt x="0" y="4086"/>
                    <a:pt x="33" y="4152"/>
                    <a:pt x="100" y="4152"/>
                  </a:cubicBezTo>
                  <a:cubicBezTo>
                    <a:pt x="2635" y="3318"/>
                    <a:pt x="4036" y="2151"/>
                    <a:pt x="5304" y="150"/>
                  </a:cubicBezTo>
                  <a:cubicBezTo>
                    <a:pt x="5362" y="52"/>
                    <a:pt x="5375" y="0"/>
                    <a:pt x="53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42"/>
            <p:cNvSpPr/>
            <p:nvPr/>
          </p:nvSpPr>
          <p:spPr>
            <a:xfrm>
              <a:off x="6190641" y="1853062"/>
              <a:ext cx="236762" cy="210907"/>
            </a:xfrm>
            <a:custGeom>
              <a:avLst/>
              <a:gdLst/>
              <a:ahLst/>
              <a:cxnLst/>
              <a:rect l="l" t="t" r="r" b="b"/>
              <a:pathLst>
                <a:path w="10842" h="9658" extrusionOk="0">
                  <a:moveTo>
                    <a:pt x="9261" y="0"/>
                  </a:moveTo>
                  <a:cubicBezTo>
                    <a:pt x="7510" y="0"/>
                    <a:pt x="4014" y="1277"/>
                    <a:pt x="3136" y="1974"/>
                  </a:cubicBezTo>
                  <a:cubicBezTo>
                    <a:pt x="2002" y="2908"/>
                    <a:pt x="0" y="5443"/>
                    <a:pt x="0" y="5443"/>
                  </a:cubicBezTo>
                  <a:cubicBezTo>
                    <a:pt x="0" y="5443"/>
                    <a:pt x="3029" y="9658"/>
                    <a:pt x="5046" y="9658"/>
                  </a:cubicBezTo>
                  <a:cubicBezTo>
                    <a:pt x="5349" y="9658"/>
                    <a:pt x="5628" y="9563"/>
                    <a:pt x="5871" y="9346"/>
                  </a:cubicBezTo>
                  <a:cubicBezTo>
                    <a:pt x="7739" y="7678"/>
                    <a:pt x="6338" y="4209"/>
                    <a:pt x="6338" y="4209"/>
                  </a:cubicBezTo>
                  <a:cubicBezTo>
                    <a:pt x="7873" y="3575"/>
                    <a:pt x="10841" y="1874"/>
                    <a:pt x="10241" y="373"/>
                  </a:cubicBezTo>
                  <a:cubicBezTo>
                    <a:pt x="10135" y="109"/>
                    <a:pt x="9773" y="0"/>
                    <a:pt x="926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42"/>
            <p:cNvSpPr/>
            <p:nvPr/>
          </p:nvSpPr>
          <p:spPr>
            <a:xfrm>
              <a:off x="6320440" y="1871383"/>
              <a:ext cx="94578" cy="187431"/>
            </a:xfrm>
            <a:custGeom>
              <a:avLst/>
              <a:gdLst/>
              <a:ahLst/>
              <a:cxnLst/>
              <a:rect l="l" t="t" r="r" b="b"/>
              <a:pathLst>
                <a:path w="4331" h="8583" extrusionOk="0">
                  <a:moveTo>
                    <a:pt x="4330" y="1"/>
                  </a:moveTo>
                  <a:cubicBezTo>
                    <a:pt x="3897" y="1769"/>
                    <a:pt x="1795" y="2469"/>
                    <a:pt x="327" y="3203"/>
                  </a:cubicBezTo>
                  <a:cubicBezTo>
                    <a:pt x="227" y="3237"/>
                    <a:pt x="194" y="3370"/>
                    <a:pt x="261" y="3437"/>
                  </a:cubicBezTo>
                  <a:cubicBezTo>
                    <a:pt x="761" y="4938"/>
                    <a:pt x="1028" y="7206"/>
                    <a:pt x="27" y="8507"/>
                  </a:cubicBezTo>
                  <a:cubicBezTo>
                    <a:pt x="0" y="8534"/>
                    <a:pt x="39" y="8583"/>
                    <a:pt x="72" y="8583"/>
                  </a:cubicBezTo>
                  <a:cubicBezTo>
                    <a:pt x="80" y="8583"/>
                    <a:pt x="88" y="8580"/>
                    <a:pt x="94" y="8574"/>
                  </a:cubicBezTo>
                  <a:cubicBezTo>
                    <a:pt x="1328" y="7306"/>
                    <a:pt x="1261" y="5071"/>
                    <a:pt x="628" y="3470"/>
                  </a:cubicBezTo>
                  <a:cubicBezTo>
                    <a:pt x="2129" y="2736"/>
                    <a:pt x="4197" y="1936"/>
                    <a:pt x="43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42"/>
            <p:cNvSpPr/>
            <p:nvPr/>
          </p:nvSpPr>
          <p:spPr>
            <a:xfrm>
              <a:off x="5600299" y="1721057"/>
              <a:ext cx="296095" cy="365254"/>
            </a:xfrm>
            <a:custGeom>
              <a:avLst/>
              <a:gdLst/>
              <a:ahLst/>
              <a:cxnLst/>
              <a:rect l="l" t="t" r="r" b="b"/>
              <a:pathLst>
                <a:path w="13559" h="16726" extrusionOk="0">
                  <a:moveTo>
                    <a:pt x="2095" y="0"/>
                  </a:moveTo>
                  <a:cubicBezTo>
                    <a:pt x="585" y="0"/>
                    <a:pt x="1" y="1851"/>
                    <a:pt x="1516" y="6418"/>
                  </a:cubicBezTo>
                  <a:cubicBezTo>
                    <a:pt x="3985" y="13890"/>
                    <a:pt x="5519" y="16725"/>
                    <a:pt x="5519" y="16725"/>
                  </a:cubicBezTo>
                  <a:lnTo>
                    <a:pt x="13558" y="10121"/>
                  </a:lnTo>
                  <a:cubicBezTo>
                    <a:pt x="13558" y="10121"/>
                    <a:pt x="9388" y="5217"/>
                    <a:pt x="5752" y="1981"/>
                  </a:cubicBezTo>
                  <a:cubicBezTo>
                    <a:pt x="4362" y="732"/>
                    <a:pt x="3045" y="0"/>
                    <a:pt x="2095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42"/>
            <p:cNvSpPr/>
            <p:nvPr/>
          </p:nvSpPr>
          <p:spPr>
            <a:xfrm>
              <a:off x="5614449" y="1768683"/>
              <a:ext cx="19697" cy="18955"/>
            </a:xfrm>
            <a:custGeom>
              <a:avLst/>
              <a:gdLst/>
              <a:ahLst/>
              <a:cxnLst/>
              <a:rect l="l" t="t" r="r" b="b"/>
              <a:pathLst>
                <a:path w="902" h="868" extrusionOk="0">
                  <a:moveTo>
                    <a:pt x="1" y="1"/>
                  </a:moveTo>
                  <a:cubicBezTo>
                    <a:pt x="1" y="167"/>
                    <a:pt x="1" y="367"/>
                    <a:pt x="34" y="534"/>
                  </a:cubicBezTo>
                  <a:cubicBezTo>
                    <a:pt x="134" y="734"/>
                    <a:pt x="334" y="868"/>
                    <a:pt x="535" y="868"/>
                  </a:cubicBezTo>
                  <a:lnTo>
                    <a:pt x="901" y="868"/>
                  </a:lnTo>
                  <a:lnTo>
                    <a:pt x="901" y="734"/>
                  </a:lnTo>
                  <a:lnTo>
                    <a:pt x="535" y="734"/>
                  </a:lnTo>
                  <a:cubicBezTo>
                    <a:pt x="268" y="734"/>
                    <a:pt x="68" y="534"/>
                    <a:pt x="68" y="267"/>
                  </a:cubicBezTo>
                  <a:cubicBezTo>
                    <a:pt x="68" y="167"/>
                    <a:pt x="34" y="67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42"/>
            <p:cNvSpPr/>
            <p:nvPr/>
          </p:nvSpPr>
          <p:spPr>
            <a:xfrm>
              <a:off x="5773248" y="1859001"/>
              <a:ext cx="38631" cy="25528"/>
            </a:xfrm>
            <a:custGeom>
              <a:avLst/>
              <a:gdLst/>
              <a:ahLst/>
              <a:cxnLst/>
              <a:rect l="l" t="t" r="r" b="b"/>
              <a:pathLst>
                <a:path w="1769" h="1169" extrusionOk="0">
                  <a:moveTo>
                    <a:pt x="1" y="1"/>
                  </a:moveTo>
                  <a:lnTo>
                    <a:pt x="1" y="101"/>
                  </a:lnTo>
                  <a:lnTo>
                    <a:pt x="368" y="101"/>
                  </a:lnTo>
                  <a:cubicBezTo>
                    <a:pt x="634" y="101"/>
                    <a:pt x="835" y="334"/>
                    <a:pt x="835" y="568"/>
                  </a:cubicBezTo>
                  <a:cubicBezTo>
                    <a:pt x="835" y="901"/>
                    <a:pt x="1101" y="1168"/>
                    <a:pt x="1435" y="1168"/>
                  </a:cubicBezTo>
                  <a:lnTo>
                    <a:pt x="1769" y="1168"/>
                  </a:lnTo>
                  <a:lnTo>
                    <a:pt x="1769" y="1068"/>
                  </a:lnTo>
                  <a:lnTo>
                    <a:pt x="1435" y="1068"/>
                  </a:lnTo>
                  <a:cubicBezTo>
                    <a:pt x="1168" y="1068"/>
                    <a:pt x="968" y="835"/>
                    <a:pt x="968" y="568"/>
                  </a:cubicBezTo>
                  <a:cubicBezTo>
                    <a:pt x="968" y="268"/>
                    <a:pt x="701" y="1"/>
                    <a:pt x="3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42"/>
            <p:cNvSpPr/>
            <p:nvPr/>
          </p:nvSpPr>
          <p:spPr>
            <a:xfrm>
              <a:off x="5728810" y="2043306"/>
              <a:ext cx="12404" cy="34984"/>
            </a:xfrm>
            <a:custGeom>
              <a:avLst/>
              <a:gdLst/>
              <a:ahLst/>
              <a:cxnLst/>
              <a:rect l="l" t="t" r="r" b="b"/>
              <a:pathLst>
                <a:path w="568" h="1602" extrusionOk="0">
                  <a:moveTo>
                    <a:pt x="101" y="0"/>
                  </a:moveTo>
                  <a:lnTo>
                    <a:pt x="1" y="100"/>
                  </a:lnTo>
                  <a:lnTo>
                    <a:pt x="268" y="367"/>
                  </a:lnTo>
                  <a:cubicBezTo>
                    <a:pt x="468" y="534"/>
                    <a:pt x="468" y="834"/>
                    <a:pt x="268" y="1034"/>
                  </a:cubicBezTo>
                  <a:cubicBezTo>
                    <a:pt x="134" y="1168"/>
                    <a:pt x="68" y="1401"/>
                    <a:pt x="134" y="1601"/>
                  </a:cubicBezTo>
                  <a:lnTo>
                    <a:pt x="234" y="1501"/>
                  </a:lnTo>
                  <a:cubicBezTo>
                    <a:pt x="201" y="1368"/>
                    <a:pt x="234" y="1201"/>
                    <a:pt x="368" y="1101"/>
                  </a:cubicBezTo>
                  <a:cubicBezTo>
                    <a:pt x="568" y="867"/>
                    <a:pt x="568" y="501"/>
                    <a:pt x="368" y="267"/>
                  </a:cubicBezTo>
                  <a:lnTo>
                    <a:pt x="1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42"/>
            <p:cNvSpPr/>
            <p:nvPr/>
          </p:nvSpPr>
          <p:spPr>
            <a:xfrm>
              <a:off x="5682930" y="1816026"/>
              <a:ext cx="45182" cy="12404"/>
            </a:xfrm>
            <a:custGeom>
              <a:avLst/>
              <a:gdLst/>
              <a:ahLst/>
              <a:cxnLst/>
              <a:rect l="l" t="t" r="r" b="b"/>
              <a:pathLst>
                <a:path w="2069" h="568" extrusionOk="0">
                  <a:moveTo>
                    <a:pt x="2002" y="1"/>
                  </a:moveTo>
                  <a:lnTo>
                    <a:pt x="1735" y="268"/>
                  </a:lnTo>
                  <a:cubicBezTo>
                    <a:pt x="1635" y="351"/>
                    <a:pt x="1518" y="393"/>
                    <a:pt x="1401" y="393"/>
                  </a:cubicBezTo>
                  <a:cubicBezTo>
                    <a:pt x="1285" y="393"/>
                    <a:pt x="1168" y="351"/>
                    <a:pt x="1068" y="268"/>
                  </a:cubicBezTo>
                  <a:cubicBezTo>
                    <a:pt x="951" y="134"/>
                    <a:pt x="801" y="67"/>
                    <a:pt x="651" y="67"/>
                  </a:cubicBezTo>
                  <a:cubicBezTo>
                    <a:pt x="501" y="67"/>
                    <a:pt x="351" y="134"/>
                    <a:pt x="234" y="268"/>
                  </a:cubicBezTo>
                  <a:lnTo>
                    <a:pt x="0" y="501"/>
                  </a:lnTo>
                  <a:lnTo>
                    <a:pt x="67" y="568"/>
                  </a:lnTo>
                  <a:lnTo>
                    <a:pt x="334" y="334"/>
                  </a:lnTo>
                  <a:cubicBezTo>
                    <a:pt x="417" y="234"/>
                    <a:pt x="534" y="184"/>
                    <a:pt x="655" y="184"/>
                  </a:cubicBezTo>
                  <a:cubicBezTo>
                    <a:pt x="776" y="184"/>
                    <a:pt x="901" y="234"/>
                    <a:pt x="1001" y="334"/>
                  </a:cubicBezTo>
                  <a:cubicBezTo>
                    <a:pt x="1101" y="451"/>
                    <a:pt x="1251" y="509"/>
                    <a:pt x="1406" y="509"/>
                  </a:cubicBezTo>
                  <a:cubicBezTo>
                    <a:pt x="1560" y="509"/>
                    <a:pt x="1718" y="451"/>
                    <a:pt x="1835" y="334"/>
                  </a:cubicBezTo>
                  <a:lnTo>
                    <a:pt x="2069" y="67"/>
                  </a:lnTo>
                  <a:lnTo>
                    <a:pt x="200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42"/>
            <p:cNvSpPr/>
            <p:nvPr/>
          </p:nvSpPr>
          <p:spPr>
            <a:xfrm>
              <a:off x="5795107" y="1968274"/>
              <a:ext cx="45902" cy="13124"/>
            </a:xfrm>
            <a:custGeom>
              <a:avLst/>
              <a:gdLst/>
              <a:ahLst/>
              <a:cxnLst/>
              <a:rect l="l" t="t" r="r" b="b"/>
              <a:pathLst>
                <a:path w="2102" h="601" extrusionOk="0">
                  <a:moveTo>
                    <a:pt x="2002" y="0"/>
                  </a:moveTo>
                  <a:lnTo>
                    <a:pt x="1768" y="267"/>
                  </a:lnTo>
                  <a:cubicBezTo>
                    <a:pt x="1668" y="367"/>
                    <a:pt x="1543" y="417"/>
                    <a:pt x="1422" y="417"/>
                  </a:cubicBezTo>
                  <a:cubicBezTo>
                    <a:pt x="1301" y="417"/>
                    <a:pt x="1185" y="367"/>
                    <a:pt x="1101" y="267"/>
                  </a:cubicBezTo>
                  <a:cubicBezTo>
                    <a:pt x="984" y="150"/>
                    <a:pt x="826" y="92"/>
                    <a:pt x="672" y="92"/>
                  </a:cubicBezTo>
                  <a:cubicBezTo>
                    <a:pt x="517" y="92"/>
                    <a:pt x="367" y="150"/>
                    <a:pt x="267" y="267"/>
                  </a:cubicBezTo>
                  <a:lnTo>
                    <a:pt x="0" y="534"/>
                  </a:lnTo>
                  <a:lnTo>
                    <a:pt x="100" y="601"/>
                  </a:lnTo>
                  <a:lnTo>
                    <a:pt x="334" y="367"/>
                  </a:lnTo>
                  <a:cubicBezTo>
                    <a:pt x="417" y="267"/>
                    <a:pt x="534" y="217"/>
                    <a:pt x="655" y="217"/>
                  </a:cubicBezTo>
                  <a:cubicBezTo>
                    <a:pt x="776" y="217"/>
                    <a:pt x="901" y="267"/>
                    <a:pt x="1001" y="367"/>
                  </a:cubicBezTo>
                  <a:cubicBezTo>
                    <a:pt x="1118" y="467"/>
                    <a:pt x="1268" y="517"/>
                    <a:pt x="1418" y="517"/>
                  </a:cubicBezTo>
                  <a:cubicBezTo>
                    <a:pt x="1568" y="517"/>
                    <a:pt x="1718" y="467"/>
                    <a:pt x="1835" y="367"/>
                  </a:cubicBezTo>
                  <a:lnTo>
                    <a:pt x="2102" y="100"/>
                  </a:lnTo>
                  <a:lnTo>
                    <a:pt x="20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42"/>
            <p:cNvSpPr/>
            <p:nvPr/>
          </p:nvSpPr>
          <p:spPr>
            <a:xfrm>
              <a:off x="5705510" y="1929666"/>
              <a:ext cx="26249" cy="38631"/>
            </a:xfrm>
            <a:custGeom>
              <a:avLst/>
              <a:gdLst/>
              <a:ahLst/>
              <a:cxnLst/>
              <a:rect l="l" t="t" r="r" b="b"/>
              <a:pathLst>
                <a:path w="1202" h="1769" extrusionOk="0">
                  <a:moveTo>
                    <a:pt x="1068" y="0"/>
                  </a:moveTo>
                  <a:lnTo>
                    <a:pt x="1068" y="334"/>
                  </a:lnTo>
                  <a:cubicBezTo>
                    <a:pt x="1068" y="601"/>
                    <a:pt x="868" y="801"/>
                    <a:pt x="601" y="801"/>
                  </a:cubicBezTo>
                  <a:cubicBezTo>
                    <a:pt x="267" y="801"/>
                    <a:pt x="0" y="1068"/>
                    <a:pt x="34" y="1401"/>
                  </a:cubicBezTo>
                  <a:lnTo>
                    <a:pt x="34" y="1768"/>
                  </a:lnTo>
                  <a:lnTo>
                    <a:pt x="101" y="1768"/>
                  </a:lnTo>
                  <a:lnTo>
                    <a:pt x="134" y="1401"/>
                  </a:lnTo>
                  <a:cubicBezTo>
                    <a:pt x="134" y="1135"/>
                    <a:pt x="334" y="934"/>
                    <a:pt x="601" y="934"/>
                  </a:cubicBezTo>
                  <a:cubicBezTo>
                    <a:pt x="934" y="934"/>
                    <a:pt x="1201" y="668"/>
                    <a:pt x="1201" y="334"/>
                  </a:cubicBezTo>
                  <a:lnTo>
                    <a:pt x="12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42"/>
            <p:cNvSpPr/>
            <p:nvPr/>
          </p:nvSpPr>
          <p:spPr>
            <a:xfrm>
              <a:off x="5600233" y="1721210"/>
              <a:ext cx="233508" cy="365101"/>
            </a:xfrm>
            <a:custGeom>
              <a:avLst/>
              <a:gdLst/>
              <a:ahLst/>
              <a:cxnLst/>
              <a:rect l="l" t="t" r="r" b="b"/>
              <a:pathLst>
                <a:path w="10693" h="16719" extrusionOk="0">
                  <a:moveTo>
                    <a:pt x="2111" y="1"/>
                  </a:moveTo>
                  <a:cubicBezTo>
                    <a:pt x="589" y="1"/>
                    <a:pt x="0" y="1854"/>
                    <a:pt x="1519" y="6411"/>
                  </a:cubicBezTo>
                  <a:cubicBezTo>
                    <a:pt x="3988" y="13883"/>
                    <a:pt x="5522" y="16718"/>
                    <a:pt x="5522" y="16718"/>
                  </a:cubicBezTo>
                  <a:lnTo>
                    <a:pt x="10692" y="12482"/>
                  </a:lnTo>
                  <a:cubicBezTo>
                    <a:pt x="9125" y="9880"/>
                    <a:pt x="5755" y="4276"/>
                    <a:pt x="3420" y="340"/>
                  </a:cubicBezTo>
                  <a:cubicBezTo>
                    <a:pt x="2937" y="118"/>
                    <a:pt x="2495" y="1"/>
                    <a:pt x="211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42"/>
            <p:cNvSpPr/>
            <p:nvPr/>
          </p:nvSpPr>
          <p:spPr>
            <a:xfrm>
              <a:off x="5706230" y="1918442"/>
              <a:ext cx="150591" cy="125915"/>
            </a:xfrm>
            <a:custGeom>
              <a:avLst/>
              <a:gdLst/>
              <a:ahLst/>
              <a:cxnLst/>
              <a:rect l="l" t="t" r="r" b="b"/>
              <a:pathLst>
                <a:path w="6896" h="5766" extrusionOk="0">
                  <a:moveTo>
                    <a:pt x="6867" y="0"/>
                  </a:moveTo>
                  <a:cubicBezTo>
                    <a:pt x="6859" y="0"/>
                    <a:pt x="6849" y="4"/>
                    <a:pt x="6839" y="14"/>
                  </a:cubicBezTo>
                  <a:cubicBezTo>
                    <a:pt x="6305" y="481"/>
                    <a:pt x="2469" y="3450"/>
                    <a:pt x="1" y="5718"/>
                  </a:cubicBezTo>
                  <a:cubicBezTo>
                    <a:pt x="1" y="5742"/>
                    <a:pt x="1" y="5765"/>
                    <a:pt x="13" y="5765"/>
                  </a:cubicBezTo>
                  <a:cubicBezTo>
                    <a:pt x="17" y="5765"/>
                    <a:pt x="24" y="5761"/>
                    <a:pt x="34" y="5752"/>
                  </a:cubicBezTo>
                  <a:cubicBezTo>
                    <a:pt x="2436" y="3984"/>
                    <a:pt x="4704" y="2049"/>
                    <a:pt x="6872" y="47"/>
                  </a:cubicBezTo>
                  <a:cubicBezTo>
                    <a:pt x="6896" y="24"/>
                    <a:pt x="6886" y="0"/>
                    <a:pt x="68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42"/>
            <p:cNvSpPr/>
            <p:nvPr/>
          </p:nvSpPr>
          <p:spPr>
            <a:xfrm>
              <a:off x="5316527" y="1705902"/>
              <a:ext cx="578410" cy="730857"/>
            </a:xfrm>
            <a:custGeom>
              <a:avLst/>
              <a:gdLst/>
              <a:ahLst/>
              <a:cxnLst/>
              <a:rect l="l" t="t" r="r" b="b"/>
              <a:pathLst>
                <a:path w="26487" h="33468" extrusionOk="0">
                  <a:moveTo>
                    <a:pt x="13304" y="0"/>
                  </a:moveTo>
                  <a:cubicBezTo>
                    <a:pt x="12189" y="0"/>
                    <a:pt x="11088" y="298"/>
                    <a:pt x="10442" y="974"/>
                  </a:cubicBezTo>
                  <a:cubicBezTo>
                    <a:pt x="6272" y="5311"/>
                    <a:pt x="5471" y="8413"/>
                    <a:pt x="4471" y="11315"/>
                  </a:cubicBezTo>
                  <a:cubicBezTo>
                    <a:pt x="3737" y="13450"/>
                    <a:pt x="2903" y="17086"/>
                    <a:pt x="2169" y="20788"/>
                  </a:cubicBezTo>
                  <a:cubicBezTo>
                    <a:pt x="935" y="26893"/>
                    <a:pt x="1" y="33231"/>
                    <a:pt x="201" y="33464"/>
                  </a:cubicBezTo>
                  <a:cubicBezTo>
                    <a:pt x="204" y="33467"/>
                    <a:pt x="247" y="33468"/>
                    <a:pt x="327" y="33468"/>
                  </a:cubicBezTo>
                  <a:cubicBezTo>
                    <a:pt x="2269" y="33468"/>
                    <a:pt x="25962" y="32720"/>
                    <a:pt x="26186" y="32463"/>
                  </a:cubicBezTo>
                  <a:cubicBezTo>
                    <a:pt x="26486" y="32096"/>
                    <a:pt x="20982" y="6578"/>
                    <a:pt x="16646" y="1174"/>
                  </a:cubicBezTo>
                  <a:cubicBezTo>
                    <a:pt x="16041" y="441"/>
                    <a:pt x="14662" y="0"/>
                    <a:pt x="13304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42"/>
            <p:cNvSpPr/>
            <p:nvPr/>
          </p:nvSpPr>
          <p:spPr>
            <a:xfrm>
              <a:off x="5724442" y="2171511"/>
              <a:ext cx="38631" cy="25506"/>
            </a:xfrm>
            <a:custGeom>
              <a:avLst/>
              <a:gdLst/>
              <a:ahLst/>
              <a:cxnLst/>
              <a:rect l="l" t="t" r="r" b="b"/>
              <a:pathLst>
                <a:path w="1769" h="1168" extrusionOk="0">
                  <a:moveTo>
                    <a:pt x="1" y="0"/>
                  </a:moveTo>
                  <a:lnTo>
                    <a:pt x="1" y="100"/>
                  </a:lnTo>
                  <a:lnTo>
                    <a:pt x="368" y="100"/>
                  </a:lnTo>
                  <a:cubicBezTo>
                    <a:pt x="635" y="100"/>
                    <a:pt x="835" y="300"/>
                    <a:pt x="835" y="567"/>
                  </a:cubicBezTo>
                  <a:cubicBezTo>
                    <a:pt x="835" y="901"/>
                    <a:pt x="1102" y="1168"/>
                    <a:pt x="1435" y="1168"/>
                  </a:cubicBezTo>
                  <a:lnTo>
                    <a:pt x="1769" y="1168"/>
                  </a:lnTo>
                  <a:lnTo>
                    <a:pt x="1769" y="1034"/>
                  </a:lnTo>
                  <a:lnTo>
                    <a:pt x="1402" y="1034"/>
                  </a:lnTo>
                  <a:cubicBezTo>
                    <a:pt x="1168" y="1034"/>
                    <a:pt x="935" y="834"/>
                    <a:pt x="935" y="567"/>
                  </a:cubicBezTo>
                  <a:cubicBezTo>
                    <a:pt x="935" y="267"/>
                    <a:pt x="668" y="0"/>
                    <a:pt x="3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42"/>
            <p:cNvSpPr/>
            <p:nvPr/>
          </p:nvSpPr>
          <p:spPr>
            <a:xfrm>
              <a:off x="5595517" y="1762132"/>
              <a:ext cx="38631" cy="25506"/>
            </a:xfrm>
            <a:custGeom>
              <a:avLst/>
              <a:gdLst/>
              <a:ahLst/>
              <a:cxnLst/>
              <a:rect l="l" t="t" r="r" b="b"/>
              <a:pathLst>
                <a:path w="1769" h="1168" extrusionOk="0">
                  <a:moveTo>
                    <a:pt x="1" y="0"/>
                  </a:moveTo>
                  <a:lnTo>
                    <a:pt x="1" y="100"/>
                  </a:lnTo>
                  <a:lnTo>
                    <a:pt x="367" y="100"/>
                  </a:lnTo>
                  <a:cubicBezTo>
                    <a:pt x="601" y="100"/>
                    <a:pt x="834" y="301"/>
                    <a:pt x="834" y="567"/>
                  </a:cubicBezTo>
                  <a:cubicBezTo>
                    <a:pt x="834" y="901"/>
                    <a:pt x="1101" y="1168"/>
                    <a:pt x="1402" y="1168"/>
                  </a:cubicBezTo>
                  <a:lnTo>
                    <a:pt x="1768" y="1168"/>
                  </a:lnTo>
                  <a:lnTo>
                    <a:pt x="1768" y="1034"/>
                  </a:lnTo>
                  <a:lnTo>
                    <a:pt x="1402" y="1034"/>
                  </a:lnTo>
                  <a:cubicBezTo>
                    <a:pt x="1135" y="1034"/>
                    <a:pt x="935" y="834"/>
                    <a:pt x="935" y="567"/>
                  </a:cubicBezTo>
                  <a:cubicBezTo>
                    <a:pt x="935" y="234"/>
                    <a:pt x="668" y="0"/>
                    <a:pt x="3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42"/>
            <p:cNvSpPr/>
            <p:nvPr/>
          </p:nvSpPr>
          <p:spPr>
            <a:xfrm>
              <a:off x="5422873" y="2041842"/>
              <a:ext cx="38631" cy="25506"/>
            </a:xfrm>
            <a:custGeom>
              <a:avLst/>
              <a:gdLst/>
              <a:ahLst/>
              <a:cxnLst/>
              <a:rect l="l" t="t" r="r" b="b"/>
              <a:pathLst>
                <a:path w="1769" h="1168" extrusionOk="0">
                  <a:moveTo>
                    <a:pt x="1" y="0"/>
                  </a:moveTo>
                  <a:lnTo>
                    <a:pt x="1" y="101"/>
                  </a:lnTo>
                  <a:lnTo>
                    <a:pt x="368" y="101"/>
                  </a:lnTo>
                  <a:cubicBezTo>
                    <a:pt x="635" y="101"/>
                    <a:pt x="835" y="334"/>
                    <a:pt x="835" y="568"/>
                  </a:cubicBezTo>
                  <a:cubicBezTo>
                    <a:pt x="835" y="901"/>
                    <a:pt x="1102" y="1168"/>
                    <a:pt x="1435" y="1168"/>
                  </a:cubicBezTo>
                  <a:lnTo>
                    <a:pt x="1769" y="1168"/>
                  </a:lnTo>
                  <a:lnTo>
                    <a:pt x="1769" y="1068"/>
                  </a:lnTo>
                  <a:lnTo>
                    <a:pt x="1435" y="1068"/>
                  </a:lnTo>
                  <a:cubicBezTo>
                    <a:pt x="1168" y="1068"/>
                    <a:pt x="968" y="834"/>
                    <a:pt x="968" y="568"/>
                  </a:cubicBezTo>
                  <a:cubicBezTo>
                    <a:pt x="968" y="267"/>
                    <a:pt x="701" y="0"/>
                    <a:pt x="3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42"/>
            <p:cNvSpPr/>
            <p:nvPr/>
          </p:nvSpPr>
          <p:spPr>
            <a:xfrm>
              <a:off x="5615192" y="2006881"/>
              <a:ext cx="38631" cy="25506"/>
            </a:xfrm>
            <a:custGeom>
              <a:avLst/>
              <a:gdLst/>
              <a:ahLst/>
              <a:cxnLst/>
              <a:rect l="l" t="t" r="r" b="b"/>
              <a:pathLst>
                <a:path w="1769" h="1168" extrusionOk="0">
                  <a:moveTo>
                    <a:pt x="0" y="0"/>
                  </a:moveTo>
                  <a:lnTo>
                    <a:pt x="0" y="100"/>
                  </a:lnTo>
                  <a:lnTo>
                    <a:pt x="334" y="100"/>
                  </a:lnTo>
                  <a:cubicBezTo>
                    <a:pt x="601" y="100"/>
                    <a:pt x="801" y="334"/>
                    <a:pt x="801" y="601"/>
                  </a:cubicBezTo>
                  <a:cubicBezTo>
                    <a:pt x="801" y="901"/>
                    <a:pt x="1068" y="1168"/>
                    <a:pt x="1401" y="1168"/>
                  </a:cubicBezTo>
                  <a:lnTo>
                    <a:pt x="1735" y="1168"/>
                  </a:lnTo>
                  <a:lnTo>
                    <a:pt x="1768" y="1068"/>
                  </a:lnTo>
                  <a:lnTo>
                    <a:pt x="1401" y="1068"/>
                  </a:lnTo>
                  <a:cubicBezTo>
                    <a:pt x="1134" y="1068"/>
                    <a:pt x="934" y="834"/>
                    <a:pt x="934" y="601"/>
                  </a:cubicBezTo>
                  <a:cubicBezTo>
                    <a:pt x="934" y="267"/>
                    <a:pt x="667" y="0"/>
                    <a:pt x="3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42"/>
            <p:cNvSpPr/>
            <p:nvPr/>
          </p:nvSpPr>
          <p:spPr>
            <a:xfrm>
              <a:off x="5518301" y="2208655"/>
              <a:ext cx="38631" cy="26249"/>
            </a:xfrm>
            <a:custGeom>
              <a:avLst/>
              <a:gdLst/>
              <a:ahLst/>
              <a:cxnLst/>
              <a:rect l="l" t="t" r="r" b="b"/>
              <a:pathLst>
                <a:path w="1769" h="1202" extrusionOk="0">
                  <a:moveTo>
                    <a:pt x="1" y="0"/>
                  </a:moveTo>
                  <a:lnTo>
                    <a:pt x="1" y="134"/>
                  </a:lnTo>
                  <a:lnTo>
                    <a:pt x="368" y="134"/>
                  </a:lnTo>
                  <a:cubicBezTo>
                    <a:pt x="601" y="134"/>
                    <a:pt x="835" y="334"/>
                    <a:pt x="835" y="601"/>
                  </a:cubicBezTo>
                  <a:cubicBezTo>
                    <a:pt x="835" y="934"/>
                    <a:pt x="1101" y="1201"/>
                    <a:pt x="1402" y="1201"/>
                  </a:cubicBezTo>
                  <a:lnTo>
                    <a:pt x="1769" y="1201"/>
                  </a:lnTo>
                  <a:lnTo>
                    <a:pt x="1769" y="1068"/>
                  </a:lnTo>
                  <a:lnTo>
                    <a:pt x="1402" y="1068"/>
                  </a:lnTo>
                  <a:cubicBezTo>
                    <a:pt x="1168" y="1068"/>
                    <a:pt x="935" y="868"/>
                    <a:pt x="935" y="601"/>
                  </a:cubicBezTo>
                  <a:cubicBezTo>
                    <a:pt x="935" y="267"/>
                    <a:pt x="668" y="0"/>
                    <a:pt x="3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42"/>
            <p:cNvSpPr/>
            <p:nvPr/>
          </p:nvSpPr>
          <p:spPr>
            <a:xfrm>
              <a:off x="5638492" y="2379093"/>
              <a:ext cx="38631" cy="25528"/>
            </a:xfrm>
            <a:custGeom>
              <a:avLst/>
              <a:gdLst/>
              <a:ahLst/>
              <a:cxnLst/>
              <a:rect l="l" t="t" r="r" b="b"/>
              <a:pathLst>
                <a:path w="1769" h="1169" extrusionOk="0">
                  <a:moveTo>
                    <a:pt x="1" y="1"/>
                  </a:moveTo>
                  <a:lnTo>
                    <a:pt x="1" y="134"/>
                  </a:lnTo>
                  <a:lnTo>
                    <a:pt x="368" y="134"/>
                  </a:lnTo>
                  <a:cubicBezTo>
                    <a:pt x="634" y="134"/>
                    <a:pt x="835" y="334"/>
                    <a:pt x="835" y="601"/>
                  </a:cubicBezTo>
                  <a:cubicBezTo>
                    <a:pt x="835" y="901"/>
                    <a:pt x="1101" y="1168"/>
                    <a:pt x="1435" y="1168"/>
                  </a:cubicBezTo>
                  <a:lnTo>
                    <a:pt x="1769" y="1168"/>
                  </a:lnTo>
                  <a:lnTo>
                    <a:pt x="1769" y="1068"/>
                  </a:lnTo>
                  <a:lnTo>
                    <a:pt x="1435" y="1068"/>
                  </a:lnTo>
                  <a:cubicBezTo>
                    <a:pt x="1168" y="1068"/>
                    <a:pt x="935" y="868"/>
                    <a:pt x="935" y="601"/>
                  </a:cubicBezTo>
                  <a:cubicBezTo>
                    <a:pt x="935" y="268"/>
                    <a:pt x="668" y="1"/>
                    <a:pt x="3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42"/>
            <p:cNvSpPr/>
            <p:nvPr/>
          </p:nvSpPr>
          <p:spPr>
            <a:xfrm>
              <a:off x="5376994" y="2366712"/>
              <a:ext cx="38631" cy="26249"/>
            </a:xfrm>
            <a:custGeom>
              <a:avLst/>
              <a:gdLst/>
              <a:ahLst/>
              <a:cxnLst/>
              <a:rect l="l" t="t" r="r" b="b"/>
              <a:pathLst>
                <a:path w="1769" h="1202" extrusionOk="0">
                  <a:moveTo>
                    <a:pt x="0" y="1"/>
                  </a:moveTo>
                  <a:lnTo>
                    <a:pt x="0" y="134"/>
                  </a:lnTo>
                  <a:lnTo>
                    <a:pt x="367" y="134"/>
                  </a:lnTo>
                  <a:cubicBezTo>
                    <a:pt x="634" y="134"/>
                    <a:pt x="834" y="334"/>
                    <a:pt x="834" y="601"/>
                  </a:cubicBezTo>
                  <a:cubicBezTo>
                    <a:pt x="834" y="935"/>
                    <a:pt x="1101" y="1202"/>
                    <a:pt x="1435" y="1202"/>
                  </a:cubicBezTo>
                  <a:lnTo>
                    <a:pt x="1768" y="1202"/>
                  </a:lnTo>
                  <a:lnTo>
                    <a:pt x="1768" y="1068"/>
                  </a:lnTo>
                  <a:lnTo>
                    <a:pt x="1435" y="1068"/>
                  </a:lnTo>
                  <a:cubicBezTo>
                    <a:pt x="1168" y="1068"/>
                    <a:pt x="968" y="868"/>
                    <a:pt x="968" y="601"/>
                  </a:cubicBezTo>
                  <a:cubicBezTo>
                    <a:pt x="968" y="268"/>
                    <a:pt x="701" y="1"/>
                    <a:pt x="3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42"/>
            <p:cNvSpPr/>
            <p:nvPr/>
          </p:nvSpPr>
          <p:spPr>
            <a:xfrm>
              <a:off x="5654520" y="2226125"/>
              <a:ext cx="12404" cy="45924"/>
            </a:xfrm>
            <a:custGeom>
              <a:avLst/>
              <a:gdLst/>
              <a:ahLst/>
              <a:cxnLst/>
              <a:rect l="l" t="t" r="r" b="b"/>
              <a:pathLst>
                <a:path w="568" h="2103" extrusionOk="0">
                  <a:moveTo>
                    <a:pt x="67" y="1"/>
                  </a:moveTo>
                  <a:lnTo>
                    <a:pt x="0" y="101"/>
                  </a:lnTo>
                  <a:lnTo>
                    <a:pt x="267" y="368"/>
                  </a:lnTo>
                  <a:cubicBezTo>
                    <a:pt x="434" y="535"/>
                    <a:pt x="434" y="835"/>
                    <a:pt x="267" y="1035"/>
                  </a:cubicBezTo>
                  <a:cubicBezTo>
                    <a:pt x="34" y="1235"/>
                    <a:pt x="34" y="1635"/>
                    <a:pt x="267" y="1869"/>
                  </a:cubicBezTo>
                  <a:lnTo>
                    <a:pt x="501" y="2102"/>
                  </a:lnTo>
                  <a:lnTo>
                    <a:pt x="568" y="2036"/>
                  </a:lnTo>
                  <a:lnTo>
                    <a:pt x="334" y="1769"/>
                  </a:lnTo>
                  <a:cubicBezTo>
                    <a:pt x="167" y="1602"/>
                    <a:pt x="167" y="1302"/>
                    <a:pt x="334" y="1102"/>
                  </a:cubicBezTo>
                  <a:cubicBezTo>
                    <a:pt x="434" y="1002"/>
                    <a:pt x="501" y="835"/>
                    <a:pt x="501" y="701"/>
                  </a:cubicBezTo>
                  <a:cubicBezTo>
                    <a:pt x="501" y="535"/>
                    <a:pt x="434" y="368"/>
                    <a:pt x="334" y="268"/>
                  </a:cubicBezTo>
                  <a:lnTo>
                    <a:pt x="6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42"/>
            <p:cNvSpPr/>
            <p:nvPr/>
          </p:nvSpPr>
          <p:spPr>
            <a:xfrm>
              <a:off x="5805305" y="2352146"/>
              <a:ext cx="13124" cy="45924"/>
            </a:xfrm>
            <a:custGeom>
              <a:avLst/>
              <a:gdLst/>
              <a:ahLst/>
              <a:cxnLst/>
              <a:rect l="l" t="t" r="r" b="b"/>
              <a:pathLst>
                <a:path w="601" h="2103" extrusionOk="0">
                  <a:moveTo>
                    <a:pt x="100" y="1"/>
                  </a:moveTo>
                  <a:lnTo>
                    <a:pt x="0" y="67"/>
                  </a:lnTo>
                  <a:lnTo>
                    <a:pt x="267" y="334"/>
                  </a:lnTo>
                  <a:cubicBezTo>
                    <a:pt x="467" y="534"/>
                    <a:pt x="467" y="835"/>
                    <a:pt x="267" y="1001"/>
                  </a:cubicBezTo>
                  <a:cubicBezTo>
                    <a:pt x="34" y="1235"/>
                    <a:pt x="34" y="1602"/>
                    <a:pt x="267" y="1835"/>
                  </a:cubicBezTo>
                  <a:lnTo>
                    <a:pt x="534" y="2102"/>
                  </a:lnTo>
                  <a:lnTo>
                    <a:pt x="601" y="2002"/>
                  </a:lnTo>
                  <a:lnTo>
                    <a:pt x="367" y="1769"/>
                  </a:lnTo>
                  <a:cubicBezTo>
                    <a:pt x="167" y="1568"/>
                    <a:pt x="167" y="1268"/>
                    <a:pt x="367" y="1101"/>
                  </a:cubicBezTo>
                  <a:cubicBezTo>
                    <a:pt x="567" y="868"/>
                    <a:pt x="567" y="501"/>
                    <a:pt x="367" y="267"/>
                  </a:cubicBezTo>
                  <a:lnTo>
                    <a:pt x="10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42"/>
            <p:cNvSpPr/>
            <p:nvPr/>
          </p:nvSpPr>
          <p:spPr>
            <a:xfrm>
              <a:off x="5728810" y="2043306"/>
              <a:ext cx="13146" cy="45902"/>
            </a:xfrm>
            <a:custGeom>
              <a:avLst/>
              <a:gdLst/>
              <a:ahLst/>
              <a:cxnLst/>
              <a:rect l="l" t="t" r="r" b="b"/>
              <a:pathLst>
                <a:path w="602" h="2102" extrusionOk="0">
                  <a:moveTo>
                    <a:pt x="101" y="0"/>
                  </a:moveTo>
                  <a:lnTo>
                    <a:pt x="1" y="67"/>
                  </a:lnTo>
                  <a:lnTo>
                    <a:pt x="268" y="334"/>
                  </a:lnTo>
                  <a:cubicBezTo>
                    <a:pt x="468" y="534"/>
                    <a:pt x="468" y="834"/>
                    <a:pt x="268" y="1001"/>
                  </a:cubicBezTo>
                  <a:cubicBezTo>
                    <a:pt x="34" y="1234"/>
                    <a:pt x="34" y="1601"/>
                    <a:pt x="268" y="1835"/>
                  </a:cubicBezTo>
                  <a:lnTo>
                    <a:pt x="501" y="2102"/>
                  </a:lnTo>
                  <a:lnTo>
                    <a:pt x="601" y="2002"/>
                  </a:lnTo>
                  <a:lnTo>
                    <a:pt x="368" y="1768"/>
                  </a:lnTo>
                  <a:cubicBezTo>
                    <a:pt x="168" y="1568"/>
                    <a:pt x="168" y="1268"/>
                    <a:pt x="368" y="1101"/>
                  </a:cubicBezTo>
                  <a:cubicBezTo>
                    <a:pt x="568" y="867"/>
                    <a:pt x="568" y="501"/>
                    <a:pt x="368" y="267"/>
                  </a:cubicBezTo>
                  <a:lnTo>
                    <a:pt x="10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42"/>
            <p:cNvSpPr/>
            <p:nvPr/>
          </p:nvSpPr>
          <p:spPr>
            <a:xfrm>
              <a:off x="5460040" y="1896168"/>
              <a:ext cx="13124" cy="45902"/>
            </a:xfrm>
            <a:custGeom>
              <a:avLst/>
              <a:gdLst/>
              <a:ahLst/>
              <a:cxnLst/>
              <a:rect l="l" t="t" r="r" b="b"/>
              <a:pathLst>
                <a:path w="601" h="2102" extrusionOk="0">
                  <a:moveTo>
                    <a:pt x="100" y="0"/>
                  </a:moveTo>
                  <a:lnTo>
                    <a:pt x="0" y="100"/>
                  </a:lnTo>
                  <a:lnTo>
                    <a:pt x="267" y="334"/>
                  </a:lnTo>
                  <a:cubicBezTo>
                    <a:pt x="467" y="534"/>
                    <a:pt x="467" y="834"/>
                    <a:pt x="267" y="1034"/>
                  </a:cubicBezTo>
                  <a:cubicBezTo>
                    <a:pt x="33" y="1234"/>
                    <a:pt x="33" y="1635"/>
                    <a:pt x="267" y="1868"/>
                  </a:cubicBezTo>
                  <a:lnTo>
                    <a:pt x="500" y="2102"/>
                  </a:lnTo>
                  <a:lnTo>
                    <a:pt x="601" y="2035"/>
                  </a:lnTo>
                  <a:lnTo>
                    <a:pt x="334" y="1768"/>
                  </a:lnTo>
                  <a:cubicBezTo>
                    <a:pt x="167" y="1601"/>
                    <a:pt x="167" y="1301"/>
                    <a:pt x="334" y="1101"/>
                  </a:cubicBezTo>
                  <a:cubicBezTo>
                    <a:pt x="467" y="1001"/>
                    <a:pt x="534" y="834"/>
                    <a:pt x="534" y="701"/>
                  </a:cubicBezTo>
                  <a:cubicBezTo>
                    <a:pt x="534" y="534"/>
                    <a:pt x="467" y="367"/>
                    <a:pt x="334" y="267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42"/>
            <p:cNvSpPr/>
            <p:nvPr/>
          </p:nvSpPr>
          <p:spPr>
            <a:xfrm>
              <a:off x="5623206" y="1871383"/>
              <a:ext cx="13124" cy="45924"/>
            </a:xfrm>
            <a:custGeom>
              <a:avLst/>
              <a:gdLst/>
              <a:ahLst/>
              <a:cxnLst/>
              <a:rect l="l" t="t" r="r" b="b"/>
              <a:pathLst>
                <a:path w="601" h="2103" extrusionOk="0">
                  <a:moveTo>
                    <a:pt x="100" y="1"/>
                  </a:moveTo>
                  <a:lnTo>
                    <a:pt x="0" y="101"/>
                  </a:lnTo>
                  <a:lnTo>
                    <a:pt x="267" y="334"/>
                  </a:lnTo>
                  <a:cubicBezTo>
                    <a:pt x="467" y="535"/>
                    <a:pt x="467" y="835"/>
                    <a:pt x="267" y="1035"/>
                  </a:cubicBezTo>
                  <a:cubicBezTo>
                    <a:pt x="33" y="1235"/>
                    <a:pt x="33" y="1635"/>
                    <a:pt x="267" y="1869"/>
                  </a:cubicBezTo>
                  <a:lnTo>
                    <a:pt x="534" y="2102"/>
                  </a:lnTo>
                  <a:lnTo>
                    <a:pt x="601" y="2036"/>
                  </a:lnTo>
                  <a:lnTo>
                    <a:pt x="367" y="1769"/>
                  </a:lnTo>
                  <a:cubicBezTo>
                    <a:pt x="167" y="1602"/>
                    <a:pt x="167" y="1302"/>
                    <a:pt x="367" y="1102"/>
                  </a:cubicBezTo>
                  <a:cubicBezTo>
                    <a:pt x="467" y="1002"/>
                    <a:pt x="534" y="835"/>
                    <a:pt x="534" y="701"/>
                  </a:cubicBezTo>
                  <a:cubicBezTo>
                    <a:pt x="534" y="535"/>
                    <a:pt x="467" y="368"/>
                    <a:pt x="367" y="268"/>
                  </a:cubicBezTo>
                  <a:lnTo>
                    <a:pt x="10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42"/>
            <p:cNvSpPr/>
            <p:nvPr/>
          </p:nvSpPr>
          <p:spPr>
            <a:xfrm>
              <a:off x="5445453" y="2145284"/>
              <a:ext cx="12426" cy="45902"/>
            </a:xfrm>
            <a:custGeom>
              <a:avLst/>
              <a:gdLst/>
              <a:ahLst/>
              <a:cxnLst/>
              <a:rect l="l" t="t" r="r" b="b"/>
              <a:pathLst>
                <a:path w="569" h="2102" extrusionOk="0">
                  <a:moveTo>
                    <a:pt x="68" y="0"/>
                  </a:moveTo>
                  <a:lnTo>
                    <a:pt x="1" y="100"/>
                  </a:lnTo>
                  <a:lnTo>
                    <a:pt x="268" y="367"/>
                  </a:lnTo>
                  <a:cubicBezTo>
                    <a:pt x="435" y="534"/>
                    <a:pt x="435" y="834"/>
                    <a:pt x="268" y="1034"/>
                  </a:cubicBezTo>
                  <a:cubicBezTo>
                    <a:pt x="34" y="1268"/>
                    <a:pt x="34" y="1635"/>
                    <a:pt x="268" y="1868"/>
                  </a:cubicBezTo>
                  <a:lnTo>
                    <a:pt x="501" y="2102"/>
                  </a:lnTo>
                  <a:lnTo>
                    <a:pt x="568" y="2035"/>
                  </a:lnTo>
                  <a:lnTo>
                    <a:pt x="335" y="1768"/>
                  </a:lnTo>
                  <a:cubicBezTo>
                    <a:pt x="134" y="1601"/>
                    <a:pt x="134" y="1301"/>
                    <a:pt x="335" y="1101"/>
                  </a:cubicBezTo>
                  <a:cubicBezTo>
                    <a:pt x="568" y="867"/>
                    <a:pt x="568" y="501"/>
                    <a:pt x="335" y="267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42"/>
            <p:cNvSpPr/>
            <p:nvPr/>
          </p:nvSpPr>
          <p:spPr>
            <a:xfrm>
              <a:off x="5706230" y="2306267"/>
              <a:ext cx="45182" cy="12404"/>
            </a:xfrm>
            <a:custGeom>
              <a:avLst/>
              <a:gdLst/>
              <a:ahLst/>
              <a:cxnLst/>
              <a:rect l="l" t="t" r="r" b="b"/>
              <a:pathLst>
                <a:path w="2069" h="568" extrusionOk="0">
                  <a:moveTo>
                    <a:pt x="2002" y="0"/>
                  </a:moveTo>
                  <a:lnTo>
                    <a:pt x="1735" y="267"/>
                  </a:lnTo>
                  <a:cubicBezTo>
                    <a:pt x="1635" y="350"/>
                    <a:pt x="1510" y="392"/>
                    <a:pt x="1389" y="392"/>
                  </a:cubicBezTo>
                  <a:cubicBezTo>
                    <a:pt x="1268" y="392"/>
                    <a:pt x="1152" y="350"/>
                    <a:pt x="1068" y="267"/>
                  </a:cubicBezTo>
                  <a:cubicBezTo>
                    <a:pt x="951" y="150"/>
                    <a:pt x="801" y="92"/>
                    <a:pt x="651" y="92"/>
                  </a:cubicBezTo>
                  <a:cubicBezTo>
                    <a:pt x="501" y="92"/>
                    <a:pt x="351" y="150"/>
                    <a:pt x="234" y="267"/>
                  </a:cubicBezTo>
                  <a:lnTo>
                    <a:pt x="1" y="500"/>
                  </a:lnTo>
                  <a:lnTo>
                    <a:pt x="68" y="567"/>
                  </a:lnTo>
                  <a:lnTo>
                    <a:pt x="301" y="334"/>
                  </a:lnTo>
                  <a:cubicBezTo>
                    <a:pt x="401" y="250"/>
                    <a:pt x="526" y="209"/>
                    <a:pt x="647" y="209"/>
                  </a:cubicBezTo>
                  <a:cubicBezTo>
                    <a:pt x="768" y="209"/>
                    <a:pt x="885" y="250"/>
                    <a:pt x="968" y="334"/>
                  </a:cubicBezTo>
                  <a:cubicBezTo>
                    <a:pt x="1102" y="434"/>
                    <a:pt x="1235" y="500"/>
                    <a:pt x="1402" y="500"/>
                  </a:cubicBezTo>
                  <a:cubicBezTo>
                    <a:pt x="1569" y="500"/>
                    <a:pt x="1702" y="434"/>
                    <a:pt x="1802" y="334"/>
                  </a:cubicBezTo>
                  <a:lnTo>
                    <a:pt x="2069" y="67"/>
                  </a:lnTo>
                  <a:lnTo>
                    <a:pt x="20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42"/>
            <p:cNvSpPr/>
            <p:nvPr/>
          </p:nvSpPr>
          <p:spPr>
            <a:xfrm>
              <a:off x="5440365" y="2282224"/>
              <a:ext cx="45182" cy="12404"/>
            </a:xfrm>
            <a:custGeom>
              <a:avLst/>
              <a:gdLst/>
              <a:ahLst/>
              <a:cxnLst/>
              <a:rect l="l" t="t" r="r" b="b"/>
              <a:pathLst>
                <a:path w="2069" h="568" extrusionOk="0">
                  <a:moveTo>
                    <a:pt x="2002" y="0"/>
                  </a:moveTo>
                  <a:lnTo>
                    <a:pt x="1735" y="267"/>
                  </a:lnTo>
                  <a:cubicBezTo>
                    <a:pt x="1635" y="351"/>
                    <a:pt x="1510" y="392"/>
                    <a:pt x="1389" y="392"/>
                  </a:cubicBezTo>
                  <a:cubicBezTo>
                    <a:pt x="1268" y="392"/>
                    <a:pt x="1151" y="351"/>
                    <a:pt x="1068" y="267"/>
                  </a:cubicBezTo>
                  <a:cubicBezTo>
                    <a:pt x="951" y="150"/>
                    <a:pt x="801" y="92"/>
                    <a:pt x="651" y="92"/>
                  </a:cubicBezTo>
                  <a:cubicBezTo>
                    <a:pt x="501" y="92"/>
                    <a:pt x="351" y="150"/>
                    <a:pt x="234" y="267"/>
                  </a:cubicBezTo>
                  <a:lnTo>
                    <a:pt x="0" y="501"/>
                  </a:lnTo>
                  <a:lnTo>
                    <a:pt x="67" y="567"/>
                  </a:lnTo>
                  <a:lnTo>
                    <a:pt x="301" y="334"/>
                  </a:lnTo>
                  <a:cubicBezTo>
                    <a:pt x="401" y="234"/>
                    <a:pt x="526" y="184"/>
                    <a:pt x="647" y="184"/>
                  </a:cubicBezTo>
                  <a:cubicBezTo>
                    <a:pt x="768" y="184"/>
                    <a:pt x="884" y="234"/>
                    <a:pt x="968" y="334"/>
                  </a:cubicBezTo>
                  <a:cubicBezTo>
                    <a:pt x="1085" y="451"/>
                    <a:pt x="1235" y="509"/>
                    <a:pt x="1385" y="509"/>
                  </a:cubicBezTo>
                  <a:cubicBezTo>
                    <a:pt x="1535" y="509"/>
                    <a:pt x="1685" y="451"/>
                    <a:pt x="1802" y="334"/>
                  </a:cubicBezTo>
                  <a:lnTo>
                    <a:pt x="2069" y="67"/>
                  </a:lnTo>
                  <a:lnTo>
                    <a:pt x="20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42"/>
            <p:cNvSpPr/>
            <p:nvPr/>
          </p:nvSpPr>
          <p:spPr>
            <a:xfrm>
              <a:off x="5519043" y="2097920"/>
              <a:ext cx="45182" cy="13146"/>
            </a:xfrm>
            <a:custGeom>
              <a:avLst/>
              <a:gdLst/>
              <a:ahLst/>
              <a:cxnLst/>
              <a:rect l="l" t="t" r="r" b="b"/>
              <a:pathLst>
                <a:path w="2069" h="602" extrusionOk="0">
                  <a:moveTo>
                    <a:pt x="2001" y="1"/>
                  </a:moveTo>
                  <a:lnTo>
                    <a:pt x="1735" y="268"/>
                  </a:lnTo>
                  <a:cubicBezTo>
                    <a:pt x="1651" y="351"/>
                    <a:pt x="1534" y="393"/>
                    <a:pt x="1414" y="393"/>
                  </a:cubicBezTo>
                  <a:cubicBezTo>
                    <a:pt x="1293" y="393"/>
                    <a:pt x="1168" y="351"/>
                    <a:pt x="1067" y="268"/>
                  </a:cubicBezTo>
                  <a:cubicBezTo>
                    <a:pt x="951" y="151"/>
                    <a:pt x="801" y="93"/>
                    <a:pt x="650" y="93"/>
                  </a:cubicBezTo>
                  <a:cubicBezTo>
                    <a:pt x="500" y="93"/>
                    <a:pt x="350" y="151"/>
                    <a:pt x="234" y="268"/>
                  </a:cubicBezTo>
                  <a:lnTo>
                    <a:pt x="0" y="501"/>
                  </a:lnTo>
                  <a:lnTo>
                    <a:pt x="67" y="601"/>
                  </a:lnTo>
                  <a:lnTo>
                    <a:pt x="334" y="335"/>
                  </a:lnTo>
                  <a:cubicBezTo>
                    <a:pt x="417" y="251"/>
                    <a:pt x="534" y="209"/>
                    <a:pt x="655" y="209"/>
                  </a:cubicBezTo>
                  <a:cubicBezTo>
                    <a:pt x="776" y="209"/>
                    <a:pt x="901" y="251"/>
                    <a:pt x="1001" y="335"/>
                  </a:cubicBezTo>
                  <a:cubicBezTo>
                    <a:pt x="1117" y="451"/>
                    <a:pt x="1268" y="510"/>
                    <a:pt x="1418" y="510"/>
                  </a:cubicBezTo>
                  <a:cubicBezTo>
                    <a:pt x="1568" y="510"/>
                    <a:pt x="1718" y="451"/>
                    <a:pt x="1835" y="335"/>
                  </a:cubicBezTo>
                  <a:lnTo>
                    <a:pt x="2068" y="68"/>
                  </a:lnTo>
                  <a:lnTo>
                    <a:pt x="200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42"/>
            <p:cNvSpPr/>
            <p:nvPr/>
          </p:nvSpPr>
          <p:spPr>
            <a:xfrm>
              <a:off x="5487707" y="2390754"/>
              <a:ext cx="45182" cy="12404"/>
            </a:xfrm>
            <a:custGeom>
              <a:avLst/>
              <a:gdLst/>
              <a:ahLst/>
              <a:cxnLst/>
              <a:rect l="l" t="t" r="r" b="b"/>
              <a:pathLst>
                <a:path w="2069" h="568" extrusionOk="0">
                  <a:moveTo>
                    <a:pt x="2002" y="1"/>
                  </a:moveTo>
                  <a:lnTo>
                    <a:pt x="1735" y="234"/>
                  </a:lnTo>
                  <a:cubicBezTo>
                    <a:pt x="1652" y="334"/>
                    <a:pt x="1535" y="384"/>
                    <a:pt x="1414" y="384"/>
                  </a:cubicBezTo>
                  <a:cubicBezTo>
                    <a:pt x="1293" y="384"/>
                    <a:pt x="1168" y="334"/>
                    <a:pt x="1068" y="234"/>
                  </a:cubicBezTo>
                  <a:cubicBezTo>
                    <a:pt x="951" y="117"/>
                    <a:pt x="801" y="59"/>
                    <a:pt x="651" y="59"/>
                  </a:cubicBezTo>
                  <a:cubicBezTo>
                    <a:pt x="501" y="59"/>
                    <a:pt x="351" y="117"/>
                    <a:pt x="234" y="234"/>
                  </a:cubicBezTo>
                  <a:lnTo>
                    <a:pt x="1" y="501"/>
                  </a:lnTo>
                  <a:lnTo>
                    <a:pt x="67" y="568"/>
                  </a:lnTo>
                  <a:lnTo>
                    <a:pt x="334" y="334"/>
                  </a:lnTo>
                  <a:cubicBezTo>
                    <a:pt x="418" y="234"/>
                    <a:pt x="534" y="184"/>
                    <a:pt x="655" y="184"/>
                  </a:cubicBezTo>
                  <a:cubicBezTo>
                    <a:pt x="776" y="184"/>
                    <a:pt x="901" y="234"/>
                    <a:pt x="1001" y="334"/>
                  </a:cubicBezTo>
                  <a:cubicBezTo>
                    <a:pt x="1101" y="451"/>
                    <a:pt x="1252" y="509"/>
                    <a:pt x="1406" y="509"/>
                  </a:cubicBezTo>
                  <a:cubicBezTo>
                    <a:pt x="1560" y="509"/>
                    <a:pt x="1719" y="451"/>
                    <a:pt x="1835" y="334"/>
                  </a:cubicBezTo>
                  <a:lnTo>
                    <a:pt x="2069" y="67"/>
                  </a:lnTo>
                  <a:lnTo>
                    <a:pt x="200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42"/>
            <p:cNvSpPr/>
            <p:nvPr/>
          </p:nvSpPr>
          <p:spPr>
            <a:xfrm>
              <a:off x="5682930" y="1816026"/>
              <a:ext cx="44461" cy="12404"/>
            </a:xfrm>
            <a:custGeom>
              <a:avLst/>
              <a:gdLst/>
              <a:ahLst/>
              <a:cxnLst/>
              <a:rect l="l" t="t" r="r" b="b"/>
              <a:pathLst>
                <a:path w="2036" h="568" extrusionOk="0">
                  <a:moveTo>
                    <a:pt x="1968" y="1"/>
                  </a:moveTo>
                  <a:lnTo>
                    <a:pt x="1735" y="268"/>
                  </a:lnTo>
                  <a:cubicBezTo>
                    <a:pt x="1635" y="351"/>
                    <a:pt x="1518" y="393"/>
                    <a:pt x="1401" y="393"/>
                  </a:cubicBezTo>
                  <a:cubicBezTo>
                    <a:pt x="1285" y="393"/>
                    <a:pt x="1168" y="351"/>
                    <a:pt x="1068" y="268"/>
                  </a:cubicBezTo>
                  <a:cubicBezTo>
                    <a:pt x="951" y="134"/>
                    <a:pt x="801" y="67"/>
                    <a:pt x="651" y="67"/>
                  </a:cubicBezTo>
                  <a:cubicBezTo>
                    <a:pt x="501" y="67"/>
                    <a:pt x="351" y="134"/>
                    <a:pt x="234" y="268"/>
                  </a:cubicBezTo>
                  <a:lnTo>
                    <a:pt x="0" y="501"/>
                  </a:lnTo>
                  <a:lnTo>
                    <a:pt x="67" y="568"/>
                  </a:lnTo>
                  <a:lnTo>
                    <a:pt x="334" y="334"/>
                  </a:lnTo>
                  <a:cubicBezTo>
                    <a:pt x="417" y="234"/>
                    <a:pt x="534" y="184"/>
                    <a:pt x="655" y="184"/>
                  </a:cubicBezTo>
                  <a:cubicBezTo>
                    <a:pt x="776" y="184"/>
                    <a:pt x="901" y="234"/>
                    <a:pt x="1001" y="334"/>
                  </a:cubicBezTo>
                  <a:cubicBezTo>
                    <a:pt x="1101" y="451"/>
                    <a:pt x="1251" y="509"/>
                    <a:pt x="1406" y="509"/>
                  </a:cubicBezTo>
                  <a:cubicBezTo>
                    <a:pt x="1560" y="509"/>
                    <a:pt x="1718" y="451"/>
                    <a:pt x="1835" y="334"/>
                  </a:cubicBezTo>
                  <a:lnTo>
                    <a:pt x="2035" y="134"/>
                  </a:lnTo>
                  <a:cubicBezTo>
                    <a:pt x="2002" y="101"/>
                    <a:pt x="2002" y="34"/>
                    <a:pt x="19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42"/>
            <p:cNvSpPr/>
            <p:nvPr/>
          </p:nvSpPr>
          <p:spPr>
            <a:xfrm>
              <a:off x="5798011" y="2116678"/>
              <a:ext cx="26991" cy="10416"/>
            </a:xfrm>
            <a:custGeom>
              <a:avLst/>
              <a:gdLst/>
              <a:ahLst/>
              <a:cxnLst/>
              <a:rect l="l" t="t" r="r" b="b"/>
              <a:pathLst>
                <a:path w="1236" h="477" extrusionOk="0">
                  <a:moveTo>
                    <a:pt x="651" y="1"/>
                  </a:moveTo>
                  <a:cubicBezTo>
                    <a:pt x="501" y="1"/>
                    <a:pt x="351" y="59"/>
                    <a:pt x="234" y="176"/>
                  </a:cubicBezTo>
                  <a:lnTo>
                    <a:pt x="1" y="410"/>
                  </a:lnTo>
                  <a:lnTo>
                    <a:pt x="68" y="476"/>
                  </a:lnTo>
                  <a:lnTo>
                    <a:pt x="301" y="243"/>
                  </a:lnTo>
                  <a:cubicBezTo>
                    <a:pt x="401" y="159"/>
                    <a:pt x="526" y="118"/>
                    <a:pt x="647" y="118"/>
                  </a:cubicBezTo>
                  <a:cubicBezTo>
                    <a:pt x="768" y="118"/>
                    <a:pt x="885" y="159"/>
                    <a:pt x="968" y="243"/>
                  </a:cubicBezTo>
                  <a:cubicBezTo>
                    <a:pt x="1068" y="309"/>
                    <a:pt x="1135" y="376"/>
                    <a:pt x="1235" y="410"/>
                  </a:cubicBezTo>
                  <a:cubicBezTo>
                    <a:pt x="1235" y="343"/>
                    <a:pt x="1202" y="309"/>
                    <a:pt x="1202" y="276"/>
                  </a:cubicBezTo>
                  <a:cubicBezTo>
                    <a:pt x="1168" y="243"/>
                    <a:pt x="1102" y="209"/>
                    <a:pt x="1068" y="176"/>
                  </a:cubicBezTo>
                  <a:cubicBezTo>
                    <a:pt x="951" y="59"/>
                    <a:pt x="801" y="1"/>
                    <a:pt x="6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42"/>
            <p:cNvSpPr/>
            <p:nvPr/>
          </p:nvSpPr>
          <p:spPr>
            <a:xfrm>
              <a:off x="5514654" y="1837164"/>
              <a:ext cx="45924" cy="13124"/>
            </a:xfrm>
            <a:custGeom>
              <a:avLst/>
              <a:gdLst/>
              <a:ahLst/>
              <a:cxnLst/>
              <a:rect l="l" t="t" r="r" b="b"/>
              <a:pathLst>
                <a:path w="2103" h="601" extrusionOk="0">
                  <a:moveTo>
                    <a:pt x="2002" y="0"/>
                  </a:moveTo>
                  <a:lnTo>
                    <a:pt x="1735" y="267"/>
                  </a:lnTo>
                  <a:cubicBezTo>
                    <a:pt x="1669" y="334"/>
                    <a:pt x="1535" y="400"/>
                    <a:pt x="1402" y="400"/>
                  </a:cubicBezTo>
                  <a:cubicBezTo>
                    <a:pt x="1268" y="400"/>
                    <a:pt x="1168" y="334"/>
                    <a:pt x="1068" y="267"/>
                  </a:cubicBezTo>
                  <a:cubicBezTo>
                    <a:pt x="952" y="150"/>
                    <a:pt x="801" y="92"/>
                    <a:pt x="651" y="92"/>
                  </a:cubicBezTo>
                  <a:cubicBezTo>
                    <a:pt x="501" y="92"/>
                    <a:pt x="351" y="150"/>
                    <a:pt x="234" y="267"/>
                  </a:cubicBezTo>
                  <a:lnTo>
                    <a:pt x="1" y="500"/>
                  </a:lnTo>
                  <a:lnTo>
                    <a:pt x="68" y="601"/>
                  </a:lnTo>
                  <a:lnTo>
                    <a:pt x="334" y="334"/>
                  </a:lnTo>
                  <a:cubicBezTo>
                    <a:pt x="418" y="250"/>
                    <a:pt x="535" y="209"/>
                    <a:pt x="656" y="209"/>
                  </a:cubicBezTo>
                  <a:cubicBezTo>
                    <a:pt x="776" y="209"/>
                    <a:pt x="902" y="250"/>
                    <a:pt x="1002" y="334"/>
                  </a:cubicBezTo>
                  <a:cubicBezTo>
                    <a:pt x="1102" y="434"/>
                    <a:pt x="1268" y="500"/>
                    <a:pt x="1402" y="500"/>
                  </a:cubicBezTo>
                  <a:cubicBezTo>
                    <a:pt x="1569" y="500"/>
                    <a:pt x="1702" y="434"/>
                    <a:pt x="1836" y="334"/>
                  </a:cubicBezTo>
                  <a:lnTo>
                    <a:pt x="2102" y="67"/>
                  </a:lnTo>
                  <a:lnTo>
                    <a:pt x="20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42"/>
            <p:cNvSpPr/>
            <p:nvPr/>
          </p:nvSpPr>
          <p:spPr>
            <a:xfrm>
              <a:off x="5805305" y="2237786"/>
              <a:ext cx="25506" cy="38631"/>
            </a:xfrm>
            <a:custGeom>
              <a:avLst/>
              <a:gdLst/>
              <a:ahLst/>
              <a:cxnLst/>
              <a:rect l="l" t="t" r="r" b="b"/>
              <a:pathLst>
                <a:path w="1168" h="1769" extrusionOk="0">
                  <a:moveTo>
                    <a:pt x="1068" y="1"/>
                  </a:moveTo>
                  <a:lnTo>
                    <a:pt x="1068" y="334"/>
                  </a:lnTo>
                  <a:cubicBezTo>
                    <a:pt x="1068" y="601"/>
                    <a:pt x="834" y="801"/>
                    <a:pt x="601" y="801"/>
                  </a:cubicBezTo>
                  <a:cubicBezTo>
                    <a:pt x="267" y="801"/>
                    <a:pt x="0" y="1068"/>
                    <a:pt x="0" y="1402"/>
                  </a:cubicBezTo>
                  <a:lnTo>
                    <a:pt x="0" y="1768"/>
                  </a:lnTo>
                  <a:lnTo>
                    <a:pt x="134" y="1768"/>
                  </a:lnTo>
                  <a:lnTo>
                    <a:pt x="134" y="1402"/>
                  </a:lnTo>
                  <a:cubicBezTo>
                    <a:pt x="100" y="1135"/>
                    <a:pt x="334" y="935"/>
                    <a:pt x="601" y="935"/>
                  </a:cubicBezTo>
                  <a:cubicBezTo>
                    <a:pt x="901" y="935"/>
                    <a:pt x="1168" y="668"/>
                    <a:pt x="1168" y="334"/>
                  </a:cubicBezTo>
                  <a:lnTo>
                    <a:pt x="11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42"/>
            <p:cNvSpPr/>
            <p:nvPr/>
          </p:nvSpPr>
          <p:spPr>
            <a:xfrm>
              <a:off x="5561276" y="2304083"/>
              <a:ext cx="26249" cy="38609"/>
            </a:xfrm>
            <a:custGeom>
              <a:avLst/>
              <a:gdLst/>
              <a:ahLst/>
              <a:cxnLst/>
              <a:rect l="l" t="t" r="r" b="b"/>
              <a:pathLst>
                <a:path w="1202" h="1768" extrusionOk="0">
                  <a:moveTo>
                    <a:pt x="1068" y="0"/>
                  </a:moveTo>
                  <a:lnTo>
                    <a:pt x="1068" y="334"/>
                  </a:lnTo>
                  <a:cubicBezTo>
                    <a:pt x="1068" y="600"/>
                    <a:pt x="868" y="801"/>
                    <a:pt x="601" y="801"/>
                  </a:cubicBezTo>
                  <a:cubicBezTo>
                    <a:pt x="268" y="801"/>
                    <a:pt x="1" y="1067"/>
                    <a:pt x="1" y="1401"/>
                  </a:cubicBezTo>
                  <a:lnTo>
                    <a:pt x="1" y="1768"/>
                  </a:lnTo>
                  <a:lnTo>
                    <a:pt x="134" y="1768"/>
                  </a:lnTo>
                  <a:lnTo>
                    <a:pt x="134" y="1401"/>
                  </a:lnTo>
                  <a:cubicBezTo>
                    <a:pt x="134" y="1134"/>
                    <a:pt x="368" y="934"/>
                    <a:pt x="601" y="934"/>
                  </a:cubicBezTo>
                  <a:cubicBezTo>
                    <a:pt x="935" y="934"/>
                    <a:pt x="1202" y="667"/>
                    <a:pt x="1202" y="334"/>
                  </a:cubicBezTo>
                  <a:lnTo>
                    <a:pt x="12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42"/>
            <p:cNvSpPr/>
            <p:nvPr/>
          </p:nvSpPr>
          <p:spPr>
            <a:xfrm>
              <a:off x="5621743" y="2121242"/>
              <a:ext cx="25506" cy="38631"/>
            </a:xfrm>
            <a:custGeom>
              <a:avLst/>
              <a:gdLst/>
              <a:ahLst/>
              <a:cxnLst/>
              <a:rect l="l" t="t" r="r" b="b"/>
              <a:pathLst>
                <a:path w="1168" h="1769" extrusionOk="0">
                  <a:moveTo>
                    <a:pt x="1034" y="0"/>
                  </a:moveTo>
                  <a:lnTo>
                    <a:pt x="1034" y="334"/>
                  </a:lnTo>
                  <a:cubicBezTo>
                    <a:pt x="1034" y="601"/>
                    <a:pt x="834" y="801"/>
                    <a:pt x="567" y="801"/>
                  </a:cubicBezTo>
                  <a:cubicBezTo>
                    <a:pt x="267" y="801"/>
                    <a:pt x="0" y="1068"/>
                    <a:pt x="0" y="1401"/>
                  </a:cubicBezTo>
                  <a:lnTo>
                    <a:pt x="0" y="1768"/>
                  </a:lnTo>
                  <a:lnTo>
                    <a:pt x="100" y="1768"/>
                  </a:lnTo>
                  <a:lnTo>
                    <a:pt x="100" y="1401"/>
                  </a:lnTo>
                  <a:cubicBezTo>
                    <a:pt x="100" y="1135"/>
                    <a:pt x="301" y="934"/>
                    <a:pt x="567" y="934"/>
                  </a:cubicBezTo>
                  <a:cubicBezTo>
                    <a:pt x="901" y="934"/>
                    <a:pt x="1168" y="668"/>
                    <a:pt x="1168" y="334"/>
                  </a:cubicBezTo>
                  <a:lnTo>
                    <a:pt x="11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42"/>
            <p:cNvSpPr/>
            <p:nvPr/>
          </p:nvSpPr>
          <p:spPr>
            <a:xfrm>
              <a:off x="5364612" y="2207192"/>
              <a:ext cx="25506" cy="38631"/>
            </a:xfrm>
            <a:custGeom>
              <a:avLst/>
              <a:gdLst/>
              <a:ahLst/>
              <a:cxnLst/>
              <a:rect l="l" t="t" r="r" b="b"/>
              <a:pathLst>
                <a:path w="1168" h="1769" extrusionOk="0">
                  <a:moveTo>
                    <a:pt x="1034" y="1"/>
                  </a:moveTo>
                  <a:lnTo>
                    <a:pt x="1034" y="334"/>
                  </a:lnTo>
                  <a:cubicBezTo>
                    <a:pt x="1034" y="601"/>
                    <a:pt x="834" y="801"/>
                    <a:pt x="567" y="801"/>
                  </a:cubicBezTo>
                  <a:cubicBezTo>
                    <a:pt x="234" y="801"/>
                    <a:pt x="0" y="1068"/>
                    <a:pt x="0" y="1402"/>
                  </a:cubicBezTo>
                  <a:lnTo>
                    <a:pt x="0" y="1768"/>
                  </a:lnTo>
                  <a:lnTo>
                    <a:pt x="100" y="1768"/>
                  </a:lnTo>
                  <a:lnTo>
                    <a:pt x="100" y="1402"/>
                  </a:lnTo>
                  <a:cubicBezTo>
                    <a:pt x="100" y="1135"/>
                    <a:pt x="301" y="935"/>
                    <a:pt x="567" y="935"/>
                  </a:cubicBezTo>
                  <a:cubicBezTo>
                    <a:pt x="901" y="935"/>
                    <a:pt x="1168" y="668"/>
                    <a:pt x="1168" y="367"/>
                  </a:cubicBezTo>
                  <a:lnTo>
                    <a:pt x="11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42"/>
            <p:cNvSpPr/>
            <p:nvPr/>
          </p:nvSpPr>
          <p:spPr>
            <a:xfrm>
              <a:off x="5528499" y="1963906"/>
              <a:ext cx="26249" cy="38631"/>
            </a:xfrm>
            <a:custGeom>
              <a:avLst/>
              <a:gdLst/>
              <a:ahLst/>
              <a:cxnLst/>
              <a:rect l="l" t="t" r="r" b="b"/>
              <a:pathLst>
                <a:path w="1202" h="1769" extrusionOk="0">
                  <a:moveTo>
                    <a:pt x="1068" y="0"/>
                  </a:moveTo>
                  <a:lnTo>
                    <a:pt x="1068" y="367"/>
                  </a:lnTo>
                  <a:cubicBezTo>
                    <a:pt x="1068" y="601"/>
                    <a:pt x="868" y="834"/>
                    <a:pt x="601" y="834"/>
                  </a:cubicBezTo>
                  <a:cubicBezTo>
                    <a:pt x="268" y="834"/>
                    <a:pt x="1" y="1101"/>
                    <a:pt x="1" y="1401"/>
                  </a:cubicBezTo>
                  <a:lnTo>
                    <a:pt x="1" y="1768"/>
                  </a:lnTo>
                  <a:lnTo>
                    <a:pt x="134" y="1768"/>
                  </a:lnTo>
                  <a:lnTo>
                    <a:pt x="134" y="1401"/>
                  </a:lnTo>
                  <a:cubicBezTo>
                    <a:pt x="134" y="1168"/>
                    <a:pt x="334" y="934"/>
                    <a:pt x="601" y="934"/>
                  </a:cubicBezTo>
                  <a:cubicBezTo>
                    <a:pt x="935" y="934"/>
                    <a:pt x="1202" y="667"/>
                    <a:pt x="1202" y="367"/>
                  </a:cubicBezTo>
                  <a:lnTo>
                    <a:pt x="12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42"/>
            <p:cNvSpPr/>
            <p:nvPr/>
          </p:nvSpPr>
          <p:spPr>
            <a:xfrm>
              <a:off x="5705510" y="1929666"/>
              <a:ext cx="26249" cy="38631"/>
            </a:xfrm>
            <a:custGeom>
              <a:avLst/>
              <a:gdLst/>
              <a:ahLst/>
              <a:cxnLst/>
              <a:rect l="l" t="t" r="r" b="b"/>
              <a:pathLst>
                <a:path w="1202" h="1769" extrusionOk="0">
                  <a:moveTo>
                    <a:pt x="1068" y="0"/>
                  </a:moveTo>
                  <a:lnTo>
                    <a:pt x="1068" y="334"/>
                  </a:lnTo>
                  <a:cubicBezTo>
                    <a:pt x="1068" y="601"/>
                    <a:pt x="868" y="801"/>
                    <a:pt x="601" y="801"/>
                  </a:cubicBezTo>
                  <a:cubicBezTo>
                    <a:pt x="267" y="801"/>
                    <a:pt x="0" y="1068"/>
                    <a:pt x="34" y="1401"/>
                  </a:cubicBezTo>
                  <a:lnTo>
                    <a:pt x="34" y="1768"/>
                  </a:lnTo>
                  <a:lnTo>
                    <a:pt x="101" y="1768"/>
                  </a:lnTo>
                  <a:lnTo>
                    <a:pt x="134" y="1401"/>
                  </a:lnTo>
                  <a:cubicBezTo>
                    <a:pt x="134" y="1135"/>
                    <a:pt x="334" y="934"/>
                    <a:pt x="601" y="934"/>
                  </a:cubicBezTo>
                  <a:cubicBezTo>
                    <a:pt x="934" y="934"/>
                    <a:pt x="1201" y="668"/>
                    <a:pt x="1201" y="334"/>
                  </a:cubicBezTo>
                  <a:lnTo>
                    <a:pt x="120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42"/>
            <p:cNvSpPr/>
            <p:nvPr/>
          </p:nvSpPr>
          <p:spPr>
            <a:xfrm>
              <a:off x="5543064" y="1611173"/>
              <a:ext cx="145722" cy="191406"/>
            </a:xfrm>
            <a:custGeom>
              <a:avLst/>
              <a:gdLst/>
              <a:ahLst/>
              <a:cxnLst/>
              <a:rect l="l" t="t" r="r" b="b"/>
              <a:pathLst>
                <a:path w="6673" h="8765" extrusionOk="0">
                  <a:moveTo>
                    <a:pt x="123" y="1"/>
                  </a:moveTo>
                  <a:cubicBezTo>
                    <a:pt x="50" y="1"/>
                    <a:pt x="1" y="20"/>
                    <a:pt x="1" y="75"/>
                  </a:cubicBezTo>
                  <a:cubicBezTo>
                    <a:pt x="134" y="976"/>
                    <a:pt x="168" y="1976"/>
                    <a:pt x="201" y="2877"/>
                  </a:cubicBezTo>
                  <a:cubicBezTo>
                    <a:pt x="234" y="4378"/>
                    <a:pt x="234" y="5612"/>
                    <a:pt x="301" y="5746"/>
                  </a:cubicBezTo>
                  <a:cubicBezTo>
                    <a:pt x="1373" y="7196"/>
                    <a:pt x="3665" y="8764"/>
                    <a:pt x="4815" y="8764"/>
                  </a:cubicBezTo>
                  <a:cubicBezTo>
                    <a:pt x="4882" y="8764"/>
                    <a:pt x="4945" y="8759"/>
                    <a:pt x="5004" y="8748"/>
                  </a:cubicBezTo>
                  <a:cubicBezTo>
                    <a:pt x="6672" y="8414"/>
                    <a:pt x="6139" y="5479"/>
                    <a:pt x="5905" y="4778"/>
                  </a:cubicBezTo>
                  <a:lnTo>
                    <a:pt x="5905" y="4712"/>
                  </a:lnTo>
                  <a:cubicBezTo>
                    <a:pt x="5872" y="4578"/>
                    <a:pt x="5838" y="4478"/>
                    <a:pt x="5838" y="4345"/>
                  </a:cubicBezTo>
                  <a:cubicBezTo>
                    <a:pt x="5705" y="3144"/>
                    <a:pt x="5772" y="1943"/>
                    <a:pt x="5938" y="742"/>
                  </a:cubicBezTo>
                  <a:lnTo>
                    <a:pt x="1902" y="275"/>
                  </a:lnTo>
                  <a:lnTo>
                    <a:pt x="668" y="142"/>
                  </a:lnTo>
                  <a:cubicBezTo>
                    <a:pt x="668" y="142"/>
                    <a:pt x="315" y="1"/>
                    <a:pt x="123" y="1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42"/>
            <p:cNvSpPr/>
            <p:nvPr/>
          </p:nvSpPr>
          <p:spPr>
            <a:xfrm>
              <a:off x="5550358" y="1617178"/>
              <a:ext cx="121679" cy="101042"/>
            </a:xfrm>
            <a:custGeom>
              <a:avLst/>
              <a:gdLst/>
              <a:ahLst/>
              <a:cxnLst/>
              <a:rect l="l" t="t" r="r" b="b"/>
              <a:pathLst>
                <a:path w="5572" h="4627" extrusionOk="0">
                  <a:moveTo>
                    <a:pt x="1535" y="0"/>
                  </a:moveTo>
                  <a:lnTo>
                    <a:pt x="0" y="134"/>
                  </a:lnTo>
                  <a:cubicBezTo>
                    <a:pt x="0" y="134"/>
                    <a:pt x="1016" y="4627"/>
                    <a:pt x="4555" y="4627"/>
                  </a:cubicBezTo>
                  <a:cubicBezTo>
                    <a:pt x="4700" y="4627"/>
                    <a:pt x="4850" y="4619"/>
                    <a:pt x="5004" y="4603"/>
                  </a:cubicBezTo>
                  <a:cubicBezTo>
                    <a:pt x="5204" y="4570"/>
                    <a:pt x="5371" y="4537"/>
                    <a:pt x="5571" y="4503"/>
                  </a:cubicBezTo>
                  <a:lnTo>
                    <a:pt x="5571" y="4437"/>
                  </a:lnTo>
                  <a:cubicBezTo>
                    <a:pt x="5538" y="4303"/>
                    <a:pt x="5471" y="4203"/>
                    <a:pt x="5471" y="4070"/>
                  </a:cubicBezTo>
                  <a:cubicBezTo>
                    <a:pt x="5338" y="2869"/>
                    <a:pt x="5371" y="1668"/>
                    <a:pt x="5571" y="467"/>
                  </a:cubicBezTo>
                  <a:lnTo>
                    <a:pt x="153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42"/>
            <p:cNvSpPr/>
            <p:nvPr/>
          </p:nvSpPr>
          <p:spPr>
            <a:xfrm>
              <a:off x="5685114" y="1378980"/>
              <a:ext cx="59027" cy="150853"/>
            </a:xfrm>
            <a:custGeom>
              <a:avLst/>
              <a:gdLst/>
              <a:ahLst/>
              <a:cxnLst/>
              <a:rect l="l" t="t" r="r" b="b"/>
              <a:pathLst>
                <a:path w="2703" h="6908" extrusionOk="0">
                  <a:moveTo>
                    <a:pt x="0" y="0"/>
                  </a:moveTo>
                  <a:cubicBezTo>
                    <a:pt x="1" y="1"/>
                    <a:pt x="1899" y="6907"/>
                    <a:pt x="2097" y="6907"/>
                  </a:cubicBezTo>
                  <a:cubicBezTo>
                    <a:pt x="2099" y="6907"/>
                    <a:pt x="2100" y="6907"/>
                    <a:pt x="2102" y="6905"/>
                  </a:cubicBezTo>
                  <a:cubicBezTo>
                    <a:pt x="2269" y="6805"/>
                    <a:pt x="2702" y="4704"/>
                    <a:pt x="2335" y="2736"/>
                  </a:cubicBezTo>
                  <a:cubicBezTo>
                    <a:pt x="1935" y="768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42"/>
            <p:cNvSpPr/>
            <p:nvPr/>
          </p:nvSpPr>
          <p:spPr>
            <a:xfrm>
              <a:off x="5583135" y="1679807"/>
              <a:ext cx="22" cy="22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w="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42"/>
            <p:cNvSpPr/>
            <p:nvPr/>
          </p:nvSpPr>
          <p:spPr>
            <a:xfrm>
              <a:off x="5506640" y="1370093"/>
              <a:ext cx="247703" cy="308062"/>
            </a:xfrm>
            <a:custGeom>
              <a:avLst/>
              <a:gdLst/>
              <a:ahLst/>
              <a:cxnLst/>
              <a:rect l="l" t="t" r="r" b="b"/>
              <a:pathLst>
                <a:path w="11343" h="14107" extrusionOk="0">
                  <a:moveTo>
                    <a:pt x="5525" y="1"/>
                  </a:moveTo>
                  <a:cubicBezTo>
                    <a:pt x="3437" y="1"/>
                    <a:pt x="1244" y="1253"/>
                    <a:pt x="601" y="3343"/>
                  </a:cubicBezTo>
                  <a:cubicBezTo>
                    <a:pt x="1" y="5411"/>
                    <a:pt x="1102" y="11349"/>
                    <a:pt x="2569" y="12649"/>
                  </a:cubicBezTo>
                  <a:cubicBezTo>
                    <a:pt x="3585" y="13584"/>
                    <a:pt x="4928" y="14107"/>
                    <a:pt x="6225" y="14107"/>
                  </a:cubicBezTo>
                  <a:cubicBezTo>
                    <a:pt x="7612" y="14107"/>
                    <a:pt x="8947" y="13510"/>
                    <a:pt x="9775" y="12182"/>
                  </a:cubicBezTo>
                  <a:cubicBezTo>
                    <a:pt x="11342" y="9714"/>
                    <a:pt x="9775" y="2009"/>
                    <a:pt x="8140" y="808"/>
                  </a:cubicBezTo>
                  <a:cubicBezTo>
                    <a:pt x="7392" y="257"/>
                    <a:pt x="6469" y="1"/>
                    <a:pt x="5525" y="1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42"/>
            <p:cNvSpPr/>
            <p:nvPr/>
          </p:nvSpPr>
          <p:spPr>
            <a:xfrm>
              <a:off x="5634124" y="1515200"/>
              <a:ext cx="9499" cy="24786"/>
            </a:xfrm>
            <a:custGeom>
              <a:avLst/>
              <a:gdLst/>
              <a:ahLst/>
              <a:cxnLst/>
              <a:rect l="l" t="t" r="r" b="b"/>
              <a:pathLst>
                <a:path w="435" h="1135" extrusionOk="0">
                  <a:moveTo>
                    <a:pt x="234" y="0"/>
                  </a:moveTo>
                  <a:cubicBezTo>
                    <a:pt x="234" y="0"/>
                    <a:pt x="201" y="34"/>
                    <a:pt x="201" y="34"/>
                  </a:cubicBezTo>
                  <a:cubicBezTo>
                    <a:pt x="301" y="467"/>
                    <a:pt x="334" y="901"/>
                    <a:pt x="0" y="1101"/>
                  </a:cubicBezTo>
                  <a:lnTo>
                    <a:pt x="0" y="1134"/>
                  </a:lnTo>
                  <a:cubicBezTo>
                    <a:pt x="434" y="968"/>
                    <a:pt x="401" y="367"/>
                    <a:pt x="2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42"/>
            <p:cNvSpPr/>
            <p:nvPr/>
          </p:nvSpPr>
          <p:spPr>
            <a:xfrm>
              <a:off x="5616262" y="1507164"/>
              <a:ext cx="30092" cy="28498"/>
            </a:xfrm>
            <a:custGeom>
              <a:avLst/>
              <a:gdLst/>
              <a:ahLst/>
              <a:cxnLst/>
              <a:rect l="l" t="t" r="r" b="b"/>
              <a:pathLst>
                <a:path w="1378" h="1305" extrusionOk="0">
                  <a:moveTo>
                    <a:pt x="640" y="1"/>
                  </a:moveTo>
                  <a:cubicBezTo>
                    <a:pt x="633" y="1"/>
                    <a:pt x="626" y="1"/>
                    <a:pt x="618" y="1"/>
                  </a:cubicBezTo>
                  <a:cubicBezTo>
                    <a:pt x="1" y="99"/>
                    <a:pt x="175" y="1305"/>
                    <a:pt x="740" y="1305"/>
                  </a:cubicBezTo>
                  <a:cubicBezTo>
                    <a:pt x="755" y="1305"/>
                    <a:pt x="770" y="1304"/>
                    <a:pt x="785" y="1302"/>
                  </a:cubicBezTo>
                  <a:cubicBezTo>
                    <a:pt x="1378" y="1236"/>
                    <a:pt x="1190" y="1"/>
                    <a:pt x="6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42"/>
            <p:cNvSpPr/>
            <p:nvPr/>
          </p:nvSpPr>
          <p:spPr>
            <a:xfrm>
              <a:off x="5690944" y="1505002"/>
              <a:ext cx="13124" cy="21859"/>
            </a:xfrm>
            <a:custGeom>
              <a:avLst/>
              <a:gdLst/>
              <a:ahLst/>
              <a:cxnLst/>
              <a:rect l="l" t="t" r="r" b="b"/>
              <a:pathLst>
                <a:path w="601" h="1001" extrusionOk="0">
                  <a:moveTo>
                    <a:pt x="0" y="0"/>
                  </a:moveTo>
                  <a:cubicBezTo>
                    <a:pt x="0" y="400"/>
                    <a:pt x="134" y="1001"/>
                    <a:pt x="601" y="1001"/>
                  </a:cubicBezTo>
                  <a:lnTo>
                    <a:pt x="601" y="968"/>
                  </a:lnTo>
                  <a:cubicBezTo>
                    <a:pt x="234" y="901"/>
                    <a:pt x="100" y="467"/>
                    <a:pt x="34" y="34"/>
                  </a:cubicBezTo>
                  <a:cubicBezTo>
                    <a:pt x="34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42"/>
            <p:cNvSpPr/>
            <p:nvPr/>
          </p:nvSpPr>
          <p:spPr>
            <a:xfrm>
              <a:off x="5686533" y="1494585"/>
              <a:ext cx="30005" cy="28236"/>
            </a:xfrm>
            <a:custGeom>
              <a:avLst/>
              <a:gdLst/>
              <a:ahLst/>
              <a:cxnLst/>
              <a:rect l="l" t="t" r="r" b="b"/>
              <a:pathLst>
                <a:path w="1374" h="1293" extrusionOk="0">
                  <a:moveTo>
                    <a:pt x="595" y="0"/>
                  </a:moveTo>
                  <a:cubicBezTo>
                    <a:pt x="565" y="0"/>
                    <a:pt x="534" y="4"/>
                    <a:pt x="503" y="10"/>
                  </a:cubicBezTo>
                  <a:cubicBezTo>
                    <a:pt x="1" y="136"/>
                    <a:pt x="177" y="1293"/>
                    <a:pt x="699" y="1293"/>
                  </a:cubicBezTo>
                  <a:cubicBezTo>
                    <a:pt x="732" y="1293"/>
                    <a:pt x="767" y="1288"/>
                    <a:pt x="803" y="1278"/>
                  </a:cubicBezTo>
                  <a:cubicBezTo>
                    <a:pt x="1373" y="1151"/>
                    <a:pt x="1161" y="0"/>
                    <a:pt x="5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42"/>
            <p:cNvSpPr/>
            <p:nvPr/>
          </p:nvSpPr>
          <p:spPr>
            <a:xfrm>
              <a:off x="5606064" y="1473993"/>
              <a:ext cx="30987" cy="22798"/>
            </a:xfrm>
            <a:custGeom>
              <a:avLst/>
              <a:gdLst/>
              <a:ahLst/>
              <a:cxnLst/>
              <a:rect l="l" t="t" r="r" b="b"/>
              <a:pathLst>
                <a:path w="1419" h="1044" extrusionOk="0">
                  <a:moveTo>
                    <a:pt x="968" y="1"/>
                  </a:moveTo>
                  <a:cubicBezTo>
                    <a:pt x="831" y="1"/>
                    <a:pt x="697" y="44"/>
                    <a:pt x="585" y="119"/>
                  </a:cubicBezTo>
                  <a:cubicBezTo>
                    <a:pt x="351" y="219"/>
                    <a:pt x="185" y="419"/>
                    <a:pt x="85" y="653"/>
                  </a:cubicBezTo>
                  <a:cubicBezTo>
                    <a:pt x="1" y="848"/>
                    <a:pt x="174" y="1044"/>
                    <a:pt x="370" y="1044"/>
                  </a:cubicBezTo>
                  <a:cubicBezTo>
                    <a:pt x="408" y="1044"/>
                    <a:pt x="447" y="1036"/>
                    <a:pt x="485" y="1020"/>
                  </a:cubicBezTo>
                  <a:cubicBezTo>
                    <a:pt x="652" y="953"/>
                    <a:pt x="818" y="853"/>
                    <a:pt x="952" y="753"/>
                  </a:cubicBezTo>
                  <a:cubicBezTo>
                    <a:pt x="1152" y="686"/>
                    <a:pt x="1285" y="553"/>
                    <a:pt x="1386" y="419"/>
                  </a:cubicBezTo>
                  <a:cubicBezTo>
                    <a:pt x="1419" y="286"/>
                    <a:pt x="1386" y="153"/>
                    <a:pt x="1285" y="86"/>
                  </a:cubicBezTo>
                  <a:cubicBezTo>
                    <a:pt x="1183" y="27"/>
                    <a:pt x="1074" y="1"/>
                    <a:pt x="9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42"/>
            <p:cNvSpPr/>
            <p:nvPr/>
          </p:nvSpPr>
          <p:spPr>
            <a:xfrm>
              <a:off x="5680004" y="1464800"/>
              <a:ext cx="34263" cy="17645"/>
            </a:xfrm>
            <a:custGeom>
              <a:avLst/>
              <a:gdLst/>
              <a:ahLst/>
              <a:cxnLst/>
              <a:rect l="l" t="t" r="r" b="b"/>
              <a:pathLst>
                <a:path w="1569" h="808" extrusionOk="0">
                  <a:moveTo>
                    <a:pt x="643" y="0"/>
                  </a:moveTo>
                  <a:cubicBezTo>
                    <a:pt x="434" y="0"/>
                    <a:pt x="213" y="95"/>
                    <a:pt x="68" y="240"/>
                  </a:cubicBezTo>
                  <a:cubicBezTo>
                    <a:pt x="1" y="340"/>
                    <a:pt x="34" y="507"/>
                    <a:pt x="101" y="574"/>
                  </a:cubicBezTo>
                  <a:cubicBezTo>
                    <a:pt x="268" y="707"/>
                    <a:pt x="468" y="740"/>
                    <a:pt x="635" y="740"/>
                  </a:cubicBezTo>
                  <a:cubicBezTo>
                    <a:pt x="835" y="774"/>
                    <a:pt x="1002" y="807"/>
                    <a:pt x="1202" y="807"/>
                  </a:cubicBezTo>
                  <a:cubicBezTo>
                    <a:pt x="1435" y="807"/>
                    <a:pt x="1569" y="507"/>
                    <a:pt x="1402" y="307"/>
                  </a:cubicBezTo>
                  <a:cubicBezTo>
                    <a:pt x="1235" y="140"/>
                    <a:pt x="1002" y="40"/>
                    <a:pt x="735" y="7"/>
                  </a:cubicBezTo>
                  <a:cubicBezTo>
                    <a:pt x="705" y="2"/>
                    <a:pt x="674" y="0"/>
                    <a:pt x="6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42"/>
            <p:cNvSpPr/>
            <p:nvPr/>
          </p:nvSpPr>
          <p:spPr>
            <a:xfrm>
              <a:off x="5642859" y="1597503"/>
              <a:ext cx="18234" cy="7316"/>
            </a:xfrm>
            <a:custGeom>
              <a:avLst/>
              <a:gdLst/>
              <a:ahLst/>
              <a:cxnLst/>
              <a:rect l="l" t="t" r="r" b="b"/>
              <a:pathLst>
                <a:path w="835" h="335" extrusionOk="0">
                  <a:moveTo>
                    <a:pt x="34" y="1"/>
                  </a:moveTo>
                  <a:cubicBezTo>
                    <a:pt x="34" y="1"/>
                    <a:pt x="1" y="1"/>
                    <a:pt x="1" y="34"/>
                  </a:cubicBezTo>
                  <a:cubicBezTo>
                    <a:pt x="34" y="201"/>
                    <a:pt x="168" y="334"/>
                    <a:pt x="368" y="334"/>
                  </a:cubicBezTo>
                  <a:cubicBezTo>
                    <a:pt x="568" y="334"/>
                    <a:pt x="735" y="234"/>
                    <a:pt x="835" y="34"/>
                  </a:cubicBezTo>
                  <a:lnTo>
                    <a:pt x="835" y="34"/>
                  </a:lnTo>
                  <a:cubicBezTo>
                    <a:pt x="701" y="101"/>
                    <a:pt x="568" y="167"/>
                    <a:pt x="434" y="201"/>
                  </a:cubicBezTo>
                  <a:cubicBezTo>
                    <a:pt x="268" y="201"/>
                    <a:pt x="168" y="101"/>
                    <a:pt x="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42"/>
            <p:cNvSpPr/>
            <p:nvPr/>
          </p:nvSpPr>
          <p:spPr>
            <a:xfrm>
              <a:off x="5648690" y="1468818"/>
              <a:ext cx="51209" cy="111218"/>
            </a:xfrm>
            <a:custGeom>
              <a:avLst/>
              <a:gdLst/>
              <a:ahLst/>
              <a:cxnLst/>
              <a:rect l="l" t="t" r="r" b="b"/>
              <a:pathLst>
                <a:path w="2345" h="5093" extrusionOk="0">
                  <a:moveTo>
                    <a:pt x="1119" y="1"/>
                  </a:moveTo>
                  <a:cubicBezTo>
                    <a:pt x="1097" y="1"/>
                    <a:pt x="1082" y="17"/>
                    <a:pt x="1101" y="56"/>
                  </a:cubicBezTo>
                  <a:cubicBezTo>
                    <a:pt x="1302" y="1324"/>
                    <a:pt x="1769" y="2558"/>
                    <a:pt x="2002" y="3859"/>
                  </a:cubicBezTo>
                  <a:cubicBezTo>
                    <a:pt x="1769" y="3792"/>
                    <a:pt x="1568" y="3759"/>
                    <a:pt x="1335" y="3759"/>
                  </a:cubicBezTo>
                  <a:cubicBezTo>
                    <a:pt x="1268" y="3759"/>
                    <a:pt x="1535" y="4659"/>
                    <a:pt x="1535" y="4793"/>
                  </a:cubicBezTo>
                  <a:cubicBezTo>
                    <a:pt x="1368" y="4837"/>
                    <a:pt x="1198" y="4859"/>
                    <a:pt x="1028" y="4859"/>
                  </a:cubicBezTo>
                  <a:cubicBezTo>
                    <a:pt x="690" y="4859"/>
                    <a:pt x="356" y="4771"/>
                    <a:pt x="67" y="4593"/>
                  </a:cubicBezTo>
                  <a:cubicBezTo>
                    <a:pt x="1" y="4593"/>
                    <a:pt x="1" y="4626"/>
                    <a:pt x="1" y="4626"/>
                  </a:cubicBezTo>
                  <a:cubicBezTo>
                    <a:pt x="267" y="4926"/>
                    <a:pt x="634" y="5093"/>
                    <a:pt x="1035" y="5093"/>
                  </a:cubicBezTo>
                  <a:cubicBezTo>
                    <a:pt x="1201" y="5093"/>
                    <a:pt x="1368" y="5093"/>
                    <a:pt x="1502" y="5060"/>
                  </a:cubicBezTo>
                  <a:lnTo>
                    <a:pt x="1602" y="5026"/>
                  </a:lnTo>
                  <a:lnTo>
                    <a:pt x="1702" y="4993"/>
                  </a:lnTo>
                  <a:cubicBezTo>
                    <a:pt x="1735" y="4960"/>
                    <a:pt x="1769" y="4926"/>
                    <a:pt x="1769" y="4893"/>
                  </a:cubicBezTo>
                  <a:cubicBezTo>
                    <a:pt x="1769" y="4859"/>
                    <a:pt x="1769" y="4859"/>
                    <a:pt x="1769" y="4859"/>
                  </a:cubicBezTo>
                  <a:lnTo>
                    <a:pt x="1769" y="4826"/>
                  </a:lnTo>
                  <a:cubicBezTo>
                    <a:pt x="1735" y="4493"/>
                    <a:pt x="1602" y="4026"/>
                    <a:pt x="1602" y="4026"/>
                  </a:cubicBezTo>
                  <a:lnTo>
                    <a:pt x="1602" y="4026"/>
                  </a:lnTo>
                  <a:cubicBezTo>
                    <a:pt x="1698" y="4050"/>
                    <a:pt x="2055" y="4143"/>
                    <a:pt x="2234" y="4143"/>
                  </a:cubicBezTo>
                  <a:cubicBezTo>
                    <a:pt x="2303" y="4143"/>
                    <a:pt x="2345" y="4129"/>
                    <a:pt x="2336" y="4092"/>
                  </a:cubicBezTo>
                  <a:cubicBezTo>
                    <a:pt x="2069" y="2691"/>
                    <a:pt x="1668" y="1324"/>
                    <a:pt x="1168" y="23"/>
                  </a:cubicBezTo>
                  <a:cubicBezTo>
                    <a:pt x="1154" y="9"/>
                    <a:pt x="1135" y="1"/>
                    <a:pt x="11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42"/>
            <p:cNvSpPr/>
            <p:nvPr/>
          </p:nvSpPr>
          <p:spPr>
            <a:xfrm>
              <a:off x="5646506" y="1569814"/>
              <a:ext cx="30616" cy="21881"/>
            </a:xfrm>
            <a:custGeom>
              <a:avLst/>
              <a:gdLst/>
              <a:ahLst/>
              <a:cxnLst/>
              <a:rect l="l" t="t" r="r" b="b"/>
              <a:pathLst>
                <a:path w="1402" h="1002" extrusionOk="0">
                  <a:moveTo>
                    <a:pt x="134" y="1"/>
                  </a:moveTo>
                  <a:cubicBezTo>
                    <a:pt x="67" y="134"/>
                    <a:pt x="34" y="268"/>
                    <a:pt x="34" y="401"/>
                  </a:cubicBezTo>
                  <a:cubicBezTo>
                    <a:pt x="1" y="668"/>
                    <a:pt x="67" y="968"/>
                    <a:pt x="401" y="1002"/>
                  </a:cubicBezTo>
                  <a:cubicBezTo>
                    <a:pt x="534" y="1002"/>
                    <a:pt x="701" y="968"/>
                    <a:pt x="834" y="902"/>
                  </a:cubicBezTo>
                  <a:cubicBezTo>
                    <a:pt x="1068" y="768"/>
                    <a:pt x="1268" y="535"/>
                    <a:pt x="1402" y="301"/>
                  </a:cubicBezTo>
                  <a:lnTo>
                    <a:pt x="1402" y="301"/>
                  </a:lnTo>
                  <a:cubicBezTo>
                    <a:pt x="1347" y="305"/>
                    <a:pt x="1293" y="307"/>
                    <a:pt x="1238" y="307"/>
                  </a:cubicBezTo>
                  <a:cubicBezTo>
                    <a:pt x="853" y="307"/>
                    <a:pt x="455" y="205"/>
                    <a:pt x="1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42"/>
            <p:cNvSpPr/>
            <p:nvPr/>
          </p:nvSpPr>
          <p:spPr>
            <a:xfrm>
              <a:off x="5646506" y="1578483"/>
              <a:ext cx="18234" cy="13212"/>
            </a:xfrm>
            <a:custGeom>
              <a:avLst/>
              <a:gdLst/>
              <a:ahLst/>
              <a:cxnLst/>
              <a:rect l="l" t="t" r="r" b="b"/>
              <a:pathLst>
                <a:path w="835" h="605" extrusionOk="0">
                  <a:moveTo>
                    <a:pt x="106" y="1"/>
                  </a:moveTo>
                  <a:cubicBezTo>
                    <a:pt x="82" y="1"/>
                    <a:pt x="58" y="2"/>
                    <a:pt x="34" y="4"/>
                  </a:cubicBezTo>
                  <a:cubicBezTo>
                    <a:pt x="1" y="271"/>
                    <a:pt x="67" y="571"/>
                    <a:pt x="401" y="605"/>
                  </a:cubicBezTo>
                  <a:cubicBezTo>
                    <a:pt x="534" y="605"/>
                    <a:pt x="701" y="571"/>
                    <a:pt x="834" y="505"/>
                  </a:cubicBezTo>
                  <a:cubicBezTo>
                    <a:pt x="711" y="195"/>
                    <a:pt x="415" y="1"/>
                    <a:pt x="106" y="1"/>
                  </a:cubicBezTo>
                  <a:close/>
                </a:path>
              </a:pathLst>
            </a:custGeom>
            <a:solidFill>
              <a:srgbClr val="FF9B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42"/>
            <p:cNvSpPr/>
            <p:nvPr/>
          </p:nvSpPr>
          <p:spPr>
            <a:xfrm>
              <a:off x="5492817" y="1329039"/>
              <a:ext cx="220733" cy="219773"/>
            </a:xfrm>
            <a:custGeom>
              <a:avLst/>
              <a:gdLst/>
              <a:ahLst/>
              <a:cxnLst/>
              <a:rect l="l" t="t" r="r" b="b"/>
              <a:pathLst>
                <a:path w="10108" h="10064" extrusionOk="0">
                  <a:moveTo>
                    <a:pt x="6184" y="0"/>
                  </a:moveTo>
                  <a:cubicBezTo>
                    <a:pt x="6067" y="0"/>
                    <a:pt x="5951" y="6"/>
                    <a:pt x="5838" y="19"/>
                  </a:cubicBezTo>
                  <a:cubicBezTo>
                    <a:pt x="4070" y="186"/>
                    <a:pt x="2035" y="2788"/>
                    <a:pt x="2035" y="2788"/>
                  </a:cubicBezTo>
                  <a:cubicBezTo>
                    <a:pt x="2268" y="2421"/>
                    <a:pt x="2469" y="2054"/>
                    <a:pt x="2635" y="1620"/>
                  </a:cubicBezTo>
                  <a:lnTo>
                    <a:pt x="2635" y="1620"/>
                  </a:lnTo>
                  <a:cubicBezTo>
                    <a:pt x="2035" y="1887"/>
                    <a:pt x="1601" y="2387"/>
                    <a:pt x="1468" y="3021"/>
                  </a:cubicBezTo>
                  <a:cubicBezTo>
                    <a:pt x="1468" y="3021"/>
                    <a:pt x="1535" y="1987"/>
                    <a:pt x="1435" y="1987"/>
                  </a:cubicBezTo>
                  <a:cubicBezTo>
                    <a:pt x="1334" y="1987"/>
                    <a:pt x="601" y="2988"/>
                    <a:pt x="901" y="3622"/>
                  </a:cubicBezTo>
                  <a:cubicBezTo>
                    <a:pt x="901" y="3622"/>
                    <a:pt x="0" y="4656"/>
                    <a:pt x="67" y="5656"/>
                  </a:cubicBezTo>
                  <a:cubicBezTo>
                    <a:pt x="134" y="6624"/>
                    <a:pt x="968" y="9960"/>
                    <a:pt x="1768" y="10060"/>
                  </a:cubicBezTo>
                  <a:cubicBezTo>
                    <a:pt x="1784" y="10062"/>
                    <a:pt x="1799" y="10063"/>
                    <a:pt x="1815" y="10063"/>
                  </a:cubicBezTo>
                  <a:cubicBezTo>
                    <a:pt x="2455" y="10063"/>
                    <a:pt x="2871" y="8073"/>
                    <a:pt x="2969" y="7291"/>
                  </a:cubicBezTo>
                  <a:cubicBezTo>
                    <a:pt x="3069" y="6590"/>
                    <a:pt x="2936" y="4456"/>
                    <a:pt x="2969" y="4322"/>
                  </a:cubicBezTo>
                  <a:cubicBezTo>
                    <a:pt x="2971" y="4314"/>
                    <a:pt x="2980" y="4310"/>
                    <a:pt x="2998" y="4310"/>
                  </a:cubicBezTo>
                  <a:cubicBezTo>
                    <a:pt x="3251" y="4310"/>
                    <a:pt x="5130" y="5186"/>
                    <a:pt x="6634" y="5186"/>
                  </a:cubicBezTo>
                  <a:cubicBezTo>
                    <a:pt x="7015" y="5186"/>
                    <a:pt x="7372" y="5130"/>
                    <a:pt x="7672" y="4989"/>
                  </a:cubicBezTo>
                  <a:cubicBezTo>
                    <a:pt x="9240" y="4255"/>
                    <a:pt x="10107" y="2621"/>
                    <a:pt x="10007" y="1920"/>
                  </a:cubicBezTo>
                  <a:cubicBezTo>
                    <a:pt x="9914" y="1296"/>
                    <a:pt x="7892" y="0"/>
                    <a:pt x="61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42"/>
            <p:cNvSpPr/>
            <p:nvPr/>
          </p:nvSpPr>
          <p:spPr>
            <a:xfrm>
              <a:off x="5541011" y="1410928"/>
              <a:ext cx="143407" cy="43413"/>
            </a:xfrm>
            <a:custGeom>
              <a:avLst/>
              <a:gdLst/>
              <a:ahLst/>
              <a:cxnLst/>
              <a:rect l="l" t="t" r="r" b="b"/>
              <a:pathLst>
                <a:path w="6567" h="1988" extrusionOk="0">
                  <a:moveTo>
                    <a:pt x="168" y="1"/>
                  </a:moveTo>
                  <a:cubicBezTo>
                    <a:pt x="78" y="1"/>
                    <a:pt x="1" y="147"/>
                    <a:pt x="61" y="239"/>
                  </a:cubicBezTo>
                  <a:cubicBezTo>
                    <a:pt x="962" y="1139"/>
                    <a:pt x="2130" y="1740"/>
                    <a:pt x="3397" y="1940"/>
                  </a:cubicBezTo>
                  <a:cubicBezTo>
                    <a:pt x="3590" y="1972"/>
                    <a:pt x="3783" y="1988"/>
                    <a:pt x="3974" y="1988"/>
                  </a:cubicBezTo>
                  <a:cubicBezTo>
                    <a:pt x="4973" y="1988"/>
                    <a:pt x="5922" y="1556"/>
                    <a:pt x="6566" y="772"/>
                  </a:cubicBezTo>
                  <a:cubicBezTo>
                    <a:pt x="6566" y="772"/>
                    <a:pt x="6566" y="739"/>
                    <a:pt x="6533" y="739"/>
                  </a:cubicBezTo>
                  <a:cubicBezTo>
                    <a:pt x="6099" y="1073"/>
                    <a:pt x="5599" y="1339"/>
                    <a:pt x="5098" y="1540"/>
                  </a:cubicBezTo>
                  <a:cubicBezTo>
                    <a:pt x="4798" y="1606"/>
                    <a:pt x="4490" y="1640"/>
                    <a:pt x="4181" y="1640"/>
                  </a:cubicBezTo>
                  <a:cubicBezTo>
                    <a:pt x="3873" y="1640"/>
                    <a:pt x="3564" y="1606"/>
                    <a:pt x="3264" y="1540"/>
                  </a:cubicBezTo>
                  <a:cubicBezTo>
                    <a:pt x="2663" y="1406"/>
                    <a:pt x="2096" y="1173"/>
                    <a:pt x="1596" y="839"/>
                  </a:cubicBezTo>
                  <a:cubicBezTo>
                    <a:pt x="1129" y="572"/>
                    <a:pt x="695" y="239"/>
                    <a:pt x="195" y="5"/>
                  </a:cubicBezTo>
                  <a:cubicBezTo>
                    <a:pt x="186" y="2"/>
                    <a:pt x="177" y="1"/>
                    <a:pt x="1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42"/>
            <p:cNvSpPr/>
            <p:nvPr/>
          </p:nvSpPr>
          <p:spPr>
            <a:xfrm>
              <a:off x="5682210" y="1469822"/>
              <a:ext cx="60468" cy="81279"/>
            </a:xfrm>
            <a:custGeom>
              <a:avLst/>
              <a:gdLst/>
              <a:ahLst/>
              <a:cxnLst/>
              <a:rect l="l" t="t" r="r" b="b"/>
              <a:pathLst>
                <a:path w="2769" h="3722" extrusionOk="0">
                  <a:moveTo>
                    <a:pt x="1212" y="239"/>
                  </a:moveTo>
                  <a:cubicBezTo>
                    <a:pt x="1722" y="239"/>
                    <a:pt x="2241" y="853"/>
                    <a:pt x="2368" y="1678"/>
                  </a:cubicBezTo>
                  <a:cubicBezTo>
                    <a:pt x="2502" y="2579"/>
                    <a:pt x="2202" y="3346"/>
                    <a:pt x="1668" y="3446"/>
                  </a:cubicBezTo>
                  <a:cubicBezTo>
                    <a:pt x="1630" y="3453"/>
                    <a:pt x="1592" y="3456"/>
                    <a:pt x="1555" y="3456"/>
                  </a:cubicBezTo>
                  <a:cubicBezTo>
                    <a:pt x="1031" y="3456"/>
                    <a:pt x="556" y="2821"/>
                    <a:pt x="400" y="2011"/>
                  </a:cubicBezTo>
                  <a:cubicBezTo>
                    <a:pt x="267" y="1144"/>
                    <a:pt x="567" y="344"/>
                    <a:pt x="1134" y="244"/>
                  </a:cubicBezTo>
                  <a:cubicBezTo>
                    <a:pt x="1160" y="240"/>
                    <a:pt x="1186" y="239"/>
                    <a:pt x="1212" y="239"/>
                  </a:cubicBezTo>
                  <a:close/>
                  <a:moveTo>
                    <a:pt x="1190" y="1"/>
                  </a:moveTo>
                  <a:cubicBezTo>
                    <a:pt x="1149" y="1"/>
                    <a:pt x="1108" y="4"/>
                    <a:pt x="1067" y="10"/>
                  </a:cubicBezTo>
                  <a:cubicBezTo>
                    <a:pt x="400" y="110"/>
                    <a:pt x="0" y="1044"/>
                    <a:pt x="167" y="2045"/>
                  </a:cubicBezTo>
                  <a:cubicBezTo>
                    <a:pt x="323" y="3016"/>
                    <a:pt x="921" y="3722"/>
                    <a:pt x="1546" y="3722"/>
                  </a:cubicBezTo>
                  <a:cubicBezTo>
                    <a:pt x="1586" y="3722"/>
                    <a:pt x="1627" y="3719"/>
                    <a:pt x="1668" y="3713"/>
                  </a:cubicBezTo>
                  <a:cubicBezTo>
                    <a:pt x="2368" y="3579"/>
                    <a:pt x="2769" y="2679"/>
                    <a:pt x="2602" y="1645"/>
                  </a:cubicBezTo>
                  <a:cubicBezTo>
                    <a:pt x="2445" y="705"/>
                    <a:pt x="1818" y="1"/>
                    <a:pt x="11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42"/>
            <p:cNvSpPr/>
            <p:nvPr/>
          </p:nvSpPr>
          <p:spPr>
            <a:xfrm>
              <a:off x="5582480" y="1489563"/>
              <a:ext cx="89556" cy="76278"/>
            </a:xfrm>
            <a:custGeom>
              <a:avLst/>
              <a:gdLst/>
              <a:ahLst/>
              <a:cxnLst/>
              <a:rect l="l" t="t" r="r" b="b"/>
              <a:pathLst>
                <a:path w="4101" h="3493" extrusionOk="0">
                  <a:moveTo>
                    <a:pt x="1837" y="15"/>
                  </a:moveTo>
                  <a:cubicBezTo>
                    <a:pt x="2960" y="15"/>
                    <a:pt x="3713" y="1322"/>
                    <a:pt x="3033" y="2342"/>
                  </a:cubicBezTo>
                  <a:cubicBezTo>
                    <a:pt x="2737" y="2792"/>
                    <a:pt x="2268" y="3005"/>
                    <a:pt x="1801" y="3005"/>
                  </a:cubicBezTo>
                  <a:cubicBezTo>
                    <a:pt x="1161" y="3005"/>
                    <a:pt x="523" y="2607"/>
                    <a:pt x="331" y="1875"/>
                  </a:cubicBezTo>
                  <a:cubicBezTo>
                    <a:pt x="164" y="1041"/>
                    <a:pt x="698" y="207"/>
                    <a:pt x="1565" y="40"/>
                  </a:cubicBezTo>
                  <a:cubicBezTo>
                    <a:pt x="1658" y="23"/>
                    <a:pt x="1749" y="15"/>
                    <a:pt x="1837" y="15"/>
                  </a:cubicBezTo>
                  <a:close/>
                  <a:moveTo>
                    <a:pt x="1834" y="1"/>
                  </a:moveTo>
                  <a:cubicBezTo>
                    <a:pt x="884" y="1"/>
                    <a:pt x="1" y="797"/>
                    <a:pt x="97" y="1908"/>
                  </a:cubicBezTo>
                  <a:cubicBezTo>
                    <a:pt x="220" y="2827"/>
                    <a:pt x="988" y="3492"/>
                    <a:pt x="1862" y="3492"/>
                  </a:cubicBezTo>
                  <a:cubicBezTo>
                    <a:pt x="1940" y="3492"/>
                    <a:pt x="2019" y="3487"/>
                    <a:pt x="2099" y="3476"/>
                  </a:cubicBezTo>
                  <a:cubicBezTo>
                    <a:pt x="3633" y="3209"/>
                    <a:pt x="4100" y="1308"/>
                    <a:pt x="2899" y="374"/>
                  </a:cubicBezTo>
                  <a:cubicBezTo>
                    <a:pt x="2568" y="116"/>
                    <a:pt x="2196" y="1"/>
                    <a:pt x="18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42"/>
            <p:cNvSpPr/>
            <p:nvPr/>
          </p:nvSpPr>
          <p:spPr>
            <a:xfrm>
              <a:off x="5654520" y="1503167"/>
              <a:ext cx="34984" cy="12054"/>
            </a:xfrm>
            <a:custGeom>
              <a:avLst/>
              <a:gdLst/>
              <a:ahLst/>
              <a:cxnLst/>
              <a:rect l="l" t="t" r="r" b="b"/>
              <a:pathLst>
                <a:path w="1602" h="552" extrusionOk="0">
                  <a:moveTo>
                    <a:pt x="1115" y="0"/>
                  </a:moveTo>
                  <a:cubicBezTo>
                    <a:pt x="846" y="0"/>
                    <a:pt x="471" y="67"/>
                    <a:pt x="0" y="318"/>
                  </a:cubicBezTo>
                  <a:lnTo>
                    <a:pt x="134" y="551"/>
                  </a:lnTo>
                  <a:cubicBezTo>
                    <a:pt x="568" y="318"/>
                    <a:pt x="901" y="259"/>
                    <a:pt x="1126" y="259"/>
                  </a:cubicBezTo>
                  <a:cubicBezTo>
                    <a:pt x="1351" y="259"/>
                    <a:pt x="1468" y="318"/>
                    <a:pt x="1468" y="318"/>
                  </a:cubicBezTo>
                  <a:lnTo>
                    <a:pt x="1602" y="84"/>
                  </a:lnTo>
                  <a:cubicBezTo>
                    <a:pt x="1584" y="84"/>
                    <a:pt x="1417" y="0"/>
                    <a:pt x="11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42"/>
            <p:cNvSpPr/>
            <p:nvPr/>
          </p:nvSpPr>
          <p:spPr>
            <a:xfrm>
              <a:off x="5481156" y="1520812"/>
              <a:ext cx="105650" cy="22820"/>
            </a:xfrm>
            <a:custGeom>
              <a:avLst/>
              <a:gdLst/>
              <a:ahLst/>
              <a:cxnLst/>
              <a:rect l="l" t="t" r="r" b="b"/>
              <a:pathLst>
                <a:path w="4838" h="1045" extrusionOk="0">
                  <a:moveTo>
                    <a:pt x="1956" y="1"/>
                  </a:moveTo>
                  <a:cubicBezTo>
                    <a:pt x="1724" y="1"/>
                    <a:pt x="1548" y="3"/>
                    <a:pt x="1468" y="10"/>
                  </a:cubicBezTo>
                  <a:cubicBezTo>
                    <a:pt x="1035" y="43"/>
                    <a:pt x="134" y="777"/>
                    <a:pt x="0" y="877"/>
                  </a:cubicBezTo>
                  <a:lnTo>
                    <a:pt x="167" y="1044"/>
                  </a:lnTo>
                  <a:cubicBezTo>
                    <a:pt x="568" y="711"/>
                    <a:pt x="1001" y="444"/>
                    <a:pt x="1468" y="244"/>
                  </a:cubicBezTo>
                  <a:cubicBezTo>
                    <a:pt x="1538" y="237"/>
                    <a:pt x="1653" y="234"/>
                    <a:pt x="1803" y="234"/>
                  </a:cubicBezTo>
                  <a:cubicBezTo>
                    <a:pt x="2439" y="234"/>
                    <a:pt x="3704" y="283"/>
                    <a:pt x="4837" y="310"/>
                  </a:cubicBezTo>
                  <a:lnTo>
                    <a:pt x="4837" y="43"/>
                  </a:lnTo>
                  <a:cubicBezTo>
                    <a:pt x="4704" y="43"/>
                    <a:pt x="2884" y="1"/>
                    <a:pt x="19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42"/>
            <p:cNvSpPr/>
            <p:nvPr/>
          </p:nvSpPr>
          <p:spPr>
            <a:xfrm>
              <a:off x="5480436" y="1516270"/>
              <a:ext cx="75776" cy="83004"/>
            </a:xfrm>
            <a:custGeom>
              <a:avLst/>
              <a:gdLst/>
              <a:ahLst/>
              <a:cxnLst/>
              <a:rect l="l" t="t" r="r" b="b"/>
              <a:pathLst>
                <a:path w="3470" h="3801" extrusionOk="0">
                  <a:moveTo>
                    <a:pt x="1178" y="1"/>
                  </a:moveTo>
                  <a:cubicBezTo>
                    <a:pt x="1069" y="1"/>
                    <a:pt x="964" y="26"/>
                    <a:pt x="867" y="85"/>
                  </a:cubicBezTo>
                  <a:cubicBezTo>
                    <a:pt x="0" y="585"/>
                    <a:pt x="1068" y="3354"/>
                    <a:pt x="2102" y="3721"/>
                  </a:cubicBezTo>
                  <a:cubicBezTo>
                    <a:pt x="2227" y="3775"/>
                    <a:pt x="2357" y="3801"/>
                    <a:pt x="2486" y="3801"/>
                  </a:cubicBezTo>
                  <a:cubicBezTo>
                    <a:pt x="2908" y="3801"/>
                    <a:pt x="3316" y="3529"/>
                    <a:pt x="3469" y="3120"/>
                  </a:cubicBezTo>
                  <a:lnTo>
                    <a:pt x="3102" y="1486"/>
                  </a:lnTo>
                  <a:cubicBezTo>
                    <a:pt x="3102" y="1486"/>
                    <a:pt x="2008" y="1"/>
                    <a:pt x="1178" y="1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42"/>
            <p:cNvSpPr/>
            <p:nvPr/>
          </p:nvSpPr>
          <p:spPr>
            <a:xfrm>
              <a:off x="5505919" y="1535595"/>
              <a:ext cx="38368" cy="51034"/>
            </a:xfrm>
            <a:custGeom>
              <a:avLst/>
              <a:gdLst/>
              <a:ahLst/>
              <a:cxnLst/>
              <a:rect l="l" t="t" r="r" b="b"/>
              <a:pathLst>
                <a:path w="1757" h="2337" extrusionOk="0">
                  <a:moveTo>
                    <a:pt x="1" y="0"/>
                  </a:moveTo>
                  <a:cubicBezTo>
                    <a:pt x="1" y="0"/>
                    <a:pt x="1" y="0"/>
                    <a:pt x="1" y="34"/>
                  </a:cubicBezTo>
                  <a:cubicBezTo>
                    <a:pt x="668" y="334"/>
                    <a:pt x="1201" y="934"/>
                    <a:pt x="1402" y="1635"/>
                  </a:cubicBezTo>
                  <a:cubicBezTo>
                    <a:pt x="1303" y="1457"/>
                    <a:pt x="1110" y="1361"/>
                    <a:pt x="914" y="1361"/>
                  </a:cubicBezTo>
                  <a:cubicBezTo>
                    <a:pt x="779" y="1361"/>
                    <a:pt x="643" y="1406"/>
                    <a:pt x="534" y="1501"/>
                  </a:cubicBezTo>
                  <a:cubicBezTo>
                    <a:pt x="534" y="1501"/>
                    <a:pt x="534" y="1535"/>
                    <a:pt x="534" y="1535"/>
                  </a:cubicBezTo>
                  <a:cubicBezTo>
                    <a:pt x="606" y="1508"/>
                    <a:pt x="677" y="1495"/>
                    <a:pt x="748" y="1495"/>
                  </a:cubicBezTo>
                  <a:cubicBezTo>
                    <a:pt x="939" y="1495"/>
                    <a:pt x="1122" y="1588"/>
                    <a:pt x="1268" y="1735"/>
                  </a:cubicBezTo>
                  <a:cubicBezTo>
                    <a:pt x="1402" y="1902"/>
                    <a:pt x="1502" y="2102"/>
                    <a:pt x="1602" y="2302"/>
                  </a:cubicBezTo>
                  <a:cubicBezTo>
                    <a:pt x="1614" y="2325"/>
                    <a:pt x="1638" y="2337"/>
                    <a:pt x="1663" y="2337"/>
                  </a:cubicBezTo>
                  <a:cubicBezTo>
                    <a:pt x="1709" y="2337"/>
                    <a:pt x="1757" y="2300"/>
                    <a:pt x="1735" y="2235"/>
                  </a:cubicBezTo>
                  <a:cubicBezTo>
                    <a:pt x="1735" y="1334"/>
                    <a:pt x="1001" y="67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42"/>
            <p:cNvSpPr/>
            <p:nvPr/>
          </p:nvSpPr>
          <p:spPr>
            <a:xfrm>
              <a:off x="5464407" y="1777746"/>
              <a:ext cx="547619" cy="831506"/>
            </a:xfrm>
            <a:custGeom>
              <a:avLst/>
              <a:gdLst/>
              <a:ahLst/>
              <a:cxnLst/>
              <a:rect l="l" t="t" r="r" b="b"/>
              <a:pathLst>
                <a:path w="25077" h="38077" extrusionOk="0">
                  <a:moveTo>
                    <a:pt x="2698" y="0"/>
                  </a:moveTo>
                  <a:cubicBezTo>
                    <a:pt x="1494" y="0"/>
                    <a:pt x="507" y="1799"/>
                    <a:pt x="334" y="5290"/>
                  </a:cubicBezTo>
                  <a:cubicBezTo>
                    <a:pt x="167" y="8058"/>
                    <a:pt x="0" y="22936"/>
                    <a:pt x="2702" y="26438"/>
                  </a:cubicBezTo>
                  <a:cubicBezTo>
                    <a:pt x="6705" y="31675"/>
                    <a:pt x="14677" y="36512"/>
                    <a:pt x="17713" y="38046"/>
                  </a:cubicBezTo>
                  <a:cubicBezTo>
                    <a:pt x="17756" y="38067"/>
                    <a:pt x="17804" y="38077"/>
                    <a:pt x="17856" y="38077"/>
                  </a:cubicBezTo>
                  <a:cubicBezTo>
                    <a:pt x="19431" y="38077"/>
                    <a:pt x="25076" y="29143"/>
                    <a:pt x="23817" y="28239"/>
                  </a:cubicBezTo>
                  <a:cubicBezTo>
                    <a:pt x="21015" y="26305"/>
                    <a:pt x="11842" y="21101"/>
                    <a:pt x="11075" y="20167"/>
                  </a:cubicBezTo>
                  <a:cubicBezTo>
                    <a:pt x="10341" y="19266"/>
                    <a:pt x="7739" y="9693"/>
                    <a:pt x="6138" y="4756"/>
                  </a:cubicBezTo>
                  <a:cubicBezTo>
                    <a:pt x="5125" y="1557"/>
                    <a:pt x="3818" y="0"/>
                    <a:pt x="269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42"/>
            <p:cNvSpPr/>
            <p:nvPr/>
          </p:nvSpPr>
          <p:spPr>
            <a:xfrm>
              <a:off x="5851927" y="2374726"/>
              <a:ext cx="443629" cy="278756"/>
            </a:xfrm>
            <a:custGeom>
              <a:avLst/>
              <a:gdLst/>
              <a:ahLst/>
              <a:cxnLst/>
              <a:rect l="l" t="t" r="r" b="b"/>
              <a:pathLst>
                <a:path w="20315" h="12765" extrusionOk="0">
                  <a:moveTo>
                    <a:pt x="4670" y="1"/>
                  </a:moveTo>
                  <a:lnTo>
                    <a:pt x="0" y="10708"/>
                  </a:lnTo>
                  <a:cubicBezTo>
                    <a:pt x="2786" y="12344"/>
                    <a:pt x="7432" y="12764"/>
                    <a:pt x="10589" y="12764"/>
                  </a:cubicBezTo>
                  <a:cubicBezTo>
                    <a:pt x="12196" y="12764"/>
                    <a:pt x="13416" y="12656"/>
                    <a:pt x="13810" y="12543"/>
                  </a:cubicBezTo>
                  <a:cubicBezTo>
                    <a:pt x="14811" y="12276"/>
                    <a:pt x="15311" y="12109"/>
                    <a:pt x="15311" y="12109"/>
                  </a:cubicBezTo>
                  <a:cubicBezTo>
                    <a:pt x="17079" y="11609"/>
                    <a:pt x="17546" y="10642"/>
                    <a:pt x="17546" y="10642"/>
                  </a:cubicBezTo>
                  <a:cubicBezTo>
                    <a:pt x="17546" y="10642"/>
                    <a:pt x="17551" y="10642"/>
                    <a:pt x="17561" y="10642"/>
                  </a:cubicBezTo>
                  <a:cubicBezTo>
                    <a:pt x="17754" y="10642"/>
                    <a:pt x="19792" y="10611"/>
                    <a:pt x="20015" y="9341"/>
                  </a:cubicBezTo>
                  <a:cubicBezTo>
                    <a:pt x="20315" y="7873"/>
                    <a:pt x="17146" y="8073"/>
                    <a:pt x="15311" y="7139"/>
                  </a:cubicBezTo>
                  <a:cubicBezTo>
                    <a:pt x="11142" y="5004"/>
                    <a:pt x="5838" y="768"/>
                    <a:pt x="467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42"/>
            <p:cNvSpPr/>
            <p:nvPr/>
          </p:nvSpPr>
          <p:spPr>
            <a:xfrm>
              <a:off x="6053897" y="2548679"/>
              <a:ext cx="181928" cy="59180"/>
            </a:xfrm>
            <a:custGeom>
              <a:avLst/>
              <a:gdLst/>
              <a:ahLst/>
              <a:cxnLst/>
              <a:rect l="l" t="t" r="r" b="b"/>
              <a:pathLst>
                <a:path w="8331" h="2710" extrusionOk="0">
                  <a:moveTo>
                    <a:pt x="96" y="0"/>
                  </a:moveTo>
                  <a:cubicBezTo>
                    <a:pt x="42" y="0"/>
                    <a:pt x="1" y="74"/>
                    <a:pt x="58" y="74"/>
                  </a:cubicBezTo>
                  <a:cubicBezTo>
                    <a:pt x="2526" y="1675"/>
                    <a:pt x="5362" y="2576"/>
                    <a:pt x="8264" y="2709"/>
                  </a:cubicBezTo>
                  <a:cubicBezTo>
                    <a:pt x="8330" y="2709"/>
                    <a:pt x="8330" y="2609"/>
                    <a:pt x="8264" y="2609"/>
                  </a:cubicBezTo>
                  <a:cubicBezTo>
                    <a:pt x="6796" y="2409"/>
                    <a:pt x="5328" y="2075"/>
                    <a:pt x="3861" y="1675"/>
                  </a:cubicBezTo>
                  <a:cubicBezTo>
                    <a:pt x="2593" y="1175"/>
                    <a:pt x="1325" y="641"/>
                    <a:pt x="125" y="7"/>
                  </a:cubicBezTo>
                  <a:cubicBezTo>
                    <a:pt x="115" y="2"/>
                    <a:pt x="106" y="0"/>
                    <a:pt x="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42"/>
            <p:cNvSpPr/>
            <p:nvPr/>
          </p:nvSpPr>
          <p:spPr>
            <a:xfrm>
              <a:off x="6017277" y="2599079"/>
              <a:ext cx="169022" cy="39984"/>
            </a:xfrm>
            <a:custGeom>
              <a:avLst/>
              <a:gdLst/>
              <a:ahLst/>
              <a:cxnLst/>
              <a:rect l="l" t="t" r="r" b="b"/>
              <a:pathLst>
                <a:path w="7740" h="1831" extrusionOk="0">
                  <a:moveTo>
                    <a:pt x="134" y="1"/>
                  </a:moveTo>
                  <a:cubicBezTo>
                    <a:pt x="34" y="1"/>
                    <a:pt x="0" y="101"/>
                    <a:pt x="67" y="134"/>
                  </a:cubicBezTo>
                  <a:cubicBezTo>
                    <a:pt x="2166" y="1257"/>
                    <a:pt x="4474" y="1830"/>
                    <a:pt x="6829" y="1830"/>
                  </a:cubicBezTo>
                  <a:cubicBezTo>
                    <a:pt x="7132" y="1830"/>
                    <a:pt x="7435" y="1821"/>
                    <a:pt x="7739" y="1802"/>
                  </a:cubicBezTo>
                  <a:cubicBezTo>
                    <a:pt x="3536" y="1435"/>
                    <a:pt x="1368" y="534"/>
                    <a:pt x="1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42"/>
            <p:cNvSpPr/>
            <p:nvPr/>
          </p:nvSpPr>
          <p:spPr>
            <a:xfrm>
              <a:off x="5951722" y="2371035"/>
              <a:ext cx="292841" cy="109231"/>
            </a:xfrm>
            <a:custGeom>
              <a:avLst/>
              <a:gdLst/>
              <a:ahLst/>
              <a:cxnLst/>
              <a:rect l="l" t="t" r="r" b="b"/>
              <a:pathLst>
                <a:path w="13410" h="5002" extrusionOk="0">
                  <a:moveTo>
                    <a:pt x="3631" y="1"/>
                  </a:moveTo>
                  <a:cubicBezTo>
                    <a:pt x="1877" y="1"/>
                    <a:pt x="0" y="170"/>
                    <a:pt x="0" y="170"/>
                  </a:cubicBezTo>
                  <a:cubicBezTo>
                    <a:pt x="1134" y="904"/>
                    <a:pt x="3770" y="2938"/>
                    <a:pt x="5904" y="4406"/>
                  </a:cubicBezTo>
                  <a:cubicBezTo>
                    <a:pt x="5586" y="4038"/>
                    <a:pt x="5627" y="3815"/>
                    <a:pt x="6135" y="3815"/>
                  </a:cubicBezTo>
                  <a:cubicBezTo>
                    <a:pt x="6318" y="3815"/>
                    <a:pt x="6562" y="3844"/>
                    <a:pt x="6872" y="3906"/>
                  </a:cubicBezTo>
                  <a:cubicBezTo>
                    <a:pt x="7672" y="4047"/>
                    <a:pt x="10081" y="5001"/>
                    <a:pt x="11608" y="5001"/>
                  </a:cubicBezTo>
                  <a:cubicBezTo>
                    <a:pt x="12245" y="5001"/>
                    <a:pt x="12729" y="4835"/>
                    <a:pt x="12876" y="4373"/>
                  </a:cubicBezTo>
                  <a:cubicBezTo>
                    <a:pt x="13410" y="2805"/>
                    <a:pt x="7205" y="303"/>
                    <a:pt x="5271" y="70"/>
                  </a:cubicBezTo>
                  <a:cubicBezTo>
                    <a:pt x="4787" y="20"/>
                    <a:pt x="4216" y="1"/>
                    <a:pt x="363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42"/>
            <p:cNvSpPr/>
            <p:nvPr/>
          </p:nvSpPr>
          <p:spPr>
            <a:xfrm>
              <a:off x="5450562" y="1773378"/>
              <a:ext cx="223660" cy="367569"/>
            </a:xfrm>
            <a:custGeom>
              <a:avLst/>
              <a:gdLst/>
              <a:ahLst/>
              <a:cxnLst/>
              <a:rect l="l" t="t" r="r" b="b"/>
              <a:pathLst>
                <a:path w="10242" h="16832" extrusionOk="0">
                  <a:moveTo>
                    <a:pt x="3278" y="0"/>
                  </a:moveTo>
                  <a:cubicBezTo>
                    <a:pt x="2124" y="0"/>
                    <a:pt x="1122" y="1666"/>
                    <a:pt x="734" y="5790"/>
                  </a:cubicBezTo>
                  <a:cubicBezTo>
                    <a:pt x="0" y="13595"/>
                    <a:pt x="234" y="16831"/>
                    <a:pt x="234" y="16831"/>
                  </a:cubicBezTo>
                  <a:lnTo>
                    <a:pt x="10241" y="13996"/>
                  </a:lnTo>
                  <a:cubicBezTo>
                    <a:pt x="10241" y="13996"/>
                    <a:pt x="8440" y="7825"/>
                    <a:pt x="6405" y="3421"/>
                  </a:cubicBezTo>
                  <a:cubicBezTo>
                    <a:pt x="5461" y="1329"/>
                    <a:pt x="4309" y="0"/>
                    <a:pt x="3278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42"/>
            <p:cNvSpPr/>
            <p:nvPr/>
          </p:nvSpPr>
          <p:spPr>
            <a:xfrm>
              <a:off x="5615192" y="2006881"/>
              <a:ext cx="38631" cy="25506"/>
            </a:xfrm>
            <a:custGeom>
              <a:avLst/>
              <a:gdLst/>
              <a:ahLst/>
              <a:cxnLst/>
              <a:rect l="l" t="t" r="r" b="b"/>
              <a:pathLst>
                <a:path w="1769" h="1168" extrusionOk="0">
                  <a:moveTo>
                    <a:pt x="0" y="0"/>
                  </a:moveTo>
                  <a:lnTo>
                    <a:pt x="0" y="100"/>
                  </a:lnTo>
                  <a:lnTo>
                    <a:pt x="334" y="100"/>
                  </a:lnTo>
                  <a:cubicBezTo>
                    <a:pt x="601" y="100"/>
                    <a:pt x="801" y="334"/>
                    <a:pt x="801" y="601"/>
                  </a:cubicBezTo>
                  <a:cubicBezTo>
                    <a:pt x="801" y="901"/>
                    <a:pt x="1068" y="1168"/>
                    <a:pt x="1401" y="1168"/>
                  </a:cubicBezTo>
                  <a:lnTo>
                    <a:pt x="1735" y="1168"/>
                  </a:lnTo>
                  <a:lnTo>
                    <a:pt x="1768" y="1068"/>
                  </a:lnTo>
                  <a:lnTo>
                    <a:pt x="1401" y="1068"/>
                  </a:lnTo>
                  <a:cubicBezTo>
                    <a:pt x="1134" y="1068"/>
                    <a:pt x="934" y="834"/>
                    <a:pt x="934" y="601"/>
                  </a:cubicBezTo>
                  <a:cubicBezTo>
                    <a:pt x="934" y="267"/>
                    <a:pt x="667" y="0"/>
                    <a:pt x="3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42"/>
            <p:cNvSpPr/>
            <p:nvPr/>
          </p:nvSpPr>
          <p:spPr>
            <a:xfrm>
              <a:off x="5463665" y="1900535"/>
              <a:ext cx="9499" cy="41535"/>
            </a:xfrm>
            <a:custGeom>
              <a:avLst/>
              <a:gdLst/>
              <a:ahLst/>
              <a:cxnLst/>
              <a:rect l="l" t="t" r="r" b="b"/>
              <a:pathLst>
                <a:path w="435" h="1902" extrusionOk="0">
                  <a:moveTo>
                    <a:pt x="101" y="0"/>
                  </a:moveTo>
                  <a:lnTo>
                    <a:pt x="101" y="167"/>
                  </a:lnTo>
                  <a:cubicBezTo>
                    <a:pt x="301" y="334"/>
                    <a:pt x="301" y="634"/>
                    <a:pt x="101" y="834"/>
                  </a:cubicBezTo>
                  <a:cubicBezTo>
                    <a:pt x="68" y="867"/>
                    <a:pt x="68" y="867"/>
                    <a:pt x="34" y="901"/>
                  </a:cubicBezTo>
                  <a:lnTo>
                    <a:pt x="1" y="1501"/>
                  </a:lnTo>
                  <a:cubicBezTo>
                    <a:pt x="1" y="1535"/>
                    <a:pt x="68" y="1601"/>
                    <a:pt x="101" y="1668"/>
                  </a:cubicBezTo>
                  <a:lnTo>
                    <a:pt x="334" y="1902"/>
                  </a:lnTo>
                  <a:lnTo>
                    <a:pt x="435" y="1835"/>
                  </a:lnTo>
                  <a:lnTo>
                    <a:pt x="168" y="1601"/>
                  </a:lnTo>
                  <a:cubicBezTo>
                    <a:pt x="1" y="1401"/>
                    <a:pt x="1" y="1101"/>
                    <a:pt x="168" y="901"/>
                  </a:cubicBezTo>
                  <a:cubicBezTo>
                    <a:pt x="268" y="801"/>
                    <a:pt x="334" y="667"/>
                    <a:pt x="334" y="501"/>
                  </a:cubicBezTo>
                  <a:cubicBezTo>
                    <a:pt x="334" y="334"/>
                    <a:pt x="268" y="200"/>
                    <a:pt x="168" y="67"/>
                  </a:cubicBezTo>
                  <a:lnTo>
                    <a:pt x="10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42"/>
            <p:cNvSpPr/>
            <p:nvPr/>
          </p:nvSpPr>
          <p:spPr>
            <a:xfrm>
              <a:off x="5519043" y="2097920"/>
              <a:ext cx="45182" cy="13146"/>
            </a:xfrm>
            <a:custGeom>
              <a:avLst/>
              <a:gdLst/>
              <a:ahLst/>
              <a:cxnLst/>
              <a:rect l="l" t="t" r="r" b="b"/>
              <a:pathLst>
                <a:path w="2069" h="602" extrusionOk="0">
                  <a:moveTo>
                    <a:pt x="2001" y="1"/>
                  </a:moveTo>
                  <a:lnTo>
                    <a:pt x="1735" y="268"/>
                  </a:lnTo>
                  <a:cubicBezTo>
                    <a:pt x="1651" y="351"/>
                    <a:pt x="1534" y="393"/>
                    <a:pt x="1414" y="393"/>
                  </a:cubicBezTo>
                  <a:cubicBezTo>
                    <a:pt x="1293" y="393"/>
                    <a:pt x="1168" y="351"/>
                    <a:pt x="1067" y="268"/>
                  </a:cubicBezTo>
                  <a:cubicBezTo>
                    <a:pt x="951" y="151"/>
                    <a:pt x="801" y="93"/>
                    <a:pt x="650" y="93"/>
                  </a:cubicBezTo>
                  <a:cubicBezTo>
                    <a:pt x="500" y="93"/>
                    <a:pt x="350" y="151"/>
                    <a:pt x="234" y="268"/>
                  </a:cubicBezTo>
                  <a:lnTo>
                    <a:pt x="0" y="501"/>
                  </a:lnTo>
                  <a:lnTo>
                    <a:pt x="67" y="601"/>
                  </a:lnTo>
                  <a:lnTo>
                    <a:pt x="334" y="335"/>
                  </a:lnTo>
                  <a:cubicBezTo>
                    <a:pt x="417" y="251"/>
                    <a:pt x="534" y="209"/>
                    <a:pt x="655" y="209"/>
                  </a:cubicBezTo>
                  <a:cubicBezTo>
                    <a:pt x="776" y="209"/>
                    <a:pt x="901" y="251"/>
                    <a:pt x="1001" y="335"/>
                  </a:cubicBezTo>
                  <a:cubicBezTo>
                    <a:pt x="1117" y="451"/>
                    <a:pt x="1268" y="510"/>
                    <a:pt x="1418" y="510"/>
                  </a:cubicBezTo>
                  <a:cubicBezTo>
                    <a:pt x="1568" y="510"/>
                    <a:pt x="1718" y="451"/>
                    <a:pt x="1835" y="335"/>
                  </a:cubicBezTo>
                  <a:lnTo>
                    <a:pt x="2068" y="68"/>
                  </a:lnTo>
                  <a:lnTo>
                    <a:pt x="20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42"/>
            <p:cNvSpPr/>
            <p:nvPr/>
          </p:nvSpPr>
          <p:spPr>
            <a:xfrm>
              <a:off x="5514654" y="1837164"/>
              <a:ext cx="45924" cy="13124"/>
            </a:xfrm>
            <a:custGeom>
              <a:avLst/>
              <a:gdLst/>
              <a:ahLst/>
              <a:cxnLst/>
              <a:rect l="l" t="t" r="r" b="b"/>
              <a:pathLst>
                <a:path w="2103" h="601" extrusionOk="0">
                  <a:moveTo>
                    <a:pt x="2002" y="0"/>
                  </a:moveTo>
                  <a:lnTo>
                    <a:pt x="1735" y="267"/>
                  </a:lnTo>
                  <a:cubicBezTo>
                    <a:pt x="1669" y="334"/>
                    <a:pt x="1535" y="400"/>
                    <a:pt x="1402" y="400"/>
                  </a:cubicBezTo>
                  <a:cubicBezTo>
                    <a:pt x="1268" y="400"/>
                    <a:pt x="1168" y="334"/>
                    <a:pt x="1068" y="267"/>
                  </a:cubicBezTo>
                  <a:cubicBezTo>
                    <a:pt x="952" y="150"/>
                    <a:pt x="801" y="92"/>
                    <a:pt x="651" y="92"/>
                  </a:cubicBezTo>
                  <a:cubicBezTo>
                    <a:pt x="501" y="92"/>
                    <a:pt x="351" y="150"/>
                    <a:pt x="234" y="267"/>
                  </a:cubicBezTo>
                  <a:lnTo>
                    <a:pt x="1" y="500"/>
                  </a:lnTo>
                  <a:lnTo>
                    <a:pt x="68" y="601"/>
                  </a:lnTo>
                  <a:lnTo>
                    <a:pt x="334" y="334"/>
                  </a:lnTo>
                  <a:cubicBezTo>
                    <a:pt x="418" y="250"/>
                    <a:pt x="535" y="209"/>
                    <a:pt x="656" y="209"/>
                  </a:cubicBezTo>
                  <a:cubicBezTo>
                    <a:pt x="776" y="209"/>
                    <a:pt x="902" y="250"/>
                    <a:pt x="1002" y="334"/>
                  </a:cubicBezTo>
                  <a:cubicBezTo>
                    <a:pt x="1102" y="434"/>
                    <a:pt x="1268" y="500"/>
                    <a:pt x="1402" y="500"/>
                  </a:cubicBezTo>
                  <a:cubicBezTo>
                    <a:pt x="1569" y="500"/>
                    <a:pt x="1702" y="434"/>
                    <a:pt x="1836" y="334"/>
                  </a:cubicBezTo>
                  <a:lnTo>
                    <a:pt x="2102" y="67"/>
                  </a:lnTo>
                  <a:lnTo>
                    <a:pt x="20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42"/>
            <p:cNvSpPr/>
            <p:nvPr/>
          </p:nvSpPr>
          <p:spPr>
            <a:xfrm>
              <a:off x="5528499" y="1963906"/>
              <a:ext cx="26249" cy="38631"/>
            </a:xfrm>
            <a:custGeom>
              <a:avLst/>
              <a:gdLst/>
              <a:ahLst/>
              <a:cxnLst/>
              <a:rect l="l" t="t" r="r" b="b"/>
              <a:pathLst>
                <a:path w="1202" h="1769" extrusionOk="0">
                  <a:moveTo>
                    <a:pt x="1068" y="0"/>
                  </a:moveTo>
                  <a:lnTo>
                    <a:pt x="1068" y="367"/>
                  </a:lnTo>
                  <a:cubicBezTo>
                    <a:pt x="1068" y="601"/>
                    <a:pt x="868" y="834"/>
                    <a:pt x="601" y="834"/>
                  </a:cubicBezTo>
                  <a:cubicBezTo>
                    <a:pt x="268" y="834"/>
                    <a:pt x="1" y="1101"/>
                    <a:pt x="1" y="1401"/>
                  </a:cubicBezTo>
                  <a:lnTo>
                    <a:pt x="1" y="1768"/>
                  </a:lnTo>
                  <a:lnTo>
                    <a:pt x="134" y="1768"/>
                  </a:lnTo>
                  <a:lnTo>
                    <a:pt x="134" y="1401"/>
                  </a:lnTo>
                  <a:cubicBezTo>
                    <a:pt x="134" y="1168"/>
                    <a:pt x="334" y="934"/>
                    <a:pt x="601" y="934"/>
                  </a:cubicBezTo>
                  <a:cubicBezTo>
                    <a:pt x="935" y="934"/>
                    <a:pt x="1202" y="667"/>
                    <a:pt x="1202" y="367"/>
                  </a:cubicBezTo>
                  <a:lnTo>
                    <a:pt x="12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42"/>
            <p:cNvSpPr/>
            <p:nvPr/>
          </p:nvSpPr>
          <p:spPr>
            <a:xfrm>
              <a:off x="5455650" y="2065143"/>
              <a:ext cx="5852" cy="2206"/>
            </a:xfrm>
            <a:custGeom>
              <a:avLst/>
              <a:gdLst/>
              <a:ahLst/>
              <a:cxnLst/>
              <a:rect l="l" t="t" r="r" b="b"/>
              <a:pathLst>
                <a:path w="268" h="101" extrusionOk="0">
                  <a:moveTo>
                    <a:pt x="1" y="1"/>
                  </a:moveTo>
                  <a:cubicBezTo>
                    <a:pt x="1" y="34"/>
                    <a:pt x="1" y="68"/>
                    <a:pt x="1" y="101"/>
                  </a:cubicBezTo>
                  <a:lnTo>
                    <a:pt x="268" y="101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42"/>
            <p:cNvSpPr/>
            <p:nvPr/>
          </p:nvSpPr>
          <p:spPr>
            <a:xfrm>
              <a:off x="5462267" y="2038938"/>
              <a:ext cx="190095" cy="54113"/>
            </a:xfrm>
            <a:custGeom>
              <a:avLst/>
              <a:gdLst/>
              <a:ahLst/>
              <a:cxnLst/>
              <a:rect l="l" t="t" r="r" b="b"/>
              <a:pathLst>
                <a:path w="8705" h="2478" extrusionOk="0">
                  <a:moveTo>
                    <a:pt x="8671" y="0"/>
                  </a:moveTo>
                  <a:cubicBezTo>
                    <a:pt x="7971" y="234"/>
                    <a:pt x="3234" y="1368"/>
                    <a:pt x="65" y="2435"/>
                  </a:cubicBezTo>
                  <a:cubicBezTo>
                    <a:pt x="12" y="2435"/>
                    <a:pt x="1" y="2478"/>
                    <a:pt x="33" y="2478"/>
                  </a:cubicBezTo>
                  <a:cubicBezTo>
                    <a:pt x="41" y="2478"/>
                    <a:pt x="52" y="2475"/>
                    <a:pt x="65" y="2468"/>
                  </a:cubicBezTo>
                  <a:cubicBezTo>
                    <a:pt x="2967" y="1835"/>
                    <a:pt x="5836" y="1034"/>
                    <a:pt x="8671" y="67"/>
                  </a:cubicBezTo>
                  <a:cubicBezTo>
                    <a:pt x="8704" y="67"/>
                    <a:pt x="8671" y="0"/>
                    <a:pt x="86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42"/>
            <p:cNvSpPr/>
            <p:nvPr/>
          </p:nvSpPr>
          <p:spPr>
            <a:xfrm>
              <a:off x="5451283" y="1932767"/>
              <a:ext cx="24786" cy="210361"/>
            </a:xfrm>
            <a:custGeom>
              <a:avLst/>
              <a:gdLst/>
              <a:ahLst/>
              <a:cxnLst/>
              <a:rect l="l" t="t" r="r" b="b"/>
              <a:pathLst>
                <a:path w="1135" h="9633" extrusionOk="0">
                  <a:moveTo>
                    <a:pt x="685" y="0"/>
                  </a:moveTo>
                  <a:cubicBezTo>
                    <a:pt x="676" y="0"/>
                    <a:pt x="668" y="9"/>
                    <a:pt x="668" y="25"/>
                  </a:cubicBezTo>
                  <a:cubicBezTo>
                    <a:pt x="501" y="692"/>
                    <a:pt x="401" y="1393"/>
                    <a:pt x="368" y="2093"/>
                  </a:cubicBezTo>
                  <a:lnTo>
                    <a:pt x="368" y="2027"/>
                  </a:lnTo>
                  <a:cubicBezTo>
                    <a:pt x="301" y="1660"/>
                    <a:pt x="268" y="1326"/>
                    <a:pt x="234" y="959"/>
                  </a:cubicBezTo>
                  <a:cubicBezTo>
                    <a:pt x="234" y="943"/>
                    <a:pt x="218" y="934"/>
                    <a:pt x="201" y="934"/>
                  </a:cubicBezTo>
                  <a:cubicBezTo>
                    <a:pt x="184" y="934"/>
                    <a:pt x="168" y="943"/>
                    <a:pt x="168" y="959"/>
                  </a:cubicBezTo>
                  <a:cubicBezTo>
                    <a:pt x="168" y="1326"/>
                    <a:pt x="168" y="1693"/>
                    <a:pt x="201" y="2027"/>
                  </a:cubicBezTo>
                  <a:cubicBezTo>
                    <a:pt x="201" y="2193"/>
                    <a:pt x="234" y="2360"/>
                    <a:pt x="268" y="2527"/>
                  </a:cubicBezTo>
                  <a:lnTo>
                    <a:pt x="301" y="2660"/>
                  </a:lnTo>
                  <a:cubicBezTo>
                    <a:pt x="234" y="3361"/>
                    <a:pt x="168" y="4095"/>
                    <a:pt x="134" y="4795"/>
                  </a:cubicBezTo>
                  <a:cubicBezTo>
                    <a:pt x="68" y="5563"/>
                    <a:pt x="34" y="6363"/>
                    <a:pt x="34" y="7164"/>
                  </a:cubicBezTo>
                  <a:cubicBezTo>
                    <a:pt x="1" y="7998"/>
                    <a:pt x="34" y="8798"/>
                    <a:pt x="134" y="9632"/>
                  </a:cubicBezTo>
                  <a:cubicBezTo>
                    <a:pt x="468" y="9565"/>
                    <a:pt x="801" y="9465"/>
                    <a:pt x="1102" y="9332"/>
                  </a:cubicBezTo>
                  <a:cubicBezTo>
                    <a:pt x="1102" y="9332"/>
                    <a:pt x="1135" y="9265"/>
                    <a:pt x="1102" y="9265"/>
                  </a:cubicBezTo>
                  <a:cubicBezTo>
                    <a:pt x="801" y="9332"/>
                    <a:pt x="501" y="9399"/>
                    <a:pt x="234" y="9499"/>
                  </a:cubicBezTo>
                  <a:cubicBezTo>
                    <a:pt x="234" y="7931"/>
                    <a:pt x="334" y="6396"/>
                    <a:pt x="434" y="4829"/>
                  </a:cubicBezTo>
                  <a:cubicBezTo>
                    <a:pt x="468" y="4028"/>
                    <a:pt x="535" y="3228"/>
                    <a:pt x="568" y="2427"/>
                  </a:cubicBezTo>
                  <a:cubicBezTo>
                    <a:pt x="635" y="1660"/>
                    <a:pt x="701" y="826"/>
                    <a:pt x="701" y="25"/>
                  </a:cubicBezTo>
                  <a:cubicBezTo>
                    <a:pt x="701" y="9"/>
                    <a:pt x="693" y="0"/>
                    <a:pt x="6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42"/>
            <p:cNvSpPr/>
            <p:nvPr/>
          </p:nvSpPr>
          <p:spPr>
            <a:xfrm>
              <a:off x="5618817" y="1918747"/>
              <a:ext cx="56122" cy="163912"/>
            </a:xfrm>
            <a:custGeom>
              <a:avLst/>
              <a:gdLst/>
              <a:ahLst/>
              <a:cxnLst/>
              <a:rect l="l" t="t" r="r" b="b"/>
              <a:pathLst>
                <a:path w="2570" h="7506" extrusionOk="0">
                  <a:moveTo>
                    <a:pt x="1" y="0"/>
                  </a:moveTo>
                  <a:cubicBezTo>
                    <a:pt x="401" y="1201"/>
                    <a:pt x="835" y="2435"/>
                    <a:pt x="1235" y="3636"/>
                  </a:cubicBezTo>
                  <a:cubicBezTo>
                    <a:pt x="1669" y="4870"/>
                    <a:pt x="2102" y="6071"/>
                    <a:pt x="2503" y="7305"/>
                  </a:cubicBezTo>
                  <a:cubicBezTo>
                    <a:pt x="2503" y="7305"/>
                    <a:pt x="1869" y="7505"/>
                    <a:pt x="1869" y="7505"/>
                  </a:cubicBezTo>
                  <a:cubicBezTo>
                    <a:pt x="2102" y="7472"/>
                    <a:pt x="2369" y="7439"/>
                    <a:pt x="2569" y="7372"/>
                  </a:cubicBezTo>
                  <a:cubicBezTo>
                    <a:pt x="2236" y="6138"/>
                    <a:pt x="1902" y="4804"/>
                    <a:pt x="1469" y="3603"/>
                  </a:cubicBezTo>
                  <a:cubicBezTo>
                    <a:pt x="1335" y="3169"/>
                    <a:pt x="1168" y="2769"/>
                    <a:pt x="1002" y="2335"/>
                  </a:cubicBezTo>
                  <a:cubicBezTo>
                    <a:pt x="902" y="1835"/>
                    <a:pt x="768" y="1368"/>
                    <a:pt x="635" y="867"/>
                  </a:cubicBezTo>
                  <a:cubicBezTo>
                    <a:pt x="635" y="856"/>
                    <a:pt x="627" y="853"/>
                    <a:pt x="617" y="853"/>
                  </a:cubicBezTo>
                  <a:cubicBezTo>
                    <a:pt x="598" y="853"/>
                    <a:pt x="568" y="867"/>
                    <a:pt x="568" y="867"/>
                  </a:cubicBezTo>
                  <a:cubicBezTo>
                    <a:pt x="635" y="1168"/>
                    <a:pt x="701" y="1434"/>
                    <a:pt x="768" y="1701"/>
                  </a:cubicBezTo>
                  <a:cubicBezTo>
                    <a:pt x="535" y="1134"/>
                    <a:pt x="268" y="567"/>
                    <a:pt x="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42"/>
            <p:cNvSpPr/>
            <p:nvPr/>
          </p:nvSpPr>
          <p:spPr>
            <a:xfrm>
              <a:off x="4862732" y="3271680"/>
              <a:ext cx="237483" cy="545392"/>
            </a:xfrm>
            <a:custGeom>
              <a:avLst/>
              <a:gdLst/>
              <a:ahLst/>
              <a:cxnLst/>
              <a:rect l="l" t="t" r="r" b="b"/>
              <a:pathLst>
                <a:path w="10875" h="24975" extrusionOk="0">
                  <a:moveTo>
                    <a:pt x="6819" y="0"/>
                  </a:moveTo>
                  <a:cubicBezTo>
                    <a:pt x="6544" y="0"/>
                    <a:pt x="6261" y="38"/>
                    <a:pt x="5971" y="122"/>
                  </a:cubicBezTo>
                  <a:cubicBezTo>
                    <a:pt x="4137" y="622"/>
                    <a:pt x="3403" y="2624"/>
                    <a:pt x="3102" y="4292"/>
                  </a:cubicBezTo>
                  <a:cubicBezTo>
                    <a:pt x="2669" y="6460"/>
                    <a:pt x="2335" y="8628"/>
                    <a:pt x="2002" y="10796"/>
                  </a:cubicBezTo>
                  <a:cubicBezTo>
                    <a:pt x="1668" y="12998"/>
                    <a:pt x="1335" y="15199"/>
                    <a:pt x="1001" y="17401"/>
                  </a:cubicBezTo>
                  <a:cubicBezTo>
                    <a:pt x="834" y="18635"/>
                    <a:pt x="634" y="19869"/>
                    <a:pt x="467" y="21137"/>
                  </a:cubicBezTo>
                  <a:cubicBezTo>
                    <a:pt x="401" y="21737"/>
                    <a:pt x="300" y="22371"/>
                    <a:pt x="234" y="22972"/>
                  </a:cubicBezTo>
                  <a:cubicBezTo>
                    <a:pt x="134" y="23605"/>
                    <a:pt x="34" y="24206"/>
                    <a:pt x="0" y="24806"/>
                  </a:cubicBezTo>
                  <a:cubicBezTo>
                    <a:pt x="0" y="24915"/>
                    <a:pt x="88" y="24974"/>
                    <a:pt x="174" y="24974"/>
                  </a:cubicBezTo>
                  <a:cubicBezTo>
                    <a:pt x="247" y="24974"/>
                    <a:pt x="319" y="24931"/>
                    <a:pt x="334" y="24840"/>
                  </a:cubicBezTo>
                  <a:cubicBezTo>
                    <a:pt x="567" y="23805"/>
                    <a:pt x="667" y="22738"/>
                    <a:pt x="834" y="21704"/>
                  </a:cubicBezTo>
                  <a:cubicBezTo>
                    <a:pt x="968" y="20637"/>
                    <a:pt x="1134" y="19569"/>
                    <a:pt x="1268" y="18535"/>
                  </a:cubicBezTo>
                  <a:cubicBezTo>
                    <a:pt x="1601" y="16434"/>
                    <a:pt x="1902" y="14332"/>
                    <a:pt x="2235" y="12231"/>
                  </a:cubicBezTo>
                  <a:cubicBezTo>
                    <a:pt x="2535" y="10129"/>
                    <a:pt x="2869" y="8028"/>
                    <a:pt x="3203" y="5926"/>
                  </a:cubicBezTo>
                  <a:cubicBezTo>
                    <a:pt x="3503" y="4158"/>
                    <a:pt x="3636" y="1957"/>
                    <a:pt x="5204" y="789"/>
                  </a:cubicBezTo>
                  <a:cubicBezTo>
                    <a:pt x="5724" y="429"/>
                    <a:pt x="6329" y="249"/>
                    <a:pt x="6938" y="249"/>
                  </a:cubicBezTo>
                  <a:cubicBezTo>
                    <a:pt x="7344" y="249"/>
                    <a:pt x="7752" y="329"/>
                    <a:pt x="8139" y="489"/>
                  </a:cubicBezTo>
                  <a:cubicBezTo>
                    <a:pt x="9140" y="956"/>
                    <a:pt x="10041" y="1590"/>
                    <a:pt x="10808" y="2390"/>
                  </a:cubicBezTo>
                  <a:cubicBezTo>
                    <a:pt x="10841" y="2390"/>
                    <a:pt x="10875" y="2357"/>
                    <a:pt x="10875" y="2323"/>
                  </a:cubicBezTo>
                  <a:cubicBezTo>
                    <a:pt x="9765" y="1271"/>
                    <a:pt x="8414" y="0"/>
                    <a:pt x="68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42"/>
            <p:cNvSpPr/>
            <p:nvPr/>
          </p:nvSpPr>
          <p:spPr>
            <a:xfrm>
              <a:off x="4947962" y="3213725"/>
              <a:ext cx="294304" cy="309765"/>
            </a:xfrm>
            <a:custGeom>
              <a:avLst/>
              <a:gdLst/>
              <a:ahLst/>
              <a:cxnLst/>
              <a:rect l="l" t="t" r="r" b="b"/>
              <a:pathLst>
                <a:path w="13477" h="14185" extrusionOk="0">
                  <a:moveTo>
                    <a:pt x="6788" y="1"/>
                  </a:moveTo>
                  <a:cubicBezTo>
                    <a:pt x="5261" y="1"/>
                    <a:pt x="4248" y="1592"/>
                    <a:pt x="5204" y="3710"/>
                  </a:cubicBezTo>
                  <a:cubicBezTo>
                    <a:pt x="5204" y="3710"/>
                    <a:pt x="4565" y="3480"/>
                    <a:pt x="3762" y="3480"/>
                  </a:cubicBezTo>
                  <a:cubicBezTo>
                    <a:pt x="2944" y="3480"/>
                    <a:pt x="1957" y="3718"/>
                    <a:pt x="1301" y="4677"/>
                  </a:cubicBezTo>
                  <a:cubicBezTo>
                    <a:pt x="0" y="6579"/>
                    <a:pt x="1534" y="11449"/>
                    <a:pt x="13476" y="14184"/>
                  </a:cubicBezTo>
                  <a:cubicBezTo>
                    <a:pt x="13109" y="10448"/>
                    <a:pt x="12142" y="6812"/>
                    <a:pt x="10608" y="3410"/>
                  </a:cubicBezTo>
                  <a:cubicBezTo>
                    <a:pt x="9482" y="969"/>
                    <a:pt x="7979" y="1"/>
                    <a:pt x="67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42"/>
            <p:cNvSpPr/>
            <p:nvPr/>
          </p:nvSpPr>
          <p:spPr>
            <a:xfrm>
              <a:off x="5031139" y="3290962"/>
              <a:ext cx="195817" cy="216497"/>
            </a:xfrm>
            <a:custGeom>
              <a:avLst/>
              <a:gdLst/>
              <a:ahLst/>
              <a:cxnLst/>
              <a:rect l="l" t="t" r="r" b="b"/>
              <a:pathLst>
                <a:path w="8967" h="9914" extrusionOk="0">
                  <a:moveTo>
                    <a:pt x="4770" y="1"/>
                  </a:moveTo>
                  <a:cubicBezTo>
                    <a:pt x="4759" y="1"/>
                    <a:pt x="4745" y="11"/>
                    <a:pt x="4730" y="39"/>
                  </a:cubicBezTo>
                  <a:cubicBezTo>
                    <a:pt x="4430" y="1174"/>
                    <a:pt x="4263" y="2374"/>
                    <a:pt x="4297" y="3575"/>
                  </a:cubicBezTo>
                  <a:cubicBezTo>
                    <a:pt x="4063" y="3308"/>
                    <a:pt x="3796" y="3042"/>
                    <a:pt x="3530" y="2741"/>
                  </a:cubicBezTo>
                  <a:cubicBezTo>
                    <a:pt x="2963" y="2141"/>
                    <a:pt x="2362" y="1507"/>
                    <a:pt x="1762" y="907"/>
                  </a:cubicBezTo>
                  <a:cubicBezTo>
                    <a:pt x="1728" y="907"/>
                    <a:pt x="1695" y="907"/>
                    <a:pt x="1728" y="940"/>
                  </a:cubicBezTo>
                  <a:cubicBezTo>
                    <a:pt x="2729" y="2041"/>
                    <a:pt x="3696" y="3142"/>
                    <a:pt x="4630" y="4276"/>
                  </a:cubicBezTo>
                  <a:cubicBezTo>
                    <a:pt x="3897" y="4276"/>
                    <a:pt x="3163" y="4309"/>
                    <a:pt x="2429" y="4376"/>
                  </a:cubicBezTo>
                  <a:cubicBezTo>
                    <a:pt x="1628" y="4409"/>
                    <a:pt x="828" y="4543"/>
                    <a:pt x="27" y="4643"/>
                  </a:cubicBezTo>
                  <a:cubicBezTo>
                    <a:pt x="0" y="4643"/>
                    <a:pt x="16" y="4685"/>
                    <a:pt x="24" y="4685"/>
                  </a:cubicBezTo>
                  <a:cubicBezTo>
                    <a:pt x="26" y="4685"/>
                    <a:pt x="27" y="4683"/>
                    <a:pt x="27" y="4676"/>
                  </a:cubicBezTo>
                  <a:cubicBezTo>
                    <a:pt x="828" y="4576"/>
                    <a:pt x="1628" y="4509"/>
                    <a:pt x="2429" y="4476"/>
                  </a:cubicBezTo>
                  <a:cubicBezTo>
                    <a:pt x="2685" y="4465"/>
                    <a:pt x="2940" y="4461"/>
                    <a:pt x="3197" y="4461"/>
                  </a:cubicBezTo>
                  <a:cubicBezTo>
                    <a:pt x="3711" y="4461"/>
                    <a:pt x="4230" y="4476"/>
                    <a:pt x="4764" y="4476"/>
                  </a:cubicBezTo>
                  <a:cubicBezTo>
                    <a:pt x="5264" y="5110"/>
                    <a:pt x="5765" y="5744"/>
                    <a:pt x="6232" y="6344"/>
                  </a:cubicBezTo>
                  <a:lnTo>
                    <a:pt x="5598" y="6344"/>
                  </a:lnTo>
                  <a:cubicBezTo>
                    <a:pt x="5231" y="6344"/>
                    <a:pt x="4864" y="6377"/>
                    <a:pt x="4497" y="6411"/>
                  </a:cubicBezTo>
                  <a:cubicBezTo>
                    <a:pt x="3763" y="6477"/>
                    <a:pt x="3029" y="6577"/>
                    <a:pt x="2295" y="6744"/>
                  </a:cubicBezTo>
                  <a:cubicBezTo>
                    <a:pt x="2295" y="6744"/>
                    <a:pt x="2295" y="6778"/>
                    <a:pt x="2295" y="6811"/>
                  </a:cubicBezTo>
                  <a:cubicBezTo>
                    <a:pt x="3029" y="6711"/>
                    <a:pt x="3763" y="6644"/>
                    <a:pt x="4497" y="6611"/>
                  </a:cubicBezTo>
                  <a:lnTo>
                    <a:pt x="6098" y="6611"/>
                  </a:lnTo>
                  <a:cubicBezTo>
                    <a:pt x="6148" y="6627"/>
                    <a:pt x="6198" y="6636"/>
                    <a:pt x="6248" y="6636"/>
                  </a:cubicBezTo>
                  <a:cubicBezTo>
                    <a:pt x="6298" y="6636"/>
                    <a:pt x="6348" y="6627"/>
                    <a:pt x="6398" y="6611"/>
                  </a:cubicBezTo>
                  <a:cubicBezTo>
                    <a:pt x="6732" y="7011"/>
                    <a:pt x="7065" y="7445"/>
                    <a:pt x="7366" y="7845"/>
                  </a:cubicBezTo>
                  <a:cubicBezTo>
                    <a:pt x="7633" y="8179"/>
                    <a:pt x="7866" y="8512"/>
                    <a:pt x="8100" y="8846"/>
                  </a:cubicBezTo>
                  <a:cubicBezTo>
                    <a:pt x="8366" y="9179"/>
                    <a:pt x="8600" y="9580"/>
                    <a:pt x="8867" y="9913"/>
                  </a:cubicBezTo>
                  <a:cubicBezTo>
                    <a:pt x="8933" y="9913"/>
                    <a:pt x="8967" y="9880"/>
                    <a:pt x="8967" y="9846"/>
                  </a:cubicBezTo>
                  <a:cubicBezTo>
                    <a:pt x="8800" y="9513"/>
                    <a:pt x="8600" y="9179"/>
                    <a:pt x="8366" y="8879"/>
                  </a:cubicBezTo>
                  <a:cubicBezTo>
                    <a:pt x="8166" y="8579"/>
                    <a:pt x="7966" y="8279"/>
                    <a:pt x="7766" y="7978"/>
                  </a:cubicBezTo>
                  <a:cubicBezTo>
                    <a:pt x="7599" y="7745"/>
                    <a:pt x="7466" y="7511"/>
                    <a:pt x="7299" y="7278"/>
                  </a:cubicBezTo>
                  <a:lnTo>
                    <a:pt x="7299" y="7111"/>
                  </a:lnTo>
                  <a:cubicBezTo>
                    <a:pt x="7299" y="7044"/>
                    <a:pt x="7332" y="6911"/>
                    <a:pt x="7332" y="6811"/>
                  </a:cubicBezTo>
                  <a:cubicBezTo>
                    <a:pt x="7366" y="6577"/>
                    <a:pt x="7399" y="6377"/>
                    <a:pt x="7432" y="6144"/>
                  </a:cubicBezTo>
                  <a:cubicBezTo>
                    <a:pt x="7466" y="5910"/>
                    <a:pt x="7499" y="5677"/>
                    <a:pt x="7532" y="5477"/>
                  </a:cubicBezTo>
                  <a:cubicBezTo>
                    <a:pt x="7566" y="5243"/>
                    <a:pt x="7633" y="5010"/>
                    <a:pt x="7699" y="4776"/>
                  </a:cubicBezTo>
                  <a:cubicBezTo>
                    <a:pt x="7699" y="4757"/>
                    <a:pt x="7688" y="4738"/>
                    <a:pt x="7679" y="4738"/>
                  </a:cubicBezTo>
                  <a:cubicBezTo>
                    <a:pt x="7672" y="4738"/>
                    <a:pt x="7666" y="4748"/>
                    <a:pt x="7666" y="4776"/>
                  </a:cubicBezTo>
                  <a:cubicBezTo>
                    <a:pt x="7633" y="4910"/>
                    <a:pt x="7599" y="5043"/>
                    <a:pt x="7532" y="5176"/>
                  </a:cubicBezTo>
                  <a:cubicBezTo>
                    <a:pt x="7532" y="5277"/>
                    <a:pt x="7499" y="5377"/>
                    <a:pt x="7466" y="5477"/>
                  </a:cubicBezTo>
                  <a:cubicBezTo>
                    <a:pt x="7399" y="5710"/>
                    <a:pt x="7366" y="5910"/>
                    <a:pt x="7299" y="6144"/>
                  </a:cubicBezTo>
                  <a:cubicBezTo>
                    <a:pt x="7232" y="6377"/>
                    <a:pt x="7199" y="6577"/>
                    <a:pt x="7166" y="6778"/>
                  </a:cubicBezTo>
                  <a:cubicBezTo>
                    <a:pt x="7166" y="6878"/>
                    <a:pt x="7132" y="6978"/>
                    <a:pt x="7132" y="7078"/>
                  </a:cubicBezTo>
                  <a:cubicBezTo>
                    <a:pt x="6932" y="6778"/>
                    <a:pt x="6699" y="6477"/>
                    <a:pt x="6465" y="6177"/>
                  </a:cubicBezTo>
                  <a:cubicBezTo>
                    <a:pt x="5831" y="5343"/>
                    <a:pt x="5164" y="4543"/>
                    <a:pt x="4497" y="3775"/>
                  </a:cubicBezTo>
                  <a:lnTo>
                    <a:pt x="4497" y="3742"/>
                  </a:lnTo>
                  <a:cubicBezTo>
                    <a:pt x="4464" y="2508"/>
                    <a:pt x="4597" y="1240"/>
                    <a:pt x="4797" y="39"/>
                  </a:cubicBezTo>
                  <a:cubicBezTo>
                    <a:pt x="4797" y="20"/>
                    <a:pt x="4786" y="1"/>
                    <a:pt x="47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42"/>
            <p:cNvSpPr/>
            <p:nvPr/>
          </p:nvSpPr>
          <p:spPr>
            <a:xfrm>
              <a:off x="5030986" y="3352281"/>
              <a:ext cx="56122" cy="2206"/>
            </a:xfrm>
            <a:custGeom>
              <a:avLst/>
              <a:gdLst/>
              <a:ahLst/>
              <a:cxnLst/>
              <a:rect l="l" t="t" r="r" b="b"/>
              <a:pathLst>
                <a:path w="2570" h="101" extrusionOk="0">
                  <a:moveTo>
                    <a:pt x="1268" y="0"/>
                  </a:moveTo>
                  <a:cubicBezTo>
                    <a:pt x="868" y="0"/>
                    <a:pt x="434" y="0"/>
                    <a:pt x="34" y="33"/>
                  </a:cubicBezTo>
                  <a:cubicBezTo>
                    <a:pt x="1" y="33"/>
                    <a:pt x="1" y="100"/>
                    <a:pt x="34" y="100"/>
                  </a:cubicBezTo>
                  <a:cubicBezTo>
                    <a:pt x="434" y="67"/>
                    <a:pt x="901" y="67"/>
                    <a:pt x="1335" y="67"/>
                  </a:cubicBezTo>
                  <a:cubicBezTo>
                    <a:pt x="1769" y="67"/>
                    <a:pt x="2169" y="100"/>
                    <a:pt x="2569" y="100"/>
                  </a:cubicBezTo>
                  <a:lnTo>
                    <a:pt x="2569" y="67"/>
                  </a:lnTo>
                  <a:cubicBezTo>
                    <a:pt x="2136" y="0"/>
                    <a:pt x="1702" y="0"/>
                    <a:pt x="12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42"/>
            <p:cNvSpPr/>
            <p:nvPr/>
          </p:nvSpPr>
          <p:spPr>
            <a:xfrm>
              <a:off x="5163559" y="3347346"/>
              <a:ext cx="8779" cy="53567"/>
            </a:xfrm>
            <a:custGeom>
              <a:avLst/>
              <a:gdLst/>
              <a:ahLst/>
              <a:cxnLst/>
              <a:rect l="l" t="t" r="r" b="b"/>
              <a:pathLst>
                <a:path w="402" h="2453" extrusionOk="0">
                  <a:moveTo>
                    <a:pt x="368" y="1"/>
                  </a:moveTo>
                  <a:cubicBezTo>
                    <a:pt x="351" y="1"/>
                    <a:pt x="334" y="9"/>
                    <a:pt x="334" y="26"/>
                  </a:cubicBezTo>
                  <a:cubicBezTo>
                    <a:pt x="268" y="460"/>
                    <a:pt x="201" y="827"/>
                    <a:pt x="134" y="1227"/>
                  </a:cubicBezTo>
                  <a:cubicBezTo>
                    <a:pt x="101" y="1427"/>
                    <a:pt x="101" y="1660"/>
                    <a:pt x="67" y="1861"/>
                  </a:cubicBezTo>
                  <a:cubicBezTo>
                    <a:pt x="34" y="2027"/>
                    <a:pt x="1" y="2228"/>
                    <a:pt x="1" y="2428"/>
                  </a:cubicBezTo>
                  <a:cubicBezTo>
                    <a:pt x="17" y="2444"/>
                    <a:pt x="34" y="2453"/>
                    <a:pt x="47" y="2453"/>
                  </a:cubicBezTo>
                  <a:cubicBezTo>
                    <a:pt x="59" y="2453"/>
                    <a:pt x="67" y="2444"/>
                    <a:pt x="67" y="2428"/>
                  </a:cubicBezTo>
                  <a:cubicBezTo>
                    <a:pt x="134" y="2228"/>
                    <a:pt x="134" y="2027"/>
                    <a:pt x="134" y="1861"/>
                  </a:cubicBezTo>
                  <a:cubicBezTo>
                    <a:pt x="168" y="1660"/>
                    <a:pt x="201" y="1460"/>
                    <a:pt x="201" y="1260"/>
                  </a:cubicBezTo>
                  <a:cubicBezTo>
                    <a:pt x="268" y="827"/>
                    <a:pt x="301" y="426"/>
                    <a:pt x="401" y="26"/>
                  </a:cubicBezTo>
                  <a:cubicBezTo>
                    <a:pt x="401" y="9"/>
                    <a:pt x="384" y="1"/>
                    <a:pt x="3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42"/>
            <p:cNvSpPr/>
            <p:nvPr/>
          </p:nvSpPr>
          <p:spPr>
            <a:xfrm>
              <a:off x="5141722" y="3275960"/>
              <a:ext cx="10569" cy="53021"/>
            </a:xfrm>
            <a:custGeom>
              <a:avLst/>
              <a:gdLst/>
              <a:ahLst/>
              <a:cxnLst/>
              <a:rect l="l" t="t" r="r" b="b"/>
              <a:pathLst>
                <a:path w="484" h="2428" extrusionOk="0">
                  <a:moveTo>
                    <a:pt x="463" y="1"/>
                  </a:moveTo>
                  <a:cubicBezTo>
                    <a:pt x="450" y="1"/>
                    <a:pt x="434" y="9"/>
                    <a:pt x="434" y="26"/>
                  </a:cubicBezTo>
                  <a:cubicBezTo>
                    <a:pt x="334" y="426"/>
                    <a:pt x="234" y="827"/>
                    <a:pt x="133" y="1227"/>
                  </a:cubicBezTo>
                  <a:cubicBezTo>
                    <a:pt x="100" y="1427"/>
                    <a:pt x="67" y="1627"/>
                    <a:pt x="33" y="1827"/>
                  </a:cubicBezTo>
                  <a:cubicBezTo>
                    <a:pt x="0" y="2027"/>
                    <a:pt x="0" y="2228"/>
                    <a:pt x="0" y="2428"/>
                  </a:cubicBezTo>
                  <a:lnTo>
                    <a:pt x="33" y="2428"/>
                  </a:lnTo>
                  <a:cubicBezTo>
                    <a:pt x="100" y="2228"/>
                    <a:pt x="133" y="2061"/>
                    <a:pt x="133" y="1861"/>
                  </a:cubicBezTo>
                  <a:cubicBezTo>
                    <a:pt x="167" y="1660"/>
                    <a:pt x="200" y="1460"/>
                    <a:pt x="234" y="1260"/>
                  </a:cubicBezTo>
                  <a:cubicBezTo>
                    <a:pt x="300" y="860"/>
                    <a:pt x="367" y="426"/>
                    <a:pt x="467" y="26"/>
                  </a:cubicBezTo>
                  <a:cubicBezTo>
                    <a:pt x="484" y="9"/>
                    <a:pt x="475" y="1"/>
                    <a:pt x="4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42"/>
            <p:cNvSpPr/>
            <p:nvPr/>
          </p:nvSpPr>
          <p:spPr>
            <a:xfrm>
              <a:off x="4684258" y="3487954"/>
              <a:ext cx="131156" cy="369884"/>
            </a:xfrm>
            <a:custGeom>
              <a:avLst/>
              <a:gdLst/>
              <a:ahLst/>
              <a:cxnLst/>
              <a:rect l="l" t="t" r="r" b="b"/>
              <a:pathLst>
                <a:path w="6006" h="16938" extrusionOk="0">
                  <a:moveTo>
                    <a:pt x="2366" y="1"/>
                  </a:moveTo>
                  <a:cubicBezTo>
                    <a:pt x="1259" y="1"/>
                    <a:pt x="492" y="1197"/>
                    <a:pt x="1" y="2093"/>
                  </a:cubicBezTo>
                  <a:cubicBezTo>
                    <a:pt x="1" y="2117"/>
                    <a:pt x="17" y="2140"/>
                    <a:pt x="27" y="2140"/>
                  </a:cubicBezTo>
                  <a:cubicBezTo>
                    <a:pt x="31" y="2140"/>
                    <a:pt x="34" y="2136"/>
                    <a:pt x="34" y="2126"/>
                  </a:cubicBezTo>
                  <a:cubicBezTo>
                    <a:pt x="360" y="1638"/>
                    <a:pt x="1290" y="323"/>
                    <a:pt x="2296" y="323"/>
                  </a:cubicBezTo>
                  <a:cubicBezTo>
                    <a:pt x="2320" y="323"/>
                    <a:pt x="2345" y="324"/>
                    <a:pt x="2369" y="325"/>
                  </a:cubicBezTo>
                  <a:cubicBezTo>
                    <a:pt x="3103" y="392"/>
                    <a:pt x="3670" y="892"/>
                    <a:pt x="4004" y="2660"/>
                  </a:cubicBezTo>
                  <a:cubicBezTo>
                    <a:pt x="4838" y="7097"/>
                    <a:pt x="5638" y="16136"/>
                    <a:pt x="5738" y="16703"/>
                  </a:cubicBezTo>
                  <a:cubicBezTo>
                    <a:pt x="5754" y="16862"/>
                    <a:pt x="5815" y="16938"/>
                    <a:pt x="5875" y="16938"/>
                  </a:cubicBezTo>
                  <a:cubicBezTo>
                    <a:pt x="5941" y="16938"/>
                    <a:pt x="6005" y="16845"/>
                    <a:pt x="6005" y="16670"/>
                  </a:cubicBezTo>
                  <a:cubicBezTo>
                    <a:pt x="6005" y="15936"/>
                    <a:pt x="5938" y="15202"/>
                    <a:pt x="5872" y="14469"/>
                  </a:cubicBezTo>
                  <a:cubicBezTo>
                    <a:pt x="5805" y="13735"/>
                    <a:pt x="5738" y="12967"/>
                    <a:pt x="5638" y="12234"/>
                  </a:cubicBezTo>
                  <a:cubicBezTo>
                    <a:pt x="5471" y="10733"/>
                    <a:pt x="5305" y="9265"/>
                    <a:pt x="5104" y="7764"/>
                  </a:cubicBezTo>
                  <a:cubicBezTo>
                    <a:pt x="4904" y="6296"/>
                    <a:pt x="4704" y="4828"/>
                    <a:pt x="4471" y="3361"/>
                  </a:cubicBezTo>
                  <a:cubicBezTo>
                    <a:pt x="4404" y="2660"/>
                    <a:pt x="4237" y="1993"/>
                    <a:pt x="4037" y="1359"/>
                  </a:cubicBezTo>
                  <a:cubicBezTo>
                    <a:pt x="3870" y="792"/>
                    <a:pt x="3470" y="325"/>
                    <a:pt x="2903" y="92"/>
                  </a:cubicBezTo>
                  <a:cubicBezTo>
                    <a:pt x="2716" y="29"/>
                    <a:pt x="2537" y="1"/>
                    <a:pt x="23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42"/>
            <p:cNvSpPr/>
            <p:nvPr/>
          </p:nvSpPr>
          <p:spPr>
            <a:xfrm>
              <a:off x="4558979" y="3461313"/>
              <a:ext cx="210557" cy="262487"/>
            </a:xfrm>
            <a:custGeom>
              <a:avLst/>
              <a:gdLst/>
              <a:ahLst/>
              <a:cxnLst/>
              <a:rect l="l" t="t" r="r" b="b"/>
              <a:pathLst>
                <a:path w="9642" h="12020" extrusionOk="0">
                  <a:moveTo>
                    <a:pt x="5832" y="1"/>
                  </a:moveTo>
                  <a:cubicBezTo>
                    <a:pt x="5565" y="1"/>
                    <a:pt x="5181" y="175"/>
                    <a:pt x="4637" y="611"/>
                  </a:cubicBezTo>
                  <a:cubicBezTo>
                    <a:pt x="134" y="4214"/>
                    <a:pt x="0" y="12019"/>
                    <a:pt x="0" y="12019"/>
                  </a:cubicBezTo>
                  <a:cubicBezTo>
                    <a:pt x="0" y="12019"/>
                    <a:pt x="8006" y="7383"/>
                    <a:pt x="9007" y="4314"/>
                  </a:cubicBezTo>
                  <a:cubicBezTo>
                    <a:pt x="9641" y="2339"/>
                    <a:pt x="9185" y="1778"/>
                    <a:pt x="8463" y="1778"/>
                  </a:cubicBezTo>
                  <a:cubicBezTo>
                    <a:pt x="7514" y="1778"/>
                    <a:pt x="6105" y="2746"/>
                    <a:pt x="6105" y="2746"/>
                  </a:cubicBezTo>
                  <a:cubicBezTo>
                    <a:pt x="6105" y="2746"/>
                    <a:pt x="6892" y="1"/>
                    <a:pt x="58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42"/>
            <p:cNvSpPr/>
            <p:nvPr/>
          </p:nvSpPr>
          <p:spPr>
            <a:xfrm>
              <a:off x="4569897" y="3510009"/>
              <a:ext cx="157361" cy="192956"/>
            </a:xfrm>
            <a:custGeom>
              <a:avLst/>
              <a:gdLst/>
              <a:ahLst/>
              <a:cxnLst/>
              <a:rect l="l" t="t" r="r" b="b"/>
              <a:pathLst>
                <a:path w="7206" h="8836" extrusionOk="0">
                  <a:moveTo>
                    <a:pt x="7206" y="2684"/>
                  </a:moveTo>
                  <a:cubicBezTo>
                    <a:pt x="7197" y="2686"/>
                    <a:pt x="7188" y="2687"/>
                    <a:pt x="7179" y="2688"/>
                  </a:cubicBezTo>
                  <a:lnTo>
                    <a:pt x="7179" y="2688"/>
                  </a:lnTo>
                  <a:cubicBezTo>
                    <a:pt x="7182" y="2692"/>
                    <a:pt x="7185" y="2694"/>
                    <a:pt x="7189" y="2694"/>
                  </a:cubicBezTo>
                  <a:cubicBezTo>
                    <a:pt x="7194" y="2694"/>
                    <a:pt x="7199" y="2691"/>
                    <a:pt x="7206" y="2684"/>
                  </a:cubicBezTo>
                  <a:close/>
                  <a:moveTo>
                    <a:pt x="3352" y="1"/>
                  </a:moveTo>
                  <a:cubicBezTo>
                    <a:pt x="3333" y="1"/>
                    <a:pt x="3303" y="16"/>
                    <a:pt x="3303" y="16"/>
                  </a:cubicBezTo>
                  <a:cubicBezTo>
                    <a:pt x="3403" y="416"/>
                    <a:pt x="3503" y="816"/>
                    <a:pt x="3603" y="1216"/>
                  </a:cubicBezTo>
                  <a:cubicBezTo>
                    <a:pt x="3703" y="1583"/>
                    <a:pt x="3837" y="1950"/>
                    <a:pt x="3970" y="2351"/>
                  </a:cubicBezTo>
                  <a:cubicBezTo>
                    <a:pt x="3670" y="2718"/>
                    <a:pt x="3370" y="3118"/>
                    <a:pt x="3136" y="3518"/>
                  </a:cubicBezTo>
                  <a:cubicBezTo>
                    <a:pt x="3003" y="3118"/>
                    <a:pt x="2803" y="2751"/>
                    <a:pt x="2703" y="2351"/>
                  </a:cubicBezTo>
                  <a:cubicBezTo>
                    <a:pt x="2703" y="2339"/>
                    <a:pt x="2695" y="2336"/>
                    <a:pt x="2687" y="2336"/>
                  </a:cubicBezTo>
                  <a:cubicBezTo>
                    <a:pt x="2669" y="2336"/>
                    <a:pt x="2647" y="2351"/>
                    <a:pt x="2669" y="2351"/>
                  </a:cubicBezTo>
                  <a:cubicBezTo>
                    <a:pt x="2803" y="2784"/>
                    <a:pt x="2869" y="3218"/>
                    <a:pt x="3003" y="3685"/>
                  </a:cubicBezTo>
                  <a:cubicBezTo>
                    <a:pt x="2836" y="3952"/>
                    <a:pt x="2636" y="4219"/>
                    <a:pt x="2469" y="4485"/>
                  </a:cubicBezTo>
                  <a:cubicBezTo>
                    <a:pt x="2136" y="4986"/>
                    <a:pt x="1835" y="5486"/>
                    <a:pt x="1535" y="5987"/>
                  </a:cubicBezTo>
                  <a:cubicBezTo>
                    <a:pt x="1502" y="6020"/>
                    <a:pt x="1468" y="6087"/>
                    <a:pt x="1468" y="6120"/>
                  </a:cubicBezTo>
                  <a:cubicBezTo>
                    <a:pt x="968" y="6987"/>
                    <a:pt x="468" y="7888"/>
                    <a:pt x="1" y="8789"/>
                  </a:cubicBezTo>
                  <a:cubicBezTo>
                    <a:pt x="1" y="8812"/>
                    <a:pt x="17" y="8836"/>
                    <a:pt x="39" y="8836"/>
                  </a:cubicBezTo>
                  <a:cubicBezTo>
                    <a:pt x="48" y="8836"/>
                    <a:pt x="58" y="8832"/>
                    <a:pt x="67" y="8822"/>
                  </a:cubicBezTo>
                  <a:cubicBezTo>
                    <a:pt x="534" y="7921"/>
                    <a:pt x="1068" y="7054"/>
                    <a:pt x="1602" y="6220"/>
                  </a:cubicBezTo>
                  <a:cubicBezTo>
                    <a:pt x="1702" y="6187"/>
                    <a:pt x="1769" y="6187"/>
                    <a:pt x="1869" y="6153"/>
                  </a:cubicBezTo>
                  <a:lnTo>
                    <a:pt x="2136" y="6120"/>
                  </a:lnTo>
                  <a:cubicBezTo>
                    <a:pt x="2369" y="6053"/>
                    <a:pt x="2569" y="6020"/>
                    <a:pt x="2769" y="5953"/>
                  </a:cubicBezTo>
                  <a:cubicBezTo>
                    <a:pt x="3203" y="5853"/>
                    <a:pt x="3570" y="5753"/>
                    <a:pt x="4004" y="5686"/>
                  </a:cubicBezTo>
                  <a:cubicBezTo>
                    <a:pt x="4037" y="5686"/>
                    <a:pt x="4004" y="5653"/>
                    <a:pt x="4004" y="5653"/>
                  </a:cubicBezTo>
                  <a:cubicBezTo>
                    <a:pt x="3503" y="5720"/>
                    <a:pt x="3036" y="5786"/>
                    <a:pt x="2536" y="5853"/>
                  </a:cubicBezTo>
                  <a:cubicBezTo>
                    <a:pt x="2302" y="5886"/>
                    <a:pt x="2069" y="5886"/>
                    <a:pt x="1835" y="5953"/>
                  </a:cubicBezTo>
                  <a:lnTo>
                    <a:pt x="1802" y="5953"/>
                  </a:lnTo>
                  <a:cubicBezTo>
                    <a:pt x="2102" y="5520"/>
                    <a:pt x="2369" y="5053"/>
                    <a:pt x="2669" y="4652"/>
                  </a:cubicBezTo>
                  <a:cubicBezTo>
                    <a:pt x="2969" y="4219"/>
                    <a:pt x="3270" y="3818"/>
                    <a:pt x="3570" y="3385"/>
                  </a:cubicBezTo>
                  <a:cubicBezTo>
                    <a:pt x="3837" y="3351"/>
                    <a:pt x="4137" y="3285"/>
                    <a:pt x="4404" y="3218"/>
                  </a:cubicBezTo>
                  <a:lnTo>
                    <a:pt x="5338" y="3051"/>
                  </a:lnTo>
                  <a:cubicBezTo>
                    <a:pt x="5963" y="2920"/>
                    <a:pt x="6555" y="2788"/>
                    <a:pt x="7179" y="2688"/>
                  </a:cubicBezTo>
                  <a:lnTo>
                    <a:pt x="7179" y="2688"/>
                  </a:lnTo>
                  <a:cubicBezTo>
                    <a:pt x="7168" y="2677"/>
                    <a:pt x="7160" y="2651"/>
                    <a:pt x="7139" y="2651"/>
                  </a:cubicBezTo>
                  <a:cubicBezTo>
                    <a:pt x="6505" y="2784"/>
                    <a:pt x="5872" y="2851"/>
                    <a:pt x="5238" y="2951"/>
                  </a:cubicBezTo>
                  <a:cubicBezTo>
                    <a:pt x="4938" y="2984"/>
                    <a:pt x="4637" y="3051"/>
                    <a:pt x="4337" y="3084"/>
                  </a:cubicBezTo>
                  <a:cubicBezTo>
                    <a:pt x="4137" y="3118"/>
                    <a:pt x="3903" y="3118"/>
                    <a:pt x="3703" y="3151"/>
                  </a:cubicBezTo>
                  <a:cubicBezTo>
                    <a:pt x="4304" y="2317"/>
                    <a:pt x="4904" y="1517"/>
                    <a:pt x="5505" y="683"/>
                  </a:cubicBezTo>
                  <a:cubicBezTo>
                    <a:pt x="5505" y="659"/>
                    <a:pt x="5488" y="636"/>
                    <a:pt x="5466" y="636"/>
                  </a:cubicBezTo>
                  <a:cubicBezTo>
                    <a:pt x="5457" y="636"/>
                    <a:pt x="5448" y="640"/>
                    <a:pt x="5438" y="649"/>
                  </a:cubicBezTo>
                  <a:cubicBezTo>
                    <a:pt x="4971" y="1116"/>
                    <a:pt x="4504" y="1650"/>
                    <a:pt x="4104" y="2184"/>
                  </a:cubicBezTo>
                  <a:cubicBezTo>
                    <a:pt x="3970" y="1850"/>
                    <a:pt x="3870" y="1517"/>
                    <a:pt x="3737" y="1183"/>
                  </a:cubicBezTo>
                  <a:cubicBezTo>
                    <a:pt x="3603" y="783"/>
                    <a:pt x="3470" y="416"/>
                    <a:pt x="3370" y="16"/>
                  </a:cubicBezTo>
                  <a:cubicBezTo>
                    <a:pt x="3370" y="4"/>
                    <a:pt x="3362" y="1"/>
                    <a:pt x="33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42"/>
            <p:cNvSpPr/>
            <p:nvPr/>
          </p:nvSpPr>
          <p:spPr>
            <a:xfrm>
              <a:off x="4612873" y="3553727"/>
              <a:ext cx="10220" cy="32451"/>
            </a:xfrm>
            <a:custGeom>
              <a:avLst/>
              <a:gdLst/>
              <a:ahLst/>
              <a:cxnLst/>
              <a:rect l="l" t="t" r="r" b="b"/>
              <a:pathLst>
                <a:path w="468" h="1486" extrusionOk="0">
                  <a:moveTo>
                    <a:pt x="50" y="0"/>
                  </a:moveTo>
                  <a:cubicBezTo>
                    <a:pt x="30" y="0"/>
                    <a:pt x="1" y="15"/>
                    <a:pt x="1" y="15"/>
                  </a:cubicBezTo>
                  <a:cubicBezTo>
                    <a:pt x="67" y="249"/>
                    <a:pt x="134" y="482"/>
                    <a:pt x="168" y="749"/>
                  </a:cubicBezTo>
                  <a:cubicBezTo>
                    <a:pt x="234" y="982"/>
                    <a:pt x="301" y="1216"/>
                    <a:pt x="368" y="1449"/>
                  </a:cubicBezTo>
                  <a:cubicBezTo>
                    <a:pt x="380" y="1475"/>
                    <a:pt x="398" y="1486"/>
                    <a:pt x="415" y="1486"/>
                  </a:cubicBezTo>
                  <a:cubicBezTo>
                    <a:pt x="442" y="1486"/>
                    <a:pt x="468" y="1457"/>
                    <a:pt x="468" y="1416"/>
                  </a:cubicBezTo>
                  <a:cubicBezTo>
                    <a:pt x="434" y="1316"/>
                    <a:pt x="401" y="1216"/>
                    <a:pt x="368" y="1082"/>
                  </a:cubicBezTo>
                  <a:lnTo>
                    <a:pt x="234" y="749"/>
                  </a:lnTo>
                  <a:cubicBezTo>
                    <a:pt x="168" y="482"/>
                    <a:pt x="101" y="249"/>
                    <a:pt x="67" y="15"/>
                  </a:cubicBezTo>
                  <a:cubicBezTo>
                    <a:pt x="67" y="4"/>
                    <a:pt x="60" y="0"/>
                    <a:pt x="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42"/>
            <p:cNvSpPr/>
            <p:nvPr/>
          </p:nvSpPr>
          <p:spPr>
            <a:xfrm>
              <a:off x="4695198" y="3546040"/>
              <a:ext cx="49265" cy="5831"/>
            </a:xfrm>
            <a:custGeom>
              <a:avLst/>
              <a:gdLst/>
              <a:ahLst/>
              <a:cxnLst/>
              <a:rect l="l" t="t" r="r" b="b"/>
              <a:pathLst>
                <a:path w="2256" h="267" extrusionOk="0">
                  <a:moveTo>
                    <a:pt x="2202" y="0"/>
                  </a:moveTo>
                  <a:cubicBezTo>
                    <a:pt x="1868" y="33"/>
                    <a:pt x="1468" y="67"/>
                    <a:pt x="1101" y="100"/>
                  </a:cubicBezTo>
                  <a:cubicBezTo>
                    <a:pt x="734" y="134"/>
                    <a:pt x="367" y="167"/>
                    <a:pt x="0" y="234"/>
                  </a:cubicBezTo>
                  <a:cubicBezTo>
                    <a:pt x="0" y="234"/>
                    <a:pt x="0" y="267"/>
                    <a:pt x="0" y="267"/>
                  </a:cubicBezTo>
                  <a:cubicBezTo>
                    <a:pt x="400" y="234"/>
                    <a:pt x="734" y="200"/>
                    <a:pt x="1134" y="167"/>
                  </a:cubicBezTo>
                  <a:cubicBezTo>
                    <a:pt x="1501" y="134"/>
                    <a:pt x="1835" y="67"/>
                    <a:pt x="2235" y="33"/>
                  </a:cubicBezTo>
                  <a:cubicBezTo>
                    <a:pt x="2242" y="40"/>
                    <a:pt x="2246" y="43"/>
                    <a:pt x="2248" y="43"/>
                  </a:cubicBezTo>
                  <a:cubicBezTo>
                    <a:pt x="2255" y="43"/>
                    <a:pt x="2228" y="0"/>
                    <a:pt x="22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42"/>
            <p:cNvSpPr/>
            <p:nvPr/>
          </p:nvSpPr>
          <p:spPr>
            <a:xfrm>
              <a:off x="4633268" y="3172082"/>
              <a:ext cx="319810" cy="725813"/>
            </a:xfrm>
            <a:custGeom>
              <a:avLst/>
              <a:gdLst/>
              <a:ahLst/>
              <a:cxnLst/>
              <a:rect l="l" t="t" r="r" b="b"/>
              <a:pathLst>
                <a:path w="14645" h="33237" extrusionOk="0">
                  <a:moveTo>
                    <a:pt x="7641" y="0"/>
                  </a:moveTo>
                  <a:cubicBezTo>
                    <a:pt x="7541" y="0"/>
                    <a:pt x="7440" y="4"/>
                    <a:pt x="7339" y="13"/>
                  </a:cubicBezTo>
                  <a:cubicBezTo>
                    <a:pt x="5972" y="213"/>
                    <a:pt x="4838" y="1080"/>
                    <a:pt x="3870" y="2048"/>
                  </a:cubicBezTo>
                  <a:cubicBezTo>
                    <a:pt x="2769" y="3115"/>
                    <a:pt x="1769" y="4283"/>
                    <a:pt x="768" y="5417"/>
                  </a:cubicBezTo>
                  <a:cubicBezTo>
                    <a:pt x="501" y="5717"/>
                    <a:pt x="268" y="5984"/>
                    <a:pt x="1" y="6284"/>
                  </a:cubicBezTo>
                  <a:cubicBezTo>
                    <a:pt x="1" y="6308"/>
                    <a:pt x="1" y="6331"/>
                    <a:pt x="24" y="6331"/>
                  </a:cubicBezTo>
                  <a:cubicBezTo>
                    <a:pt x="34" y="6331"/>
                    <a:pt x="48" y="6327"/>
                    <a:pt x="67" y="6317"/>
                  </a:cubicBezTo>
                  <a:cubicBezTo>
                    <a:pt x="1035" y="5183"/>
                    <a:pt x="2069" y="4082"/>
                    <a:pt x="3136" y="3048"/>
                  </a:cubicBezTo>
                  <a:cubicBezTo>
                    <a:pt x="4137" y="2081"/>
                    <a:pt x="5138" y="1014"/>
                    <a:pt x="6505" y="613"/>
                  </a:cubicBezTo>
                  <a:cubicBezTo>
                    <a:pt x="6865" y="500"/>
                    <a:pt x="7247" y="440"/>
                    <a:pt x="7625" y="440"/>
                  </a:cubicBezTo>
                  <a:cubicBezTo>
                    <a:pt x="7913" y="440"/>
                    <a:pt x="8199" y="474"/>
                    <a:pt x="8473" y="547"/>
                  </a:cubicBezTo>
                  <a:cubicBezTo>
                    <a:pt x="9007" y="713"/>
                    <a:pt x="9441" y="1014"/>
                    <a:pt x="9808" y="1380"/>
                  </a:cubicBezTo>
                  <a:cubicBezTo>
                    <a:pt x="10575" y="2248"/>
                    <a:pt x="11075" y="3249"/>
                    <a:pt x="11342" y="4349"/>
                  </a:cubicBezTo>
                  <a:cubicBezTo>
                    <a:pt x="12176" y="7251"/>
                    <a:pt x="12510" y="10320"/>
                    <a:pt x="12810" y="13356"/>
                  </a:cubicBezTo>
                  <a:cubicBezTo>
                    <a:pt x="13143" y="16391"/>
                    <a:pt x="13377" y="19493"/>
                    <a:pt x="13510" y="22596"/>
                  </a:cubicBezTo>
                  <a:cubicBezTo>
                    <a:pt x="13677" y="25665"/>
                    <a:pt x="13777" y="28800"/>
                    <a:pt x="14077" y="31902"/>
                  </a:cubicBezTo>
                  <a:cubicBezTo>
                    <a:pt x="14144" y="32269"/>
                    <a:pt x="14178" y="32670"/>
                    <a:pt x="14211" y="33036"/>
                  </a:cubicBezTo>
                  <a:cubicBezTo>
                    <a:pt x="14228" y="33170"/>
                    <a:pt x="14336" y="33237"/>
                    <a:pt x="14440" y="33237"/>
                  </a:cubicBezTo>
                  <a:cubicBezTo>
                    <a:pt x="14544" y="33237"/>
                    <a:pt x="14645" y="33170"/>
                    <a:pt x="14645" y="33036"/>
                  </a:cubicBezTo>
                  <a:cubicBezTo>
                    <a:pt x="14378" y="29868"/>
                    <a:pt x="14244" y="26665"/>
                    <a:pt x="14111" y="23463"/>
                  </a:cubicBezTo>
                  <a:cubicBezTo>
                    <a:pt x="13944" y="20261"/>
                    <a:pt x="13744" y="17092"/>
                    <a:pt x="13444" y="13923"/>
                  </a:cubicBezTo>
                  <a:cubicBezTo>
                    <a:pt x="13277" y="12355"/>
                    <a:pt x="13077" y="10754"/>
                    <a:pt x="12877" y="9186"/>
                  </a:cubicBezTo>
                  <a:cubicBezTo>
                    <a:pt x="12676" y="7652"/>
                    <a:pt x="12376" y="6117"/>
                    <a:pt x="11943" y="4616"/>
                  </a:cubicBezTo>
                  <a:cubicBezTo>
                    <a:pt x="11676" y="3449"/>
                    <a:pt x="11142" y="2348"/>
                    <a:pt x="10442" y="1380"/>
                  </a:cubicBezTo>
                  <a:cubicBezTo>
                    <a:pt x="9769" y="495"/>
                    <a:pt x="8734" y="0"/>
                    <a:pt x="76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42"/>
            <p:cNvSpPr/>
            <p:nvPr/>
          </p:nvSpPr>
          <p:spPr>
            <a:xfrm>
              <a:off x="4457000" y="3125110"/>
              <a:ext cx="397574" cy="410021"/>
            </a:xfrm>
            <a:custGeom>
              <a:avLst/>
              <a:gdLst/>
              <a:ahLst/>
              <a:cxnLst/>
              <a:rect l="l" t="t" r="r" b="b"/>
              <a:pathLst>
                <a:path w="18206" h="18776" extrusionOk="0">
                  <a:moveTo>
                    <a:pt x="11001" y="0"/>
                  </a:moveTo>
                  <a:cubicBezTo>
                    <a:pt x="8433" y="0"/>
                    <a:pt x="1976" y="7737"/>
                    <a:pt x="0" y="18776"/>
                  </a:cubicBezTo>
                  <a:cubicBezTo>
                    <a:pt x="0" y="18776"/>
                    <a:pt x="11609" y="13639"/>
                    <a:pt x="15545" y="8535"/>
                  </a:cubicBezTo>
                  <a:cubicBezTo>
                    <a:pt x="18205" y="5063"/>
                    <a:pt x="17025" y="3419"/>
                    <a:pt x="14982" y="3419"/>
                  </a:cubicBezTo>
                  <a:cubicBezTo>
                    <a:pt x="14002" y="3419"/>
                    <a:pt x="12824" y="3797"/>
                    <a:pt x="11775" y="4532"/>
                  </a:cubicBezTo>
                  <a:cubicBezTo>
                    <a:pt x="11775" y="4532"/>
                    <a:pt x="13577" y="1163"/>
                    <a:pt x="11442" y="96"/>
                  </a:cubicBezTo>
                  <a:cubicBezTo>
                    <a:pt x="11312" y="32"/>
                    <a:pt x="11164" y="0"/>
                    <a:pt x="110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42"/>
            <p:cNvSpPr/>
            <p:nvPr/>
          </p:nvSpPr>
          <p:spPr>
            <a:xfrm>
              <a:off x="4497049" y="3210406"/>
              <a:ext cx="254975" cy="274039"/>
            </a:xfrm>
            <a:custGeom>
              <a:avLst/>
              <a:gdLst/>
              <a:ahLst/>
              <a:cxnLst/>
              <a:rect l="l" t="t" r="r" b="b"/>
              <a:pathLst>
                <a:path w="11676" h="12549" extrusionOk="0">
                  <a:moveTo>
                    <a:pt x="6051" y="1"/>
                  </a:moveTo>
                  <a:cubicBezTo>
                    <a:pt x="6039" y="1"/>
                    <a:pt x="6022" y="9"/>
                    <a:pt x="6005" y="26"/>
                  </a:cubicBezTo>
                  <a:cubicBezTo>
                    <a:pt x="5972" y="926"/>
                    <a:pt x="5872" y="1827"/>
                    <a:pt x="5805" y="2728"/>
                  </a:cubicBezTo>
                  <a:cubicBezTo>
                    <a:pt x="5805" y="3161"/>
                    <a:pt x="5805" y="3595"/>
                    <a:pt x="5772" y="4062"/>
                  </a:cubicBezTo>
                  <a:lnTo>
                    <a:pt x="5772" y="4729"/>
                  </a:lnTo>
                  <a:lnTo>
                    <a:pt x="5772" y="5129"/>
                  </a:lnTo>
                  <a:cubicBezTo>
                    <a:pt x="5705" y="5196"/>
                    <a:pt x="5638" y="5296"/>
                    <a:pt x="5538" y="5363"/>
                  </a:cubicBezTo>
                  <a:cubicBezTo>
                    <a:pt x="4504" y="6564"/>
                    <a:pt x="3503" y="7798"/>
                    <a:pt x="2569" y="9032"/>
                  </a:cubicBezTo>
                  <a:lnTo>
                    <a:pt x="2569" y="8832"/>
                  </a:lnTo>
                  <a:cubicBezTo>
                    <a:pt x="2569" y="8699"/>
                    <a:pt x="2536" y="8565"/>
                    <a:pt x="2503" y="8432"/>
                  </a:cubicBezTo>
                  <a:cubicBezTo>
                    <a:pt x="2469" y="8132"/>
                    <a:pt x="2436" y="7831"/>
                    <a:pt x="2403" y="7531"/>
                  </a:cubicBezTo>
                  <a:cubicBezTo>
                    <a:pt x="2336" y="7231"/>
                    <a:pt x="2303" y="6964"/>
                    <a:pt x="2269" y="6697"/>
                  </a:cubicBezTo>
                  <a:cubicBezTo>
                    <a:pt x="2203" y="6430"/>
                    <a:pt x="2136" y="6063"/>
                    <a:pt x="2102" y="5730"/>
                  </a:cubicBezTo>
                  <a:cubicBezTo>
                    <a:pt x="2102" y="5713"/>
                    <a:pt x="2086" y="5705"/>
                    <a:pt x="2069" y="5705"/>
                  </a:cubicBezTo>
                  <a:cubicBezTo>
                    <a:pt x="2052" y="5705"/>
                    <a:pt x="2036" y="5713"/>
                    <a:pt x="2036" y="5730"/>
                  </a:cubicBezTo>
                  <a:cubicBezTo>
                    <a:pt x="2102" y="6063"/>
                    <a:pt x="2136" y="6364"/>
                    <a:pt x="2169" y="6697"/>
                  </a:cubicBezTo>
                  <a:cubicBezTo>
                    <a:pt x="2203" y="6997"/>
                    <a:pt x="2203" y="7264"/>
                    <a:pt x="2236" y="7565"/>
                  </a:cubicBezTo>
                  <a:cubicBezTo>
                    <a:pt x="2269" y="7831"/>
                    <a:pt x="2303" y="8132"/>
                    <a:pt x="2303" y="8432"/>
                  </a:cubicBezTo>
                  <a:cubicBezTo>
                    <a:pt x="2303" y="8565"/>
                    <a:pt x="2336" y="8699"/>
                    <a:pt x="2369" y="8832"/>
                  </a:cubicBezTo>
                  <a:lnTo>
                    <a:pt x="2403" y="9032"/>
                  </a:lnTo>
                  <a:cubicBezTo>
                    <a:pt x="2403" y="9099"/>
                    <a:pt x="2403" y="9166"/>
                    <a:pt x="2436" y="9199"/>
                  </a:cubicBezTo>
                  <a:lnTo>
                    <a:pt x="1936" y="9866"/>
                  </a:lnTo>
                  <a:cubicBezTo>
                    <a:pt x="1302" y="10733"/>
                    <a:pt x="635" y="11601"/>
                    <a:pt x="1" y="12501"/>
                  </a:cubicBezTo>
                  <a:cubicBezTo>
                    <a:pt x="1" y="12525"/>
                    <a:pt x="1" y="12549"/>
                    <a:pt x="13" y="12549"/>
                  </a:cubicBezTo>
                  <a:cubicBezTo>
                    <a:pt x="18" y="12549"/>
                    <a:pt x="25" y="12545"/>
                    <a:pt x="34" y="12535"/>
                  </a:cubicBezTo>
                  <a:cubicBezTo>
                    <a:pt x="635" y="11734"/>
                    <a:pt x="1302" y="10934"/>
                    <a:pt x="1902" y="10166"/>
                  </a:cubicBezTo>
                  <a:cubicBezTo>
                    <a:pt x="2403" y="10166"/>
                    <a:pt x="2870" y="10166"/>
                    <a:pt x="3370" y="10133"/>
                  </a:cubicBezTo>
                  <a:lnTo>
                    <a:pt x="4871" y="10133"/>
                  </a:lnTo>
                  <a:cubicBezTo>
                    <a:pt x="4904" y="10133"/>
                    <a:pt x="4904" y="10100"/>
                    <a:pt x="4871" y="10100"/>
                  </a:cubicBezTo>
                  <a:lnTo>
                    <a:pt x="1969" y="10100"/>
                  </a:lnTo>
                  <a:cubicBezTo>
                    <a:pt x="2536" y="9433"/>
                    <a:pt x="3103" y="8765"/>
                    <a:pt x="3670" y="8065"/>
                  </a:cubicBezTo>
                  <a:lnTo>
                    <a:pt x="4304" y="7331"/>
                  </a:lnTo>
                  <a:cubicBezTo>
                    <a:pt x="4404" y="7348"/>
                    <a:pt x="4496" y="7356"/>
                    <a:pt x="4588" y="7356"/>
                  </a:cubicBezTo>
                  <a:cubicBezTo>
                    <a:pt x="4679" y="7356"/>
                    <a:pt x="4771" y="7348"/>
                    <a:pt x="4871" y="7331"/>
                  </a:cubicBezTo>
                  <a:lnTo>
                    <a:pt x="6839" y="7331"/>
                  </a:lnTo>
                  <a:cubicBezTo>
                    <a:pt x="7740" y="7331"/>
                    <a:pt x="8640" y="7298"/>
                    <a:pt x="9508" y="7298"/>
                  </a:cubicBezTo>
                  <a:cubicBezTo>
                    <a:pt x="9541" y="7264"/>
                    <a:pt x="9541" y="7231"/>
                    <a:pt x="9508" y="7231"/>
                  </a:cubicBezTo>
                  <a:cubicBezTo>
                    <a:pt x="8640" y="7231"/>
                    <a:pt x="7740" y="7198"/>
                    <a:pt x="6839" y="7164"/>
                  </a:cubicBezTo>
                  <a:lnTo>
                    <a:pt x="5572" y="7131"/>
                  </a:lnTo>
                  <a:lnTo>
                    <a:pt x="4437" y="7131"/>
                  </a:lnTo>
                  <a:lnTo>
                    <a:pt x="5905" y="5396"/>
                  </a:lnTo>
                  <a:cubicBezTo>
                    <a:pt x="5905" y="5396"/>
                    <a:pt x="5939" y="5396"/>
                    <a:pt x="5939" y="5363"/>
                  </a:cubicBezTo>
                  <a:cubicBezTo>
                    <a:pt x="6406" y="4796"/>
                    <a:pt x="6873" y="4229"/>
                    <a:pt x="7373" y="3695"/>
                  </a:cubicBezTo>
                  <a:lnTo>
                    <a:pt x="7573" y="3462"/>
                  </a:lnTo>
                  <a:cubicBezTo>
                    <a:pt x="7922" y="3479"/>
                    <a:pt x="8273" y="3485"/>
                    <a:pt x="8626" y="3485"/>
                  </a:cubicBezTo>
                  <a:cubicBezTo>
                    <a:pt x="9418" y="3485"/>
                    <a:pt x="10215" y="3455"/>
                    <a:pt x="11005" y="3455"/>
                  </a:cubicBezTo>
                  <a:cubicBezTo>
                    <a:pt x="11207" y="3455"/>
                    <a:pt x="11408" y="3457"/>
                    <a:pt x="11609" y="3462"/>
                  </a:cubicBezTo>
                  <a:cubicBezTo>
                    <a:pt x="11676" y="3428"/>
                    <a:pt x="11676" y="3362"/>
                    <a:pt x="11643" y="3362"/>
                  </a:cubicBezTo>
                  <a:cubicBezTo>
                    <a:pt x="10528" y="3362"/>
                    <a:pt x="9412" y="3288"/>
                    <a:pt x="8297" y="3288"/>
                  </a:cubicBezTo>
                  <a:cubicBezTo>
                    <a:pt x="8111" y="3288"/>
                    <a:pt x="7926" y="3290"/>
                    <a:pt x="7740" y="3295"/>
                  </a:cubicBezTo>
                  <a:lnTo>
                    <a:pt x="8474" y="2461"/>
                  </a:lnTo>
                  <a:cubicBezTo>
                    <a:pt x="8841" y="2061"/>
                    <a:pt x="9174" y="1660"/>
                    <a:pt x="9508" y="1260"/>
                  </a:cubicBezTo>
                  <a:cubicBezTo>
                    <a:pt x="9508" y="1236"/>
                    <a:pt x="9508" y="1213"/>
                    <a:pt x="9484" y="1213"/>
                  </a:cubicBezTo>
                  <a:cubicBezTo>
                    <a:pt x="9474" y="1213"/>
                    <a:pt x="9461" y="1217"/>
                    <a:pt x="9441" y="1227"/>
                  </a:cubicBezTo>
                  <a:cubicBezTo>
                    <a:pt x="9074" y="1527"/>
                    <a:pt x="8774" y="1860"/>
                    <a:pt x="8474" y="2194"/>
                  </a:cubicBezTo>
                  <a:cubicBezTo>
                    <a:pt x="8140" y="2561"/>
                    <a:pt x="7807" y="2895"/>
                    <a:pt x="7473" y="3261"/>
                  </a:cubicBezTo>
                  <a:cubicBezTo>
                    <a:pt x="6973" y="3795"/>
                    <a:pt x="6506" y="4329"/>
                    <a:pt x="6005" y="4896"/>
                  </a:cubicBezTo>
                  <a:lnTo>
                    <a:pt x="6005" y="4729"/>
                  </a:lnTo>
                  <a:lnTo>
                    <a:pt x="6005" y="4029"/>
                  </a:lnTo>
                  <a:lnTo>
                    <a:pt x="6005" y="2728"/>
                  </a:lnTo>
                  <a:cubicBezTo>
                    <a:pt x="6005" y="1827"/>
                    <a:pt x="6005" y="926"/>
                    <a:pt x="6072" y="26"/>
                  </a:cubicBezTo>
                  <a:cubicBezTo>
                    <a:pt x="6072" y="9"/>
                    <a:pt x="6064" y="1"/>
                    <a:pt x="6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42"/>
            <p:cNvSpPr/>
            <p:nvPr/>
          </p:nvSpPr>
          <p:spPr>
            <a:xfrm>
              <a:off x="4728696" y="3334789"/>
              <a:ext cx="8757" cy="742"/>
            </a:xfrm>
            <a:custGeom>
              <a:avLst/>
              <a:gdLst/>
              <a:ahLst/>
              <a:cxnLst/>
              <a:rect l="l" t="t" r="r" b="b"/>
              <a:pathLst>
                <a:path w="401" h="34" extrusionOk="0">
                  <a:moveTo>
                    <a:pt x="34" y="1"/>
                  </a:moveTo>
                  <a:cubicBezTo>
                    <a:pt x="1" y="1"/>
                    <a:pt x="1" y="34"/>
                    <a:pt x="34" y="34"/>
                  </a:cubicBezTo>
                  <a:lnTo>
                    <a:pt x="367" y="34"/>
                  </a:lnTo>
                  <a:cubicBezTo>
                    <a:pt x="401" y="34"/>
                    <a:pt x="401" y="1"/>
                    <a:pt x="3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42"/>
            <p:cNvSpPr/>
            <p:nvPr/>
          </p:nvSpPr>
          <p:spPr>
            <a:xfrm>
              <a:off x="4667509" y="3332780"/>
              <a:ext cx="53917" cy="2752"/>
            </a:xfrm>
            <a:custGeom>
              <a:avLst/>
              <a:gdLst/>
              <a:ahLst/>
              <a:cxnLst/>
              <a:rect l="l" t="t" r="r" b="b"/>
              <a:pathLst>
                <a:path w="2469" h="126" extrusionOk="0">
                  <a:moveTo>
                    <a:pt x="297" y="1"/>
                  </a:moveTo>
                  <a:cubicBezTo>
                    <a:pt x="201" y="1"/>
                    <a:pt x="101" y="9"/>
                    <a:pt x="1" y="26"/>
                  </a:cubicBezTo>
                  <a:lnTo>
                    <a:pt x="1" y="93"/>
                  </a:lnTo>
                  <a:cubicBezTo>
                    <a:pt x="201" y="126"/>
                    <a:pt x="401" y="126"/>
                    <a:pt x="568" y="126"/>
                  </a:cubicBezTo>
                  <a:lnTo>
                    <a:pt x="2469" y="126"/>
                  </a:lnTo>
                  <a:cubicBezTo>
                    <a:pt x="2469" y="93"/>
                    <a:pt x="2469" y="93"/>
                    <a:pt x="2469" y="93"/>
                  </a:cubicBezTo>
                  <a:lnTo>
                    <a:pt x="1201" y="59"/>
                  </a:lnTo>
                  <a:lnTo>
                    <a:pt x="568" y="26"/>
                  </a:lnTo>
                  <a:cubicBezTo>
                    <a:pt x="484" y="9"/>
                    <a:pt x="392" y="1"/>
                    <a:pt x="2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42"/>
            <p:cNvSpPr/>
            <p:nvPr/>
          </p:nvSpPr>
          <p:spPr>
            <a:xfrm>
              <a:off x="4585205" y="3414909"/>
              <a:ext cx="56799" cy="6049"/>
            </a:xfrm>
            <a:custGeom>
              <a:avLst/>
              <a:gdLst/>
              <a:ahLst/>
              <a:cxnLst/>
              <a:rect l="l" t="t" r="r" b="b"/>
              <a:pathLst>
                <a:path w="2601" h="277" extrusionOk="0">
                  <a:moveTo>
                    <a:pt x="0" y="1"/>
                  </a:moveTo>
                  <a:lnTo>
                    <a:pt x="0" y="1"/>
                  </a:lnTo>
                  <a:cubicBezTo>
                    <a:pt x="834" y="101"/>
                    <a:pt x="1701" y="134"/>
                    <a:pt x="2569" y="268"/>
                  </a:cubicBezTo>
                  <a:cubicBezTo>
                    <a:pt x="2575" y="274"/>
                    <a:pt x="2581" y="277"/>
                    <a:pt x="2585" y="277"/>
                  </a:cubicBezTo>
                  <a:cubicBezTo>
                    <a:pt x="2601" y="277"/>
                    <a:pt x="2595" y="234"/>
                    <a:pt x="2569" y="234"/>
                  </a:cubicBezTo>
                  <a:cubicBezTo>
                    <a:pt x="1735" y="101"/>
                    <a:pt x="867" y="34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42"/>
            <p:cNvSpPr/>
            <p:nvPr/>
          </p:nvSpPr>
          <p:spPr>
            <a:xfrm>
              <a:off x="4558236" y="3301684"/>
              <a:ext cx="7316" cy="43151"/>
            </a:xfrm>
            <a:custGeom>
              <a:avLst/>
              <a:gdLst/>
              <a:ahLst/>
              <a:cxnLst/>
              <a:rect l="l" t="t" r="r" b="b"/>
              <a:pathLst>
                <a:path w="335" h="1976" extrusionOk="0">
                  <a:moveTo>
                    <a:pt x="50" y="1"/>
                  </a:moveTo>
                  <a:cubicBezTo>
                    <a:pt x="31" y="1"/>
                    <a:pt x="1" y="15"/>
                    <a:pt x="1" y="15"/>
                  </a:cubicBezTo>
                  <a:cubicBezTo>
                    <a:pt x="34" y="349"/>
                    <a:pt x="68" y="649"/>
                    <a:pt x="101" y="983"/>
                  </a:cubicBezTo>
                  <a:cubicBezTo>
                    <a:pt x="101" y="1150"/>
                    <a:pt x="134" y="1316"/>
                    <a:pt x="134" y="1483"/>
                  </a:cubicBezTo>
                  <a:cubicBezTo>
                    <a:pt x="134" y="1617"/>
                    <a:pt x="168" y="1783"/>
                    <a:pt x="201" y="1950"/>
                  </a:cubicBezTo>
                  <a:cubicBezTo>
                    <a:pt x="218" y="1967"/>
                    <a:pt x="243" y="1975"/>
                    <a:pt x="268" y="1975"/>
                  </a:cubicBezTo>
                  <a:cubicBezTo>
                    <a:pt x="293" y="1975"/>
                    <a:pt x="318" y="1967"/>
                    <a:pt x="335" y="1950"/>
                  </a:cubicBezTo>
                  <a:cubicBezTo>
                    <a:pt x="335" y="1850"/>
                    <a:pt x="335" y="1783"/>
                    <a:pt x="335" y="1683"/>
                  </a:cubicBezTo>
                  <a:lnTo>
                    <a:pt x="301" y="1450"/>
                  </a:lnTo>
                  <a:cubicBezTo>
                    <a:pt x="301" y="1283"/>
                    <a:pt x="234" y="1116"/>
                    <a:pt x="201" y="949"/>
                  </a:cubicBezTo>
                  <a:cubicBezTo>
                    <a:pt x="168" y="649"/>
                    <a:pt x="101" y="316"/>
                    <a:pt x="68" y="15"/>
                  </a:cubicBezTo>
                  <a:cubicBezTo>
                    <a:pt x="68" y="4"/>
                    <a:pt x="60" y="1"/>
                    <a:pt x="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42"/>
            <p:cNvSpPr/>
            <p:nvPr/>
          </p:nvSpPr>
          <p:spPr>
            <a:xfrm>
              <a:off x="4837969" y="3092158"/>
              <a:ext cx="101260" cy="684082"/>
            </a:xfrm>
            <a:custGeom>
              <a:avLst/>
              <a:gdLst/>
              <a:ahLst/>
              <a:cxnLst/>
              <a:rect l="l" t="t" r="r" b="b"/>
              <a:pathLst>
                <a:path w="4637" h="31326" extrusionOk="0">
                  <a:moveTo>
                    <a:pt x="2733" y="0"/>
                  </a:moveTo>
                  <a:cubicBezTo>
                    <a:pt x="2701" y="0"/>
                    <a:pt x="2668" y="1"/>
                    <a:pt x="2635" y="4"/>
                  </a:cubicBezTo>
                  <a:cubicBezTo>
                    <a:pt x="1768" y="37"/>
                    <a:pt x="1368" y="938"/>
                    <a:pt x="1201" y="1671"/>
                  </a:cubicBezTo>
                  <a:cubicBezTo>
                    <a:pt x="634" y="3906"/>
                    <a:pt x="601" y="6241"/>
                    <a:pt x="467" y="8543"/>
                  </a:cubicBezTo>
                  <a:cubicBezTo>
                    <a:pt x="234" y="13380"/>
                    <a:pt x="33" y="18250"/>
                    <a:pt x="0" y="23087"/>
                  </a:cubicBezTo>
                  <a:lnTo>
                    <a:pt x="0" y="27123"/>
                  </a:lnTo>
                  <a:cubicBezTo>
                    <a:pt x="0" y="28491"/>
                    <a:pt x="0" y="29858"/>
                    <a:pt x="100" y="31226"/>
                  </a:cubicBezTo>
                  <a:cubicBezTo>
                    <a:pt x="100" y="31293"/>
                    <a:pt x="150" y="31326"/>
                    <a:pt x="200" y="31326"/>
                  </a:cubicBezTo>
                  <a:cubicBezTo>
                    <a:pt x="250" y="31326"/>
                    <a:pt x="300" y="31293"/>
                    <a:pt x="300" y="31226"/>
                  </a:cubicBezTo>
                  <a:cubicBezTo>
                    <a:pt x="300" y="30058"/>
                    <a:pt x="267" y="28891"/>
                    <a:pt x="267" y="27723"/>
                  </a:cubicBezTo>
                  <a:cubicBezTo>
                    <a:pt x="267" y="26556"/>
                    <a:pt x="267" y="25422"/>
                    <a:pt x="267" y="24288"/>
                  </a:cubicBezTo>
                  <a:cubicBezTo>
                    <a:pt x="300" y="21953"/>
                    <a:pt x="367" y="19651"/>
                    <a:pt x="467" y="17349"/>
                  </a:cubicBezTo>
                  <a:cubicBezTo>
                    <a:pt x="534" y="15048"/>
                    <a:pt x="634" y="12746"/>
                    <a:pt x="734" y="10444"/>
                  </a:cubicBezTo>
                  <a:cubicBezTo>
                    <a:pt x="801" y="9277"/>
                    <a:pt x="834" y="8143"/>
                    <a:pt x="901" y="6975"/>
                  </a:cubicBezTo>
                  <a:cubicBezTo>
                    <a:pt x="934" y="5841"/>
                    <a:pt x="1001" y="4740"/>
                    <a:pt x="1101" y="3639"/>
                  </a:cubicBezTo>
                  <a:cubicBezTo>
                    <a:pt x="1201" y="3039"/>
                    <a:pt x="1268" y="2405"/>
                    <a:pt x="1401" y="1805"/>
                  </a:cubicBezTo>
                  <a:cubicBezTo>
                    <a:pt x="1468" y="1338"/>
                    <a:pt x="1668" y="904"/>
                    <a:pt x="1935" y="537"/>
                  </a:cubicBezTo>
                  <a:cubicBezTo>
                    <a:pt x="2153" y="319"/>
                    <a:pt x="2451" y="210"/>
                    <a:pt x="2752" y="210"/>
                  </a:cubicBezTo>
                  <a:cubicBezTo>
                    <a:pt x="3003" y="210"/>
                    <a:pt x="3257" y="286"/>
                    <a:pt x="3469" y="437"/>
                  </a:cubicBezTo>
                  <a:cubicBezTo>
                    <a:pt x="3936" y="771"/>
                    <a:pt x="4303" y="1238"/>
                    <a:pt x="4537" y="1771"/>
                  </a:cubicBezTo>
                  <a:cubicBezTo>
                    <a:pt x="4570" y="1771"/>
                    <a:pt x="4637" y="1738"/>
                    <a:pt x="4603" y="1738"/>
                  </a:cubicBezTo>
                  <a:cubicBezTo>
                    <a:pt x="4216" y="963"/>
                    <a:pt x="3703" y="0"/>
                    <a:pt x="27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42"/>
            <p:cNvSpPr/>
            <p:nvPr/>
          </p:nvSpPr>
          <p:spPr>
            <a:xfrm>
              <a:off x="4879262" y="3079471"/>
              <a:ext cx="146661" cy="183238"/>
            </a:xfrm>
            <a:custGeom>
              <a:avLst/>
              <a:gdLst/>
              <a:ahLst/>
              <a:cxnLst/>
              <a:rect l="l" t="t" r="r" b="b"/>
              <a:pathLst>
                <a:path w="6716" h="8391" extrusionOk="0">
                  <a:moveTo>
                    <a:pt x="2660" y="1"/>
                  </a:moveTo>
                  <a:cubicBezTo>
                    <a:pt x="1909" y="1"/>
                    <a:pt x="2446" y="1952"/>
                    <a:pt x="2446" y="1952"/>
                  </a:cubicBezTo>
                  <a:cubicBezTo>
                    <a:pt x="2446" y="1952"/>
                    <a:pt x="1454" y="1255"/>
                    <a:pt x="798" y="1255"/>
                  </a:cubicBezTo>
                  <a:cubicBezTo>
                    <a:pt x="305" y="1255"/>
                    <a:pt x="1" y="1647"/>
                    <a:pt x="444" y="3020"/>
                  </a:cubicBezTo>
                  <a:cubicBezTo>
                    <a:pt x="1145" y="5154"/>
                    <a:pt x="6715" y="8390"/>
                    <a:pt x="6715" y="8390"/>
                  </a:cubicBezTo>
                  <a:cubicBezTo>
                    <a:pt x="6715" y="8390"/>
                    <a:pt x="6615" y="2920"/>
                    <a:pt x="3480" y="418"/>
                  </a:cubicBezTo>
                  <a:cubicBezTo>
                    <a:pt x="3109" y="120"/>
                    <a:pt x="2845" y="1"/>
                    <a:pt x="26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42"/>
            <p:cNvSpPr/>
            <p:nvPr/>
          </p:nvSpPr>
          <p:spPr>
            <a:xfrm>
              <a:off x="4914442" y="3126879"/>
              <a:ext cx="105650" cy="119801"/>
            </a:xfrm>
            <a:custGeom>
              <a:avLst/>
              <a:gdLst/>
              <a:ahLst/>
              <a:cxnLst/>
              <a:rect l="l" t="t" r="r" b="b"/>
              <a:pathLst>
                <a:path w="4838" h="5486" extrusionOk="0">
                  <a:moveTo>
                    <a:pt x="1028" y="1"/>
                  </a:moveTo>
                  <a:cubicBezTo>
                    <a:pt x="1018" y="1"/>
                    <a:pt x="1001" y="24"/>
                    <a:pt x="1001" y="48"/>
                  </a:cubicBezTo>
                  <a:cubicBezTo>
                    <a:pt x="1368" y="515"/>
                    <a:pt x="1702" y="982"/>
                    <a:pt x="2035" y="1449"/>
                  </a:cubicBezTo>
                  <a:cubicBezTo>
                    <a:pt x="1402" y="1282"/>
                    <a:pt x="734" y="1182"/>
                    <a:pt x="67" y="1115"/>
                  </a:cubicBezTo>
                  <a:cubicBezTo>
                    <a:pt x="34" y="1115"/>
                    <a:pt x="1" y="1149"/>
                    <a:pt x="67" y="1149"/>
                  </a:cubicBezTo>
                  <a:cubicBezTo>
                    <a:pt x="768" y="1249"/>
                    <a:pt x="1468" y="1449"/>
                    <a:pt x="2135" y="1582"/>
                  </a:cubicBezTo>
                  <a:cubicBezTo>
                    <a:pt x="2402" y="1949"/>
                    <a:pt x="2669" y="2350"/>
                    <a:pt x="2936" y="2717"/>
                  </a:cubicBezTo>
                  <a:lnTo>
                    <a:pt x="3236" y="3184"/>
                  </a:lnTo>
                  <a:lnTo>
                    <a:pt x="3003" y="3150"/>
                  </a:lnTo>
                  <a:lnTo>
                    <a:pt x="2536" y="3117"/>
                  </a:lnTo>
                  <a:cubicBezTo>
                    <a:pt x="2202" y="3084"/>
                    <a:pt x="1902" y="3084"/>
                    <a:pt x="1568" y="3050"/>
                  </a:cubicBezTo>
                  <a:cubicBezTo>
                    <a:pt x="1535" y="3050"/>
                    <a:pt x="1535" y="3117"/>
                    <a:pt x="1568" y="3117"/>
                  </a:cubicBezTo>
                  <a:cubicBezTo>
                    <a:pt x="1902" y="3117"/>
                    <a:pt x="2202" y="3150"/>
                    <a:pt x="2502" y="3184"/>
                  </a:cubicBezTo>
                  <a:lnTo>
                    <a:pt x="3003" y="3250"/>
                  </a:lnTo>
                  <a:lnTo>
                    <a:pt x="3303" y="3250"/>
                  </a:lnTo>
                  <a:lnTo>
                    <a:pt x="3837" y="4051"/>
                  </a:lnTo>
                  <a:cubicBezTo>
                    <a:pt x="4137" y="4518"/>
                    <a:pt x="4437" y="5018"/>
                    <a:pt x="4771" y="5485"/>
                  </a:cubicBezTo>
                  <a:cubicBezTo>
                    <a:pt x="4771" y="5485"/>
                    <a:pt x="4837" y="5485"/>
                    <a:pt x="4804" y="5452"/>
                  </a:cubicBezTo>
                  <a:cubicBezTo>
                    <a:pt x="4537" y="4952"/>
                    <a:pt x="4237" y="4451"/>
                    <a:pt x="3937" y="3984"/>
                  </a:cubicBezTo>
                  <a:cubicBezTo>
                    <a:pt x="3870" y="3917"/>
                    <a:pt x="3837" y="3817"/>
                    <a:pt x="3770" y="3751"/>
                  </a:cubicBezTo>
                  <a:cubicBezTo>
                    <a:pt x="3770" y="3651"/>
                    <a:pt x="3770" y="3584"/>
                    <a:pt x="3770" y="3484"/>
                  </a:cubicBezTo>
                  <a:lnTo>
                    <a:pt x="3770" y="3084"/>
                  </a:lnTo>
                  <a:cubicBezTo>
                    <a:pt x="3770" y="2850"/>
                    <a:pt x="3770" y="2583"/>
                    <a:pt x="3803" y="2316"/>
                  </a:cubicBezTo>
                  <a:cubicBezTo>
                    <a:pt x="3803" y="2300"/>
                    <a:pt x="3787" y="2291"/>
                    <a:pt x="3770" y="2291"/>
                  </a:cubicBezTo>
                  <a:cubicBezTo>
                    <a:pt x="3753" y="2291"/>
                    <a:pt x="3737" y="2300"/>
                    <a:pt x="3737" y="2316"/>
                  </a:cubicBezTo>
                  <a:cubicBezTo>
                    <a:pt x="3737" y="2583"/>
                    <a:pt x="3737" y="2817"/>
                    <a:pt x="3737" y="3084"/>
                  </a:cubicBezTo>
                  <a:lnTo>
                    <a:pt x="3737" y="3450"/>
                  </a:lnTo>
                  <a:lnTo>
                    <a:pt x="3737" y="3617"/>
                  </a:lnTo>
                  <a:cubicBezTo>
                    <a:pt x="3503" y="3284"/>
                    <a:pt x="3270" y="2917"/>
                    <a:pt x="3036" y="2617"/>
                  </a:cubicBezTo>
                  <a:lnTo>
                    <a:pt x="2836" y="2316"/>
                  </a:lnTo>
                  <a:cubicBezTo>
                    <a:pt x="2803" y="1983"/>
                    <a:pt x="2803" y="1649"/>
                    <a:pt x="2836" y="1349"/>
                  </a:cubicBezTo>
                  <a:lnTo>
                    <a:pt x="2836" y="282"/>
                  </a:lnTo>
                  <a:cubicBezTo>
                    <a:pt x="2836" y="265"/>
                    <a:pt x="2828" y="257"/>
                    <a:pt x="2815" y="257"/>
                  </a:cubicBezTo>
                  <a:cubicBezTo>
                    <a:pt x="2803" y="257"/>
                    <a:pt x="2786" y="265"/>
                    <a:pt x="2769" y="282"/>
                  </a:cubicBezTo>
                  <a:cubicBezTo>
                    <a:pt x="2769" y="648"/>
                    <a:pt x="2769" y="1015"/>
                    <a:pt x="2736" y="1382"/>
                  </a:cubicBezTo>
                  <a:cubicBezTo>
                    <a:pt x="2736" y="1649"/>
                    <a:pt x="2736" y="1883"/>
                    <a:pt x="2736" y="2150"/>
                  </a:cubicBezTo>
                  <a:cubicBezTo>
                    <a:pt x="2202" y="1416"/>
                    <a:pt x="1635" y="715"/>
                    <a:pt x="1035" y="15"/>
                  </a:cubicBezTo>
                  <a:cubicBezTo>
                    <a:pt x="1035" y="5"/>
                    <a:pt x="1032" y="1"/>
                    <a:pt x="10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42"/>
            <p:cNvSpPr/>
            <p:nvPr/>
          </p:nvSpPr>
          <p:spPr>
            <a:xfrm>
              <a:off x="4968357" y="3114978"/>
              <a:ext cx="2555" cy="32625"/>
            </a:xfrm>
            <a:custGeom>
              <a:avLst/>
              <a:gdLst/>
              <a:ahLst/>
              <a:cxnLst/>
              <a:rect l="l" t="t" r="r" b="b"/>
              <a:pathLst>
                <a:path w="117" h="1494" extrusionOk="0">
                  <a:moveTo>
                    <a:pt x="83" y="1"/>
                  </a:moveTo>
                  <a:cubicBezTo>
                    <a:pt x="67" y="1"/>
                    <a:pt x="50" y="9"/>
                    <a:pt x="67" y="26"/>
                  </a:cubicBezTo>
                  <a:cubicBezTo>
                    <a:pt x="67" y="293"/>
                    <a:pt x="33" y="526"/>
                    <a:pt x="0" y="760"/>
                  </a:cubicBezTo>
                  <a:lnTo>
                    <a:pt x="0" y="1127"/>
                  </a:lnTo>
                  <a:lnTo>
                    <a:pt x="0" y="1294"/>
                  </a:lnTo>
                  <a:cubicBezTo>
                    <a:pt x="0" y="1360"/>
                    <a:pt x="0" y="1427"/>
                    <a:pt x="0" y="1494"/>
                  </a:cubicBezTo>
                  <a:lnTo>
                    <a:pt x="67" y="1494"/>
                  </a:lnTo>
                  <a:cubicBezTo>
                    <a:pt x="67" y="1427"/>
                    <a:pt x="67" y="1360"/>
                    <a:pt x="67" y="1327"/>
                  </a:cubicBezTo>
                  <a:lnTo>
                    <a:pt x="67" y="1127"/>
                  </a:lnTo>
                  <a:lnTo>
                    <a:pt x="67" y="793"/>
                  </a:lnTo>
                  <a:cubicBezTo>
                    <a:pt x="67" y="526"/>
                    <a:pt x="67" y="293"/>
                    <a:pt x="100" y="26"/>
                  </a:cubicBezTo>
                  <a:cubicBezTo>
                    <a:pt x="117" y="9"/>
                    <a:pt x="100" y="1"/>
                    <a:pt x="8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42"/>
            <p:cNvSpPr/>
            <p:nvPr/>
          </p:nvSpPr>
          <p:spPr>
            <a:xfrm>
              <a:off x="4925360" y="3163609"/>
              <a:ext cx="29896" cy="4389"/>
            </a:xfrm>
            <a:custGeom>
              <a:avLst/>
              <a:gdLst/>
              <a:ahLst/>
              <a:cxnLst/>
              <a:rect l="l" t="t" r="r" b="b"/>
              <a:pathLst>
                <a:path w="1369" h="201" extrusionOk="0">
                  <a:moveTo>
                    <a:pt x="34" y="1"/>
                  </a:moveTo>
                  <a:cubicBezTo>
                    <a:pt x="1" y="1"/>
                    <a:pt x="1" y="67"/>
                    <a:pt x="34" y="67"/>
                  </a:cubicBezTo>
                  <a:cubicBezTo>
                    <a:pt x="468" y="101"/>
                    <a:pt x="902" y="167"/>
                    <a:pt x="1369" y="201"/>
                  </a:cubicBezTo>
                  <a:cubicBezTo>
                    <a:pt x="1369" y="201"/>
                    <a:pt x="1369" y="134"/>
                    <a:pt x="1369" y="134"/>
                  </a:cubicBezTo>
                  <a:cubicBezTo>
                    <a:pt x="1135" y="101"/>
                    <a:pt x="935" y="101"/>
                    <a:pt x="735" y="67"/>
                  </a:cubicBezTo>
                  <a:cubicBezTo>
                    <a:pt x="501" y="67"/>
                    <a:pt x="268" y="34"/>
                    <a:pt x="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42"/>
            <p:cNvSpPr/>
            <p:nvPr/>
          </p:nvSpPr>
          <p:spPr>
            <a:xfrm>
              <a:off x="4992749" y="3166710"/>
              <a:ext cx="393" cy="568"/>
            </a:xfrm>
            <a:custGeom>
              <a:avLst/>
              <a:gdLst/>
              <a:ahLst/>
              <a:cxnLst/>
              <a:rect l="l" t="t" r="r" b="b"/>
              <a:pathLst>
                <a:path w="18" h="26" extrusionOk="0">
                  <a:moveTo>
                    <a:pt x="5" y="0"/>
                  </a:moveTo>
                  <a:cubicBezTo>
                    <a:pt x="0" y="0"/>
                    <a:pt x="0" y="9"/>
                    <a:pt x="17" y="25"/>
                  </a:cubicBezTo>
                  <a:cubicBezTo>
                    <a:pt x="17" y="9"/>
                    <a:pt x="9" y="0"/>
                    <a:pt x="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42"/>
            <p:cNvSpPr/>
            <p:nvPr/>
          </p:nvSpPr>
          <p:spPr>
            <a:xfrm>
              <a:off x="4731600" y="3432379"/>
              <a:ext cx="210557" cy="373203"/>
            </a:xfrm>
            <a:custGeom>
              <a:avLst/>
              <a:gdLst/>
              <a:ahLst/>
              <a:cxnLst/>
              <a:rect l="l" t="t" r="r" b="b"/>
              <a:pathLst>
                <a:path w="9642" h="17090" extrusionOk="0">
                  <a:moveTo>
                    <a:pt x="5707" y="1"/>
                  </a:moveTo>
                  <a:cubicBezTo>
                    <a:pt x="4441" y="1"/>
                    <a:pt x="3561" y="954"/>
                    <a:pt x="3036" y="2036"/>
                  </a:cubicBezTo>
                  <a:cubicBezTo>
                    <a:pt x="2770" y="2603"/>
                    <a:pt x="2569" y="3204"/>
                    <a:pt x="2403" y="3837"/>
                  </a:cubicBezTo>
                  <a:cubicBezTo>
                    <a:pt x="2169" y="4671"/>
                    <a:pt x="1936" y="5505"/>
                    <a:pt x="1736" y="6339"/>
                  </a:cubicBezTo>
                  <a:cubicBezTo>
                    <a:pt x="1335" y="7974"/>
                    <a:pt x="968" y="9642"/>
                    <a:pt x="701" y="11309"/>
                  </a:cubicBezTo>
                  <a:cubicBezTo>
                    <a:pt x="535" y="12210"/>
                    <a:pt x="368" y="13144"/>
                    <a:pt x="268" y="14078"/>
                  </a:cubicBezTo>
                  <a:cubicBezTo>
                    <a:pt x="134" y="15012"/>
                    <a:pt x="34" y="15979"/>
                    <a:pt x="1" y="16947"/>
                  </a:cubicBezTo>
                  <a:cubicBezTo>
                    <a:pt x="1" y="17038"/>
                    <a:pt x="82" y="17090"/>
                    <a:pt x="160" y="17090"/>
                  </a:cubicBezTo>
                  <a:cubicBezTo>
                    <a:pt x="224" y="17090"/>
                    <a:pt x="286" y="17055"/>
                    <a:pt x="301" y="16980"/>
                  </a:cubicBezTo>
                  <a:cubicBezTo>
                    <a:pt x="468" y="16180"/>
                    <a:pt x="535" y="15379"/>
                    <a:pt x="635" y="14612"/>
                  </a:cubicBezTo>
                  <a:cubicBezTo>
                    <a:pt x="735" y="13811"/>
                    <a:pt x="868" y="13011"/>
                    <a:pt x="1002" y="12210"/>
                  </a:cubicBezTo>
                  <a:cubicBezTo>
                    <a:pt x="1269" y="10642"/>
                    <a:pt x="1602" y="9075"/>
                    <a:pt x="1936" y="7507"/>
                  </a:cubicBezTo>
                  <a:cubicBezTo>
                    <a:pt x="2269" y="6039"/>
                    <a:pt x="2603" y="4538"/>
                    <a:pt x="3070" y="3070"/>
                  </a:cubicBezTo>
                  <a:cubicBezTo>
                    <a:pt x="3437" y="2070"/>
                    <a:pt x="3970" y="835"/>
                    <a:pt x="5071" y="468"/>
                  </a:cubicBezTo>
                  <a:cubicBezTo>
                    <a:pt x="5344" y="379"/>
                    <a:pt x="5611" y="340"/>
                    <a:pt x="5874" y="340"/>
                  </a:cubicBezTo>
                  <a:cubicBezTo>
                    <a:pt x="7281" y="340"/>
                    <a:pt x="8539" y="1482"/>
                    <a:pt x="9608" y="2270"/>
                  </a:cubicBezTo>
                  <a:cubicBezTo>
                    <a:pt x="9608" y="2270"/>
                    <a:pt x="9641" y="2236"/>
                    <a:pt x="9608" y="2236"/>
                  </a:cubicBezTo>
                  <a:cubicBezTo>
                    <a:pt x="8407" y="1336"/>
                    <a:pt x="7373" y="68"/>
                    <a:pt x="5772" y="1"/>
                  </a:cubicBezTo>
                  <a:cubicBezTo>
                    <a:pt x="5750" y="1"/>
                    <a:pt x="5728" y="1"/>
                    <a:pt x="57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42"/>
            <p:cNvSpPr/>
            <p:nvPr/>
          </p:nvSpPr>
          <p:spPr>
            <a:xfrm>
              <a:off x="4808816" y="3380298"/>
              <a:ext cx="300025" cy="363900"/>
            </a:xfrm>
            <a:custGeom>
              <a:avLst/>
              <a:gdLst/>
              <a:ahLst/>
              <a:cxnLst/>
              <a:rect l="l" t="t" r="r" b="b"/>
              <a:pathLst>
                <a:path w="13739" h="16664" extrusionOk="0">
                  <a:moveTo>
                    <a:pt x="5799" y="1"/>
                  </a:moveTo>
                  <a:cubicBezTo>
                    <a:pt x="5633" y="1"/>
                    <a:pt x="5479" y="28"/>
                    <a:pt x="5338" y="85"/>
                  </a:cubicBezTo>
                  <a:cubicBezTo>
                    <a:pt x="3770" y="685"/>
                    <a:pt x="4871" y="3754"/>
                    <a:pt x="4871" y="3754"/>
                  </a:cubicBezTo>
                  <a:cubicBezTo>
                    <a:pt x="4871" y="3754"/>
                    <a:pt x="3893" y="2993"/>
                    <a:pt x="2764" y="2993"/>
                  </a:cubicBezTo>
                  <a:cubicBezTo>
                    <a:pt x="2361" y="2993"/>
                    <a:pt x="1939" y="3090"/>
                    <a:pt x="1535" y="3354"/>
                  </a:cubicBezTo>
                  <a:cubicBezTo>
                    <a:pt x="1" y="4354"/>
                    <a:pt x="868" y="8191"/>
                    <a:pt x="4404" y="11126"/>
                  </a:cubicBezTo>
                  <a:cubicBezTo>
                    <a:pt x="6972" y="13194"/>
                    <a:pt x="9741" y="15062"/>
                    <a:pt x="12610" y="16663"/>
                  </a:cubicBezTo>
                  <a:cubicBezTo>
                    <a:pt x="13738" y="6727"/>
                    <a:pt x="8386" y="1"/>
                    <a:pt x="57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42"/>
            <p:cNvSpPr/>
            <p:nvPr/>
          </p:nvSpPr>
          <p:spPr>
            <a:xfrm>
              <a:off x="4894767" y="3450787"/>
              <a:ext cx="174634" cy="244908"/>
            </a:xfrm>
            <a:custGeom>
              <a:avLst/>
              <a:gdLst/>
              <a:ahLst/>
              <a:cxnLst/>
              <a:rect l="l" t="t" r="r" b="b"/>
              <a:pathLst>
                <a:path w="7997" h="11215" extrusionOk="0">
                  <a:moveTo>
                    <a:pt x="4216" y="1"/>
                  </a:moveTo>
                  <a:cubicBezTo>
                    <a:pt x="4204" y="1"/>
                    <a:pt x="4187" y="9"/>
                    <a:pt x="4171" y="26"/>
                  </a:cubicBezTo>
                  <a:cubicBezTo>
                    <a:pt x="4004" y="693"/>
                    <a:pt x="3837" y="1360"/>
                    <a:pt x="3704" y="2027"/>
                  </a:cubicBezTo>
                  <a:cubicBezTo>
                    <a:pt x="3637" y="2361"/>
                    <a:pt x="3570" y="2694"/>
                    <a:pt x="3537" y="3028"/>
                  </a:cubicBezTo>
                  <a:cubicBezTo>
                    <a:pt x="3503" y="3195"/>
                    <a:pt x="3503" y="3361"/>
                    <a:pt x="3470" y="3528"/>
                  </a:cubicBezTo>
                  <a:lnTo>
                    <a:pt x="3470" y="3695"/>
                  </a:lnTo>
                  <a:cubicBezTo>
                    <a:pt x="3303" y="3461"/>
                    <a:pt x="3137" y="3195"/>
                    <a:pt x="2970" y="2961"/>
                  </a:cubicBezTo>
                  <a:cubicBezTo>
                    <a:pt x="2436" y="2261"/>
                    <a:pt x="1869" y="1560"/>
                    <a:pt x="1302" y="893"/>
                  </a:cubicBezTo>
                  <a:cubicBezTo>
                    <a:pt x="1302" y="883"/>
                    <a:pt x="1296" y="879"/>
                    <a:pt x="1289" y="879"/>
                  </a:cubicBezTo>
                  <a:cubicBezTo>
                    <a:pt x="1271" y="879"/>
                    <a:pt x="1245" y="903"/>
                    <a:pt x="1269" y="926"/>
                  </a:cubicBezTo>
                  <a:cubicBezTo>
                    <a:pt x="2236" y="2161"/>
                    <a:pt x="3103" y="3461"/>
                    <a:pt x="3937" y="4829"/>
                  </a:cubicBezTo>
                  <a:cubicBezTo>
                    <a:pt x="4071" y="5063"/>
                    <a:pt x="4237" y="5329"/>
                    <a:pt x="4371" y="5563"/>
                  </a:cubicBezTo>
                  <a:lnTo>
                    <a:pt x="4237" y="5563"/>
                  </a:lnTo>
                  <a:cubicBezTo>
                    <a:pt x="4037" y="5530"/>
                    <a:pt x="3804" y="5530"/>
                    <a:pt x="3637" y="5496"/>
                  </a:cubicBezTo>
                  <a:cubicBezTo>
                    <a:pt x="3203" y="5463"/>
                    <a:pt x="2836" y="5430"/>
                    <a:pt x="2436" y="5396"/>
                  </a:cubicBezTo>
                  <a:cubicBezTo>
                    <a:pt x="1635" y="5329"/>
                    <a:pt x="835" y="5296"/>
                    <a:pt x="34" y="5196"/>
                  </a:cubicBezTo>
                  <a:cubicBezTo>
                    <a:pt x="1" y="5196"/>
                    <a:pt x="1" y="5263"/>
                    <a:pt x="34" y="5263"/>
                  </a:cubicBezTo>
                  <a:cubicBezTo>
                    <a:pt x="835" y="5363"/>
                    <a:pt x="1635" y="5496"/>
                    <a:pt x="2469" y="5596"/>
                  </a:cubicBezTo>
                  <a:lnTo>
                    <a:pt x="3637" y="5763"/>
                  </a:lnTo>
                  <a:cubicBezTo>
                    <a:pt x="3937" y="5830"/>
                    <a:pt x="4237" y="5863"/>
                    <a:pt x="4538" y="5863"/>
                  </a:cubicBezTo>
                  <a:lnTo>
                    <a:pt x="5472" y="7331"/>
                  </a:lnTo>
                  <a:lnTo>
                    <a:pt x="2569" y="7331"/>
                  </a:lnTo>
                  <a:cubicBezTo>
                    <a:pt x="2536" y="7331"/>
                    <a:pt x="2536" y="7364"/>
                    <a:pt x="2569" y="7364"/>
                  </a:cubicBezTo>
                  <a:cubicBezTo>
                    <a:pt x="3103" y="7364"/>
                    <a:pt x="3604" y="7398"/>
                    <a:pt x="4137" y="7431"/>
                  </a:cubicBezTo>
                  <a:lnTo>
                    <a:pt x="4871" y="7498"/>
                  </a:lnTo>
                  <a:lnTo>
                    <a:pt x="5238" y="7498"/>
                  </a:lnTo>
                  <a:cubicBezTo>
                    <a:pt x="5288" y="7514"/>
                    <a:pt x="5346" y="7523"/>
                    <a:pt x="5405" y="7523"/>
                  </a:cubicBezTo>
                  <a:cubicBezTo>
                    <a:pt x="5463" y="7523"/>
                    <a:pt x="5522" y="7514"/>
                    <a:pt x="5572" y="7498"/>
                  </a:cubicBezTo>
                  <a:lnTo>
                    <a:pt x="6372" y="8799"/>
                  </a:lnTo>
                  <a:cubicBezTo>
                    <a:pt x="6606" y="9232"/>
                    <a:pt x="6873" y="9599"/>
                    <a:pt x="7106" y="9999"/>
                  </a:cubicBezTo>
                  <a:cubicBezTo>
                    <a:pt x="7340" y="10433"/>
                    <a:pt x="7606" y="10833"/>
                    <a:pt x="7907" y="11200"/>
                  </a:cubicBezTo>
                  <a:cubicBezTo>
                    <a:pt x="7926" y="11210"/>
                    <a:pt x="7943" y="11214"/>
                    <a:pt x="7956" y="11214"/>
                  </a:cubicBezTo>
                  <a:cubicBezTo>
                    <a:pt x="7987" y="11214"/>
                    <a:pt x="7997" y="11191"/>
                    <a:pt x="7973" y="11167"/>
                  </a:cubicBezTo>
                  <a:cubicBezTo>
                    <a:pt x="7807" y="10800"/>
                    <a:pt x="7606" y="10433"/>
                    <a:pt x="7406" y="10100"/>
                  </a:cubicBezTo>
                  <a:cubicBezTo>
                    <a:pt x="7206" y="9733"/>
                    <a:pt x="7006" y="9399"/>
                    <a:pt x="6806" y="9032"/>
                  </a:cubicBezTo>
                  <a:cubicBezTo>
                    <a:pt x="6372" y="8332"/>
                    <a:pt x="5972" y="7631"/>
                    <a:pt x="5572" y="6931"/>
                  </a:cubicBezTo>
                  <a:lnTo>
                    <a:pt x="5371" y="6597"/>
                  </a:lnTo>
                  <a:lnTo>
                    <a:pt x="5371" y="6497"/>
                  </a:lnTo>
                  <a:lnTo>
                    <a:pt x="5472" y="6163"/>
                  </a:lnTo>
                  <a:cubicBezTo>
                    <a:pt x="5505" y="5963"/>
                    <a:pt x="5538" y="5730"/>
                    <a:pt x="5605" y="5496"/>
                  </a:cubicBezTo>
                  <a:cubicBezTo>
                    <a:pt x="5672" y="5029"/>
                    <a:pt x="5738" y="4562"/>
                    <a:pt x="5872" y="4129"/>
                  </a:cubicBezTo>
                  <a:cubicBezTo>
                    <a:pt x="5872" y="4109"/>
                    <a:pt x="5861" y="4090"/>
                    <a:pt x="5851" y="4090"/>
                  </a:cubicBezTo>
                  <a:cubicBezTo>
                    <a:pt x="5844" y="4090"/>
                    <a:pt x="5838" y="4100"/>
                    <a:pt x="5838" y="4129"/>
                  </a:cubicBezTo>
                  <a:cubicBezTo>
                    <a:pt x="5738" y="4562"/>
                    <a:pt x="5572" y="5029"/>
                    <a:pt x="5438" y="5463"/>
                  </a:cubicBezTo>
                  <a:cubicBezTo>
                    <a:pt x="5371" y="5696"/>
                    <a:pt x="5305" y="5897"/>
                    <a:pt x="5271" y="6130"/>
                  </a:cubicBezTo>
                  <a:lnTo>
                    <a:pt x="5205" y="6364"/>
                  </a:lnTo>
                  <a:cubicBezTo>
                    <a:pt x="4704" y="5530"/>
                    <a:pt x="4171" y="4696"/>
                    <a:pt x="3637" y="3895"/>
                  </a:cubicBezTo>
                  <a:cubicBezTo>
                    <a:pt x="3670" y="3795"/>
                    <a:pt x="3670" y="3695"/>
                    <a:pt x="3670" y="3562"/>
                  </a:cubicBezTo>
                  <a:cubicBezTo>
                    <a:pt x="3670" y="3428"/>
                    <a:pt x="3704" y="3261"/>
                    <a:pt x="3737" y="3095"/>
                  </a:cubicBezTo>
                  <a:cubicBezTo>
                    <a:pt x="3770" y="2761"/>
                    <a:pt x="3804" y="2394"/>
                    <a:pt x="3870" y="2060"/>
                  </a:cubicBezTo>
                  <a:cubicBezTo>
                    <a:pt x="3970" y="1393"/>
                    <a:pt x="4071" y="693"/>
                    <a:pt x="4237" y="26"/>
                  </a:cubicBezTo>
                  <a:cubicBezTo>
                    <a:pt x="4237" y="9"/>
                    <a:pt x="4229" y="1"/>
                    <a:pt x="42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42"/>
            <p:cNvSpPr/>
            <p:nvPr/>
          </p:nvSpPr>
          <p:spPr>
            <a:xfrm>
              <a:off x="5007904" y="3507607"/>
              <a:ext cx="12906" cy="45313"/>
            </a:xfrm>
            <a:custGeom>
              <a:avLst/>
              <a:gdLst/>
              <a:ahLst/>
              <a:cxnLst/>
              <a:rect l="l" t="t" r="r" b="b"/>
              <a:pathLst>
                <a:path w="591" h="2075" extrusionOk="0">
                  <a:moveTo>
                    <a:pt x="570" y="1"/>
                  </a:moveTo>
                  <a:cubicBezTo>
                    <a:pt x="557" y="1"/>
                    <a:pt x="541" y="9"/>
                    <a:pt x="524" y="26"/>
                  </a:cubicBezTo>
                  <a:cubicBezTo>
                    <a:pt x="491" y="359"/>
                    <a:pt x="424" y="693"/>
                    <a:pt x="324" y="1026"/>
                  </a:cubicBezTo>
                  <a:cubicBezTo>
                    <a:pt x="224" y="1360"/>
                    <a:pt x="124" y="1693"/>
                    <a:pt x="24" y="2027"/>
                  </a:cubicBezTo>
                  <a:cubicBezTo>
                    <a:pt x="0" y="2051"/>
                    <a:pt x="43" y="2074"/>
                    <a:pt x="70" y="2074"/>
                  </a:cubicBezTo>
                  <a:cubicBezTo>
                    <a:pt x="82" y="2074"/>
                    <a:pt x="90" y="2070"/>
                    <a:pt x="90" y="2060"/>
                  </a:cubicBezTo>
                  <a:cubicBezTo>
                    <a:pt x="190" y="1727"/>
                    <a:pt x="291" y="1393"/>
                    <a:pt x="357" y="1060"/>
                  </a:cubicBezTo>
                  <a:cubicBezTo>
                    <a:pt x="457" y="693"/>
                    <a:pt x="524" y="359"/>
                    <a:pt x="591" y="26"/>
                  </a:cubicBezTo>
                  <a:cubicBezTo>
                    <a:pt x="591" y="9"/>
                    <a:pt x="582" y="1"/>
                    <a:pt x="5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42"/>
            <p:cNvSpPr/>
            <p:nvPr/>
          </p:nvSpPr>
          <p:spPr>
            <a:xfrm>
              <a:off x="4870746" y="3543114"/>
              <a:ext cx="72850" cy="10962"/>
            </a:xfrm>
            <a:custGeom>
              <a:avLst/>
              <a:gdLst/>
              <a:ahLst/>
              <a:cxnLst/>
              <a:rect l="l" t="t" r="r" b="b"/>
              <a:pathLst>
                <a:path w="3336" h="502" extrusionOk="0">
                  <a:moveTo>
                    <a:pt x="67" y="1"/>
                  </a:moveTo>
                  <a:cubicBezTo>
                    <a:pt x="34" y="1"/>
                    <a:pt x="0" y="34"/>
                    <a:pt x="67" y="67"/>
                  </a:cubicBezTo>
                  <a:cubicBezTo>
                    <a:pt x="601" y="134"/>
                    <a:pt x="1134" y="201"/>
                    <a:pt x="1701" y="268"/>
                  </a:cubicBezTo>
                  <a:cubicBezTo>
                    <a:pt x="1968" y="301"/>
                    <a:pt x="2202" y="334"/>
                    <a:pt x="2502" y="368"/>
                  </a:cubicBezTo>
                  <a:lnTo>
                    <a:pt x="2869" y="434"/>
                  </a:lnTo>
                  <a:cubicBezTo>
                    <a:pt x="2914" y="425"/>
                    <a:pt x="2956" y="421"/>
                    <a:pt x="2996" y="421"/>
                  </a:cubicBezTo>
                  <a:cubicBezTo>
                    <a:pt x="3107" y="421"/>
                    <a:pt x="3205" y="452"/>
                    <a:pt x="3303" y="501"/>
                  </a:cubicBezTo>
                  <a:cubicBezTo>
                    <a:pt x="3336" y="501"/>
                    <a:pt x="3336" y="468"/>
                    <a:pt x="3336" y="468"/>
                  </a:cubicBezTo>
                  <a:cubicBezTo>
                    <a:pt x="3269" y="401"/>
                    <a:pt x="3169" y="368"/>
                    <a:pt x="3069" y="368"/>
                  </a:cubicBezTo>
                  <a:lnTo>
                    <a:pt x="2635" y="301"/>
                  </a:lnTo>
                  <a:cubicBezTo>
                    <a:pt x="2335" y="268"/>
                    <a:pt x="2068" y="234"/>
                    <a:pt x="1801" y="201"/>
                  </a:cubicBezTo>
                  <a:cubicBezTo>
                    <a:pt x="1201" y="134"/>
                    <a:pt x="634" y="67"/>
                    <a:pt x="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42"/>
            <p:cNvSpPr/>
            <p:nvPr/>
          </p:nvSpPr>
          <p:spPr>
            <a:xfrm>
              <a:off x="4981460" y="3653828"/>
              <a:ext cx="38631" cy="2948"/>
            </a:xfrm>
            <a:custGeom>
              <a:avLst/>
              <a:gdLst/>
              <a:ahLst/>
              <a:cxnLst/>
              <a:rect l="l" t="t" r="r" b="b"/>
              <a:pathLst>
                <a:path w="1769" h="135" extrusionOk="0">
                  <a:moveTo>
                    <a:pt x="34" y="1"/>
                  </a:moveTo>
                  <a:cubicBezTo>
                    <a:pt x="0" y="1"/>
                    <a:pt x="0" y="68"/>
                    <a:pt x="34" y="68"/>
                  </a:cubicBezTo>
                  <a:lnTo>
                    <a:pt x="501" y="68"/>
                  </a:lnTo>
                  <a:lnTo>
                    <a:pt x="901" y="101"/>
                  </a:lnTo>
                  <a:cubicBezTo>
                    <a:pt x="1168" y="101"/>
                    <a:pt x="1468" y="134"/>
                    <a:pt x="1735" y="134"/>
                  </a:cubicBezTo>
                  <a:cubicBezTo>
                    <a:pt x="1768" y="101"/>
                    <a:pt x="1768" y="68"/>
                    <a:pt x="1735" y="68"/>
                  </a:cubicBezTo>
                  <a:cubicBezTo>
                    <a:pt x="1468" y="34"/>
                    <a:pt x="1201" y="34"/>
                    <a:pt x="901" y="1"/>
                  </a:cubicBezTo>
                  <a:lnTo>
                    <a:pt x="301" y="1"/>
                  </a:lnTo>
                  <a:cubicBezTo>
                    <a:pt x="251" y="18"/>
                    <a:pt x="209" y="26"/>
                    <a:pt x="167" y="26"/>
                  </a:cubicBezTo>
                  <a:cubicBezTo>
                    <a:pt x="126" y="26"/>
                    <a:pt x="84" y="18"/>
                    <a:pt x="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42"/>
            <p:cNvSpPr/>
            <p:nvPr/>
          </p:nvSpPr>
          <p:spPr>
            <a:xfrm>
              <a:off x="5052124" y="3598471"/>
              <a:ext cx="9477" cy="39176"/>
            </a:xfrm>
            <a:custGeom>
              <a:avLst/>
              <a:gdLst/>
              <a:ahLst/>
              <a:cxnLst/>
              <a:rect l="l" t="t" r="r" b="b"/>
              <a:pathLst>
                <a:path w="434" h="1794" extrusionOk="0">
                  <a:moveTo>
                    <a:pt x="367" y="1"/>
                  </a:moveTo>
                  <a:lnTo>
                    <a:pt x="167" y="901"/>
                  </a:lnTo>
                  <a:lnTo>
                    <a:pt x="67" y="1335"/>
                  </a:lnTo>
                  <a:cubicBezTo>
                    <a:pt x="67" y="1402"/>
                    <a:pt x="67" y="1469"/>
                    <a:pt x="33" y="1535"/>
                  </a:cubicBezTo>
                  <a:cubicBezTo>
                    <a:pt x="0" y="1602"/>
                    <a:pt x="0" y="1702"/>
                    <a:pt x="0" y="1769"/>
                  </a:cubicBezTo>
                  <a:cubicBezTo>
                    <a:pt x="0" y="1785"/>
                    <a:pt x="17" y="1794"/>
                    <a:pt x="33" y="1794"/>
                  </a:cubicBezTo>
                  <a:cubicBezTo>
                    <a:pt x="50" y="1794"/>
                    <a:pt x="67" y="1785"/>
                    <a:pt x="67" y="1769"/>
                  </a:cubicBezTo>
                  <a:cubicBezTo>
                    <a:pt x="134" y="1635"/>
                    <a:pt x="167" y="1502"/>
                    <a:pt x="167" y="1402"/>
                  </a:cubicBezTo>
                  <a:lnTo>
                    <a:pt x="267" y="935"/>
                  </a:lnTo>
                  <a:cubicBezTo>
                    <a:pt x="334" y="635"/>
                    <a:pt x="367" y="301"/>
                    <a:pt x="4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42"/>
            <p:cNvSpPr/>
            <p:nvPr/>
          </p:nvSpPr>
          <p:spPr>
            <a:xfrm>
              <a:off x="4647834" y="3827934"/>
              <a:ext cx="394123" cy="378073"/>
            </a:xfrm>
            <a:custGeom>
              <a:avLst/>
              <a:gdLst/>
              <a:ahLst/>
              <a:cxnLst/>
              <a:rect l="l" t="t" r="r" b="b"/>
              <a:pathLst>
                <a:path w="18048" h="17313" extrusionOk="0">
                  <a:moveTo>
                    <a:pt x="1" y="0"/>
                  </a:moveTo>
                  <a:lnTo>
                    <a:pt x="234" y="4403"/>
                  </a:lnTo>
                  <a:lnTo>
                    <a:pt x="1035" y="17313"/>
                  </a:lnTo>
                  <a:lnTo>
                    <a:pt x="17013" y="17313"/>
                  </a:lnTo>
                  <a:lnTo>
                    <a:pt x="17780" y="4403"/>
                  </a:lnTo>
                  <a:lnTo>
                    <a:pt x="1804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42"/>
            <p:cNvSpPr/>
            <p:nvPr/>
          </p:nvSpPr>
          <p:spPr>
            <a:xfrm>
              <a:off x="4647834" y="3827934"/>
              <a:ext cx="394123" cy="96172"/>
            </a:xfrm>
            <a:custGeom>
              <a:avLst/>
              <a:gdLst/>
              <a:ahLst/>
              <a:cxnLst/>
              <a:rect l="l" t="t" r="r" b="b"/>
              <a:pathLst>
                <a:path w="18048" h="4404" extrusionOk="0">
                  <a:moveTo>
                    <a:pt x="1" y="0"/>
                  </a:moveTo>
                  <a:lnTo>
                    <a:pt x="234" y="4403"/>
                  </a:lnTo>
                  <a:lnTo>
                    <a:pt x="17780" y="4403"/>
                  </a:lnTo>
                  <a:lnTo>
                    <a:pt x="1804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1346;p42"/>
            <p:cNvSpPr/>
            <p:nvPr/>
          </p:nvSpPr>
          <p:spPr>
            <a:xfrm>
              <a:off x="4620887" y="3760916"/>
              <a:ext cx="448018" cy="95452"/>
            </a:xfrm>
            <a:custGeom>
              <a:avLst/>
              <a:gdLst/>
              <a:ahLst/>
              <a:cxnLst/>
              <a:rect l="l" t="t" r="r" b="b"/>
              <a:pathLst>
                <a:path w="20516" h="4371" extrusionOk="0">
                  <a:moveTo>
                    <a:pt x="1" y="0"/>
                  </a:moveTo>
                  <a:lnTo>
                    <a:pt x="1" y="4370"/>
                  </a:lnTo>
                  <a:lnTo>
                    <a:pt x="20515" y="4370"/>
                  </a:lnTo>
                  <a:lnTo>
                    <a:pt x="205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5" name="Google Shape;2495;p50"/>
          <p:cNvSpPr txBox="1">
            <a:spLocks noGrp="1"/>
          </p:cNvSpPr>
          <p:nvPr>
            <p:ph type="title"/>
          </p:nvPr>
        </p:nvSpPr>
        <p:spPr>
          <a:xfrm>
            <a:off x="1307100" y="1553313"/>
            <a:ext cx="6529800" cy="138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Features</a:t>
            </a:r>
            <a:endParaRPr dirty="0"/>
          </a:p>
        </p:txBody>
      </p:sp>
      <p:grpSp>
        <p:nvGrpSpPr>
          <p:cNvPr id="2497" name="Google Shape;2497;p50"/>
          <p:cNvGrpSpPr/>
          <p:nvPr/>
        </p:nvGrpSpPr>
        <p:grpSpPr>
          <a:xfrm>
            <a:off x="250729" y="3439729"/>
            <a:ext cx="1330711" cy="1703773"/>
            <a:chOff x="4457000" y="3079471"/>
            <a:chExt cx="785266" cy="1126536"/>
          </a:xfrm>
        </p:grpSpPr>
        <p:sp>
          <p:nvSpPr>
            <p:cNvPr id="2498" name="Google Shape;2498;p50"/>
            <p:cNvSpPr/>
            <p:nvPr/>
          </p:nvSpPr>
          <p:spPr>
            <a:xfrm>
              <a:off x="4862732" y="3271680"/>
              <a:ext cx="237483" cy="545392"/>
            </a:xfrm>
            <a:custGeom>
              <a:avLst/>
              <a:gdLst/>
              <a:ahLst/>
              <a:cxnLst/>
              <a:rect l="l" t="t" r="r" b="b"/>
              <a:pathLst>
                <a:path w="10875" h="24975" extrusionOk="0">
                  <a:moveTo>
                    <a:pt x="6819" y="0"/>
                  </a:moveTo>
                  <a:cubicBezTo>
                    <a:pt x="6544" y="0"/>
                    <a:pt x="6261" y="38"/>
                    <a:pt x="5971" y="122"/>
                  </a:cubicBezTo>
                  <a:cubicBezTo>
                    <a:pt x="4137" y="622"/>
                    <a:pt x="3403" y="2624"/>
                    <a:pt x="3102" y="4292"/>
                  </a:cubicBezTo>
                  <a:cubicBezTo>
                    <a:pt x="2669" y="6460"/>
                    <a:pt x="2335" y="8628"/>
                    <a:pt x="2002" y="10796"/>
                  </a:cubicBezTo>
                  <a:cubicBezTo>
                    <a:pt x="1668" y="12998"/>
                    <a:pt x="1335" y="15199"/>
                    <a:pt x="1001" y="17401"/>
                  </a:cubicBezTo>
                  <a:cubicBezTo>
                    <a:pt x="834" y="18635"/>
                    <a:pt x="634" y="19869"/>
                    <a:pt x="467" y="21137"/>
                  </a:cubicBezTo>
                  <a:cubicBezTo>
                    <a:pt x="401" y="21737"/>
                    <a:pt x="300" y="22371"/>
                    <a:pt x="234" y="22972"/>
                  </a:cubicBezTo>
                  <a:cubicBezTo>
                    <a:pt x="134" y="23605"/>
                    <a:pt x="34" y="24206"/>
                    <a:pt x="0" y="24806"/>
                  </a:cubicBezTo>
                  <a:cubicBezTo>
                    <a:pt x="0" y="24915"/>
                    <a:pt x="88" y="24974"/>
                    <a:pt x="174" y="24974"/>
                  </a:cubicBezTo>
                  <a:cubicBezTo>
                    <a:pt x="247" y="24974"/>
                    <a:pt x="319" y="24931"/>
                    <a:pt x="334" y="24840"/>
                  </a:cubicBezTo>
                  <a:cubicBezTo>
                    <a:pt x="567" y="23805"/>
                    <a:pt x="667" y="22738"/>
                    <a:pt x="834" y="21704"/>
                  </a:cubicBezTo>
                  <a:cubicBezTo>
                    <a:pt x="968" y="20637"/>
                    <a:pt x="1134" y="19569"/>
                    <a:pt x="1268" y="18535"/>
                  </a:cubicBezTo>
                  <a:cubicBezTo>
                    <a:pt x="1601" y="16434"/>
                    <a:pt x="1902" y="14332"/>
                    <a:pt x="2235" y="12231"/>
                  </a:cubicBezTo>
                  <a:cubicBezTo>
                    <a:pt x="2535" y="10129"/>
                    <a:pt x="2869" y="8028"/>
                    <a:pt x="3203" y="5926"/>
                  </a:cubicBezTo>
                  <a:cubicBezTo>
                    <a:pt x="3503" y="4158"/>
                    <a:pt x="3636" y="1957"/>
                    <a:pt x="5204" y="789"/>
                  </a:cubicBezTo>
                  <a:cubicBezTo>
                    <a:pt x="5724" y="429"/>
                    <a:pt x="6329" y="249"/>
                    <a:pt x="6938" y="249"/>
                  </a:cubicBezTo>
                  <a:cubicBezTo>
                    <a:pt x="7344" y="249"/>
                    <a:pt x="7752" y="329"/>
                    <a:pt x="8139" y="489"/>
                  </a:cubicBezTo>
                  <a:cubicBezTo>
                    <a:pt x="9140" y="956"/>
                    <a:pt x="10041" y="1590"/>
                    <a:pt x="10808" y="2390"/>
                  </a:cubicBezTo>
                  <a:cubicBezTo>
                    <a:pt x="10841" y="2390"/>
                    <a:pt x="10875" y="2357"/>
                    <a:pt x="10875" y="2323"/>
                  </a:cubicBezTo>
                  <a:cubicBezTo>
                    <a:pt x="9765" y="1271"/>
                    <a:pt x="8414" y="0"/>
                    <a:pt x="68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" name="Google Shape;2499;p50"/>
            <p:cNvSpPr/>
            <p:nvPr/>
          </p:nvSpPr>
          <p:spPr>
            <a:xfrm>
              <a:off x="4947962" y="3213725"/>
              <a:ext cx="294304" cy="309765"/>
            </a:xfrm>
            <a:custGeom>
              <a:avLst/>
              <a:gdLst/>
              <a:ahLst/>
              <a:cxnLst/>
              <a:rect l="l" t="t" r="r" b="b"/>
              <a:pathLst>
                <a:path w="13477" h="14185" extrusionOk="0">
                  <a:moveTo>
                    <a:pt x="6788" y="1"/>
                  </a:moveTo>
                  <a:cubicBezTo>
                    <a:pt x="5261" y="1"/>
                    <a:pt x="4248" y="1592"/>
                    <a:pt x="5204" y="3710"/>
                  </a:cubicBezTo>
                  <a:cubicBezTo>
                    <a:pt x="5204" y="3710"/>
                    <a:pt x="4565" y="3480"/>
                    <a:pt x="3762" y="3480"/>
                  </a:cubicBezTo>
                  <a:cubicBezTo>
                    <a:pt x="2944" y="3480"/>
                    <a:pt x="1957" y="3718"/>
                    <a:pt x="1301" y="4677"/>
                  </a:cubicBezTo>
                  <a:cubicBezTo>
                    <a:pt x="0" y="6579"/>
                    <a:pt x="1534" y="11449"/>
                    <a:pt x="13476" y="14184"/>
                  </a:cubicBezTo>
                  <a:cubicBezTo>
                    <a:pt x="13109" y="10448"/>
                    <a:pt x="12142" y="6812"/>
                    <a:pt x="10608" y="3410"/>
                  </a:cubicBezTo>
                  <a:cubicBezTo>
                    <a:pt x="9482" y="969"/>
                    <a:pt x="7979" y="1"/>
                    <a:pt x="67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Google Shape;2500;p50"/>
            <p:cNvSpPr/>
            <p:nvPr/>
          </p:nvSpPr>
          <p:spPr>
            <a:xfrm>
              <a:off x="5031139" y="3290962"/>
              <a:ext cx="195817" cy="216497"/>
            </a:xfrm>
            <a:custGeom>
              <a:avLst/>
              <a:gdLst/>
              <a:ahLst/>
              <a:cxnLst/>
              <a:rect l="l" t="t" r="r" b="b"/>
              <a:pathLst>
                <a:path w="8967" h="9914" extrusionOk="0">
                  <a:moveTo>
                    <a:pt x="4770" y="1"/>
                  </a:moveTo>
                  <a:cubicBezTo>
                    <a:pt x="4759" y="1"/>
                    <a:pt x="4745" y="11"/>
                    <a:pt x="4730" y="39"/>
                  </a:cubicBezTo>
                  <a:cubicBezTo>
                    <a:pt x="4430" y="1174"/>
                    <a:pt x="4263" y="2374"/>
                    <a:pt x="4297" y="3575"/>
                  </a:cubicBezTo>
                  <a:cubicBezTo>
                    <a:pt x="4063" y="3308"/>
                    <a:pt x="3796" y="3042"/>
                    <a:pt x="3530" y="2741"/>
                  </a:cubicBezTo>
                  <a:cubicBezTo>
                    <a:pt x="2963" y="2141"/>
                    <a:pt x="2362" y="1507"/>
                    <a:pt x="1762" y="907"/>
                  </a:cubicBezTo>
                  <a:cubicBezTo>
                    <a:pt x="1728" y="907"/>
                    <a:pt x="1695" y="907"/>
                    <a:pt x="1728" y="940"/>
                  </a:cubicBezTo>
                  <a:cubicBezTo>
                    <a:pt x="2729" y="2041"/>
                    <a:pt x="3696" y="3142"/>
                    <a:pt x="4630" y="4276"/>
                  </a:cubicBezTo>
                  <a:cubicBezTo>
                    <a:pt x="3897" y="4276"/>
                    <a:pt x="3163" y="4309"/>
                    <a:pt x="2429" y="4376"/>
                  </a:cubicBezTo>
                  <a:cubicBezTo>
                    <a:pt x="1628" y="4409"/>
                    <a:pt x="828" y="4543"/>
                    <a:pt x="27" y="4643"/>
                  </a:cubicBezTo>
                  <a:cubicBezTo>
                    <a:pt x="0" y="4643"/>
                    <a:pt x="16" y="4685"/>
                    <a:pt x="24" y="4685"/>
                  </a:cubicBezTo>
                  <a:cubicBezTo>
                    <a:pt x="26" y="4685"/>
                    <a:pt x="27" y="4683"/>
                    <a:pt x="27" y="4676"/>
                  </a:cubicBezTo>
                  <a:cubicBezTo>
                    <a:pt x="828" y="4576"/>
                    <a:pt x="1628" y="4509"/>
                    <a:pt x="2429" y="4476"/>
                  </a:cubicBezTo>
                  <a:cubicBezTo>
                    <a:pt x="2685" y="4465"/>
                    <a:pt x="2940" y="4461"/>
                    <a:pt x="3197" y="4461"/>
                  </a:cubicBezTo>
                  <a:cubicBezTo>
                    <a:pt x="3711" y="4461"/>
                    <a:pt x="4230" y="4476"/>
                    <a:pt x="4764" y="4476"/>
                  </a:cubicBezTo>
                  <a:cubicBezTo>
                    <a:pt x="5264" y="5110"/>
                    <a:pt x="5765" y="5744"/>
                    <a:pt x="6232" y="6344"/>
                  </a:cubicBezTo>
                  <a:lnTo>
                    <a:pt x="5598" y="6344"/>
                  </a:lnTo>
                  <a:cubicBezTo>
                    <a:pt x="5231" y="6344"/>
                    <a:pt x="4864" y="6377"/>
                    <a:pt x="4497" y="6411"/>
                  </a:cubicBezTo>
                  <a:cubicBezTo>
                    <a:pt x="3763" y="6477"/>
                    <a:pt x="3029" y="6577"/>
                    <a:pt x="2295" y="6744"/>
                  </a:cubicBezTo>
                  <a:cubicBezTo>
                    <a:pt x="2295" y="6744"/>
                    <a:pt x="2295" y="6778"/>
                    <a:pt x="2295" y="6811"/>
                  </a:cubicBezTo>
                  <a:cubicBezTo>
                    <a:pt x="3029" y="6711"/>
                    <a:pt x="3763" y="6644"/>
                    <a:pt x="4497" y="6611"/>
                  </a:cubicBezTo>
                  <a:lnTo>
                    <a:pt x="6098" y="6611"/>
                  </a:lnTo>
                  <a:cubicBezTo>
                    <a:pt x="6148" y="6627"/>
                    <a:pt x="6198" y="6636"/>
                    <a:pt x="6248" y="6636"/>
                  </a:cubicBezTo>
                  <a:cubicBezTo>
                    <a:pt x="6298" y="6636"/>
                    <a:pt x="6348" y="6627"/>
                    <a:pt x="6398" y="6611"/>
                  </a:cubicBezTo>
                  <a:cubicBezTo>
                    <a:pt x="6732" y="7011"/>
                    <a:pt x="7065" y="7445"/>
                    <a:pt x="7366" y="7845"/>
                  </a:cubicBezTo>
                  <a:cubicBezTo>
                    <a:pt x="7633" y="8179"/>
                    <a:pt x="7866" y="8512"/>
                    <a:pt x="8100" y="8846"/>
                  </a:cubicBezTo>
                  <a:cubicBezTo>
                    <a:pt x="8366" y="9179"/>
                    <a:pt x="8600" y="9580"/>
                    <a:pt x="8867" y="9913"/>
                  </a:cubicBezTo>
                  <a:cubicBezTo>
                    <a:pt x="8933" y="9913"/>
                    <a:pt x="8967" y="9880"/>
                    <a:pt x="8967" y="9846"/>
                  </a:cubicBezTo>
                  <a:cubicBezTo>
                    <a:pt x="8800" y="9513"/>
                    <a:pt x="8600" y="9179"/>
                    <a:pt x="8366" y="8879"/>
                  </a:cubicBezTo>
                  <a:cubicBezTo>
                    <a:pt x="8166" y="8579"/>
                    <a:pt x="7966" y="8279"/>
                    <a:pt x="7766" y="7978"/>
                  </a:cubicBezTo>
                  <a:cubicBezTo>
                    <a:pt x="7599" y="7745"/>
                    <a:pt x="7466" y="7511"/>
                    <a:pt x="7299" y="7278"/>
                  </a:cubicBezTo>
                  <a:lnTo>
                    <a:pt x="7299" y="7111"/>
                  </a:lnTo>
                  <a:cubicBezTo>
                    <a:pt x="7299" y="7044"/>
                    <a:pt x="7332" y="6911"/>
                    <a:pt x="7332" y="6811"/>
                  </a:cubicBezTo>
                  <a:cubicBezTo>
                    <a:pt x="7366" y="6577"/>
                    <a:pt x="7399" y="6377"/>
                    <a:pt x="7432" y="6144"/>
                  </a:cubicBezTo>
                  <a:cubicBezTo>
                    <a:pt x="7466" y="5910"/>
                    <a:pt x="7499" y="5677"/>
                    <a:pt x="7532" y="5477"/>
                  </a:cubicBezTo>
                  <a:cubicBezTo>
                    <a:pt x="7566" y="5243"/>
                    <a:pt x="7633" y="5010"/>
                    <a:pt x="7699" y="4776"/>
                  </a:cubicBezTo>
                  <a:cubicBezTo>
                    <a:pt x="7699" y="4757"/>
                    <a:pt x="7688" y="4738"/>
                    <a:pt x="7679" y="4738"/>
                  </a:cubicBezTo>
                  <a:cubicBezTo>
                    <a:pt x="7672" y="4738"/>
                    <a:pt x="7666" y="4748"/>
                    <a:pt x="7666" y="4776"/>
                  </a:cubicBezTo>
                  <a:cubicBezTo>
                    <a:pt x="7633" y="4910"/>
                    <a:pt x="7599" y="5043"/>
                    <a:pt x="7532" y="5176"/>
                  </a:cubicBezTo>
                  <a:cubicBezTo>
                    <a:pt x="7532" y="5277"/>
                    <a:pt x="7499" y="5377"/>
                    <a:pt x="7466" y="5477"/>
                  </a:cubicBezTo>
                  <a:cubicBezTo>
                    <a:pt x="7399" y="5710"/>
                    <a:pt x="7366" y="5910"/>
                    <a:pt x="7299" y="6144"/>
                  </a:cubicBezTo>
                  <a:cubicBezTo>
                    <a:pt x="7232" y="6377"/>
                    <a:pt x="7199" y="6577"/>
                    <a:pt x="7166" y="6778"/>
                  </a:cubicBezTo>
                  <a:cubicBezTo>
                    <a:pt x="7166" y="6878"/>
                    <a:pt x="7132" y="6978"/>
                    <a:pt x="7132" y="7078"/>
                  </a:cubicBezTo>
                  <a:cubicBezTo>
                    <a:pt x="6932" y="6778"/>
                    <a:pt x="6699" y="6477"/>
                    <a:pt x="6465" y="6177"/>
                  </a:cubicBezTo>
                  <a:cubicBezTo>
                    <a:pt x="5831" y="5343"/>
                    <a:pt x="5164" y="4543"/>
                    <a:pt x="4497" y="3775"/>
                  </a:cubicBezTo>
                  <a:lnTo>
                    <a:pt x="4497" y="3742"/>
                  </a:lnTo>
                  <a:cubicBezTo>
                    <a:pt x="4464" y="2508"/>
                    <a:pt x="4597" y="1240"/>
                    <a:pt x="4797" y="39"/>
                  </a:cubicBezTo>
                  <a:cubicBezTo>
                    <a:pt x="4797" y="20"/>
                    <a:pt x="4786" y="1"/>
                    <a:pt x="47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Google Shape;2501;p50"/>
            <p:cNvSpPr/>
            <p:nvPr/>
          </p:nvSpPr>
          <p:spPr>
            <a:xfrm>
              <a:off x="5030986" y="3352281"/>
              <a:ext cx="56122" cy="2206"/>
            </a:xfrm>
            <a:custGeom>
              <a:avLst/>
              <a:gdLst/>
              <a:ahLst/>
              <a:cxnLst/>
              <a:rect l="l" t="t" r="r" b="b"/>
              <a:pathLst>
                <a:path w="2570" h="101" extrusionOk="0">
                  <a:moveTo>
                    <a:pt x="1268" y="0"/>
                  </a:moveTo>
                  <a:cubicBezTo>
                    <a:pt x="868" y="0"/>
                    <a:pt x="434" y="0"/>
                    <a:pt x="34" y="33"/>
                  </a:cubicBezTo>
                  <a:cubicBezTo>
                    <a:pt x="1" y="33"/>
                    <a:pt x="1" y="100"/>
                    <a:pt x="34" y="100"/>
                  </a:cubicBezTo>
                  <a:cubicBezTo>
                    <a:pt x="434" y="67"/>
                    <a:pt x="901" y="67"/>
                    <a:pt x="1335" y="67"/>
                  </a:cubicBezTo>
                  <a:cubicBezTo>
                    <a:pt x="1769" y="67"/>
                    <a:pt x="2169" y="100"/>
                    <a:pt x="2569" y="100"/>
                  </a:cubicBezTo>
                  <a:lnTo>
                    <a:pt x="2569" y="67"/>
                  </a:lnTo>
                  <a:cubicBezTo>
                    <a:pt x="2136" y="0"/>
                    <a:pt x="1702" y="0"/>
                    <a:pt x="12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2502;p50"/>
            <p:cNvSpPr/>
            <p:nvPr/>
          </p:nvSpPr>
          <p:spPr>
            <a:xfrm>
              <a:off x="5163559" y="3347346"/>
              <a:ext cx="8779" cy="53567"/>
            </a:xfrm>
            <a:custGeom>
              <a:avLst/>
              <a:gdLst/>
              <a:ahLst/>
              <a:cxnLst/>
              <a:rect l="l" t="t" r="r" b="b"/>
              <a:pathLst>
                <a:path w="402" h="2453" extrusionOk="0">
                  <a:moveTo>
                    <a:pt x="368" y="1"/>
                  </a:moveTo>
                  <a:cubicBezTo>
                    <a:pt x="351" y="1"/>
                    <a:pt x="334" y="9"/>
                    <a:pt x="334" y="26"/>
                  </a:cubicBezTo>
                  <a:cubicBezTo>
                    <a:pt x="268" y="460"/>
                    <a:pt x="201" y="827"/>
                    <a:pt x="134" y="1227"/>
                  </a:cubicBezTo>
                  <a:cubicBezTo>
                    <a:pt x="101" y="1427"/>
                    <a:pt x="101" y="1660"/>
                    <a:pt x="67" y="1861"/>
                  </a:cubicBezTo>
                  <a:cubicBezTo>
                    <a:pt x="34" y="2027"/>
                    <a:pt x="1" y="2228"/>
                    <a:pt x="1" y="2428"/>
                  </a:cubicBezTo>
                  <a:cubicBezTo>
                    <a:pt x="17" y="2444"/>
                    <a:pt x="34" y="2453"/>
                    <a:pt x="47" y="2453"/>
                  </a:cubicBezTo>
                  <a:cubicBezTo>
                    <a:pt x="59" y="2453"/>
                    <a:pt x="67" y="2444"/>
                    <a:pt x="67" y="2428"/>
                  </a:cubicBezTo>
                  <a:cubicBezTo>
                    <a:pt x="134" y="2228"/>
                    <a:pt x="134" y="2027"/>
                    <a:pt x="134" y="1861"/>
                  </a:cubicBezTo>
                  <a:cubicBezTo>
                    <a:pt x="168" y="1660"/>
                    <a:pt x="201" y="1460"/>
                    <a:pt x="201" y="1260"/>
                  </a:cubicBezTo>
                  <a:cubicBezTo>
                    <a:pt x="268" y="827"/>
                    <a:pt x="301" y="426"/>
                    <a:pt x="401" y="26"/>
                  </a:cubicBezTo>
                  <a:cubicBezTo>
                    <a:pt x="401" y="9"/>
                    <a:pt x="384" y="1"/>
                    <a:pt x="3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2503;p50"/>
            <p:cNvSpPr/>
            <p:nvPr/>
          </p:nvSpPr>
          <p:spPr>
            <a:xfrm>
              <a:off x="5141722" y="3275960"/>
              <a:ext cx="10569" cy="53021"/>
            </a:xfrm>
            <a:custGeom>
              <a:avLst/>
              <a:gdLst/>
              <a:ahLst/>
              <a:cxnLst/>
              <a:rect l="l" t="t" r="r" b="b"/>
              <a:pathLst>
                <a:path w="484" h="2428" extrusionOk="0">
                  <a:moveTo>
                    <a:pt x="463" y="1"/>
                  </a:moveTo>
                  <a:cubicBezTo>
                    <a:pt x="450" y="1"/>
                    <a:pt x="434" y="9"/>
                    <a:pt x="434" y="26"/>
                  </a:cubicBezTo>
                  <a:cubicBezTo>
                    <a:pt x="334" y="426"/>
                    <a:pt x="234" y="827"/>
                    <a:pt x="133" y="1227"/>
                  </a:cubicBezTo>
                  <a:cubicBezTo>
                    <a:pt x="100" y="1427"/>
                    <a:pt x="67" y="1627"/>
                    <a:pt x="33" y="1827"/>
                  </a:cubicBezTo>
                  <a:cubicBezTo>
                    <a:pt x="0" y="2027"/>
                    <a:pt x="0" y="2228"/>
                    <a:pt x="0" y="2428"/>
                  </a:cubicBezTo>
                  <a:lnTo>
                    <a:pt x="33" y="2428"/>
                  </a:lnTo>
                  <a:cubicBezTo>
                    <a:pt x="100" y="2228"/>
                    <a:pt x="133" y="2061"/>
                    <a:pt x="133" y="1861"/>
                  </a:cubicBezTo>
                  <a:cubicBezTo>
                    <a:pt x="167" y="1660"/>
                    <a:pt x="200" y="1460"/>
                    <a:pt x="234" y="1260"/>
                  </a:cubicBezTo>
                  <a:cubicBezTo>
                    <a:pt x="300" y="860"/>
                    <a:pt x="367" y="426"/>
                    <a:pt x="467" y="26"/>
                  </a:cubicBezTo>
                  <a:cubicBezTo>
                    <a:pt x="484" y="9"/>
                    <a:pt x="475" y="1"/>
                    <a:pt x="4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2504;p50"/>
            <p:cNvSpPr/>
            <p:nvPr/>
          </p:nvSpPr>
          <p:spPr>
            <a:xfrm>
              <a:off x="4684258" y="3487954"/>
              <a:ext cx="131156" cy="369884"/>
            </a:xfrm>
            <a:custGeom>
              <a:avLst/>
              <a:gdLst/>
              <a:ahLst/>
              <a:cxnLst/>
              <a:rect l="l" t="t" r="r" b="b"/>
              <a:pathLst>
                <a:path w="6006" h="16938" extrusionOk="0">
                  <a:moveTo>
                    <a:pt x="2366" y="1"/>
                  </a:moveTo>
                  <a:cubicBezTo>
                    <a:pt x="1259" y="1"/>
                    <a:pt x="492" y="1197"/>
                    <a:pt x="1" y="2093"/>
                  </a:cubicBezTo>
                  <a:cubicBezTo>
                    <a:pt x="1" y="2117"/>
                    <a:pt x="17" y="2140"/>
                    <a:pt x="27" y="2140"/>
                  </a:cubicBezTo>
                  <a:cubicBezTo>
                    <a:pt x="31" y="2140"/>
                    <a:pt x="34" y="2136"/>
                    <a:pt x="34" y="2126"/>
                  </a:cubicBezTo>
                  <a:cubicBezTo>
                    <a:pt x="360" y="1638"/>
                    <a:pt x="1290" y="323"/>
                    <a:pt x="2296" y="323"/>
                  </a:cubicBezTo>
                  <a:cubicBezTo>
                    <a:pt x="2320" y="323"/>
                    <a:pt x="2345" y="324"/>
                    <a:pt x="2369" y="325"/>
                  </a:cubicBezTo>
                  <a:cubicBezTo>
                    <a:pt x="3103" y="392"/>
                    <a:pt x="3670" y="892"/>
                    <a:pt x="4004" y="2660"/>
                  </a:cubicBezTo>
                  <a:cubicBezTo>
                    <a:pt x="4838" y="7097"/>
                    <a:pt x="5638" y="16136"/>
                    <a:pt x="5738" y="16703"/>
                  </a:cubicBezTo>
                  <a:cubicBezTo>
                    <a:pt x="5754" y="16862"/>
                    <a:pt x="5815" y="16938"/>
                    <a:pt x="5875" y="16938"/>
                  </a:cubicBezTo>
                  <a:cubicBezTo>
                    <a:pt x="5941" y="16938"/>
                    <a:pt x="6005" y="16845"/>
                    <a:pt x="6005" y="16670"/>
                  </a:cubicBezTo>
                  <a:cubicBezTo>
                    <a:pt x="6005" y="15936"/>
                    <a:pt x="5938" y="15202"/>
                    <a:pt x="5872" y="14469"/>
                  </a:cubicBezTo>
                  <a:cubicBezTo>
                    <a:pt x="5805" y="13735"/>
                    <a:pt x="5738" y="12967"/>
                    <a:pt x="5638" y="12234"/>
                  </a:cubicBezTo>
                  <a:cubicBezTo>
                    <a:pt x="5471" y="10733"/>
                    <a:pt x="5305" y="9265"/>
                    <a:pt x="5104" y="7764"/>
                  </a:cubicBezTo>
                  <a:cubicBezTo>
                    <a:pt x="4904" y="6296"/>
                    <a:pt x="4704" y="4828"/>
                    <a:pt x="4471" y="3361"/>
                  </a:cubicBezTo>
                  <a:cubicBezTo>
                    <a:pt x="4404" y="2660"/>
                    <a:pt x="4237" y="1993"/>
                    <a:pt x="4037" y="1359"/>
                  </a:cubicBezTo>
                  <a:cubicBezTo>
                    <a:pt x="3870" y="792"/>
                    <a:pt x="3470" y="325"/>
                    <a:pt x="2903" y="92"/>
                  </a:cubicBezTo>
                  <a:cubicBezTo>
                    <a:pt x="2716" y="29"/>
                    <a:pt x="2537" y="1"/>
                    <a:pt x="23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2505;p50"/>
            <p:cNvSpPr/>
            <p:nvPr/>
          </p:nvSpPr>
          <p:spPr>
            <a:xfrm>
              <a:off x="4558979" y="3461313"/>
              <a:ext cx="210557" cy="262487"/>
            </a:xfrm>
            <a:custGeom>
              <a:avLst/>
              <a:gdLst/>
              <a:ahLst/>
              <a:cxnLst/>
              <a:rect l="l" t="t" r="r" b="b"/>
              <a:pathLst>
                <a:path w="9642" h="12020" extrusionOk="0">
                  <a:moveTo>
                    <a:pt x="5832" y="1"/>
                  </a:moveTo>
                  <a:cubicBezTo>
                    <a:pt x="5565" y="1"/>
                    <a:pt x="5181" y="175"/>
                    <a:pt x="4637" y="611"/>
                  </a:cubicBezTo>
                  <a:cubicBezTo>
                    <a:pt x="134" y="4214"/>
                    <a:pt x="0" y="12019"/>
                    <a:pt x="0" y="12019"/>
                  </a:cubicBezTo>
                  <a:cubicBezTo>
                    <a:pt x="0" y="12019"/>
                    <a:pt x="8006" y="7383"/>
                    <a:pt x="9007" y="4314"/>
                  </a:cubicBezTo>
                  <a:cubicBezTo>
                    <a:pt x="9641" y="2339"/>
                    <a:pt x="9185" y="1778"/>
                    <a:pt x="8463" y="1778"/>
                  </a:cubicBezTo>
                  <a:cubicBezTo>
                    <a:pt x="7514" y="1778"/>
                    <a:pt x="6105" y="2746"/>
                    <a:pt x="6105" y="2746"/>
                  </a:cubicBezTo>
                  <a:cubicBezTo>
                    <a:pt x="6105" y="2746"/>
                    <a:pt x="6892" y="1"/>
                    <a:pt x="58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2506;p50"/>
            <p:cNvSpPr/>
            <p:nvPr/>
          </p:nvSpPr>
          <p:spPr>
            <a:xfrm>
              <a:off x="4569897" y="3510009"/>
              <a:ext cx="157361" cy="192956"/>
            </a:xfrm>
            <a:custGeom>
              <a:avLst/>
              <a:gdLst/>
              <a:ahLst/>
              <a:cxnLst/>
              <a:rect l="l" t="t" r="r" b="b"/>
              <a:pathLst>
                <a:path w="7206" h="8836" extrusionOk="0">
                  <a:moveTo>
                    <a:pt x="7206" y="2684"/>
                  </a:moveTo>
                  <a:cubicBezTo>
                    <a:pt x="7197" y="2686"/>
                    <a:pt x="7188" y="2687"/>
                    <a:pt x="7179" y="2688"/>
                  </a:cubicBezTo>
                  <a:lnTo>
                    <a:pt x="7179" y="2688"/>
                  </a:lnTo>
                  <a:cubicBezTo>
                    <a:pt x="7182" y="2692"/>
                    <a:pt x="7185" y="2694"/>
                    <a:pt x="7189" y="2694"/>
                  </a:cubicBezTo>
                  <a:cubicBezTo>
                    <a:pt x="7194" y="2694"/>
                    <a:pt x="7199" y="2691"/>
                    <a:pt x="7206" y="2684"/>
                  </a:cubicBezTo>
                  <a:close/>
                  <a:moveTo>
                    <a:pt x="3352" y="1"/>
                  </a:moveTo>
                  <a:cubicBezTo>
                    <a:pt x="3333" y="1"/>
                    <a:pt x="3303" y="16"/>
                    <a:pt x="3303" y="16"/>
                  </a:cubicBezTo>
                  <a:cubicBezTo>
                    <a:pt x="3403" y="416"/>
                    <a:pt x="3503" y="816"/>
                    <a:pt x="3603" y="1216"/>
                  </a:cubicBezTo>
                  <a:cubicBezTo>
                    <a:pt x="3703" y="1583"/>
                    <a:pt x="3837" y="1950"/>
                    <a:pt x="3970" y="2351"/>
                  </a:cubicBezTo>
                  <a:cubicBezTo>
                    <a:pt x="3670" y="2718"/>
                    <a:pt x="3370" y="3118"/>
                    <a:pt x="3136" y="3518"/>
                  </a:cubicBezTo>
                  <a:cubicBezTo>
                    <a:pt x="3003" y="3118"/>
                    <a:pt x="2803" y="2751"/>
                    <a:pt x="2703" y="2351"/>
                  </a:cubicBezTo>
                  <a:cubicBezTo>
                    <a:pt x="2703" y="2339"/>
                    <a:pt x="2695" y="2336"/>
                    <a:pt x="2687" y="2336"/>
                  </a:cubicBezTo>
                  <a:cubicBezTo>
                    <a:pt x="2669" y="2336"/>
                    <a:pt x="2647" y="2351"/>
                    <a:pt x="2669" y="2351"/>
                  </a:cubicBezTo>
                  <a:cubicBezTo>
                    <a:pt x="2803" y="2784"/>
                    <a:pt x="2869" y="3218"/>
                    <a:pt x="3003" y="3685"/>
                  </a:cubicBezTo>
                  <a:cubicBezTo>
                    <a:pt x="2836" y="3952"/>
                    <a:pt x="2636" y="4219"/>
                    <a:pt x="2469" y="4485"/>
                  </a:cubicBezTo>
                  <a:cubicBezTo>
                    <a:pt x="2136" y="4986"/>
                    <a:pt x="1835" y="5486"/>
                    <a:pt x="1535" y="5987"/>
                  </a:cubicBezTo>
                  <a:cubicBezTo>
                    <a:pt x="1502" y="6020"/>
                    <a:pt x="1468" y="6087"/>
                    <a:pt x="1468" y="6120"/>
                  </a:cubicBezTo>
                  <a:cubicBezTo>
                    <a:pt x="968" y="6987"/>
                    <a:pt x="468" y="7888"/>
                    <a:pt x="1" y="8789"/>
                  </a:cubicBezTo>
                  <a:cubicBezTo>
                    <a:pt x="1" y="8812"/>
                    <a:pt x="17" y="8836"/>
                    <a:pt x="39" y="8836"/>
                  </a:cubicBezTo>
                  <a:cubicBezTo>
                    <a:pt x="48" y="8836"/>
                    <a:pt x="58" y="8832"/>
                    <a:pt x="67" y="8822"/>
                  </a:cubicBezTo>
                  <a:cubicBezTo>
                    <a:pt x="534" y="7921"/>
                    <a:pt x="1068" y="7054"/>
                    <a:pt x="1602" y="6220"/>
                  </a:cubicBezTo>
                  <a:cubicBezTo>
                    <a:pt x="1702" y="6187"/>
                    <a:pt x="1769" y="6187"/>
                    <a:pt x="1869" y="6153"/>
                  </a:cubicBezTo>
                  <a:lnTo>
                    <a:pt x="2136" y="6120"/>
                  </a:lnTo>
                  <a:cubicBezTo>
                    <a:pt x="2369" y="6053"/>
                    <a:pt x="2569" y="6020"/>
                    <a:pt x="2769" y="5953"/>
                  </a:cubicBezTo>
                  <a:cubicBezTo>
                    <a:pt x="3203" y="5853"/>
                    <a:pt x="3570" y="5753"/>
                    <a:pt x="4004" y="5686"/>
                  </a:cubicBezTo>
                  <a:cubicBezTo>
                    <a:pt x="4037" y="5686"/>
                    <a:pt x="4004" y="5653"/>
                    <a:pt x="4004" y="5653"/>
                  </a:cubicBezTo>
                  <a:cubicBezTo>
                    <a:pt x="3503" y="5720"/>
                    <a:pt x="3036" y="5786"/>
                    <a:pt x="2536" y="5853"/>
                  </a:cubicBezTo>
                  <a:cubicBezTo>
                    <a:pt x="2302" y="5886"/>
                    <a:pt x="2069" y="5886"/>
                    <a:pt x="1835" y="5953"/>
                  </a:cubicBezTo>
                  <a:lnTo>
                    <a:pt x="1802" y="5953"/>
                  </a:lnTo>
                  <a:cubicBezTo>
                    <a:pt x="2102" y="5520"/>
                    <a:pt x="2369" y="5053"/>
                    <a:pt x="2669" y="4652"/>
                  </a:cubicBezTo>
                  <a:cubicBezTo>
                    <a:pt x="2969" y="4219"/>
                    <a:pt x="3270" y="3818"/>
                    <a:pt x="3570" y="3385"/>
                  </a:cubicBezTo>
                  <a:cubicBezTo>
                    <a:pt x="3837" y="3351"/>
                    <a:pt x="4137" y="3285"/>
                    <a:pt x="4404" y="3218"/>
                  </a:cubicBezTo>
                  <a:lnTo>
                    <a:pt x="5338" y="3051"/>
                  </a:lnTo>
                  <a:cubicBezTo>
                    <a:pt x="5963" y="2920"/>
                    <a:pt x="6555" y="2788"/>
                    <a:pt x="7179" y="2688"/>
                  </a:cubicBezTo>
                  <a:lnTo>
                    <a:pt x="7179" y="2688"/>
                  </a:lnTo>
                  <a:cubicBezTo>
                    <a:pt x="7168" y="2677"/>
                    <a:pt x="7160" y="2651"/>
                    <a:pt x="7139" y="2651"/>
                  </a:cubicBezTo>
                  <a:cubicBezTo>
                    <a:pt x="6505" y="2784"/>
                    <a:pt x="5872" y="2851"/>
                    <a:pt x="5238" y="2951"/>
                  </a:cubicBezTo>
                  <a:cubicBezTo>
                    <a:pt x="4938" y="2984"/>
                    <a:pt x="4637" y="3051"/>
                    <a:pt x="4337" y="3084"/>
                  </a:cubicBezTo>
                  <a:cubicBezTo>
                    <a:pt x="4137" y="3118"/>
                    <a:pt x="3903" y="3118"/>
                    <a:pt x="3703" y="3151"/>
                  </a:cubicBezTo>
                  <a:cubicBezTo>
                    <a:pt x="4304" y="2317"/>
                    <a:pt x="4904" y="1517"/>
                    <a:pt x="5505" y="683"/>
                  </a:cubicBezTo>
                  <a:cubicBezTo>
                    <a:pt x="5505" y="659"/>
                    <a:pt x="5488" y="636"/>
                    <a:pt x="5466" y="636"/>
                  </a:cubicBezTo>
                  <a:cubicBezTo>
                    <a:pt x="5457" y="636"/>
                    <a:pt x="5448" y="640"/>
                    <a:pt x="5438" y="649"/>
                  </a:cubicBezTo>
                  <a:cubicBezTo>
                    <a:pt x="4971" y="1116"/>
                    <a:pt x="4504" y="1650"/>
                    <a:pt x="4104" y="2184"/>
                  </a:cubicBezTo>
                  <a:cubicBezTo>
                    <a:pt x="3970" y="1850"/>
                    <a:pt x="3870" y="1517"/>
                    <a:pt x="3737" y="1183"/>
                  </a:cubicBezTo>
                  <a:cubicBezTo>
                    <a:pt x="3603" y="783"/>
                    <a:pt x="3470" y="416"/>
                    <a:pt x="3370" y="16"/>
                  </a:cubicBezTo>
                  <a:cubicBezTo>
                    <a:pt x="3370" y="4"/>
                    <a:pt x="3362" y="1"/>
                    <a:pt x="33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2507;p50"/>
            <p:cNvSpPr/>
            <p:nvPr/>
          </p:nvSpPr>
          <p:spPr>
            <a:xfrm>
              <a:off x="4612873" y="3553727"/>
              <a:ext cx="10220" cy="32451"/>
            </a:xfrm>
            <a:custGeom>
              <a:avLst/>
              <a:gdLst/>
              <a:ahLst/>
              <a:cxnLst/>
              <a:rect l="l" t="t" r="r" b="b"/>
              <a:pathLst>
                <a:path w="468" h="1486" extrusionOk="0">
                  <a:moveTo>
                    <a:pt x="50" y="0"/>
                  </a:moveTo>
                  <a:cubicBezTo>
                    <a:pt x="30" y="0"/>
                    <a:pt x="1" y="15"/>
                    <a:pt x="1" y="15"/>
                  </a:cubicBezTo>
                  <a:cubicBezTo>
                    <a:pt x="67" y="249"/>
                    <a:pt x="134" y="482"/>
                    <a:pt x="168" y="749"/>
                  </a:cubicBezTo>
                  <a:cubicBezTo>
                    <a:pt x="234" y="982"/>
                    <a:pt x="301" y="1216"/>
                    <a:pt x="368" y="1449"/>
                  </a:cubicBezTo>
                  <a:cubicBezTo>
                    <a:pt x="380" y="1475"/>
                    <a:pt x="398" y="1486"/>
                    <a:pt x="415" y="1486"/>
                  </a:cubicBezTo>
                  <a:cubicBezTo>
                    <a:pt x="442" y="1486"/>
                    <a:pt x="468" y="1457"/>
                    <a:pt x="468" y="1416"/>
                  </a:cubicBezTo>
                  <a:cubicBezTo>
                    <a:pt x="434" y="1316"/>
                    <a:pt x="401" y="1216"/>
                    <a:pt x="368" y="1082"/>
                  </a:cubicBezTo>
                  <a:lnTo>
                    <a:pt x="234" y="749"/>
                  </a:lnTo>
                  <a:cubicBezTo>
                    <a:pt x="168" y="482"/>
                    <a:pt x="101" y="249"/>
                    <a:pt x="67" y="15"/>
                  </a:cubicBezTo>
                  <a:cubicBezTo>
                    <a:pt x="67" y="4"/>
                    <a:pt x="60" y="0"/>
                    <a:pt x="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Google Shape;2508;p50"/>
            <p:cNvSpPr/>
            <p:nvPr/>
          </p:nvSpPr>
          <p:spPr>
            <a:xfrm>
              <a:off x="4695198" y="3546040"/>
              <a:ext cx="49265" cy="5831"/>
            </a:xfrm>
            <a:custGeom>
              <a:avLst/>
              <a:gdLst/>
              <a:ahLst/>
              <a:cxnLst/>
              <a:rect l="l" t="t" r="r" b="b"/>
              <a:pathLst>
                <a:path w="2256" h="267" extrusionOk="0">
                  <a:moveTo>
                    <a:pt x="2202" y="0"/>
                  </a:moveTo>
                  <a:cubicBezTo>
                    <a:pt x="1868" y="33"/>
                    <a:pt x="1468" y="67"/>
                    <a:pt x="1101" y="100"/>
                  </a:cubicBezTo>
                  <a:cubicBezTo>
                    <a:pt x="734" y="134"/>
                    <a:pt x="367" y="167"/>
                    <a:pt x="0" y="234"/>
                  </a:cubicBezTo>
                  <a:cubicBezTo>
                    <a:pt x="0" y="234"/>
                    <a:pt x="0" y="267"/>
                    <a:pt x="0" y="267"/>
                  </a:cubicBezTo>
                  <a:cubicBezTo>
                    <a:pt x="400" y="234"/>
                    <a:pt x="734" y="200"/>
                    <a:pt x="1134" y="167"/>
                  </a:cubicBezTo>
                  <a:cubicBezTo>
                    <a:pt x="1501" y="134"/>
                    <a:pt x="1835" y="67"/>
                    <a:pt x="2235" y="33"/>
                  </a:cubicBezTo>
                  <a:cubicBezTo>
                    <a:pt x="2242" y="40"/>
                    <a:pt x="2246" y="43"/>
                    <a:pt x="2248" y="43"/>
                  </a:cubicBezTo>
                  <a:cubicBezTo>
                    <a:pt x="2255" y="43"/>
                    <a:pt x="2228" y="0"/>
                    <a:pt x="22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" name="Google Shape;2509;p50"/>
            <p:cNvSpPr/>
            <p:nvPr/>
          </p:nvSpPr>
          <p:spPr>
            <a:xfrm>
              <a:off x="4633268" y="3172082"/>
              <a:ext cx="319810" cy="725813"/>
            </a:xfrm>
            <a:custGeom>
              <a:avLst/>
              <a:gdLst/>
              <a:ahLst/>
              <a:cxnLst/>
              <a:rect l="l" t="t" r="r" b="b"/>
              <a:pathLst>
                <a:path w="14645" h="33237" extrusionOk="0">
                  <a:moveTo>
                    <a:pt x="7641" y="0"/>
                  </a:moveTo>
                  <a:cubicBezTo>
                    <a:pt x="7541" y="0"/>
                    <a:pt x="7440" y="4"/>
                    <a:pt x="7339" y="13"/>
                  </a:cubicBezTo>
                  <a:cubicBezTo>
                    <a:pt x="5972" y="213"/>
                    <a:pt x="4838" y="1080"/>
                    <a:pt x="3870" y="2048"/>
                  </a:cubicBezTo>
                  <a:cubicBezTo>
                    <a:pt x="2769" y="3115"/>
                    <a:pt x="1769" y="4283"/>
                    <a:pt x="768" y="5417"/>
                  </a:cubicBezTo>
                  <a:cubicBezTo>
                    <a:pt x="501" y="5717"/>
                    <a:pt x="268" y="5984"/>
                    <a:pt x="1" y="6284"/>
                  </a:cubicBezTo>
                  <a:cubicBezTo>
                    <a:pt x="1" y="6308"/>
                    <a:pt x="1" y="6331"/>
                    <a:pt x="24" y="6331"/>
                  </a:cubicBezTo>
                  <a:cubicBezTo>
                    <a:pt x="34" y="6331"/>
                    <a:pt x="48" y="6327"/>
                    <a:pt x="67" y="6317"/>
                  </a:cubicBezTo>
                  <a:cubicBezTo>
                    <a:pt x="1035" y="5183"/>
                    <a:pt x="2069" y="4082"/>
                    <a:pt x="3136" y="3048"/>
                  </a:cubicBezTo>
                  <a:cubicBezTo>
                    <a:pt x="4137" y="2081"/>
                    <a:pt x="5138" y="1014"/>
                    <a:pt x="6505" y="613"/>
                  </a:cubicBezTo>
                  <a:cubicBezTo>
                    <a:pt x="6865" y="500"/>
                    <a:pt x="7247" y="440"/>
                    <a:pt x="7625" y="440"/>
                  </a:cubicBezTo>
                  <a:cubicBezTo>
                    <a:pt x="7913" y="440"/>
                    <a:pt x="8199" y="474"/>
                    <a:pt x="8473" y="547"/>
                  </a:cubicBezTo>
                  <a:cubicBezTo>
                    <a:pt x="9007" y="713"/>
                    <a:pt x="9441" y="1014"/>
                    <a:pt x="9808" y="1380"/>
                  </a:cubicBezTo>
                  <a:cubicBezTo>
                    <a:pt x="10575" y="2248"/>
                    <a:pt x="11075" y="3249"/>
                    <a:pt x="11342" y="4349"/>
                  </a:cubicBezTo>
                  <a:cubicBezTo>
                    <a:pt x="12176" y="7251"/>
                    <a:pt x="12510" y="10320"/>
                    <a:pt x="12810" y="13356"/>
                  </a:cubicBezTo>
                  <a:cubicBezTo>
                    <a:pt x="13143" y="16391"/>
                    <a:pt x="13377" y="19493"/>
                    <a:pt x="13510" y="22596"/>
                  </a:cubicBezTo>
                  <a:cubicBezTo>
                    <a:pt x="13677" y="25665"/>
                    <a:pt x="13777" y="28800"/>
                    <a:pt x="14077" y="31902"/>
                  </a:cubicBezTo>
                  <a:cubicBezTo>
                    <a:pt x="14144" y="32269"/>
                    <a:pt x="14178" y="32670"/>
                    <a:pt x="14211" y="33036"/>
                  </a:cubicBezTo>
                  <a:cubicBezTo>
                    <a:pt x="14228" y="33170"/>
                    <a:pt x="14336" y="33237"/>
                    <a:pt x="14440" y="33237"/>
                  </a:cubicBezTo>
                  <a:cubicBezTo>
                    <a:pt x="14544" y="33237"/>
                    <a:pt x="14645" y="33170"/>
                    <a:pt x="14645" y="33036"/>
                  </a:cubicBezTo>
                  <a:cubicBezTo>
                    <a:pt x="14378" y="29868"/>
                    <a:pt x="14244" y="26665"/>
                    <a:pt x="14111" y="23463"/>
                  </a:cubicBezTo>
                  <a:cubicBezTo>
                    <a:pt x="13944" y="20261"/>
                    <a:pt x="13744" y="17092"/>
                    <a:pt x="13444" y="13923"/>
                  </a:cubicBezTo>
                  <a:cubicBezTo>
                    <a:pt x="13277" y="12355"/>
                    <a:pt x="13077" y="10754"/>
                    <a:pt x="12877" y="9186"/>
                  </a:cubicBezTo>
                  <a:cubicBezTo>
                    <a:pt x="12676" y="7652"/>
                    <a:pt x="12376" y="6117"/>
                    <a:pt x="11943" y="4616"/>
                  </a:cubicBezTo>
                  <a:cubicBezTo>
                    <a:pt x="11676" y="3449"/>
                    <a:pt x="11142" y="2348"/>
                    <a:pt x="10442" y="1380"/>
                  </a:cubicBezTo>
                  <a:cubicBezTo>
                    <a:pt x="9769" y="495"/>
                    <a:pt x="8734" y="0"/>
                    <a:pt x="76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" name="Google Shape;2510;p50"/>
            <p:cNvSpPr/>
            <p:nvPr/>
          </p:nvSpPr>
          <p:spPr>
            <a:xfrm>
              <a:off x="4457000" y="3125110"/>
              <a:ext cx="397574" cy="410021"/>
            </a:xfrm>
            <a:custGeom>
              <a:avLst/>
              <a:gdLst/>
              <a:ahLst/>
              <a:cxnLst/>
              <a:rect l="l" t="t" r="r" b="b"/>
              <a:pathLst>
                <a:path w="18206" h="18776" extrusionOk="0">
                  <a:moveTo>
                    <a:pt x="11001" y="0"/>
                  </a:moveTo>
                  <a:cubicBezTo>
                    <a:pt x="8433" y="0"/>
                    <a:pt x="1976" y="7737"/>
                    <a:pt x="0" y="18776"/>
                  </a:cubicBezTo>
                  <a:cubicBezTo>
                    <a:pt x="0" y="18776"/>
                    <a:pt x="11609" y="13639"/>
                    <a:pt x="15545" y="8535"/>
                  </a:cubicBezTo>
                  <a:cubicBezTo>
                    <a:pt x="18205" y="5063"/>
                    <a:pt x="17025" y="3419"/>
                    <a:pt x="14982" y="3419"/>
                  </a:cubicBezTo>
                  <a:cubicBezTo>
                    <a:pt x="14002" y="3419"/>
                    <a:pt x="12824" y="3797"/>
                    <a:pt x="11775" y="4532"/>
                  </a:cubicBezTo>
                  <a:cubicBezTo>
                    <a:pt x="11775" y="4532"/>
                    <a:pt x="13577" y="1163"/>
                    <a:pt x="11442" y="96"/>
                  </a:cubicBezTo>
                  <a:cubicBezTo>
                    <a:pt x="11312" y="32"/>
                    <a:pt x="11164" y="0"/>
                    <a:pt x="110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50"/>
            <p:cNvSpPr/>
            <p:nvPr/>
          </p:nvSpPr>
          <p:spPr>
            <a:xfrm>
              <a:off x="4497049" y="3210406"/>
              <a:ext cx="254975" cy="274039"/>
            </a:xfrm>
            <a:custGeom>
              <a:avLst/>
              <a:gdLst/>
              <a:ahLst/>
              <a:cxnLst/>
              <a:rect l="l" t="t" r="r" b="b"/>
              <a:pathLst>
                <a:path w="11676" h="12549" extrusionOk="0">
                  <a:moveTo>
                    <a:pt x="6051" y="1"/>
                  </a:moveTo>
                  <a:cubicBezTo>
                    <a:pt x="6039" y="1"/>
                    <a:pt x="6022" y="9"/>
                    <a:pt x="6005" y="26"/>
                  </a:cubicBezTo>
                  <a:cubicBezTo>
                    <a:pt x="5972" y="926"/>
                    <a:pt x="5872" y="1827"/>
                    <a:pt x="5805" y="2728"/>
                  </a:cubicBezTo>
                  <a:cubicBezTo>
                    <a:pt x="5805" y="3161"/>
                    <a:pt x="5805" y="3595"/>
                    <a:pt x="5772" y="4062"/>
                  </a:cubicBezTo>
                  <a:lnTo>
                    <a:pt x="5772" y="4729"/>
                  </a:lnTo>
                  <a:lnTo>
                    <a:pt x="5772" y="5129"/>
                  </a:lnTo>
                  <a:cubicBezTo>
                    <a:pt x="5705" y="5196"/>
                    <a:pt x="5638" y="5296"/>
                    <a:pt x="5538" y="5363"/>
                  </a:cubicBezTo>
                  <a:cubicBezTo>
                    <a:pt x="4504" y="6564"/>
                    <a:pt x="3503" y="7798"/>
                    <a:pt x="2569" y="9032"/>
                  </a:cubicBezTo>
                  <a:lnTo>
                    <a:pt x="2569" y="8832"/>
                  </a:lnTo>
                  <a:cubicBezTo>
                    <a:pt x="2569" y="8699"/>
                    <a:pt x="2536" y="8565"/>
                    <a:pt x="2503" y="8432"/>
                  </a:cubicBezTo>
                  <a:cubicBezTo>
                    <a:pt x="2469" y="8132"/>
                    <a:pt x="2436" y="7831"/>
                    <a:pt x="2403" y="7531"/>
                  </a:cubicBezTo>
                  <a:cubicBezTo>
                    <a:pt x="2336" y="7231"/>
                    <a:pt x="2303" y="6964"/>
                    <a:pt x="2269" y="6697"/>
                  </a:cubicBezTo>
                  <a:cubicBezTo>
                    <a:pt x="2203" y="6430"/>
                    <a:pt x="2136" y="6063"/>
                    <a:pt x="2102" y="5730"/>
                  </a:cubicBezTo>
                  <a:cubicBezTo>
                    <a:pt x="2102" y="5713"/>
                    <a:pt x="2086" y="5705"/>
                    <a:pt x="2069" y="5705"/>
                  </a:cubicBezTo>
                  <a:cubicBezTo>
                    <a:pt x="2052" y="5705"/>
                    <a:pt x="2036" y="5713"/>
                    <a:pt x="2036" y="5730"/>
                  </a:cubicBezTo>
                  <a:cubicBezTo>
                    <a:pt x="2102" y="6063"/>
                    <a:pt x="2136" y="6364"/>
                    <a:pt x="2169" y="6697"/>
                  </a:cubicBezTo>
                  <a:cubicBezTo>
                    <a:pt x="2203" y="6997"/>
                    <a:pt x="2203" y="7264"/>
                    <a:pt x="2236" y="7565"/>
                  </a:cubicBezTo>
                  <a:cubicBezTo>
                    <a:pt x="2269" y="7831"/>
                    <a:pt x="2303" y="8132"/>
                    <a:pt x="2303" y="8432"/>
                  </a:cubicBezTo>
                  <a:cubicBezTo>
                    <a:pt x="2303" y="8565"/>
                    <a:pt x="2336" y="8699"/>
                    <a:pt x="2369" y="8832"/>
                  </a:cubicBezTo>
                  <a:lnTo>
                    <a:pt x="2403" y="9032"/>
                  </a:lnTo>
                  <a:cubicBezTo>
                    <a:pt x="2403" y="9099"/>
                    <a:pt x="2403" y="9166"/>
                    <a:pt x="2436" y="9199"/>
                  </a:cubicBezTo>
                  <a:lnTo>
                    <a:pt x="1936" y="9866"/>
                  </a:lnTo>
                  <a:cubicBezTo>
                    <a:pt x="1302" y="10733"/>
                    <a:pt x="635" y="11601"/>
                    <a:pt x="1" y="12501"/>
                  </a:cubicBezTo>
                  <a:cubicBezTo>
                    <a:pt x="1" y="12525"/>
                    <a:pt x="1" y="12549"/>
                    <a:pt x="13" y="12549"/>
                  </a:cubicBezTo>
                  <a:cubicBezTo>
                    <a:pt x="18" y="12549"/>
                    <a:pt x="25" y="12545"/>
                    <a:pt x="34" y="12535"/>
                  </a:cubicBezTo>
                  <a:cubicBezTo>
                    <a:pt x="635" y="11734"/>
                    <a:pt x="1302" y="10934"/>
                    <a:pt x="1902" y="10166"/>
                  </a:cubicBezTo>
                  <a:cubicBezTo>
                    <a:pt x="2403" y="10166"/>
                    <a:pt x="2870" y="10166"/>
                    <a:pt x="3370" y="10133"/>
                  </a:cubicBezTo>
                  <a:lnTo>
                    <a:pt x="4871" y="10133"/>
                  </a:lnTo>
                  <a:cubicBezTo>
                    <a:pt x="4904" y="10133"/>
                    <a:pt x="4904" y="10100"/>
                    <a:pt x="4871" y="10100"/>
                  </a:cubicBezTo>
                  <a:lnTo>
                    <a:pt x="1969" y="10100"/>
                  </a:lnTo>
                  <a:cubicBezTo>
                    <a:pt x="2536" y="9433"/>
                    <a:pt x="3103" y="8765"/>
                    <a:pt x="3670" y="8065"/>
                  </a:cubicBezTo>
                  <a:lnTo>
                    <a:pt x="4304" y="7331"/>
                  </a:lnTo>
                  <a:cubicBezTo>
                    <a:pt x="4404" y="7348"/>
                    <a:pt x="4496" y="7356"/>
                    <a:pt x="4588" y="7356"/>
                  </a:cubicBezTo>
                  <a:cubicBezTo>
                    <a:pt x="4679" y="7356"/>
                    <a:pt x="4771" y="7348"/>
                    <a:pt x="4871" y="7331"/>
                  </a:cubicBezTo>
                  <a:lnTo>
                    <a:pt x="6839" y="7331"/>
                  </a:lnTo>
                  <a:cubicBezTo>
                    <a:pt x="7740" y="7331"/>
                    <a:pt x="8640" y="7298"/>
                    <a:pt x="9508" y="7298"/>
                  </a:cubicBezTo>
                  <a:cubicBezTo>
                    <a:pt x="9541" y="7264"/>
                    <a:pt x="9541" y="7231"/>
                    <a:pt x="9508" y="7231"/>
                  </a:cubicBezTo>
                  <a:cubicBezTo>
                    <a:pt x="8640" y="7231"/>
                    <a:pt x="7740" y="7198"/>
                    <a:pt x="6839" y="7164"/>
                  </a:cubicBezTo>
                  <a:lnTo>
                    <a:pt x="5572" y="7131"/>
                  </a:lnTo>
                  <a:lnTo>
                    <a:pt x="4437" y="7131"/>
                  </a:lnTo>
                  <a:lnTo>
                    <a:pt x="5905" y="5396"/>
                  </a:lnTo>
                  <a:cubicBezTo>
                    <a:pt x="5905" y="5396"/>
                    <a:pt x="5939" y="5396"/>
                    <a:pt x="5939" y="5363"/>
                  </a:cubicBezTo>
                  <a:cubicBezTo>
                    <a:pt x="6406" y="4796"/>
                    <a:pt x="6873" y="4229"/>
                    <a:pt x="7373" y="3695"/>
                  </a:cubicBezTo>
                  <a:lnTo>
                    <a:pt x="7573" y="3462"/>
                  </a:lnTo>
                  <a:cubicBezTo>
                    <a:pt x="7922" y="3479"/>
                    <a:pt x="8273" y="3485"/>
                    <a:pt x="8626" y="3485"/>
                  </a:cubicBezTo>
                  <a:cubicBezTo>
                    <a:pt x="9418" y="3485"/>
                    <a:pt x="10215" y="3455"/>
                    <a:pt x="11005" y="3455"/>
                  </a:cubicBezTo>
                  <a:cubicBezTo>
                    <a:pt x="11207" y="3455"/>
                    <a:pt x="11408" y="3457"/>
                    <a:pt x="11609" y="3462"/>
                  </a:cubicBezTo>
                  <a:cubicBezTo>
                    <a:pt x="11676" y="3428"/>
                    <a:pt x="11676" y="3362"/>
                    <a:pt x="11643" y="3362"/>
                  </a:cubicBezTo>
                  <a:cubicBezTo>
                    <a:pt x="10528" y="3362"/>
                    <a:pt x="9412" y="3288"/>
                    <a:pt x="8297" y="3288"/>
                  </a:cubicBezTo>
                  <a:cubicBezTo>
                    <a:pt x="8111" y="3288"/>
                    <a:pt x="7926" y="3290"/>
                    <a:pt x="7740" y="3295"/>
                  </a:cubicBezTo>
                  <a:lnTo>
                    <a:pt x="8474" y="2461"/>
                  </a:lnTo>
                  <a:cubicBezTo>
                    <a:pt x="8841" y="2061"/>
                    <a:pt x="9174" y="1660"/>
                    <a:pt x="9508" y="1260"/>
                  </a:cubicBezTo>
                  <a:cubicBezTo>
                    <a:pt x="9508" y="1236"/>
                    <a:pt x="9508" y="1213"/>
                    <a:pt x="9484" y="1213"/>
                  </a:cubicBezTo>
                  <a:cubicBezTo>
                    <a:pt x="9474" y="1213"/>
                    <a:pt x="9461" y="1217"/>
                    <a:pt x="9441" y="1227"/>
                  </a:cubicBezTo>
                  <a:cubicBezTo>
                    <a:pt x="9074" y="1527"/>
                    <a:pt x="8774" y="1860"/>
                    <a:pt x="8474" y="2194"/>
                  </a:cubicBezTo>
                  <a:cubicBezTo>
                    <a:pt x="8140" y="2561"/>
                    <a:pt x="7807" y="2895"/>
                    <a:pt x="7473" y="3261"/>
                  </a:cubicBezTo>
                  <a:cubicBezTo>
                    <a:pt x="6973" y="3795"/>
                    <a:pt x="6506" y="4329"/>
                    <a:pt x="6005" y="4896"/>
                  </a:cubicBezTo>
                  <a:lnTo>
                    <a:pt x="6005" y="4729"/>
                  </a:lnTo>
                  <a:lnTo>
                    <a:pt x="6005" y="4029"/>
                  </a:lnTo>
                  <a:lnTo>
                    <a:pt x="6005" y="2728"/>
                  </a:lnTo>
                  <a:cubicBezTo>
                    <a:pt x="6005" y="1827"/>
                    <a:pt x="6005" y="926"/>
                    <a:pt x="6072" y="26"/>
                  </a:cubicBezTo>
                  <a:cubicBezTo>
                    <a:pt x="6072" y="9"/>
                    <a:pt x="6064" y="1"/>
                    <a:pt x="6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Google Shape;2512;p50"/>
            <p:cNvSpPr/>
            <p:nvPr/>
          </p:nvSpPr>
          <p:spPr>
            <a:xfrm>
              <a:off x="4667509" y="3332780"/>
              <a:ext cx="53917" cy="2752"/>
            </a:xfrm>
            <a:custGeom>
              <a:avLst/>
              <a:gdLst/>
              <a:ahLst/>
              <a:cxnLst/>
              <a:rect l="l" t="t" r="r" b="b"/>
              <a:pathLst>
                <a:path w="2469" h="126" extrusionOk="0">
                  <a:moveTo>
                    <a:pt x="297" y="1"/>
                  </a:moveTo>
                  <a:cubicBezTo>
                    <a:pt x="201" y="1"/>
                    <a:pt x="101" y="9"/>
                    <a:pt x="1" y="26"/>
                  </a:cubicBezTo>
                  <a:lnTo>
                    <a:pt x="1" y="93"/>
                  </a:lnTo>
                  <a:cubicBezTo>
                    <a:pt x="201" y="126"/>
                    <a:pt x="401" y="126"/>
                    <a:pt x="568" y="126"/>
                  </a:cubicBezTo>
                  <a:lnTo>
                    <a:pt x="2469" y="126"/>
                  </a:lnTo>
                  <a:cubicBezTo>
                    <a:pt x="2469" y="93"/>
                    <a:pt x="2469" y="93"/>
                    <a:pt x="2469" y="93"/>
                  </a:cubicBezTo>
                  <a:lnTo>
                    <a:pt x="1201" y="59"/>
                  </a:lnTo>
                  <a:lnTo>
                    <a:pt x="568" y="26"/>
                  </a:lnTo>
                  <a:cubicBezTo>
                    <a:pt x="484" y="9"/>
                    <a:pt x="392" y="1"/>
                    <a:pt x="2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Google Shape;2513;p50"/>
            <p:cNvSpPr/>
            <p:nvPr/>
          </p:nvSpPr>
          <p:spPr>
            <a:xfrm>
              <a:off x="4558236" y="3301684"/>
              <a:ext cx="7316" cy="43151"/>
            </a:xfrm>
            <a:custGeom>
              <a:avLst/>
              <a:gdLst/>
              <a:ahLst/>
              <a:cxnLst/>
              <a:rect l="l" t="t" r="r" b="b"/>
              <a:pathLst>
                <a:path w="335" h="1976" extrusionOk="0">
                  <a:moveTo>
                    <a:pt x="50" y="1"/>
                  </a:moveTo>
                  <a:cubicBezTo>
                    <a:pt x="31" y="1"/>
                    <a:pt x="1" y="15"/>
                    <a:pt x="1" y="15"/>
                  </a:cubicBezTo>
                  <a:cubicBezTo>
                    <a:pt x="34" y="349"/>
                    <a:pt x="68" y="649"/>
                    <a:pt x="101" y="983"/>
                  </a:cubicBezTo>
                  <a:cubicBezTo>
                    <a:pt x="101" y="1150"/>
                    <a:pt x="134" y="1316"/>
                    <a:pt x="134" y="1483"/>
                  </a:cubicBezTo>
                  <a:cubicBezTo>
                    <a:pt x="134" y="1617"/>
                    <a:pt x="168" y="1783"/>
                    <a:pt x="201" y="1950"/>
                  </a:cubicBezTo>
                  <a:cubicBezTo>
                    <a:pt x="218" y="1967"/>
                    <a:pt x="243" y="1975"/>
                    <a:pt x="268" y="1975"/>
                  </a:cubicBezTo>
                  <a:cubicBezTo>
                    <a:pt x="293" y="1975"/>
                    <a:pt x="318" y="1967"/>
                    <a:pt x="335" y="1950"/>
                  </a:cubicBezTo>
                  <a:cubicBezTo>
                    <a:pt x="335" y="1850"/>
                    <a:pt x="335" y="1783"/>
                    <a:pt x="335" y="1683"/>
                  </a:cubicBezTo>
                  <a:lnTo>
                    <a:pt x="301" y="1450"/>
                  </a:lnTo>
                  <a:cubicBezTo>
                    <a:pt x="301" y="1283"/>
                    <a:pt x="234" y="1116"/>
                    <a:pt x="201" y="949"/>
                  </a:cubicBezTo>
                  <a:cubicBezTo>
                    <a:pt x="168" y="649"/>
                    <a:pt x="101" y="316"/>
                    <a:pt x="68" y="15"/>
                  </a:cubicBezTo>
                  <a:cubicBezTo>
                    <a:pt x="68" y="4"/>
                    <a:pt x="60" y="1"/>
                    <a:pt x="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Google Shape;2514;p50"/>
            <p:cNvSpPr/>
            <p:nvPr/>
          </p:nvSpPr>
          <p:spPr>
            <a:xfrm>
              <a:off x="4837969" y="3092158"/>
              <a:ext cx="101260" cy="684082"/>
            </a:xfrm>
            <a:custGeom>
              <a:avLst/>
              <a:gdLst/>
              <a:ahLst/>
              <a:cxnLst/>
              <a:rect l="l" t="t" r="r" b="b"/>
              <a:pathLst>
                <a:path w="4637" h="31326" extrusionOk="0">
                  <a:moveTo>
                    <a:pt x="2733" y="0"/>
                  </a:moveTo>
                  <a:cubicBezTo>
                    <a:pt x="2701" y="0"/>
                    <a:pt x="2668" y="1"/>
                    <a:pt x="2635" y="4"/>
                  </a:cubicBezTo>
                  <a:cubicBezTo>
                    <a:pt x="1768" y="37"/>
                    <a:pt x="1368" y="938"/>
                    <a:pt x="1201" y="1671"/>
                  </a:cubicBezTo>
                  <a:cubicBezTo>
                    <a:pt x="634" y="3906"/>
                    <a:pt x="601" y="6241"/>
                    <a:pt x="467" y="8543"/>
                  </a:cubicBezTo>
                  <a:cubicBezTo>
                    <a:pt x="234" y="13380"/>
                    <a:pt x="33" y="18250"/>
                    <a:pt x="0" y="23087"/>
                  </a:cubicBezTo>
                  <a:lnTo>
                    <a:pt x="0" y="27123"/>
                  </a:lnTo>
                  <a:cubicBezTo>
                    <a:pt x="0" y="28491"/>
                    <a:pt x="0" y="29858"/>
                    <a:pt x="100" y="31226"/>
                  </a:cubicBezTo>
                  <a:cubicBezTo>
                    <a:pt x="100" y="31293"/>
                    <a:pt x="150" y="31326"/>
                    <a:pt x="200" y="31326"/>
                  </a:cubicBezTo>
                  <a:cubicBezTo>
                    <a:pt x="250" y="31326"/>
                    <a:pt x="300" y="31293"/>
                    <a:pt x="300" y="31226"/>
                  </a:cubicBezTo>
                  <a:cubicBezTo>
                    <a:pt x="300" y="30058"/>
                    <a:pt x="267" y="28891"/>
                    <a:pt x="267" y="27723"/>
                  </a:cubicBezTo>
                  <a:cubicBezTo>
                    <a:pt x="267" y="26556"/>
                    <a:pt x="267" y="25422"/>
                    <a:pt x="267" y="24288"/>
                  </a:cubicBezTo>
                  <a:cubicBezTo>
                    <a:pt x="300" y="21953"/>
                    <a:pt x="367" y="19651"/>
                    <a:pt x="467" y="17349"/>
                  </a:cubicBezTo>
                  <a:cubicBezTo>
                    <a:pt x="534" y="15048"/>
                    <a:pt x="634" y="12746"/>
                    <a:pt x="734" y="10444"/>
                  </a:cubicBezTo>
                  <a:cubicBezTo>
                    <a:pt x="801" y="9277"/>
                    <a:pt x="834" y="8143"/>
                    <a:pt x="901" y="6975"/>
                  </a:cubicBezTo>
                  <a:cubicBezTo>
                    <a:pt x="934" y="5841"/>
                    <a:pt x="1001" y="4740"/>
                    <a:pt x="1101" y="3639"/>
                  </a:cubicBezTo>
                  <a:cubicBezTo>
                    <a:pt x="1201" y="3039"/>
                    <a:pt x="1268" y="2405"/>
                    <a:pt x="1401" y="1805"/>
                  </a:cubicBezTo>
                  <a:cubicBezTo>
                    <a:pt x="1468" y="1338"/>
                    <a:pt x="1668" y="904"/>
                    <a:pt x="1935" y="537"/>
                  </a:cubicBezTo>
                  <a:cubicBezTo>
                    <a:pt x="2153" y="319"/>
                    <a:pt x="2451" y="210"/>
                    <a:pt x="2752" y="210"/>
                  </a:cubicBezTo>
                  <a:cubicBezTo>
                    <a:pt x="3003" y="210"/>
                    <a:pt x="3257" y="286"/>
                    <a:pt x="3469" y="437"/>
                  </a:cubicBezTo>
                  <a:cubicBezTo>
                    <a:pt x="3936" y="771"/>
                    <a:pt x="4303" y="1238"/>
                    <a:pt x="4537" y="1771"/>
                  </a:cubicBezTo>
                  <a:cubicBezTo>
                    <a:pt x="4570" y="1771"/>
                    <a:pt x="4637" y="1738"/>
                    <a:pt x="4603" y="1738"/>
                  </a:cubicBezTo>
                  <a:cubicBezTo>
                    <a:pt x="4216" y="963"/>
                    <a:pt x="3703" y="0"/>
                    <a:pt x="27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Google Shape;2515;p50"/>
            <p:cNvSpPr/>
            <p:nvPr/>
          </p:nvSpPr>
          <p:spPr>
            <a:xfrm>
              <a:off x="4879262" y="3079471"/>
              <a:ext cx="146661" cy="183238"/>
            </a:xfrm>
            <a:custGeom>
              <a:avLst/>
              <a:gdLst/>
              <a:ahLst/>
              <a:cxnLst/>
              <a:rect l="l" t="t" r="r" b="b"/>
              <a:pathLst>
                <a:path w="6716" h="8391" extrusionOk="0">
                  <a:moveTo>
                    <a:pt x="2660" y="1"/>
                  </a:moveTo>
                  <a:cubicBezTo>
                    <a:pt x="1909" y="1"/>
                    <a:pt x="2446" y="1952"/>
                    <a:pt x="2446" y="1952"/>
                  </a:cubicBezTo>
                  <a:cubicBezTo>
                    <a:pt x="2446" y="1952"/>
                    <a:pt x="1454" y="1255"/>
                    <a:pt x="798" y="1255"/>
                  </a:cubicBezTo>
                  <a:cubicBezTo>
                    <a:pt x="305" y="1255"/>
                    <a:pt x="1" y="1647"/>
                    <a:pt x="444" y="3020"/>
                  </a:cubicBezTo>
                  <a:cubicBezTo>
                    <a:pt x="1145" y="5154"/>
                    <a:pt x="6715" y="8390"/>
                    <a:pt x="6715" y="8390"/>
                  </a:cubicBezTo>
                  <a:cubicBezTo>
                    <a:pt x="6715" y="8390"/>
                    <a:pt x="6615" y="2920"/>
                    <a:pt x="3480" y="418"/>
                  </a:cubicBezTo>
                  <a:cubicBezTo>
                    <a:pt x="3109" y="120"/>
                    <a:pt x="2845" y="1"/>
                    <a:pt x="26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Google Shape;2516;p50"/>
            <p:cNvSpPr/>
            <p:nvPr/>
          </p:nvSpPr>
          <p:spPr>
            <a:xfrm>
              <a:off x="4914442" y="3126879"/>
              <a:ext cx="105650" cy="119801"/>
            </a:xfrm>
            <a:custGeom>
              <a:avLst/>
              <a:gdLst/>
              <a:ahLst/>
              <a:cxnLst/>
              <a:rect l="l" t="t" r="r" b="b"/>
              <a:pathLst>
                <a:path w="4838" h="5486" extrusionOk="0">
                  <a:moveTo>
                    <a:pt x="1028" y="1"/>
                  </a:moveTo>
                  <a:cubicBezTo>
                    <a:pt x="1018" y="1"/>
                    <a:pt x="1001" y="24"/>
                    <a:pt x="1001" y="48"/>
                  </a:cubicBezTo>
                  <a:cubicBezTo>
                    <a:pt x="1368" y="515"/>
                    <a:pt x="1702" y="982"/>
                    <a:pt x="2035" y="1449"/>
                  </a:cubicBezTo>
                  <a:cubicBezTo>
                    <a:pt x="1402" y="1282"/>
                    <a:pt x="734" y="1182"/>
                    <a:pt x="67" y="1115"/>
                  </a:cubicBezTo>
                  <a:cubicBezTo>
                    <a:pt x="34" y="1115"/>
                    <a:pt x="1" y="1149"/>
                    <a:pt x="67" y="1149"/>
                  </a:cubicBezTo>
                  <a:cubicBezTo>
                    <a:pt x="768" y="1249"/>
                    <a:pt x="1468" y="1449"/>
                    <a:pt x="2135" y="1582"/>
                  </a:cubicBezTo>
                  <a:cubicBezTo>
                    <a:pt x="2402" y="1949"/>
                    <a:pt x="2669" y="2350"/>
                    <a:pt x="2936" y="2717"/>
                  </a:cubicBezTo>
                  <a:lnTo>
                    <a:pt x="3236" y="3184"/>
                  </a:lnTo>
                  <a:lnTo>
                    <a:pt x="3003" y="3150"/>
                  </a:lnTo>
                  <a:lnTo>
                    <a:pt x="2536" y="3117"/>
                  </a:lnTo>
                  <a:cubicBezTo>
                    <a:pt x="2202" y="3084"/>
                    <a:pt x="1902" y="3084"/>
                    <a:pt x="1568" y="3050"/>
                  </a:cubicBezTo>
                  <a:cubicBezTo>
                    <a:pt x="1535" y="3050"/>
                    <a:pt x="1535" y="3117"/>
                    <a:pt x="1568" y="3117"/>
                  </a:cubicBezTo>
                  <a:cubicBezTo>
                    <a:pt x="1902" y="3117"/>
                    <a:pt x="2202" y="3150"/>
                    <a:pt x="2502" y="3184"/>
                  </a:cubicBezTo>
                  <a:lnTo>
                    <a:pt x="3003" y="3250"/>
                  </a:lnTo>
                  <a:lnTo>
                    <a:pt x="3303" y="3250"/>
                  </a:lnTo>
                  <a:lnTo>
                    <a:pt x="3837" y="4051"/>
                  </a:lnTo>
                  <a:cubicBezTo>
                    <a:pt x="4137" y="4518"/>
                    <a:pt x="4437" y="5018"/>
                    <a:pt x="4771" y="5485"/>
                  </a:cubicBezTo>
                  <a:cubicBezTo>
                    <a:pt x="4771" y="5485"/>
                    <a:pt x="4837" y="5485"/>
                    <a:pt x="4804" y="5452"/>
                  </a:cubicBezTo>
                  <a:cubicBezTo>
                    <a:pt x="4537" y="4952"/>
                    <a:pt x="4237" y="4451"/>
                    <a:pt x="3937" y="3984"/>
                  </a:cubicBezTo>
                  <a:cubicBezTo>
                    <a:pt x="3870" y="3917"/>
                    <a:pt x="3837" y="3817"/>
                    <a:pt x="3770" y="3751"/>
                  </a:cubicBezTo>
                  <a:cubicBezTo>
                    <a:pt x="3770" y="3651"/>
                    <a:pt x="3770" y="3584"/>
                    <a:pt x="3770" y="3484"/>
                  </a:cubicBezTo>
                  <a:lnTo>
                    <a:pt x="3770" y="3084"/>
                  </a:lnTo>
                  <a:cubicBezTo>
                    <a:pt x="3770" y="2850"/>
                    <a:pt x="3770" y="2583"/>
                    <a:pt x="3803" y="2316"/>
                  </a:cubicBezTo>
                  <a:cubicBezTo>
                    <a:pt x="3803" y="2300"/>
                    <a:pt x="3787" y="2291"/>
                    <a:pt x="3770" y="2291"/>
                  </a:cubicBezTo>
                  <a:cubicBezTo>
                    <a:pt x="3753" y="2291"/>
                    <a:pt x="3737" y="2300"/>
                    <a:pt x="3737" y="2316"/>
                  </a:cubicBezTo>
                  <a:cubicBezTo>
                    <a:pt x="3737" y="2583"/>
                    <a:pt x="3737" y="2817"/>
                    <a:pt x="3737" y="3084"/>
                  </a:cubicBezTo>
                  <a:lnTo>
                    <a:pt x="3737" y="3450"/>
                  </a:lnTo>
                  <a:lnTo>
                    <a:pt x="3737" y="3617"/>
                  </a:lnTo>
                  <a:cubicBezTo>
                    <a:pt x="3503" y="3284"/>
                    <a:pt x="3270" y="2917"/>
                    <a:pt x="3036" y="2617"/>
                  </a:cubicBezTo>
                  <a:lnTo>
                    <a:pt x="2836" y="2316"/>
                  </a:lnTo>
                  <a:cubicBezTo>
                    <a:pt x="2803" y="1983"/>
                    <a:pt x="2803" y="1649"/>
                    <a:pt x="2836" y="1349"/>
                  </a:cubicBezTo>
                  <a:lnTo>
                    <a:pt x="2836" y="282"/>
                  </a:lnTo>
                  <a:cubicBezTo>
                    <a:pt x="2836" y="265"/>
                    <a:pt x="2828" y="257"/>
                    <a:pt x="2815" y="257"/>
                  </a:cubicBezTo>
                  <a:cubicBezTo>
                    <a:pt x="2803" y="257"/>
                    <a:pt x="2786" y="265"/>
                    <a:pt x="2769" y="282"/>
                  </a:cubicBezTo>
                  <a:cubicBezTo>
                    <a:pt x="2769" y="648"/>
                    <a:pt x="2769" y="1015"/>
                    <a:pt x="2736" y="1382"/>
                  </a:cubicBezTo>
                  <a:cubicBezTo>
                    <a:pt x="2736" y="1649"/>
                    <a:pt x="2736" y="1883"/>
                    <a:pt x="2736" y="2150"/>
                  </a:cubicBezTo>
                  <a:cubicBezTo>
                    <a:pt x="2202" y="1416"/>
                    <a:pt x="1635" y="715"/>
                    <a:pt x="1035" y="15"/>
                  </a:cubicBezTo>
                  <a:cubicBezTo>
                    <a:pt x="1035" y="5"/>
                    <a:pt x="1032" y="1"/>
                    <a:pt x="10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Google Shape;2517;p50"/>
            <p:cNvSpPr/>
            <p:nvPr/>
          </p:nvSpPr>
          <p:spPr>
            <a:xfrm>
              <a:off x="4968357" y="3114978"/>
              <a:ext cx="2555" cy="32625"/>
            </a:xfrm>
            <a:custGeom>
              <a:avLst/>
              <a:gdLst/>
              <a:ahLst/>
              <a:cxnLst/>
              <a:rect l="l" t="t" r="r" b="b"/>
              <a:pathLst>
                <a:path w="117" h="1494" extrusionOk="0">
                  <a:moveTo>
                    <a:pt x="83" y="1"/>
                  </a:moveTo>
                  <a:cubicBezTo>
                    <a:pt x="67" y="1"/>
                    <a:pt x="50" y="9"/>
                    <a:pt x="67" y="26"/>
                  </a:cubicBezTo>
                  <a:cubicBezTo>
                    <a:pt x="67" y="293"/>
                    <a:pt x="33" y="526"/>
                    <a:pt x="0" y="760"/>
                  </a:cubicBezTo>
                  <a:lnTo>
                    <a:pt x="0" y="1127"/>
                  </a:lnTo>
                  <a:lnTo>
                    <a:pt x="0" y="1294"/>
                  </a:lnTo>
                  <a:cubicBezTo>
                    <a:pt x="0" y="1360"/>
                    <a:pt x="0" y="1427"/>
                    <a:pt x="0" y="1494"/>
                  </a:cubicBezTo>
                  <a:lnTo>
                    <a:pt x="67" y="1494"/>
                  </a:lnTo>
                  <a:cubicBezTo>
                    <a:pt x="67" y="1427"/>
                    <a:pt x="67" y="1360"/>
                    <a:pt x="67" y="1327"/>
                  </a:cubicBezTo>
                  <a:lnTo>
                    <a:pt x="67" y="1127"/>
                  </a:lnTo>
                  <a:lnTo>
                    <a:pt x="67" y="793"/>
                  </a:lnTo>
                  <a:cubicBezTo>
                    <a:pt x="67" y="526"/>
                    <a:pt x="67" y="293"/>
                    <a:pt x="100" y="26"/>
                  </a:cubicBezTo>
                  <a:cubicBezTo>
                    <a:pt x="117" y="9"/>
                    <a:pt x="100" y="1"/>
                    <a:pt x="8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Google Shape;2518;p50"/>
            <p:cNvSpPr/>
            <p:nvPr/>
          </p:nvSpPr>
          <p:spPr>
            <a:xfrm>
              <a:off x="4925360" y="3163609"/>
              <a:ext cx="29896" cy="4389"/>
            </a:xfrm>
            <a:custGeom>
              <a:avLst/>
              <a:gdLst/>
              <a:ahLst/>
              <a:cxnLst/>
              <a:rect l="l" t="t" r="r" b="b"/>
              <a:pathLst>
                <a:path w="1369" h="201" extrusionOk="0">
                  <a:moveTo>
                    <a:pt x="34" y="1"/>
                  </a:moveTo>
                  <a:cubicBezTo>
                    <a:pt x="1" y="1"/>
                    <a:pt x="1" y="67"/>
                    <a:pt x="34" y="67"/>
                  </a:cubicBezTo>
                  <a:cubicBezTo>
                    <a:pt x="468" y="101"/>
                    <a:pt x="902" y="167"/>
                    <a:pt x="1369" y="201"/>
                  </a:cubicBezTo>
                  <a:cubicBezTo>
                    <a:pt x="1369" y="201"/>
                    <a:pt x="1369" y="134"/>
                    <a:pt x="1369" y="134"/>
                  </a:cubicBezTo>
                  <a:cubicBezTo>
                    <a:pt x="1135" y="101"/>
                    <a:pt x="935" y="101"/>
                    <a:pt x="735" y="67"/>
                  </a:cubicBezTo>
                  <a:cubicBezTo>
                    <a:pt x="501" y="67"/>
                    <a:pt x="268" y="34"/>
                    <a:pt x="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" name="Google Shape;2519;p50"/>
            <p:cNvSpPr/>
            <p:nvPr/>
          </p:nvSpPr>
          <p:spPr>
            <a:xfrm>
              <a:off x="4731600" y="3432379"/>
              <a:ext cx="210557" cy="373203"/>
            </a:xfrm>
            <a:custGeom>
              <a:avLst/>
              <a:gdLst/>
              <a:ahLst/>
              <a:cxnLst/>
              <a:rect l="l" t="t" r="r" b="b"/>
              <a:pathLst>
                <a:path w="9642" h="17090" extrusionOk="0">
                  <a:moveTo>
                    <a:pt x="5707" y="1"/>
                  </a:moveTo>
                  <a:cubicBezTo>
                    <a:pt x="4441" y="1"/>
                    <a:pt x="3561" y="954"/>
                    <a:pt x="3036" y="2036"/>
                  </a:cubicBezTo>
                  <a:cubicBezTo>
                    <a:pt x="2770" y="2603"/>
                    <a:pt x="2569" y="3204"/>
                    <a:pt x="2403" y="3837"/>
                  </a:cubicBezTo>
                  <a:cubicBezTo>
                    <a:pt x="2169" y="4671"/>
                    <a:pt x="1936" y="5505"/>
                    <a:pt x="1736" y="6339"/>
                  </a:cubicBezTo>
                  <a:cubicBezTo>
                    <a:pt x="1335" y="7974"/>
                    <a:pt x="968" y="9642"/>
                    <a:pt x="701" y="11309"/>
                  </a:cubicBezTo>
                  <a:cubicBezTo>
                    <a:pt x="535" y="12210"/>
                    <a:pt x="368" y="13144"/>
                    <a:pt x="268" y="14078"/>
                  </a:cubicBezTo>
                  <a:cubicBezTo>
                    <a:pt x="134" y="15012"/>
                    <a:pt x="34" y="15979"/>
                    <a:pt x="1" y="16947"/>
                  </a:cubicBezTo>
                  <a:cubicBezTo>
                    <a:pt x="1" y="17038"/>
                    <a:pt x="82" y="17090"/>
                    <a:pt x="160" y="17090"/>
                  </a:cubicBezTo>
                  <a:cubicBezTo>
                    <a:pt x="224" y="17090"/>
                    <a:pt x="286" y="17055"/>
                    <a:pt x="301" y="16980"/>
                  </a:cubicBezTo>
                  <a:cubicBezTo>
                    <a:pt x="468" y="16180"/>
                    <a:pt x="535" y="15379"/>
                    <a:pt x="635" y="14612"/>
                  </a:cubicBezTo>
                  <a:cubicBezTo>
                    <a:pt x="735" y="13811"/>
                    <a:pt x="868" y="13011"/>
                    <a:pt x="1002" y="12210"/>
                  </a:cubicBezTo>
                  <a:cubicBezTo>
                    <a:pt x="1269" y="10642"/>
                    <a:pt x="1602" y="9075"/>
                    <a:pt x="1936" y="7507"/>
                  </a:cubicBezTo>
                  <a:cubicBezTo>
                    <a:pt x="2269" y="6039"/>
                    <a:pt x="2603" y="4538"/>
                    <a:pt x="3070" y="3070"/>
                  </a:cubicBezTo>
                  <a:cubicBezTo>
                    <a:pt x="3437" y="2070"/>
                    <a:pt x="3970" y="835"/>
                    <a:pt x="5071" y="468"/>
                  </a:cubicBezTo>
                  <a:cubicBezTo>
                    <a:pt x="5344" y="379"/>
                    <a:pt x="5611" y="340"/>
                    <a:pt x="5874" y="340"/>
                  </a:cubicBezTo>
                  <a:cubicBezTo>
                    <a:pt x="7281" y="340"/>
                    <a:pt x="8539" y="1482"/>
                    <a:pt x="9608" y="2270"/>
                  </a:cubicBezTo>
                  <a:cubicBezTo>
                    <a:pt x="9608" y="2270"/>
                    <a:pt x="9641" y="2236"/>
                    <a:pt x="9608" y="2236"/>
                  </a:cubicBezTo>
                  <a:cubicBezTo>
                    <a:pt x="8407" y="1336"/>
                    <a:pt x="7373" y="68"/>
                    <a:pt x="5772" y="1"/>
                  </a:cubicBezTo>
                  <a:cubicBezTo>
                    <a:pt x="5750" y="1"/>
                    <a:pt x="5728" y="1"/>
                    <a:pt x="57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" name="Google Shape;2520;p50"/>
            <p:cNvSpPr/>
            <p:nvPr/>
          </p:nvSpPr>
          <p:spPr>
            <a:xfrm>
              <a:off x="4808816" y="3380298"/>
              <a:ext cx="300025" cy="363900"/>
            </a:xfrm>
            <a:custGeom>
              <a:avLst/>
              <a:gdLst/>
              <a:ahLst/>
              <a:cxnLst/>
              <a:rect l="l" t="t" r="r" b="b"/>
              <a:pathLst>
                <a:path w="13739" h="16664" extrusionOk="0">
                  <a:moveTo>
                    <a:pt x="5799" y="1"/>
                  </a:moveTo>
                  <a:cubicBezTo>
                    <a:pt x="5633" y="1"/>
                    <a:pt x="5479" y="28"/>
                    <a:pt x="5338" y="85"/>
                  </a:cubicBezTo>
                  <a:cubicBezTo>
                    <a:pt x="3770" y="685"/>
                    <a:pt x="4871" y="3754"/>
                    <a:pt x="4871" y="3754"/>
                  </a:cubicBezTo>
                  <a:cubicBezTo>
                    <a:pt x="4871" y="3754"/>
                    <a:pt x="3893" y="2993"/>
                    <a:pt x="2764" y="2993"/>
                  </a:cubicBezTo>
                  <a:cubicBezTo>
                    <a:pt x="2361" y="2993"/>
                    <a:pt x="1939" y="3090"/>
                    <a:pt x="1535" y="3354"/>
                  </a:cubicBezTo>
                  <a:cubicBezTo>
                    <a:pt x="1" y="4354"/>
                    <a:pt x="868" y="8191"/>
                    <a:pt x="4404" y="11126"/>
                  </a:cubicBezTo>
                  <a:cubicBezTo>
                    <a:pt x="6972" y="13194"/>
                    <a:pt x="9741" y="15062"/>
                    <a:pt x="12610" y="16663"/>
                  </a:cubicBezTo>
                  <a:cubicBezTo>
                    <a:pt x="13738" y="6727"/>
                    <a:pt x="8386" y="1"/>
                    <a:pt x="57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1" name="Google Shape;2521;p50"/>
            <p:cNvSpPr/>
            <p:nvPr/>
          </p:nvSpPr>
          <p:spPr>
            <a:xfrm>
              <a:off x="4894767" y="3450787"/>
              <a:ext cx="174634" cy="244908"/>
            </a:xfrm>
            <a:custGeom>
              <a:avLst/>
              <a:gdLst/>
              <a:ahLst/>
              <a:cxnLst/>
              <a:rect l="l" t="t" r="r" b="b"/>
              <a:pathLst>
                <a:path w="7997" h="11215" extrusionOk="0">
                  <a:moveTo>
                    <a:pt x="4216" y="1"/>
                  </a:moveTo>
                  <a:cubicBezTo>
                    <a:pt x="4204" y="1"/>
                    <a:pt x="4187" y="9"/>
                    <a:pt x="4171" y="26"/>
                  </a:cubicBezTo>
                  <a:cubicBezTo>
                    <a:pt x="4004" y="693"/>
                    <a:pt x="3837" y="1360"/>
                    <a:pt x="3704" y="2027"/>
                  </a:cubicBezTo>
                  <a:cubicBezTo>
                    <a:pt x="3637" y="2361"/>
                    <a:pt x="3570" y="2694"/>
                    <a:pt x="3537" y="3028"/>
                  </a:cubicBezTo>
                  <a:cubicBezTo>
                    <a:pt x="3503" y="3195"/>
                    <a:pt x="3503" y="3361"/>
                    <a:pt x="3470" y="3528"/>
                  </a:cubicBezTo>
                  <a:lnTo>
                    <a:pt x="3470" y="3695"/>
                  </a:lnTo>
                  <a:cubicBezTo>
                    <a:pt x="3303" y="3461"/>
                    <a:pt x="3137" y="3195"/>
                    <a:pt x="2970" y="2961"/>
                  </a:cubicBezTo>
                  <a:cubicBezTo>
                    <a:pt x="2436" y="2261"/>
                    <a:pt x="1869" y="1560"/>
                    <a:pt x="1302" y="893"/>
                  </a:cubicBezTo>
                  <a:cubicBezTo>
                    <a:pt x="1302" y="883"/>
                    <a:pt x="1296" y="879"/>
                    <a:pt x="1289" y="879"/>
                  </a:cubicBezTo>
                  <a:cubicBezTo>
                    <a:pt x="1271" y="879"/>
                    <a:pt x="1245" y="903"/>
                    <a:pt x="1269" y="926"/>
                  </a:cubicBezTo>
                  <a:cubicBezTo>
                    <a:pt x="2236" y="2161"/>
                    <a:pt x="3103" y="3461"/>
                    <a:pt x="3937" y="4829"/>
                  </a:cubicBezTo>
                  <a:cubicBezTo>
                    <a:pt x="4071" y="5063"/>
                    <a:pt x="4237" y="5329"/>
                    <a:pt x="4371" y="5563"/>
                  </a:cubicBezTo>
                  <a:lnTo>
                    <a:pt x="4237" y="5563"/>
                  </a:lnTo>
                  <a:cubicBezTo>
                    <a:pt x="4037" y="5530"/>
                    <a:pt x="3804" y="5530"/>
                    <a:pt x="3637" y="5496"/>
                  </a:cubicBezTo>
                  <a:cubicBezTo>
                    <a:pt x="3203" y="5463"/>
                    <a:pt x="2836" y="5430"/>
                    <a:pt x="2436" y="5396"/>
                  </a:cubicBezTo>
                  <a:cubicBezTo>
                    <a:pt x="1635" y="5329"/>
                    <a:pt x="835" y="5296"/>
                    <a:pt x="34" y="5196"/>
                  </a:cubicBezTo>
                  <a:cubicBezTo>
                    <a:pt x="1" y="5196"/>
                    <a:pt x="1" y="5263"/>
                    <a:pt x="34" y="5263"/>
                  </a:cubicBezTo>
                  <a:cubicBezTo>
                    <a:pt x="835" y="5363"/>
                    <a:pt x="1635" y="5496"/>
                    <a:pt x="2469" y="5596"/>
                  </a:cubicBezTo>
                  <a:lnTo>
                    <a:pt x="3637" y="5763"/>
                  </a:lnTo>
                  <a:cubicBezTo>
                    <a:pt x="3937" y="5830"/>
                    <a:pt x="4237" y="5863"/>
                    <a:pt x="4538" y="5863"/>
                  </a:cubicBezTo>
                  <a:lnTo>
                    <a:pt x="5472" y="7331"/>
                  </a:lnTo>
                  <a:lnTo>
                    <a:pt x="2569" y="7331"/>
                  </a:lnTo>
                  <a:cubicBezTo>
                    <a:pt x="2536" y="7331"/>
                    <a:pt x="2536" y="7364"/>
                    <a:pt x="2569" y="7364"/>
                  </a:cubicBezTo>
                  <a:cubicBezTo>
                    <a:pt x="3103" y="7364"/>
                    <a:pt x="3604" y="7398"/>
                    <a:pt x="4137" y="7431"/>
                  </a:cubicBezTo>
                  <a:lnTo>
                    <a:pt x="4871" y="7498"/>
                  </a:lnTo>
                  <a:lnTo>
                    <a:pt x="5238" y="7498"/>
                  </a:lnTo>
                  <a:cubicBezTo>
                    <a:pt x="5288" y="7514"/>
                    <a:pt x="5346" y="7523"/>
                    <a:pt x="5405" y="7523"/>
                  </a:cubicBezTo>
                  <a:cubicBezTo>
                    <a:pt x="5463" y="7523"/>
                    <a:pt x="5522" y="7514"/>
                    <a:pt x="5572" y="7498"/>
                  </a:cubicBezTo>
                  <a:lnTo>
                    <a:pt x="6372" y="8799"/>
                  </a:lnTo>
                  <a:cubicBezTo>
                    <a:pt x="6606" y="9232"/>
                    <a:pt x="6873" y="9599"/>
                    <a:pt x="7106" y="9999"/>
                  </a:cubicBezTo>
                  <a:cubicBezTo>
                    <a:pt x="7340" y="10433"/>
                    <a:pt x="7606" y="10833"/>
                    <a:pt x="7907" y="11200"/>
                  </a:cubicBezTo>
                  <a:cubicBezTo>
                    <a:pt x="7926" y="11210"/>
                    <a:pt x="7943" y="11214"/>
                    <a:pt x="7956" y="11214"/>
                  </a:cubicBezTo>
                  <a:cubicBezTo>
                    <a:pt x="7987" y="11214"/>
                    <a:pt x="7997" y="11191"/>
                    <a:pt x="7973" y="11167"/>
                  </a:cubicBezTo>
                  <a:cubicBezTo>
                    <a:pt x="7807" y="10800"/>
                    <a:pt x="7606" y="10433"/>
                    <a:pt x="7406" y="10100"/>
                  </a:cubicBezTo>
                  <a:cubicBezTo>
                    <a:pt x="7206" y="9733"/>
                    <a:pt x="7006" y="9399"/>
                    <a:pt x="6806" y="9032"/>
                  </a:cubicBezTo>
                  <a:cubicBezTo>
                    <a:pt x="6372" y="8332"/>
                    <a:pt x="5972" y="7631"/>
                    <a:pt x="5572" y="6931"/>
                  </a:cubicBezTo>
                  <a:lnTo>
                    <a:pt x="5371" y="6597"/>
                  </a:lnTo>
                  <a:lnTo>
                    <a:pt x="5371" y="6497"/>
                  </a:lnTo>
                  <a:lnTo>
                    <a:pt x="5472" y="6163"/>
                  </a:lnTo>
                  <a:cubicBezTo>
                    <a:pt x="5505" y="5963"/>
                    <a:pt x="5538" y="5730"/>
                    <a:pt x="5605" y="5496"/>
                  </a:cubicBezTo>
                  <a:cubicBezTo>
                    <a:pt x="5672" y="5029"/>
                    <a:pt x="5738" y="4562"/>
                    <a:pt x="5872" y="4129"/>
                  </a:cubicBezTo>
                  <a:cubicBezTo>
                    <a:pt x="5872" y="4109"/>
                    <a:pt x="5861" y="4090"/>
                    <a:pt x="5851" y="4090"/>
                  </a:cubicBezTo>
                  <a:cubicBezTo>
                    <a:pt x="5844" y="4090"/>
                    <a:pt x="5838" y="4100"/>
                    <a:pt x="5838" y="4129"/>
                  </a:cubicBezTo>
                  <a:cubicBezTo>
                    <a:pt x="5738" y="4562"/>
                    <a:pt x="5572" y="5029"/>
                    <a:pt x="5438" y="5463"/>
                  </a:cubicBezTo>
                  <a:cubicBezTo>
                    <a:pt x="5371" y="5696"/>
                    <a:pt x="5305" y="5897"/>
                    <a:pt x="5271" y="6130"/>
                  </a:cubicBezTo>
                  <a:lnTo>
                    <a:pt x="5205" y="6364"/>
                  </a:lnTo>
                  <a:cubicBezTo>
                    <a:pt x="4704" y="5530"/>
                    <a:pt x="4171" y="4696"/>
                    <a:pt x="3637" y="3895"/>
                  </a:cubicBezTo>
                  <a:cubicBezTo>
                    <a:pt x="3670" y="3795"/>
                    <a:pt x="3670" y="3695"/>
                    <a:pt x="3670" y="3562"/>
                  </a:cubicBezTo>
                  <a:cubicBezTo>
                    <a:pt x="3670" y="3428"/>
                    <a:pt x="3704" y="3261"/>
                    <a:pt x="3737" y="3095"/>
                  </a:cubicBezTo>
                  <a:cubicBezTo>
                    <a:pt x="3770" y="2761"/>
                    <a:pt x="3804" y="2394"/>
                    <a:pt x="3870" y="2060"/>
                  </a:cubicBezTo>
                  <a:cubicBezTo>
                    <a:pt x="3970" y="1393"/>
                    <a:pt x="4071" y="693"/>
                    <a:pt x="4237" y="26"/>
                  </a:cubicBezTo>
                  <a:cubicBezTo>
                    <a:pt x="4237" y="9"/>
                    <a:pt x="4229" y="1"/>
                    <a:pt x="42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2" name="Google Shape;2522;p50"/>
            <p:cNvSpPr/>
            <p:nvPr/>
          </p:nvSpPr>
          <p:spPr>
            <a:xfrm>
              <a:off x="4870746" y="3543114"/>
              <a:ext cx="72850" cy="10962"/>
            </a:xfrm>
            <a:custGeom>
              <a:avLst/>
              <a:gdLst/>
              <a:ahLst/>
              <a:cxnLst/>
              <a:rect l="l" t="t" r="r" b="b"/>
              <a:pathLst>
                <a:path w="3336" h="502" extrusionOk="0">
                  <a:moveTo>
                    <a:pt x="67" y="1"/>
                  </a:moveTo>
                  <a:cubicBezTo>
                    <a:pt x="34" y="1"/>
                    <a:pt x="0" y="34"/>
                    <a:pt x="67" y="67"/>
                  </a:cubicBezTo>
                  <a:cubicBezTo>
                    <a:pt x="601" y="134"/>
                    <a:pt x="1134" y="201"/>
                    <a:pt x="1701" y="268"/>
                  </a:cubicBezTo>
                  <a:cubicBezTo>
                    <a:pt x="1968" y="301"/>
                    <a:pt x="2202" y="334"/>
                    <a:pt x="2502" y="368"/>
                  </a:cubicBezTo>
                  <a:lnTo>
                    <a:pt x="2869" y="434"/>
                  </a:lnTo>
                  <a:cubicBezTo>
                    <a:pt x="2914" y="425"/>
                    <a:pt x="2956" y="421"/>
                    <a:pt x="2996" y="421"/>
                  </a:cubicBezTo>
                  <a:cubicBezTo>
                    <a:pt x="3107" y="421"/>
                    <a:pt x="3205" y="452"/>
                    <a:pt x="3303" y="501"/>
                  </a:cubicBezTo>
                  <a:cubicBezTo>
                    <a:pt x="3336" y="501"/>
                    <a:pt x="3336" y="468"/>
                    <a:pt x="3336" y="468"/>
                  </a:cubicBezTo>
                  <a:cubicBezTo>
                    <a:pt x="3269" y="401"/>
                    <a:pt x="3169" y="368"/>
                    <a:pt x="3069" y="368"/>
                  </a:cubicBezTo>
                  <a:lnTo>
                    <a:pt x="2635" y="301"/>
                  </a:lnTo>
                  <a:cubicBezTo>
                    <a:pt x="2335" y="268"/>
                    <a:pt x="2068" y="234"/>
                    <a:pt x="1801" y="201"/>
                  </a:cubicBezTo>
                  <a:cubicBezTo>
                    <a:pt x="1201" y="134"/>
                    <a:pt x="634" y="67"/>
                    <a:pt x="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3" name="Google Shape;2523;p50"/>
            <p:cNvSpPr/>
            <p:nvPr/>
          </p:nvSpPr>
          <p:spPr>
            <a:xfrm>
              <a:off x="4647834" y="3827934"/>
              <a:ext cx="394123" cy="378073"/>
            </a:xfrm>
            <a:custGeom>
              <a:avLst/>
              <a:gdLst/>
              <a:ahLst/>
              <a:cxnLst/>
              <a:rect l="l" t="t" r="r" b="b"/>
              <a:pathLst>
                <a:path w="18048" h="17313" extrusionOk="0">
                  <a:moveTo>
                    <a:pt x="1" y="0"/>
                  </a:moveTo>
                  <a:lnTo>
                    <a:pt x="234" y="4403"/>
                  </a:lnTo>
                  <a:lnTo>
                    <a:pt x="1035" y="17313"/>
                  </a:lnTo>
                  <a:lnTo>
                    <a:pt x="17013" y="17313"/>
                  </a:lnTo>
                  <a:lnTo>
                    <a:pt x="17780" y="4403"/>
                  </a:lnTo>
                  <a:lnTo>
                    <a:pt x="1804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4" name="Google Shape;2524;p50"/>
            <p:cNvSpPr/>
            <p:nvPr/>
          </p:nvSpPr>
          <p:spPr>
            <a:xfrm>
              <a:off x="4647834" y="3827934"/>
              <a:ext cx="394123" cy="96172"/>
            </a:xfrm>
            <a:custGeom>
              <a:avLst/>
              <a:gdLst/>
              <a:ahLst/>
              <a:cxnLst/>
              <a:rect l="l" t="t" r="r" b="b"/>
              <a:pathLst>
                <a:path w="18048" h="4404" extrusionOk="0">
                  <a:moveTo>
                    <a:pt x="1" y="0"/>
                  </a:moveTo>
                  <a:lnTo>
                    <a:pt x="234" y="4403"/>
                  </a:lnTo>
                  <a:lnTo>
                    <a:pt x="17780" y="4403"/>
                  </a:lnTo>
                  <a:lnTo>
                    <a:pt x="1804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5" name="Google Shape;2525;p50"/>
            <p:cNvSpPr/>
            <p:nvPr/>
          </p:nvSpPr>
          <p:spPr>
            <a:xfrm>
              <a:off x="4620887" y="3760916"/>
              <a:ext cx="448018" cy="95452"/>
            </a:xfrm>
            <a:custGeom>
              <a:avLst/>
              <a:gdLst/>
              <a:ahLst/>
              <a:cxnLst/>
              <a:rect l="l" t="t" r="r" b="b"/>
              <a:pathLst>
                <a:path w="20516" h="4371" extrusionOk="0">
                  <a:moveTo>
                    <a:pt x="1" y="0"/>
                  </a:moveTo>
                  <a:lnTo>
                    <a:pt x="1" y="4370"/>
                  </a:lnTo>
                  <a:lnTo>
                    <a:pt x="20515" y="4370"/>
                  </a:lnTo>
                  <a:lnTo>
                    <a:pt x="205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0" name="Google Shape;2530;p51"/>
          <p:cNvSpPr txBox="1">
            <a:spLocks noGrp="1"/>
          </p:cNvSpPr>
          <p:nvPr>
            <p:ph type="title"/>
          </p:nvPr>
        </p:nvSpPr>
        <p:spPr>
          <a:xfrm>
            <a:off x="4196221" y="851383"/>
            <a:ext cx="3888900" cy="66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Profile </a:t>
            </a:r>
            <a:endParaRPr dirty="0"/>
          </a:p>
        </p:txBody>
      </p:sp>
      <p:grpSp>
        <p:nvGrpSpPr>
          <p:cNvPr id="2536" name="Google Shape;2536;p51"/>
          <p:cNvGrpSpPr/>
          <p:nvPr/>
        </p:nvGrpSpPr>
        <p:grpSpPr>
          <a:xfrm>
            <a:off x="556477" y="670719"/>
            <a:ext cx="3112502" cy="3802056"/>
            <a:chOff x="556477" y="747119"/>
            <a:chExt cx="3112502" cy="3802056"/>
          </a:xfrm>
        </p:grpSpPr>
        <p:sp>
          <p:nvSpPr>
            <p:cNvPr id="2537" name="Google Shape;2537;p51"/>
            <p:cNvSpPr/>
            <p:nvPr/>
          </p:nvSpPr>
          <p:spPr>
            <a:xfrm>
              <a:off x="729221" y="927783"/>
              <a:ext cx="1489469" cy="1946947"/>
            </a:xfrm>
            <a:custGeom>
              <a:avLst/>
              <a:gdLst/>
              <a:ahLst/>
              <a:cxnLst/>
              <a:rect l="l" t="t" r="r" b="b"/>
              <a:pathLst>
                <a:path w="68750" h="89866" extrusionOk="0">
                  <a:moveTo>
                    <a:pt x="66948" y="1802"/>
                  </a:moveTo>
                  <a:lnTo>
                    <a:pt x="66948" y="88030"/>
                  </a:lnTo>
                  <a:lnTo>
                    <a:pt x="1835" y="88030"/>
                  </a:lnTo>
                  <a:lnTo>
                    <a:pt x="1835" y="1802"/>
                  </a:lnTo>
                  <a:close/>
                  <a:moveTo>
                    <a:pt x="0" y="1"/>
                  </a:moveTo>
                  <a:lnTo>
                    <a:pt x="0" y="89865"/>
                  </a:lnTo>
                  <a:lnTo>
                    <a:pt x="68749" y="89865"/>
                  </a:lnTo>
                  <a:lnTo>
                    <a:pt x="6874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8" name="Google Shape;2538;p51"/>
            <p:cNvSpPr/>
            <p:nvPr/>
          </p:nvSpPr>
          <p:spPr>
            <a:xfrm>
              <a:off x="1469969" y="976941"/>
              <a:ext cx="39040" cy="1877554"/>
            </a:xfrm>
            <a:custGeom>
              <a:avLst/>
              <a:gdLst/>
              <a:ahLst/>
              <a:cxnLst/>
              <a:rect l="l" t="t" r="r" b="b"/>
              <a:pathLst>
                <a:path w="1802" h="86663" extrusionOk="0">
                  <a:moveTo>
                    <a:pt x="0" y="0"/>
                  </a:moveTo>
                  <a:lnTo>
                    <a:pt x="0" y="86662"/>
                  </a:lnTo>
                  <a:lnTo>
                    <a:pt x="1802" y="86662"/>
                  </a:lnTo>
                  <a:lnTo>
                    <a:pt x="18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9" name="Google Shape;2539;p51"/>
            <p:cNvSpPr/>
            <p:nvPr/>
          </p:nvSpPr>
          <p:spPr>
            <a:xfrm>
              <a:off x="693799" y="1007294"/>
              <a:ext cx="1561028" cy="54942"/>
            </a:xfrm>
            <a:custGeom>
              <a:avLst/>
              <a:gdLst/>
              <a:ahLst/>
              <a:cxnLst/>
              <a:rect l="l" t="t" r="r" b="b"/>
              <a:pathLst>
                <a:path w="72053" h="2536" extrusionOk="0">
                  <a:moveTo>
                    <a:pt x="1" y="0"/>
                  </a:moveTo>
                  <a:lnTo>
                    <a:pt x="1" y="2535"/>
                  </a:lnTo>
                  <a:lnTo>
                    <a:pt x="72052" y="2535"/>
                  </a:lnTo>
                  <a:lnTo>
                    <a:pt x="720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0" name="Google Shape;2540;p51"/>
            <p:cNvSpPr/>
            <p:nvPr/>
          </p:nvSpPr>
          <p:spPr>
            <a:xfrm>
              <a:off x="693799" y="1068714"/>
              <a:ext cx="1561028" cy="54942"/>
            </a:xfrm>
            <a:custGeom>
              <a:avLst/>
              <a:gdLst/>
              <a:ahLst/>
              <a:cxnLst/>
              <a:rect l="l" t="t" r="r" b="b"/>
              <a:pathLst>
                <a:path w="72053" h="2536" extrusionOk="0">
                  <a:moveTo>
                    <a:pt x="1" y="0"/>
                  </a:moveTo>
                  <a:lnTo>
                    <a:pt x="1" y="2536"/>
                  </a:lnTo>
                  <a:lnTo>
                    <a:pt x="72052" y="2536"/>
                  </a:lnTo>
                  <a:lnTo>
                    <a:pt x="720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1" name="Google Shape;2541;p51"/>
            <p:cNvSpPr/>
            <p:nvPr/>
          </p:nvSpPr>
          <p:spPr>
            <a:xfrm>
              <a:off x="693799" y="1130134"/>
              <a:ext cx="1561028" cy="54942"/>
            </a:xfrm>
            <a:custGeom>
              <a:avLst/>
              <a:gdLst/>
              <a:ahLst/>
              <a:cxnLst/>
              <a:rect l="l" t="t" r="r" b="b"/>
              <a:pathLst>
                <a:path w="72053" h="2536" extrusionOk="0">
                  <a:moveTo>
                    <a:pt x="1" y="1"/>
                  </a:moveTo>
                  <a:lnTo>
                    <a:pt x="1" y="2536"/>
                  </a:lnTo>
                  <a:lnTo>
                    <a:pt x="72052" y="2536"/>
                  </a:lnTo>
                  <a:lnTo>
                    <a:pt x="720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2" name="Google Shape;2542;p51"/>
            <p:cNvSpPr/>
            <p:nvPr/>
          </p:nvSpPr>
          <p:spPr>
            <a:xfrm>
              <a:off x="693799" y="1191576"/>
              <a:ext cx="1561028" cy="54942"/>
            </a:xfrm>
            <a:custGeom>
              <a:avLst/>
              <a:gdLst/>
              <a:ahLst/>
              <a:cxnLst/>
              <a:rect l="l" t="t" r="r" b="b"/>
              <a:pathLst>
                <a:path w="72053" h="2536" extrusionOk="0">
                  <a:moveTo>
                    <a:pt x="1" y="0"/>
                  </a:moveTo>
                  <a:lnTo>
                    <a:pt x="1" y="2535"/>
                  </a:lnTo>
                  <a:lnTo>
                    <a:pt x="72052" y="2535"/>
                  </a:lnTo>
                  <a:lnTo>
                    <a:pt x="720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3" name="Google Shape;2543;p51"/>
            <p:cNvSpPr/>
            <p:nvPr/>
          </p:nvSpPr>
          <p:spPr>
            <a:xfrm>
              <a:off x="693799" y="1252996"/>
              <a:ext cx="1561028" cy="54942"/>
            </a:xfrm>
            <a:custGeom>
              <a:avLst/>
              <a:gdLst/>
              <a:ahLst/>
              <a:cxnLst/>
              <a:rect l="l" t="t" r="r" b="b"/>
              <a:pathLst>
                <a:path w="72053" h="2536" extrusionOk="0">
                  <a:moveTo>
                    <a:pt x="1" y="1"/>
                  </a:moveTo>
                  <a:lnTo>
                    <a:pt x="1" y="2536"/>
                  </a:lnTo>
                  <a:lnTo>
                    <a:pt x="72052" y="2536"/>
                  </a:lnTo>
                  <a:lnTo>
                    <a:pt x="720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4" name="Google Shape;2544;p51"/>
            <p:cNvSpPr/>
            <p:nvPr/>
          </p:nvSpPr>
          <p:spPr>
            <a:xfrm>
              <a:off x="693799" y="1315153"/>
              <a:ext cx="1561028" cy="54227"/>
            </a:xfrm>
            <a:custGeom>
              <a:avLst/>
              <a:gdLst/>
              <a:ahLst/>
              <a:cxnLst/>
              <a:rect l="l" t="t" r="r" b="b"/>
              <a:pathLst>
                <a:path w="72053" h="2503" extrusionOk="0">
                  <a:moveTo>
                    <a:pt x="1" y="0"/>
                  </a:moveTo>
                  <a:lnTo>
                    <a:pt x="1" y="2502"/>
                  </a:lnTo>
                  <a:lnTo>
                    <a:pt x="72052" y="2502"/>
                  </a:lnTo>
                  <a:lnTo>
                    <a:pt x="720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5" name="Google Shape;2545;p51"/>
            <p:cNvSpPr/>
            <p:nvPr/>
          </p:nvSpPr>
          <p:spPr>
            <a:xfrm>
              <a:off x="693799" y="1376574"/>
              <a:ext cx="1561028" cy="54227"/>
            </a:xfrm>
            <a:custGeom>
              <a:avLst/>
              <a:gdLst/>
              <a:ahLst/>
              <a:cxnLst/>
              <a:rect l="l" t="t" r="r" b="b"/>
              <a:pathLst>
                <a:path w="72053" h="2503" extrusionOk="0">
                  <a:moveTo>
                    <a:pt x="1" y="1"/>
                  </a:moveTo>
                  <a:lnTo>
                    <a:pt x="1" y="2502"/>
                  </a:lnTo>
                  <a:lnTo>
                    <a:pt x="72052" y="2502"/>
                  </a:lnTo>
                  <a:lnTo>
                    <a:pt x="720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6" name="Google Shape;2546;p51"/>
            <p:cNvSpPr/>
            <p:nvPr/>
          </p:nvSpPr>
          <p:spPr>
            <a:xfrm>
              <a:off x="693799" y="1437994"/>
              <a:ext cx="1561028" cy="54227"/>
            </a:xfrm>
            <a:custGeom>
              <a:avLst/>
              <a:gdLst/>
              <a:ahLst/>
              <a:cxnLst/>
              <a:rect l="l" t="t" r="r" b="b"/>
              <a:pathLst>
                <a:path w="72053" h="2503" extrusionOk="0">
                  <a:moveTo>
                    <a:pt x="1" y="1"/>
                  </a:moveTo>
                  <a:lnTo>
                    <a:pt x="1" y="2503"/>
                  </a:lnTo>
                  <a:lnTo>
                    <a:pt x="72052" y="2503"/>
                  </a:lnTo>
                  <a:lnTo>
                    <a:pt x="7205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7" name="Google Shape;2547;p51"/>
            <p:cNvSpPr/>
            <p:nvPr/>
          </p:nvSpPr>
          <p:spPr>
            <a:xfrm>
              <a:off x="693799" y="1499436"/>
              <a:ext cx="1561028" cy="54942"/>
            </a:xfrm>
            <a:custGeom>
              <a:avLst/>
              <a:gdLst/>
              <a:ahLst/>
              <a:cxnLst/>
              <a:rect l="l" t="t" r="r" b="b"/>
              <a:pathLst>
                <a:path w="72053" h="2536" extrusionOk="0">
                  <a:moveTo>
                    <a:pt x="1" y="0"/>
                  </a:moveTo>
                  <a:lnTo>
                    <a:pt x="1" y="2535"/>
                  </a:lnTo>
                  <a:lnTo>
                    <a:pt x="72052" y="2535"/>
                  </a:lnTo>
                  <a:lnTo>
                    <a:pt x="720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8" name="Google Shape;2548;p51"/>
            <p:cNvSpPr/>
            <p:nvPr/>
          </p:nvSpPr>
          <p:spPr>
            <a:xfrm>
              <a:off x="810162" y="995725"/>
              <a:ext cx="10139" cy="1261098"/>
            </a:xfrm>
            <a:custGeom>
              <a:avLst/>
              <a:gdLst/>
              <a:ahLst/>
              <a:cxnLst/>
              <a:rect l="l" t="t" r="r" b="b"/>
              <a:pathLst>
                <a:path w="468" h="58209" extrusionOk="0">
                  <a:moveTo>
                    <a:pt x="0" y="0"/>
                  </a:moveTo>
                  <a:lnTo>
                    <a:pt x="0" y="58209"/>
                  </a:lnTo>
                  <a:lnTo>
                    <a:pt x="467" y="58209"/>
                  </a:lnTo>
                  <a:lnTo>
                    <a:pt x="46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9" name="Google Shape;2549;p51"/>
            <p:cNvSpPr/>
            <p:nvPr/>
          </p:nvSpPr>
          <p:spPr>
            <a:xfrm>
              <a:off x="797878" y="2252468"/>
              <a:ext cx="34707" cy="49894"/>
            </a:xfrm>
            <a:custGeom>
              <a:avLst/>
              <a:gdLst/>
              <a:ahLst/>
              <a:cxnLst/>
              <a:rect l="l" t="t" r="r" b="b"/>
              <a:pathLst>
                <a:path w="1602" h="2303" extrusionOk="0">
                  <a:moveTo>
                    <a:pt x="401" y="1"/>
                  </a:moveTo>
                  <a:lnTo>
                    <a:pt x="0" y="2302"/>
                  </a:lnTo>
                  <a:lnTo>
                    <a:pt x="1601" y="2302"/>
                  </a:lnTo>
                  <a:lnTo>
                    <a:pt x="12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0" name="Google Shape;2550;p51"/>
            <p:cNvSpPr/>
            <p:nvPr/>
          </p:nvSpPr>
          <p:spPr>
            <a:xfrm>
              <a:off x="774739" y="995725"/>
              <a:ext cx="10139" cy="1824063"/>
            </a:xfrm>
            <a:custGeom>
              <a:avLst/>
              <a:gdLst/>
              <a:ahLst/>
              <a:cxnLst/>
              <a:rect l="l" t="t" r="r" b="b"/>
              <a:pathLst>
                <a:path w="468" h="84194" extrusionOk="0">
                  <a:moveTo>
                    <a:pt x="1" y="0"/>
                  </a:moveTo>
                  <a:lnTo>
                    <a:pt x="1" y="84194"/>
                  </a:lnTo>
                  <a:lnTo>
                    <a:pt x="468" y="84194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1" name="Google Shape;2551;p51"/>
            <p:cNvSpPr/>
            <p:nvPr/>
          </p:nvSpPr>
          <p:spPr>
            <a:xfrm>
              <a:off x="762455" y="2806767"/>
              <a:ext cx="34707" cy="49894"/>
            </a:xfrm>
            <a:custGeom>
              <a:avLst/>
              <a:gdLst/>
              <a:ahLst/>
              <a:cxnLst/>
              <a:rect l="l" t="t" r="r" b="b"/>
              <a:pathLst>
                <a:path w="1602" h="2303" extrusionOk="0">
                  <a:moveTo>
                    <a:pt x="401" y="1"/>
                  </a:moveTo>
                  <a:lnTo>
                    <a:pt x="1" y="2302"/>
                  </a:lnTo>
                  <a:lnTo>
                    <a:pt x="1602" y="2302"/>
                  </a:lnTo>
                  <a:lnTo>
                    <a:pt x="120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2" name="Google Shape;2552;p51"/>
            <p:cNvSpPr/>
            <p:nvPr/>
          </p:nvSpPr>
          <p:spPr>
            <a:xfrm>
              <a:off x="633094" y="919832"/>
              <a:ext cx="1682439" cy="114933"/>
            </a:xfrm>
            <a:custGeom>
              <a:avLst/>
              <a:gdLst/>
              <a:ahLst/>
              <a:cxnLst/>
              <a:rect l="l" t="t" r="r" b="b"/>
              <a:pathLst>
                <a:path w="77657" h="5305" extrusionOk="0">
                  <a:moveTo>
                    <a:pt x="1" y="1"/>
                  </a:moveTo>
                  <a:lnTo>
                    <a:pt x="1" y="5305"/>
                  </a:lnTo>
                  <a:lnTo>
                    <a:pt x="77656" y="5305"/>
                  </a:lnTo>
                  <a:lnTo>
                    <a:pt x="776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3" name="Google Shape;2553;p51"/>
            <p:cNvSpPr/>
            <p:nvPr/>
          </p:nvSpPr>
          <p:spPr>
            <a:xfrm>
              <a:off x="755241" y="3347330"/>
              <a:ext cx="239225" cy="101197"/>
            </a:xfrm>
            <a:custGeom>
              <a:avLst/>
              <a:gdLst/>
              <a:ahLst/>
              <a:cxnLst/>
              <a:rect l="l" t="t" r="r" b="b"/>
              <a:pathLst>
                <a:path w="11042" h="4671" extrusionOk="0">
                  <a:moveTo>
                    <a:pt x="0" y="1"/>
                  </a:moveTo>
                  <a:lnTo>
                    <a:pt x="0" y="4671"/>
                  </a:lnTo>
                  <a:lnTo>
                    <a:pt x="11041" y="4671"/>
                  </a:lnTo>
                  <a:lnTo>
                    <a:pt x="1104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4" name="Google Shape;2554;p51"/>
            <p:cNvSpPr/>
            <p:nvPr/>
          </p:nvSpPr>
          <p:spPr>
            <a:xfrm>
              <a:off x="621546" y="747119"/>
              <a:ext cx="239225" cy="100482"/>
            </a:xfrm>
            <a:custGeom>
              <a:avLst/>
              <a:gdLst/>
              <a:ahLst/>
              <a:cxnLst/>
              <a:rect l="l" t="t" r="r" b="b"/>
              <a:pathLst>
                <a:path w="11042" h="4638" extrusionOk="0">
                  <a:moveTo>
                    <a:pt x="0" y="0"/>
                  </a:moveTo>
                  <a:lnTo>
                    <a:pt x="0" y="4637"/>
                  </a:lnTo>
                  <a:lnTo>
                    <a:pt x="11041" y="4637"/>
                  </a:lnTo>
                  <a:lnTo>
                    <a:pt x="1104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5" name="Google Shape;2555;p51"/>
            <p:cNvSpPr/>
            <p:nvPr/>
          </p:nvSpPr>
          <p:spPr>
            <a:xfrm>
              <a:off x="2571331" y="1398260"/>
              <a:ext cx="239225" cy="101197"/>
            </a:xfrm>
            <a:custGeom>
              <a:avLst/>
              <a:gdLst/>
              <a:ahLst/>
              <a:cxnLst/>
              <a:rect l="l" t="t" r="r" b="b"/>
              <a:pathLst>
                <a:path w="11042" h="4671" extrusionOk="0">
                  <a:moveTo>
                    <a:pt x="1" y="0"/>
                  </a:moveTo>
                  <a:lnTo>
                    <a:pt x="1" y="4670"/>
                  </a:lnTo>
                  <a:lnTo>
                    <a:pt x="11042" y="4670"/>
                  </a:lnTo>
                  <a:lnTo>
                    <a:pt x="1104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6" name="Google Shape;2556;p51"/>
            <p:cNvSpPr/>
            <p:nvPr/>
          </p:nvSpPr>
          <p:spPr>
            <a:xfrm>
              <a:off x="2437636" y="1271065"/>
              <a:ext cx="239225" cy="101197"/>
            </a:xfrm>
            <a:custGeom>
              <a:avLst/>
              <a:gdLst/>
              <a:ahLst/>
              <a:cxnLst/>
              <a:rect l="l" t="t" r="r" b="b"/>
              <a:pathLst>
                <a:path w="11042" h="4671" extrusionOk="0">
                  <a:moveTo>
                    <a:pt x="1" y="0"/>
                  </a:moveTo>
                  <a:lnTo>
                    <a:pt x="1" y="4670"/>
                  </a:lnTo>
                  <a:lnTo>
                    <a:pt x="11042" y="4670"/>
                  </a:lnTo>
                  <a:lnTo>
                    <a:pt x="1104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7" name="Google Shape;2557;p51"/>
            <p:cNvSpPr/>
            <p:nvPr/>
          </p:nvSpPr>
          <p:spPr>
            <a:xfrm>
              <a:off x="556477" y="3987655"/>
              <a:ext cx="3045887" cy="12900"/>
            </a:xfrm>
            <a:custGeom>
              <a:avLst/>
              <a:gdLst/>
              <a:ahLst/>
              <a:cxnLst/>
              <a:rect l="l" t="t" r="r" b="b"/>
              <a:pathLst>
                <a:path w="177862" h="401" extrusionOk="0">
                  <a:moveTo>
                    <a:pt x="88931" y="0"/>
                  </a:moveTo>
                  <a:lnTo>
                    <a:pt x="44466" y="67"/>
                  </a:lnTo>
                  <a:lnTo>
                    <a:pt x="22217" y="100"/>
                  </a:lnTo>
                  <a:lnTo>
                    <a:pt x="1" y="200"/>
                  </a:lnTo>
                  <a:lnTo>
                    <a:pt x="22217" y="300"/>
                  </a:lnTo>
                  <a:lnTo>
                    <a:pt x="44466" y="334"/>
                  </a:lnTo>
                  <a:lnTo>
                    <a:pt x="88931" y="401"/>
                  </a:lnTo>
                  <a:lnTo>
                    <a:pt x="133396" y="334"/>
                  </a:lnTo>
                  <a:lnTo>
                    <a:pt x="155645" y="300"/>
                  </a:lnTo>
                  <a:lnTo>
                    <a:pt x="177861" y="200"/>
                  </a:lnTo>
                  <a:lnTo>
                    <a:pt x="155645" y="100"/>
                  </a:lnTo>
                  <a:lnTo>
                    <a:pt x="133396" y="67"/>
                  </a:lnTo>
                  <a:lnTo>
                    <a:pt x="8893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8" name="Google Shape;2558;p51"/>
            <p:cNvSpPr/>
            <p:nvPr/>
          </p:nvSpPr>
          <p:spPr>
            <a:xfrm>
              <a:off x="556486" y="4197205"/>
              <a:ext cx="2266354" cy="351970"/>
            </a:xfrm>
            <a:custGeom>
              <a:avLst/>
              <a:gdLst/>
              <a:ahLst/>
              <a:cxnLst/>
              <a:rect l="l" t="t" r="r" b="b"/>
              <a:pathLst>
                <a:path w="104609" h="16246" extrusionOk="0">
                  <a:moveTo>
                    <a:pt x="52305" y="1"/>
                  </a:moveTo>
                  <a:cubicBezTo>
                    <a:pt x="23418" y="1"/>
                    <a:pt x="1" y="3637"/>
                    <a:pt x="1" y="8107"/>
                  </a:cubicBezTo>
                  <a:cubicBezTo>
                    <a:pt x="1" y="12610"/>
                    <a:pt x="23418" y="16246"/>
                    <a:pt x="52305" y="16246"/>
                  </a:cubicBezTo>
                  <a:cubicBezTo>
                    <a:pt x="81192" y="16246"/>
                    <a:pt x="104609" y="12610"/>
                    <a:pt x="104609" y="8107"/>
                  </a:cubicBezTo>
                  <a:cubicBezTo>
                    <a:pt x="104609" y="3637"/>
                    <a:pt x="81192" y="1"/>
                    <a:pt x="523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9" name="Google Shape;2559;p51"/>
            <p:cNvSpPr/>
            <p:nvPr/>
          </p:nvSpPr>
          <p:spPr>
            <a:xfrm>
              <a:off x="1350183" y="1943330"/>
              <a:ext cx="528279" cy="400564"/>
            </a:xfrm>
            <a:custGeom>
              <a:avLst/>
              <a:gdLst/>
              <a:ahLst/>
              <a:cxnLst/>
              <a:rect l="l" t="t" r="r" b="b"/>
              <a:pathLst>
                <a:path w="24384" h="18489" extrusionOk="0">
                  <a:moveTo>
                    <a:pt x="918" y="1"/>
                  </a:moveTo>
                  <a:cubicBezTo>
                    <a:pt x="167" y="1"/>
                    <a:pt x="0" y="1035"/>
                    <a:pt x="159" y="2161"/>
                  </a:cubicBezTo>
                  <a:cubicBezTo>
                    <a:pt x="759" y="6764"/>
                    <a:pt x="4195" y="17705"/>
                    <a:pt x="6764" y="18406"/>
                  </a:cubicBezTo>
                  <a:cubicBezTo>
                    <a:pt x="6975" y="18462"/>
                    <a:pt x="7251" y="18489"/>
                    <a:pt x="7579" y="18489"/>
                  </a:cubicBezTo>
                  <a:cubicBezTo>
                    <a:pt x="10933" y="18489"/>
                    <a:pt x="19758" y="15720"/>
                    <a:pt x="20974" y="13836"/>
                  </a:cubicBezTo>
                  <a:cubicBezTo>
                    <a:pt x="21687" y="12766"/>
                    <a:pt x="24383" y="3069"/>
                    <a:pt x="23374" y="3069"/>
                  </a:cubicBezTo>
                  <a:cubicBezTo>
                    <a:pt x="23344" y="3069"/>
                    <a:pt x="23311" y="3078"/>
                    <a:pt x="23275" y="3095"/>
                  </a:cubicBezTo>
                  <a:cubicBezTo>
                    <a:pt x="21688" y="3889"/>
                    <a:pt x="9996" y="9768"/>
                    <a:pt x="9314" y="9768"/>
                  </a:cubicBezTo>
                  <a:cubicBezTo>
                    <a:pt x="9308" y="9768"/>
                    <a:pt x="9303" y="9767"/>
                    <a:pt x="9299" y="9766"/>
                  </a:cubicBezTo>
                  <a:cubicBezTo>
                    <a:pt x="8265" y="9499"/>
                    <a:pt x="6263" y="5430"/>
                    <a:pt x="4529" y="3162"/>
                  </a:cubicBezTo>
                  <a:cubicBezTo>
                    <a:pt x="2732" y="829"/>
                    <a:pt x="1591" y="1"/>
                    <a:pt x="91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0" name="Google Shape;2560;p51"/>
            <p:cNvSpPr/>
            <p:nvPr/>
          </p:nvSpPr>
          <p:spPr>
            <a:xfrm>
              <a:off x="1344529" y="1931718"/>
              <a:ext cx="163766" cy="264400"/>
            </a:xfrm>
            <a:custGeom>
              <a:avLst/>
              <a:gdLst/>
              <a:ahLst/>
              <a:cxnLst/>
              <a:rect l="l" t="t" r="r" b="b"/>
              <a:pathLst>
                <a:path w="7559" h="12204" extrusionOk="0">
                  <a:moveTo>
                    <a:pt x="984" y="1"/>
                  </a:moveTo>
                  <a:cubicBezTo>
                    <a:pt x="308" y="1"/>
                    <a:pt x="0" y="704"/>
                    <a:pt x="86" y="1896"/>
                  </a:cubicBezTo>
                  <a:cubicBezTo>
                    <a:pt x="286" y="5165"/>
                    <a:pt x="2188" y="12204"/>
                    <a:pt x="2188" y="12204"/>
                  </a:cubicBezTo>
                  <a:lnTo>
                    <a:pt x="7558" y="7267"/>
                  </a:lnTo>
                  <a:cubicBezTo>
                    <a:pt x="4378" y="2064"/>
                    <a:pt x="2142" y="1"/>
                    <a:pt x="9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1" name="Google Shape;2561;p51"/>
            <p:cNvSpPr/>
            <p:nvPr/>
          </p:nvSpPr>
          <p:spPr>
            <a:xfrm>
              <a:off x="656232" y="2933247"/>
              <a:ext cx="375086" cy="293322"/>
            </a:xfrm>
            <a:custGeom>
              <a:avLst/>
              <a:gdLst/>
              <a:ahLst/>
              <a:cxnLst/>
              <a:rect l="l" t="t" r="r" b="b"/>
              <a:pathLst>
                <a:path w="17313" h="13539" extrusionOk="0">
                  <a:moveTo>
                    <a:pt x="7072" y="0"/>
                  </a:moveTo>
                  <a:cubicBezTo>
                    <a:pt x="7072" y="0"/>
                    <a:pt x="0" y="7972"/>
                    <a:pt x="5838" y="12342"/>
                  </a:cubicBezTo>
                  <a:cubicBezTo>
                    <a:pt x="6971" y="13195"/>
                    <a:pt x="8099" y="13539"/>
                    <a:pt x="9181" y="13539"/>
                  </a:cubicBezTo>
                  <a:cubicBezTo>
                    <a:pt x="13640" y="13539"/>
                    <a:pt x="17313" y="7706"/>
                    <a:pt x="17313" y="7706"/>
                  </a:cubicBezTo>
                  <a:lnTo>
                    <a:pt x="707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2" name="Google Shape;2562;p51"/>
            <p:cNvSpPr/>
            <p:nvPr/>
          </p:nvSpPr>
          <p:spPr>
            <a:xfrm>
              <a:off x="803662" y="1644700"/>
              <a:ext cx="1196060" cy="1462734"/>
            </a:xfrm>
            <a:custGeom>
              <a:avLst/>
              <a:gdLst/>
              <a:ahLst/>
              <a:cxnLst/>
              <a:rect l="l" t="t" r="r" b="b"/>
              <a:pathLst>
                <a:path w="55207" h="67516" extrusionOk="0">
                  <a:moveTo>
                    <a:pt x="44932" y="0"/>
                  </a:moveTo>
                  <a:lnTo>
                    <a:pt x="0" y="59810"/>
                  </a:lnTo>
                  <a:lnTo>
                    <a:pt x="10274" y="67515"/>
                  </a:lnTo>
                  <a:lnTo>
                    <a:pt x="55206" y="7706"/>
                  </a:lnTo>
                  <a:lnTo>
                    <a:pt x="44932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3" name="Google Shape;2563;p51"/>
            <p:cNvSpPr/>
            <p:nvPr/>
          </p:nvSpPr>
          <p:spPr>
            <a:xfrm>
              <a:off x="803662" y="1644700"/>
              <a:ext cx="1196060" cy="1462734"/>
            </a:xfrm>
            <a:custGeom>
              <a:avLst/>
              <a:gdLst/>
              <a:ahLst/>
              <a:cxnLst/>
              <a:rect l="l" t="t" r="r" b="b"/>
              <a:pathLst>
                <a:path w="55207" h="67516" extrusionOk="0">
                  <a:moveTo>
                    <a:pt x="44932" y="0"/>
                  </a:moveTo>
                  <a:lnTo>
                    <a:pt x="0" y="59810"/>
                  </a:lnTo>
                  <a:lnTo>
                    <a:pt x="10274" y="67515"/>
                  </a:lnTo>
                  <a:lnTo>
                    <a:pt x="55206" y="7706"/>
                  </a:lnTo>
                  <a:lnTo>
                    <a:pt x="449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4" name="Google Shape;2564;p51"/>
            <p:cNvSpPr/>
            <p:nvPr/>
          </p:nvSpPr>
          <p:spPr>
            <a:xfrm>
              <a:off x="779809" y="2881923"/>
              <a:ext cx="298479" cy="246461"/>
            </a:xfrm>
            <a:custGeom>
              <a:avLst/>
              <a:gdLst/>
              <a:ahLst/>
              <a:cxnLst/>
              <a:rect l="l" t="t" r="r" b="b"/>
              <a:pathLst>
                <a:path w="13777" h="11376" extrusionOk="0">
                  <a:moveTo>
                    <a:pt x="1802" y="1"/>
                  </a:moveTo>
                  <a:lnTo>
                    <a:pt x="0" y="2369"/>
                  </a:lnTo>
                  <a:lnTo>
                    <a:pt x="11976" y="11375"/>
                  </a:lnTo>
                  <a:lnTo>
                    <a:pt x="13777" y="9007"/>
                  </a:lnTo>
                  <a:lnTo>
                    <a:pt x="180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5" name="Google Shape;2565;p51"/>
            <p:cNvSpPr/>
            <p:nvPr/>
          </p:nvSpPr>
          <p:spPr>
            <a:xfrm>
              <a:off x="822446" y="2824836"/>
              <a:ext cx="298479" cy="246461"/>
            </a:xfrm>
            <a:custGeom>
              <a:avLst/>
              <a:gdLst/>
              <a:ahLst/>
              <a:cxnLst/>
              <a:rect l="l" t="t" r="r" b="b"/>
              <a:pathLst>
                <a:path w="13777" h="11376" extrusionOk="0">
                  <a:moveTo>
                    <a:pt x="1802" y="0"/>
                  </a:moveTo>
                  <a:lnTo>
                    <a:pt x="0" y="2402"/>
                  </a:lnTo>
                  <a:lnTo>
                    <a:pt x="11976" y="11375"/>
                  </a:lnTo>
                  <a:lnTo>
                    <a:pt x="13777" y="9007"/>
                  </a:lnTo>
                  <a:lnTo>
                    <a:pt x="180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6" name="Google Shape;2566;p51"/>
            <p:cNvSpPr/>
            <p:nvPr/>
          </p:nvSpPr>
          <p:spPr>
            <a:xfrm>
              <a:off x="1775662" y="1515338"/>
              <a:ext cx="272481" cy="312214"/>
            </a:xfrm>
            <a:custGeom>
              <a:avLst/>
              <a:gdLst/>
              <a:ahLst/>
              <a:cxnLst/>
              <a:rect l="l" t="t" r="r" b="b"/>
              <a:pathLst>
                <a:path w="12577" h="14411" extrusionOk="0">
                  <a:moveTo>
                    <a:pt x="12576" y="0"/>
                  </a:moveTo>
                  <a:lnTo>
                    <a:pt x="9474" y="1501"/>
                  </a:lnTo>
                  <a:lnTo>
                    <a:pt x="67" y="5971"/>
                  </a:lnTo>
                  <a:cubicBezTo>
                    <a:pt x="101" y="6004"/>
                    <a:pt x="0" y="8239"/>
                    <a:pt x="0" y="8239"/>
                  </a:cubicBezTo>
                  <a:lnTo>
                    <a:pt x="2135" y="7506"/>
                  </a:lnTo>
                  <a:lnTo>
                    <a:pt x="2135" y="7506"/>
                  </a:lnTo>
                  <a:cubicBezTo>
                    <a:pt x="2135" y="7572"/>
                    <a:pt x="2069" y="9774"/>
                    <a:pt x="2069" y="9774"/>
                  </a:cubicBezTo>
                  <a:lnTo>
                    <a:pt x="4203" y="9073"/>
                  </a:lnTo>
                  <a:lnTo>
                    <a:pt x="4203" y="9073"/>
                  </a:lnTo>
                  <a:cubicBezTo>
                    <a:pt x="4203" y="9107"/>
                    <a:pt x="4103" y="11342"/>
                    <a:pt x="4103" y="11342"/>
                  </a:cubicBezTo>
                  <a:lnTo>
                    <a:pt x="6238" y="10608"/>
                  </a:lnTo>
                  <a:lnTo>
                    <a:pt x="6238" y="10608"/>
                  </a:lnTo>
                  <a:cubicBezTo>
                    <a:pt x="6272" y="10641"/>
                    <a:pt x="6138" y="12843"/>
                    <a:pt x="6138" y="12843"/>
                  </a:cubicBezTo>
                  <a:lnTo>
                    <a:pt x="8306" y="12142"/>
                  </a:lnTo>
                  <a:lnTo>
                    <a:pt x="8306" y="12142"/>
                  </a:lnTo>
                  <a:cubicBezTo>
                    <a:pt x="8306" y="12176"/>
                    <a:pt x="8206" y="14411"/>
                    <a:pt x="8206" y="14411"/>
                  </a:cubicBezTo>
                  <a:lnTo>
                    <a:pt x="10375" y="13710"/>
                  </a:lnTo>
                  <a:lnTo>
                    <a:pt x="12042" y="3403"/>
                  </a:lnTo>
                  <a:lnTo>
                    <a:pt x="1257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7" name="Google Shape;2567;p51"/>
            <p:cNvSpPr/>
            <p:nvPr/>
          </p:nvSpPr>
          <p:spPr>
            <a:xfrm>
              <a:off x="1980895" y="1515338"/>
              <a:ext cx="67248" cy="73726"/>
            </a:xfrm>
            <a:custGeom>
              <a:avLst/>
              <a:gdLst/>
              <a:ahLst/>
              <a:cxnLst/>
              <a:rect l="l" t="t" r="r" b="b"/>
              <a:pathLst>
                <a:path w="3104" h="3403" extrusionOk="0">
                  <a:moveTo>
                    <a:pt x="3103" y="0"/>
                  </a:moveTo>
                  <a:lnTo>
                    <a:pt x="1" y="1501"/>
                  </a:lnTo>
                  <a:lnTo>
                    <a:pt x="2569" y="3403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8" name="Google Shape;2568;p51"/>
            <p:cNvSpPr/>
            <p:nvPr/>
          </p:nvSpPr>
          <p:spPr>
            <a:xfrm>
              <a:off x="1122354" y="1883188"/>
              <a:ext cx="740770" cy="986472"/>
            </a:xfrm>
            <a:custGeom>
              <a:avLst/>
              <a:gdLst/>
              <a:ahLst/>
              <a:cxnLst/>
              <a:rect l="l" t="t" r="r" b="b"/>
              <a:pathLst>
                <a:path w="34192" h="45533" extrusionOk="0">
                  <a:moveTo>
                    <a:pt x="34192" y="0"/>
                  </a:moveTo>
                  <a:lnTo>
                    <a:pt x="29855" y="5637"/>
                  </a:lnTo>
                  <a:lnTo>
                    <a:pt x="25552" y="11275"/>
                  </a:lnTo>
                  <a:lnTo>
                    <a:pt x="16946" y="22650"/>
                  </a:lnTo>
                  <a:lnTo>
                    <a:pt x="8407" y="34058"/>
                  </a:lnTo>
                  <a:cubicBezTo>
                    <a:pt x="5605" y="37860"/>
                    <a:pt x="2769" y="41697"/>
                    <a:pt x="1" y="45533"/>
                  </a:cubicBezTo>
                  <a:cubicBezTo>
                    <a:pt x="2903" y="41763"/>
                    <a:pt x="5805" y="38027"/>
                    <a:pt x="8673" y="34258"/>
                  </a:cubicBezTo>
                  <a:lnTo>
                    <a:pt x="17280" y="22883"/>
                  </a:lnTo>
                  <a:lnTo>
                    <a:pt x="25786" y="11475"/>
                  </a:lnTo>
                  <a:lnTo>
                    <a:pt x="30022" y="5771"/>
                  </a:lnTo>
                  <a:lnTo>
                    <a:pt x="341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9" name="Google Shape;2569;p51"/>
            <p:cNvSpPr/>
            <p:nvPr/>
          </p:nvSpPr>
          <p:spPr>
            <a:xfrm>
              <a:off x="1060197" y="1844148"/>
              <a:ext cx="741506" cy="986494"/>
            </a:xfrm>
            <a:custGeom>
              <a:avLst/>
              <a:gdLst/>
              <a:ahLst/>
              <a:cxnLst/>
              <a:rect l="l" t="t" r="r" b="b"/>
              <a:pathLst>
                <a:path w="34226" h="45534" extrusionOk="0">
                  <a:moveTo>
                    <a:pt x="34225" y="1"/>
                  </a:moveTo>
                  <a:lnTo>
                    <a:pt x="29856" y="5638"/>
                  </a:lnTo>
                  <a:lnTo>
                    <a:pt x="25552" y="11275"/>
                  </a:lnTo>
                  <a:lnTo>
                    <a:pt x="16946" y="22650"/>
                  </a:lnTo>
                  <a:lnTo>
                    <a:pt x="8440" y="34058"/>
                  </a:lnTo>
                  <a:cubicBezTo>
                    <a:pt x="5605" y="37861"/>
                    <a:pt x="2803" y="41697"/>
                    <a:pt x="1" y="45533"/>
                  </a:cubicBezTo>
                  <a:cubicBezTo>
                    <a:pt x="2936" y="41797"/>
                    <a:pt x="5805" y="38028"/>
                    <a:pt x="8707" y="34259"/>
                  </a:cubicBezTo>
                  <a:lnTo>
                    <a:pt x="17280" y="22917"/>
                  </a:lnTo>
                  <a:lnTo>
                    <a:pt x="25786" y="11509"/>
                  </a:lnTo>
                  <a:lnTo>
                    <a:pt x="30022" y="5772"/>
                  </a:lnTo>
                  <a:lnTo>
                    <a:pt x="3422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0" name="Google Shape;2570;p51"/>
            <p:cNvSpPr/>
            <p:nvPr/>
          </p:nvSpPr>
          <p:spPr>
            <a:xfrm>
              <a:off x="998777" y="1805129"/>
              <a:ext cx="741485" cy="986494"/>
            </a:xfrm>
            <a:custGeom>
              <a:avLst/>
              <a:gdLst/>
              <a:ahLst/>
              <a:cxnLst/>
              <a:rect l="l" t="t" r="r" b="b"/>
              <a:pathLst>
                <a:path w="34225" h="45534" extrusionOk="0">
                  <a:moveTo>
                    <a:pt x="34225" y="0"/>
                  </a:moveTo>
                  <a:lnTo>
                    <a:pt x="29855" y="5604"/>
                  </a:lnTo>
                  <a:lnTo>
                    <a:pt x="25519" y="11275"/>
                  </a:lnTo>
                  <a:lnTo>
                    <a:pt x="16946" y="22617"/>
                  </a:lnTo>
                  <a:lnTo>
                    <a:pt x="8407" y="34025"/>
                  </a:lnTo>
                  <a:cubicBezTo>
                    <a:pt x="5605" y="37861"/>
                    <a:pt x="2769" y="41664"/>
                    <a:pt x="1" y="45533"/>
                  </a:cubicBezTo>
                  <a:cubicBezTo>
                    <a:pt x="2903" y="41797"/>
                    <a:pt x="5805" y="38028"/>
                    <a:pt x="8673" y="34258"/>
                  </a:cubicBezTo>
                  <a:lnTo>
                    <a:pt x="17280" y="22883"/>
                  </a:lnTo>
                  <a:lnTo>
                    <a:pt x="25786" y="11475"/>
                  </a:lnTo>
                  <a:lnTo>
                    <a:pt x="30022" y="5738"/>
                  </a:lnTo>
                  <a:lnTo>
                    <a:pt x="3422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1" name="Google Shape;2571;p51"/>
            <p:cNvSpPr/>
            <p:nvPr/>
          </p:nvSpPr>
          <p:spPr>
            <a:xfrm>
              <a:off x="1650634" y="1998099"/>
              <a:ext cx="250794" cy="288274"/>
            </a:xfrm>
            <a:custGeom>
              <a:avLst/>
              <a:gdLst/>
              <a:ahLst/>
              <a:cxnLst/>
              <a:rect l="l" t="t" r="r" b="b"/>
              <a:pathLst>
                <a:path w="11576" h="13306" extrusionOk="0">
                  <a:moveTo>
                    <a:pt x="4190" y="1"/>
                  </a:moveTo>
                  <a:cubicBezTo>
                    <a:pt x="3926" y="1"/>
                    <a:pt x="3683" y="116"/>
                    <a:pt x="3470" y="400"/>
                  </a:cubicBezTo>
                  <a:cubicBezTo>
                    <a:pt x="2769" y="1301"/>
                    <a:pt x="3837" y="2768"/>
                    <a:pt x="3837" y="2768"/>
                  </a:cubicBezTo>
                  <a:cubicBezTo>
                    <a:pt x="3837" y="2768"/>
                    <a:pt x="3079" y="2239"/>
                    <a:pt x="2387" y="2239"/>
                  </a:cubicBezTo>
                  <a:cubicBezTo>
                    <a:pt x="2022" y="2239"/>
                    <a:pt x="1676" y="2386"/>
                    <a:pt x="1468" y="2835"/>
                  </a:cubicBezTo>
                  <a:cubicBezTo>
                    <a:pt x="901" y="4136"/>
                    <a:pt x="2769" y="5570"/>
                    <a:pt x="2769" y="5570"/>
                  </a:cubicBezTo>
                  <a:cubicBezTo>
                    <a:pt x="2769" y="5570"/>
                    <a:pt x="2090" y="5225"/>
                    <a:pt x="1450" y="5225"/>
                  </a:cubicBezTo>
                  <a:cubicBezTo>
                    <a:pt x="1020" y="5225"/>
                    <a:pt x="609" y="5381"/>
                    <a:pt x="434" y="5904"/>
                  </a:cubicBezTo>
                  <a:cubicBezTo>
                    <a:pt x="1" y="7205"/>
                    <a:pt x="1935" y="8639"/>
                    <a:pt x="1935" y="8639"/>
                  </a:cubicBezTo>
                  <a:cubicBezTo>
                    <a:pt x="1935" y="8639"/>
                    <a:pt x="1550" y="8477"/>
                    <a:pt x="1174" y="8477"/>
                  </a:cubicBezTo>
                  <a:cubicBezTo>
                    <a:pt x="808" y="8477"/>
                    <a:pt x="451" y="8631"/>
                    <a:pt x="468" y="9240"/>
                  </a:cubicBezTo>
                  <a:cubicBezTo>
                    <a:pt x="576" y="11404"/>
                    <a:pt x="4723" y="13306"/>
                    <a:pt x="6908" y="13306"/>
                  </a:cubicBezTo>
                  <a:cubicBezTo>
                    <a:pt x="7417" y="13306"/>
                    <a:pt x="7819" y="13203"/>
                    <a:pt x="8040" y="12976"/>
                  </a:cubicBezTo>
                  <a:cubicBezTo>
                    <a:pt x="8607" y="12375"/>
                    <a:pt x="8307" y="11308"/>
                    <a:pt x="8307" y="11308"/>
                  </a:cubicBezTo>
                  <a:cubicBezTo>
                    <a:pt x="8307" y="11308"/>
                    <a:pt x="9274" y="11308"/>
                    <a:pt x="9608" y="10607"/>
                  </a:cubicBezTo>
                  <a:cubicBezTo>
                    <a:pt x="9841" y="10040"/>
                    <a:pt x="9741" y="9407"/>
                    <a:pt x="9341" y="8940"/>
                  </a:cubicBezTo>
                  <a:cubicBezTo>
                    <a:pt x="9341" y="8940"/>
                    <a:pt x="10375" y="8806"/>
                    <a:pt x="10608" y="8306"/>
                  </a:cubicBezTo>
                  <a:cubicBezTo>
                    <a:pt x="11009" y="7272"/>
                    <a:pt x="10108" y="6338"/>
                    <a:pt x="10108" y="6338"/>
                  </a:cubicBezTo>
                  <a:cubicBezTo>
                    <a:pt x="10708" y="6271"/>
                    <a:pt x="11209" y="5837"/>
                    <a:pt x="11309" y="5237"/>
                  </a:cubicBezTo>
                  <a:cubicBezTo>
                    <a:pt x="11576" y="4069"/>
                    <a:pt x="10575" y="1801"/>
                    <a:pt x="10441" y="200"/>
                  </a:cubicBezTo>
                  <a:lnTo>
                    <a:pt x="9541" y="167"/>
                  </a:lnTo>
                  <a:lnTo>
                    <a:pt x="7940" y="2168"/>
                  </a:lnTo>
                  <a:cubicBezTo>
                    <a:pt x="6756" y="2007"/>
                    <a:pt x="5290" y="1"/>
                    <a:pt x="41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2" name="Google Shape;2572;p51"/>
            <p:cNvSpPr/>
            <p:nvPr/>
          </p:nvSpPr>
          <p:spPr>
            <a:xfrm>
              <a:off x="1841416" y="1945605"/>
              <a:ext cx="101826" cy="109603"/>
            </a:xfrm>
            <a:custGeom>
              <a:avLst/>
              <a:gdLst/>
              <a:ahLst/>
              <a:cxnLst/>
              <a:rect l="l" t="t" r="r" b="b"/>
              <a:pathLst>
                <a:path w="4700" h="5059" extrusionOk="0">
                  <a:moveTo>
                    <a:pt x="3940" y="0"/>
                  </a:moveTo>
                  <a:cubicBezTo>
                    <a:pt x="3095" y="0"/>
                    <a:pt x="1654" y="1007"/>
                    <a:pt x="735" y="2590"/>
                  </a:cubicBezTo>
                  <a:lnTo>
                    <a:pt x="1" y="4724"/>
                  </a:lnTo>
                  <a:lnTo>
                    <a:pt x="2169" y="5058"/>
                  </a:lnTo>
                  <a:cubicBezTo>
                    <a:pt x="2169" y="3557"/>
                    <a:pt x="4404" y="2490"/>
                    <a:pt x="4604" y="1022"/>
                  </a:cubicBezTo>
                  <a:cubicBezTo>
                    <a:pt x="4700" y="316"/>
                    <a:pt x="4413" y="0"/>
                    <a:pt x="39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3" name="Google Shape;2573;p51"/>
            <p:cNvSpPr/>
            <p:nvPr/>
          </p:nvSpPr>
          <p:spPr>
            <a:xfrm>
              <a:off x="1689934" y="2182685"/>
              <a:ext cx="137789" cy="61854"/>
            </a:xfrm>
            <a:custGeom>
              <a:avLst/>
              <a:gdLst/>
              <a:ahLst/>
              <a:cxnLst/>
              <a:rect l="l" t="t" r="r" b="b"/>
              <a:pathLst>
                <a:path w="6360" h="2855" extrusionOk="0">
                  <a:moveTo>
                    <a:pt x="83" y="1"/>
                  </a:moveTo>
                  <a:cubicBezTo>
                    <a:pt x="34" y="1"/>
                    <a:pt x="1" y="92"/>
                    <a:pt x="55" y="119"/>
                  </a:cubicBezTo>
                  <a:cubicBezTo>
                    <a:pt x="1823" y="1654"/>
                    <a:pt x="4024" y="2588"/>
                    <a:pt x="6359" y="2855"/>
                  </a:cubicBezTo>
                  <a:lnTo>
                    <a:pt x="6359" y="2821"/>
                  </a:lnTo>
                  <a:cubicBezTo>
                    <a:pt x="4158" y="2187"/>
                    <a:pt x="2056" y="1220"/>
                    <a:pt x="121" y="19"/>
                  </a:cubicBezTo>
                  <a:cubicBezTo>
                    <a:pt x="108" y="6"/>
                    <a:pt x="95" y="1"/>
                    <a:pt x="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4" name="Google Shape;2574;p51"/>
            <p:cNvSpPr/>
            <p:nvPr/>
          </p:nvSpPr>
          <p:spPr>
            <a:xfrm>
              <a:off x="1707786" y="2116217"/>
              <a:ext cx="146672" cy="77019"/>
            </a:xfrm>
            <a:custGeom>
              <a:avLst/>
              <a:gdLst/>
              <a:ahLst/>
              <a:cxnLst/>
              <a:rect l="l" t="t" r="r" b="b"/>
              <a:pathLst>
                <a:path w="6770" h="3555" extrusionOk="0">
                  <a:moveTo>
                    <a:pt x="51" y="0"/>
                  </a:moveTo>
                  <a:cubicBezTo>
                    <a:pt x="0" y="0"/>
                    <a:pt x="11" y="98"/>
                    <a:pt x="65" y="152"/>
                  </a:cubicBezTo>
                  <a:cubicBezTo>
                    <a:pt x="1799" y="2053"/>
                    <a:pt x="4201" y="3254"/>
                    <a:pt x="6769" y="3554"/>
                  </a:cubicBezTo>
                  <a:cubicBezTo>
                    <a:pt x="6769" y="3554"/>
                    <a:pt x="6769" y="3521"/>
                    <a:pt x="6769" y="3521"/>
                  </a:cubicBezTo>
                  <a:cubicBezTo>
                    <a:pt x="4668" y="2954"/>
                    <a:pt x="1332" y="1253"/>
                    <a:pt x="98" y="18"/>
                  </a:cubicBezTo>
                  <a:cubicBezTo>
                    <a:pt x="79" y="6"/>
                    <a:pt x="63" y="0"/>
                    <a:pt x="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5" name="Google Shape;2575;p51"/>
            <p:cNvSpPr/>
            <p:nvPr/>
          </p:nvSpPr>
          <p:spPr>
            <a:xfrm>
              <a:off x="1730274" y="2053540"/>
              <a:ext cx="137919" cy="82609"/>
            </a:xfrm>
            <a:custGeom>
              <a:avLst/>
              <a:gdLst/>
              <a:ahLst/>
              <a:cxnLst/>
              <a:rect l="l" t="t" r="r" b="b"/>
              <a:pathLst>
                <a:path w="6366" h="3813" extrusionOk="0">
                  <a:moveTo>
                    <a:pt x="72" y="0"/>
                  </a:moveTo>
                  <a:cubicBezTo>
                    <a:pt x="39" y="0"/>
                    <a:pt x="0" y="49"/>
                    <a:pt x="27" y="76"/>
                  </a:cubicBezTo>
                  <a:cubicBezTo>
                    <a:pt x="661" y="1077"/>
                    <a:pt x="1495" y="1877"/>
                    <a:pt x="2529" y="2444"/>
                  </a:cubicBezTo>
                  <a:cubicBezTo>
                    <a:pt x="3630" y="3078"/>
                    <a:pt x="5098" y="3745"/>
                    <a:pt x="6332" y="3812"/>
                  </a:cubicBezTo>
                  <a:cubicBezTo>
                    <a:pt x="6332" y="3812"/>
                    <a:pt x="6365" y="3779"/>
                    <a:pt x="6332" y="3779"/>
                  </a:cubicBezTo>
                  <a:cubicBezTo>
                    <a:pt x="3963" y="2945"/>
                    <a:pt x="1829" y="1844"/>
                    <a:pt x="94" y="9"/>
                  </a:cubicBezTo>
                  <a:cubicBezTo>
                    <a:pt x="88" y="3"/>
                    <a:pt x="80" y="0"/>
                    <a:pt x="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Google Shape;2576;p51"/>
            <p:cNvSpPr/>
            <p:nvPr/>
          </p:nvSpPr>
          <p:spPr>
            <a:xfrm>
              <a:off x="1318206" y="3864777"/>
              <a:ext cx="565153" cy="497645"/>
            </a:xfrm>
            <a:custGeom>
              <a:avLst/>
              <a:gdLst/>
              <a:ahLst/>
              <a:cxnLst/>
              <a:rect l="l" t="t" r="r" b="b"/>
              <a:pathLst>
                <a:path w="26086" h="22970" extrusionOk="0">
                  <a:moveTo>
                    <a:pt x="67" y="0"/>
                  </a:moveTo>
                  <a:cubicBezTo>
                    <a:pt x="67" y="0"/>
                    <a:pt x="0" y="4203"/>
                    <a:pt x="34" y="8974"/>
                  </a:cubicBezTo>
                  <a:cubicBezTo>
                    <a:pt x="34" y="10041"/>
                    <a:pt x="67" y="11142"/>
                    <a:pt x="67" y="12209"/>
                  </a:cubicBezTo>
                  <a:cubicBezTo>
                    <a:pt x="100" y="13143"/>
                    <a:pt x="134" y="14011"/>
                    <a:pt x="134" y="14911"/>
                  </a:cubicBezTo>
                  <a:cubicBezTo>
                    <a:pt x="234" y="18914"/>
                    <a:pt x="434" y="22250"/>
                    <a:pt x="768" y="22483"/>
                  </a:cubicBezTo>
                  <a:cubicBezTo>
                    <a:pt x="1312" y="22818"/>
                    <a:pt x="10518" y="22969"/>
                    <a:pt x="17495" y="22969"/>
                  </a:cubicBezTo>
                  <a:cubicBezTo>
                    <a:pt x="21633" y="22969"/>
                    <a:pt x="24987" y="22916"/>
                    <a:pt x="25285" y="22817"/>
                  </a:cubicBezTo>
                  <a:cubicBezTo>
                    <a:pt x="26086" y="22583"/>
                    <a:pt x="25385" y="20248"/>
                    <a:pt x="24518" y="19548"/>
                  </a:cubicBezTo>
                  <a:cubicBezTo>
                    <a:pt x="23651" y="18847"/>
                    <a:pt x="14878" y="14911"/>
                    <a:pt x="14878" y="14911"/>
                  </a:cubicBezTo>
                  <a:lnTo>
                    <a:pt x="14978" y="12209"/>
                  </a:lnTo>
                  <a:lnTo>
                    <a:pt x="14978" y="8974"/>
                  </a:lnTo>
                  <a:lnTo>
                    <a:pt x="1497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7" name="Google Shape;2577;p51"/>
            <p:cNvSpPr/>
            <p:nvPr/>
          </p:nvSpPr>
          <p:spPr>
            <a:xfrm>
              <a:off x="1318921" y="4059177"/>
              <a:ext cx="564438" cy="303245"/>
            </a:xfrm>
            <a:custGeom>
              <a:avLst/>
              <a:gdLst/>
              <a:ahLst/>
              <a:cxnLst/>
              <a:rect l="l" t="t" r="r" b="b"/>
              <a:pathLst>
                <a:path w="26053" h="13997" extrusionOk="0">
                  <a:moveTo>
                    <a:pt x="1" y="1"/>
                  </a:moveTo>
                  <a:cubicBezTo>
                    <a:pt x="1" y="1068"/>
                    <a:pt x="34" y="2169"/>
                    <a:pt x="34" y="3236"/>
                  </a:cubicBezTo>
                  <a:cubicBezTo>
                    <a:pt x="67" y="4170"/>
                    <a:pt x="101" y="5038"/>
                    <a:pt x="101" y="5938"/>
                  </a:cubicBezTo>
                  <a:cubicBezTo>
                    <a:pt x="201" y="9941"/>
                    <a:pt x="401" y="13277"/>
                    <a:pt x="735" y="13510"/>
                  </a:cubicBezTo>
                  <a:cubicBezTo>
                    <a:pt x="1279" y="13845"/>
                    <a:pt x="10485" y="13996"/>
                    <a:pt x="17462" y="13996"/>
                  </a:cubicBezTo>
                  <a:cubicBezTo>
                    <a:pt x="21600" y="13996"/>
                    <a:pt x="24954" y="13943"/>
                    <a:pt x="25252" y="13844"/>
                  </a:cubicBezTo>
                  <a:cubicBezTo>
                    <a:pt x="26053" y="13610"/>
                    <a:pt x="25352" y="11275"/>
                    <a:pt x="24485" y="10575"/>
                  </a:cubicBezTo>
                  <a:cubicBezTo>
                    <a:pt x="23618" y="9874"/>
                    <a:pt x="14845" y="5938"/>
                    <a:pt x="14845" y="5938"/>
                  </a:cubicBezTo>
                  <a:lnTo>
                    <a:pt x="14911" y="3236"/>
                  </a:lnTo>
                  <a:lnTo>
                    <a:pt x="149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8" name="Google Shape;2578;p51"/>
            <p:cNvSpPr/>
            <p:nvPr/>
          </p:nvSpPr>
          <p:spPr>
            <a:xfrm>
              <a:off x="1318206" y="4129285"/>
              <a:ext cx="567320" cy="234090"/>
            </a:xfrm>
            <a:custGeom>
              <a:avLst/>
              <a:gdLst/>
              <a:ahLst/>
              <a:cxnLst/>
              <a:rect l="l" t="t" r="r" b="b"/>
              <a:pathLst>
                <a:path w="26186" h="10805" extrusionOk="0">
                  <a:moveTo>
                    <a:pt x="0" y="0"/>
                  </a:moveTo>
                  <a:cubicBezTo>
                    <a:pt x="100" y="5137"/>
                    <a:pt x="267" y="10041"/>
                    <a:pt x="701" y="10308"/>
                  </a:cubicBezTo>
                  <a:cubicBezTo>
                    <a:pt x="868" y="10408"/>
                    <a:pt x="2002" y="10508"/>
                    <a:pt x="3670" y="10574"/>
                  </a:cubicBezTo>
                  <a:cubicBezTo>
                    <a:pt x="4871" y="10641"/>
                    <a:pt x="6372" y="10675"/>
                    <a:pt x="8006" y="10708"/>
                  </a:cubicBezTo>
                  <a:cubicBezTo>
                    <a:pt x="10874" y="10775"/>
                    <a:pt x="14172" y="10805"/>
                    <a:pt x="17121" y="10805"/>
                  </a:cubicBezTo>
                  <a:cubicBezTo>
                    <a:pt x="21475" y="10805"/>
                    <a:pt x="25067" y="10741"/>
                    <a:pt x="25385" y="10641"/>
                  </a:cubicBezTo>
                  <a:cubicBezTo>
                    <a:pt x="26186" y="10374"/>
                    <a:pt x="25485" y="8073"/>
                    <a:pt x="24585" y="7372"/>
                  </a:cubicBezTo>
                  <a:cubicBezTo>
                    <a:pt x="23684" y="6638"/>
                    <a:pt x="14878" y="2669"/>
                    <a:pt x="14878" y="2669"/>
                  </a:cubicBezTo>
                  <a:lnTo>
                    <a:pt x="1497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9" name="Google Shape;2579;p51"/>
            <p:cNvSpPr/>
            <p:nvPr/>
          </p:nvSpPr>
          <p:spPr>
            <a:xfrm>
              <a:off x="1356510" y="4338092"/>
              <a:ext cx="505899" cy="5763"/>
            </a:xfrm>
            <a:custGeom>
              <a:avLst/>
              <a:gdLst/>
              <a:ahLst/>
              <a:cxnLst/>
              <a:rect l="l" t="t" r="r" b="b"/>
              <a:pathLst>
                <a:path w="23351" h="266" extrusionOk="0">
                  <a:moveTo>
                    <a:pt x="9911" y="1"/>
                  </a:moveTo>
                  <a:cubicBezTo>
                    <a:pt x="5679" y="1"/>
                    <a:pt x="1722" y="29"/>
                    <a:pt x="34" y="103"/>
                  </a:cubicBezTo>
                  <a:cubicBezTo>
                    <a:pt x="0" y="103"/>
                    <a:pt x="0" y="136"/>
                    <a:pt x="34" y="136"/>
                  </a:cubicBezTo>
                  <a:cubicBezTo>
                    <a:pt x="1847" y="231"/>
                    <a:pt x="6278" y="265"/>
                    <a:pt x="10855" y="265"/>
                  </a:cubicBezTo>
                  <a:cubicBezTo>
                    <a:pt x="15959" y="265"/>
                    <a:pt x="21244" y="222"/>
                    <a:pt x="23284" y="169"/>
                  </a:cubicBezTo>
                  <a:cubicBezTo>
                    <a:pt x="23350" y="169"/>
                    <a:pt x="23350" y="103"/>
                    <a:pt x="23284" y="103"/>
                  </a:cubicBezTo>
                  <a:cubicBezTo>
                    <a:pt x="21117" y="47"/>
                    <a:pt x="15292" y="1"/>
                    <a:pt x="99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0" name="Google Shape;2580;p51"/>
            <p:cNvSpPr/>
            <p:nvPr/>
          </p:nvSpPr>
          <p:spPr>
            <a:xfrm>
              <a:off x="1553076" y="4166419"/>
              <a:ext cx="102649" cy="26475"/>
            </a:xfrm>
            <a:custGeom>
              <a:avLst/>
              <a:gdLst/>
              <a:ahLst/>
              <a:cxnLst/>
              <a:rect l="l" t="t" r="r" b="b"/>
              <a:pathLst>
                <a:path w="4738" h="1222" extrusionOk="0">
                  <a:moveTo>
                    <a:pt x="3353" y="0"/>
                  </a:moveTo>
                  <a:cubicBezTo>
                    <a:pt x="2154" y="0"/>
                    <a:pt x="929" y="334"/>
                    <a:pt x="67" y="1122"/>
                  </a:cubicBezTo>
                  <a:cubicBezTo>
                    <a:pt x="0" y="1188"/>
                    <a:pt x="67" y="1222"/>
                    <a:pt x="134" y="1222"/>
                  </a:cubicBezTo>
                  <a:cubicBezTo>
                    <a:pt x="1568" y="755"/>
                    <a:pt x="3069" y="454"/>
                    <a:pt x="4570" y="321"/>
                  </a:cubicBezTo>
                  <a:cubicBezTo>
                    <a:pt x="4704" y="321"/>
                    <a:pt x="4737" y="121"/>
                    <a:pt x="4604" y="121"/>
                  </a:cubicBezTo>
                  <a:cubicBezTo>
                    <a:pt x="4202" y="42"/>
                    <a:pt x="3779" y="0"/>
                    <a:pt x="33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1" name="Google Shape;2581;p51"/>
            <p:cNvSpPr/>
            <p:nvPr/>
          </p:nvSpPr>
          <p:spPr>
            <a:xfrm>
              <a:off x="1576929" y="4180870"/>
              <a:ext cx="101912" cy="26475"/>
            </a:xfrm>
            <a:custGeom>
              <a:avLst/>
              <a:gdLst/>
              <a:ahLst/>
              <a:cxnLst/>
              <a:rect l="l" t="t" r="r" b="b"/>
              <a:pathLst>
                <a:path w="4704" h="1222" extrusionOk="0">
                  <a:moveTo>
                    <a:pt x="3334" y="0"/>
                  </a:moveTo>
                  <a:cubicBezTo>
                    <a:pt x="2139" y="0"/>
                    <a:pt x="895" y="334"/>
                    <a:pt x="34" y="1122"/>
                  </a:cubicBezTo>
                  <a:cubicBezTo>
                    <a:pt x="0" y="1155"/>
                    <a:pt x="34" y="1222"/>
                    <a:pt x="100" y="1222"/>
                  </a:cubicBezTo>
                  <a:cubicBezTo>
                    <a:pt x="1568" y="755"/>
                    <a:pt x="3069" y="455"/>
                    <a:pt x="4570" y="288"/>
                  </a:cubicBezTo>
                  <a:cubicBezTo>
                    <a:pt x="4704" y="288"/>
                    <a:pt x="4704" y="121"/>
                    <a:pt x="4570" y="121"/>
                  </a:cubicBezTo>
                  <a:cubicBezTo>
                    <a:pt x="4177" y="42"/>
                    <a:pt x="3759" y="0"/>
                    <a:pt x="33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2" name="Google Shape;2582;p51"/>
            <p:cNvSpPr/>
            <p:nvPr/>
          </p:nvSpPr>
          <p:spPr>
            <a:xfrm>
              <a:off x="1600782" y="4195320"/>
              <a:ext cx="101912" cy="26475"/>
            </a:xfrm>
            <a:custGeom>
              <a:avLst/>
              <a:gdLst/>
              <a:ahLst/>
              <a:cxnLst/>
              <a:rect l="l" t="t" r="r" b="b"/>
              <a:pathLst>
                <a:path w="4704" h="1222" extrusionOk="0">
                  <a:moveTo>
                    <a:pt x="3334" y="1"/>
                  </a:moveTo>
                  <a:cubicBezTo>
                    <a:pt x="2138" y="1"/>
                    <a:pt x="895" y="334"/>
                    <a:pt x="33" y="1122"/>
                  </a:cubicBezTo>
                  <a:cubicBezTo>
                    <a:pt x="0" y="1155"/>
                    <a:pt x="33" y="1222"/>
                    <a:pt x="100" y="1222"/>
                  </a:cubicBezTo>
                  <a:cubicBezTo>
                    <a:pt x="1568" y="755"/>
                    <a:pt x="3069" y="455"/>
                    <a:pt x="4570" y="288"/>
                  </a:cubicBezTo>
                  <a:cubicBezTo>
                    <a:pt x="4703" y="288"/>
                    <a:pt x="4703" y="121"/>
                    <a:pt x="4570" y="121"/>
                  </a:cubicBezTo>
                  <a:cubicBezTo>
                    <a:pt x="4177" y="43"/>
                    <a:pt x="3758" y="1"/>
                    <a:pt x="33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3" name="Google Shape;2583;p51"/>
            <p:cNvSpPr/>
            <p:nvPr/>
          </p:nvSpPr>
          <p:spPr>
            <a:xfrm>
              <a:off x="1624766" y="4209467"/>
              <a:ext cx="101782" cy="26258"/>
            </a:xfrm>
            <a:custGeom>
              <a:avLst/>
              <a:gdLst/>
              <a:ahLst/>
              <a:cxnLst/>
              <a:rect l="l" t="t" r="r" b="b"/>
              <a:pathLst>
                <a:path w="4698" h="1212" extrusionOk="0">
                  <a:moveTo>
                    <a:pt x="3403" y="1"/>
                  </a:moveTo>
                  <a:cubicBezTo>
                    <a:pt x="2185" y="1"/>
                    <a:pt x="907" y="332"/>
                    <a:pt x="27" y="1136"/>
                  </a:cubicBezTo>
                  <a:cubicBezTo>
                    <a:pt x="0" y="1163"/>
                    <a:pt x="17" y="1212"/>
                    <a:pt x="60" y="1212"/>
                  </a:cubicBezTo>
                  <a:cubicBezTo>
                    <a:pt x="70" y="1212"/>
                    <a:pt x="81" y="1209"/>
                    <a:pt x="94" y="1203"/>
                  </a:cubicBezTo>
                  <a:cubicBezTo>
                    <a:pt x="1528" y="769"/>
                    <a:pt x="3029" y="436"/>
                    <a:pt x="4564" y="302"/>
                  </a:cubicBezTo>
                  <a:cubicBezTo>
                    <a:pt x="4697" y="302"/>
                    <a:pt x="4697" y="135"/>
                    <a:pt x="4564" y="102"/>
                  </a:cubicBezTo>
                  <a:cubicBezTo>
                    <a:pt x="4194" y="36"/>
                    <a:pt x="3802" y="1"/>
                    <a:pt x="340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4" name="Google Shape;2584;p51"/>
            <p:cNvSpPr/>
            <p:nvPr/>
          </p:nvSpPr>
          <p:spPr>
            <a:xfrm>
              <a:off x="1611615" y="4082489"/>
              <a:ext cx="114196" cy="92488"/>
            </a:xfrm>
            <a:custGeom>
              <a:avLst/>
              <a:gdLst/>
              <a:ahLst/>
              <a:cxnLst/>
              <a:rect l="l" t="t" r="r" b="b"/>
              <a:pathLst>
                <a:path w="5271" h="4269" extrusionOk="0">
                  <a:moveTo>
                    <a:pt x="3838" y="441"/>
                  </a:moveTo>
                  <a:cubicBezTo>
                    <a:pt x="4235" y="441"/>
                    <a:pt x="4523" y="680"/>
                    <a:pt x="4404" y="1426"/>
                  </a:cubicBezTo>
                  <a:cubicBezTo>
                    <a:pt x="4270" y="2327"/>
                    <a:pt x="2769" y="2894"/>
                    <a:pt x="2035" y="3194"/>
                  </a:cubicBezTo>
                  <a:cubicBezTo>
                    <a:pt x="1435" y="3428"/>
                    <a:pt x="801" y="3628"/>
                    <a:pt x="234" y="3895"/>
                  </a:cubicBezTo>
                  <a:cubicBezTo>
                    <a:pt x="668" y="3194"/>
                    <a:pt x="1135" y="2561"/>
                    <a:pt x="1635" y="1893"/>
                  </a:cubicBezTo>
                  <a:cubicBezTo>
                    <a:pt x="1868" y="1593"/>
                    <a:pt x="2135" y="1293"/>
                    <a:pt x="2435" y="1026"/>
                  </a:cubicBezTo>
                  <a:cubicBezTo>
                    <a:pt x="2693" y="805"/>
                    <a:pt x="3349" y="441"/>
                    <a:pt x="3838" y="441"/>
                  </a:cubicBezTo>
                  <a:close/>
                  <a:moveTo>
                    <a:pt x="3741" y="0"/>
                  </a:moveTo>
                  <a:cubicBezTo>
                    <a:pt x="3252" y="0"/>
                    <a:pt x="2733" y="252"/>
                    <a:pt x="2369" y="559"/>
                  </a:cubicBezTo>
                  <a:cubicBezTo>
                    <a:pt x="1301" y="1493"/>
                    <a:pt x="467" y="2694"/>
                    <a:pt x="34" y="4028"/>
                  </a:cubicBezTo>
                  <a:cubicBezTo>
                    <a:pt x="0" y="4062"/>
                    <a:pt x="34" y="4095"/>
                    <a:pt x="67" y="4095"/>
                  </a:cubicBezTo>
                  <a:cubicBezTo>
                    <a:pt x="38" y="4182"/>
                    <a:pt x="134" y="4268"/>
                    <a:pt x="247" y="4268"/>
                  </a:cubicBezTo>
                  <a:cubicBezTo>
                    <a:pt x="265" y="4268"/>
                    <a:pt x="283" y="4266"/>
                    <a:pt x="301" y="4262"/>
                  </a:cubicBezTo>
                  <a:cubicBezTo>
                    <a:pt x="1535" y="3828"/>
                    <a:pt x="2936" y="3461"/>
                    <a:pt x="4003" y="2661"/>
                  </a:cubicBezTo>
                  <a:cubicBezTo>
                    <a:pt x="4637" y="2160"/>
                    <a:pt x="5271" y="1293"/>
                    <a:pt x="4704" y="492"/>
                  </a:cubicBezTo>
                  <a:cubicBezTo>
                    <a:pt x="4449" y="138"/>
                    <a:pt x="4103" y="0"/>
                    <a:pt x="37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5" name="Google Shape;2585;p51"/>
            <p:cNvSpPr/>
            <p:nvPr/>
          </p:nvSpPr>
          <p:spPr>
            <a:xfrm>
              <a:off x="1494537" y="4102876"/>
              <a:ext cx="125765" cy="71949"/>
            </a:xfrm>
            <a:custGeom>
              <a:avLst/>
              <a:gdLst/>
              <a:ahLst/>
              <a:cxnLst/>
              <a:rect l="l" t="t" r="r" b="b"/>
              <a:pathLst>
                <a:path w="5805" h="3321" extrusionOk="0">
                  <a:moveTo>
                    <a:pt x="1532" y="465"/>
                  </a:moveTo>
                  <a:cubicBezTo>
                    <a:pt x="1963" y="465"/>
                    <a:pt x="2459" y="604"/>
                    <a:pt x="2702" y="719"/>
                  </a:cubicBezTo>
                  <a:cubicBezTo>
                    <a:pt x="3036" y="919"/>
                    <a:pt x="3370" y="1119"/>
                    <a:pt x="3703" y="1353"/>
                  </a:cubicBezTo>
                  <a:cubicBezTo>
                    <a:pt x="4337" y="1853"/>
                    <a:pt x="4971" y="2387"/>
                    <a:pt x="5571" y="2954"/>
                  </a:cubicBezTo>
                  <a:cubicBezTo>
                    <a:pt x="4904" y="2854"/>
                    <a:pt x="4270" y="2787"/>
                    <a:pt x="3603" y="2720"/>
                  </a:cubicBezTo>
                  <a:cubicBezTo>
                    <a:pt x="2836" y="2620"/>
                    <a:pt x="1268" y="2453"/>
                    <a:pt x="901" y="1586"/>
                  </a:cubicBezTo>
                  <a:cubicBezTo>
                    <a:pt x="502" y="711"/>
                    <a:pt x="960" y="465"/>
                    <a:pt x="1532" y="465"/>
                  </a:cubicBezTo>
                  <a:close/>
                  <a:moveTo>
                    <a:pt x="1593" y="0"/>
                  </a:moveTo>
                  <a:cubicBezTo>
                    <a:pt x="1075" y="0"/>
                    <a:pt x="583" y="204"/>
                    <a:pt x="367" y="752"/>
                  </a:cubicBezTo>
                  <a:cubicBezTo>
                    <a:pt x="1" y="1686"/>
                    <a:pt x="834" y="2353"/>
                    <a:pt x="1568" y="2687"/>
                  </a:cubicBezTo>
                  <a:cubicBezTo>
                    <a:pt x="2803" y="3221"/>
                    <a:pt x="4270" y="3187"/>
                    <a:pt x="5571" y="3321"/>
                  </a:cubicBezTo>
                  <a:cubicBezTo>
                    <a:pt x="5705" y="3321"/>
                    <a:pt x="5805" y="3221"/>
                    <a:pt x="5771" y="3087"/>
                  </a:cubicBezTo>
                  <a:cubicBezTo>
                    <a:pt x="5805" y="3087"/>
                    <a:pt x="5805" y="3054"/>
                    <a:pt x="5771" y="3021"/>
                  </a:cubicBezTo>
                  <a:cubicBezTo>
                    <a:pt x="5004" y="1853"/>
                    <a:pt x="3903" y="886"/>
                    <a:pt x="2636" y="252"/>
                  </a:cubicBezTo>
                  <a:cubicBezTo>
                    <a:pt x="2333" y="100"/>
                    <a:pt x="1956" y="0"/>
                    <a:pt x="15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6" name="Google Shape;2586;p51"/>
            <p:cNvSpPr/>
            <p:nvPr/>
          </p:nvSpPr>
          <p:spPr>
            <a:xfrm>
              <a:off x="1211961" y="2490241"/>
              <a:ext cx="463263" cy="1529202"/>
            </a:xfrm>
            <a:custGeom>
              <a:avLst/>
              <a:gdLst/>
              <a:ahLst/>
              <a:cxnLst/>
              <a:rect l="l" t="t" r="r" b="b"/>
              <a:pathLst>
                <a:path w="21383" h="70584" extrusionOk="0">
                  <a:moveTo>
                    <a:pt x="1" y="0"/>
                  </a:moveTo>
                  <a:cubicBezTo>
                    <a:pt x="1" y="0"/>
                    <a:pt x="4037" y="39795"/>
                    <a:pt x="4137" y="40296"/>
                  </a:cubicBezTo>
                  <a:cubicBezTo>
                    <a:pt x="4137" y="40362"/>
                    <a:pt x="4171" y="41130"/>
                    <a:pt x="4204" y="42364"/>
                  </a:cubicBezTo>
                  <a:cubicBezTo>
                    <a:pt x="4437" y="49235"/>
                    <a:pt x="4971" y="70584"/>
                    <a:pt x="4971" y="70584"/>
                  </a:cubicBezTo>
                  <a:lnTo>
                    <a:pt x="21383" y="70584"/>
                  </a:lnTo>
                  <a:cubicBezTo>
                    <a:pt x="21383" y="70584"/>
                    <a:pt x="20315" y="45299"/>
                    <a:pt x="19715" y="39395"/>
                  </a:cubicBezTo>
                  <a:cubicBezTo>
                    <a:pt x="18948" y="31856"/>
                    <a:pt x="13944" y="0"/>
                    <a:pt x="139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7" name="Google Shape;2587;p51"/>
            <p:cNvSpPr/>
            <p:nvPr/>
          </p:nvSpPr>
          <p:spPr>
            <a:xfrm>
              <a:off x="1250264" y="2520052"/>
              <a:ext cx="114933" cy="1433096"/>
            </a:xfrm>
            <a:custGeom>
              <a:avLst/>
              <a:gdLst/>
              <a:ahLst/>
              <a:cxnLst/>
              <a:rect l="l" t="t" r="r" b="b"/>
              <a:pathLst>
                <a:path w="5305" h="66148" extrusionOk="0">
                  <a:moveTo>
                    <a:pt x="34" y="0"/>
                  </a:moveTo>
                  <a:cubicBezTo>
                    <a:pt x="17" y="0"/>
                    <a:pt x="1" y="8"/>
                    <a:pt x="1" y="25"/>
                  </a:cubicBezTo>
                  <a:cubicBezTo>
                    <a:pt x="1268" y="8631"/>
                    <a:pt x="2169" y="17271"/>
                    <a:pt x="2970" y="25877"/>
                  </a:cubicBezTo>
                  <a:cubicBezTo>
                    <a:pt x="3737" y="34516"/>
                    <a:pt x="4271" y="43156"/>
                    <a:pt x="4637" y="51829"/>
                  </a:cubicBezTo>
                  <a:cubicBezTo>
                    <a:pt x="4838" y="56732"/>
                    <a:pt x="4971" y="61169"/>
                    <a:pt x="5138" y="66072"/>
                  </a:cubicBezTo>
                  <a:cubicBezTo>
                    <a:pt x="5154" y="66122"/>
                    <a:pt x="5196" y="66147"/>
                    <a:pt x="5234" y="66147"/>
                  </a:cubicBezTo>
                  <a:cubicBezTo>
                    <a:pt x="5271" y="66147"/>
                    <a:pt x="5305" y="66122"/>
                    <a:pt x="5305" y="66072"/>
                  </a:cubicBezTo>
                  <a:cubicBezTo>
                    <a:pt x="5104" y="57333"/>
                    <a:pt x="4838" y="49060"/>
                    <a:pt x="4337" y="40321"/>
                  </a:cubicBezTo>
                  <a:cubicBezTo>
                    <a:pt x="3804" y="31714"/>
                    <a:pt x="3070" y="23108"/>
                    <a:pt x="2036" y="14502"/>
                  </a:cubicBezTo>
                  <a:cubicBezTo>
                    <a:pt x="1469" y="9665"/>
                    <a:pt x="801" y="4862"/>
                    <a:pt x="68" y="25"/>
                  </a:cubicBezTo>
                  <a:cubicBezTo>
                    <a:pt x="68" y="8"/>
                    <a:pt x="51" y="0"/>
                    <a:pt x="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8" name="Google Shape;2588;p51"/>
            <p:cNvSpPr/>
            <p:nvPr/>
          </p:nvSpPr>
          <p:spPr>
            <a:xfrm>
              <a:off x="1326157" y="3957937"/>
              <a:ext cx="325950" cy="7951"/>
            </a:xfrm>
            <a:custGeom>
              <a:avLst/>
              <a:gdLst/>
              <a:ahLst/>
              <a:cxnLst/>
              <a:rect l="l" t="t" r="r" b="b"/>
              <a:pathLst>
                <a:path w="15045" h="367" extrusionOk="0">
                  <a:moveTo>
                    <a:pt x="7009" y="0"/>
                  </a:moveTo>
                  <a:cubicBezTo>
                    <a:pt x="3363" y="0"/>
                    <a:pt x="815" y="83"/>
                    <a:pt x="467" y="104"/>
                  </a:cubicBezTo>
                  <a:cubicBezTo>
                    <a:pt x="0" y="137"/>
                    <a:pt x="267" y="170"/>
                    <a:pt x="501" y="204"/>
                  </a:cubicBezTo>
                  <a:cubicBezTo>
                    <a:pt x="2613" y="326"/>
                    <a:pt x="4900" y="367"/>
                    <a:pt x="7019" y="367"/>
                  </a:cubicBezTo>
                  <a:cubicBezTo>
                    <a:pt x="11256" y="367"/>
                    <a:pt x="14822" y="204"/>
                    <a:pt x="14978" y="204"/>
                  </a:cubicBezTo>
                  <a:cubicBezTo>
                    <a:pt x="15044" y="170"/>
                    <a:pt x="15044" y="137"/>
                    <a:pt x="14978" y="137"/>
                  </a:cubicBezTo>
                  <a:cubicBezTo>
                    <a:pt x="12068" y="34"/>
                    <a:pt x="9318" y="0"/>
                    <a:pt x="70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Google Shape;2589;p51"/>
            <p:cNvSpPr/>
            <p:nvPr/>
          </p:nvSpPr>
          <p:spPr>
            <a:xfrm>
              <a:off x="1211961" y="2490241"/>
              <a:ext cx="258745" cy="917816"/>
            </a:xfrm>
            <a:custGeom>
              <a:avLst/>
              <a:gdLst/>
              <a:ahLst/>
              <a:cxnLst/>
              <a:rect l="l" t="t" r="r" b="b"/>
              <a:pathLst>
                <a:path w="11943" h="42364" extrusionOk="0">
                  <a:moveTo>
                    <a:pt x="1" y="0"/>
                  </a:moveTo>
                  <a:cubicBezTo>
                    <a:pt x="1" y="0"/>
                    <a:pt x="4037" y="39795"/>
                    <a:pt x="4137" y="40296"/>
                  </a:cubicBezTo>
                  <a:cubicBezTo>
                    <a:pt x="4137" y="40362"/>
                    <a:pt x="4171" y="41130"/>
                    <a:pt x="4204" y="42364"/>
                  </a:cubicBezTo>
                  <a:lnTo>
                    <a:pt x="11943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Google Shape;2590;p51"/>
            <p:cNvSpPr/>
            <p:nvPr/>
          </p:nvSpPr>
          <p:spPr>
            <a:xfrm>
              <a:off x="788475" y="3896581"/>
              <a:ext cx="554321" cy="533696"/>
            </a:xfrm>
            <a:custGeom>
              <a:avLst/>
              <a:gdLst/>
              <a:ahLst/>
              <a:cxnLst/>
              <a:rect l="l" t="t" r="r" b="b"/>
              <a:pathLst>
                <a:path w="25586" h="24634" extrusionOk="0">
                  <a:moveTo>
                    <a:pt x="2069" y="0"/>
                  </a:moveTo>
                  <a:cubicBezTo>
                    <a:pt x="2069" y="0"/>
                    <a:pt x="1402" y="4003"/>
                    <a:pt x="801" y="8773"/>
                  </a:cubicBezTo>
                  <a:cubicBezTo>
                    <a:pt x="668" y="9874"/>
                    <a:pt x="534" y="11008"/>
                    <a:pt x="401" y="12142"/>
                  </a:cubicBezTo>
                  <a:cubicBezTo>
                    <a:pt x="301" y="13043"/>
                    <a:pt x="301" y="13977"/>
                    <a:pt x="267" y="14844"/>
                  </a:cubicBezTo>
                  <a:cubicBezTo>
                    <a:pt x="67" y="18847"/>
                    <a:pt x="1" y="22183"/>
                    <a:pt x="334" y="22416"/>
                  </a:cubicBezTo>
                  <a:cubicBezTo>
                    <a:pt x="1124" y="23016"/>
                    <a:pt x="21595" y="24634"/>
                    <a:pt x="24473" y="24634"/>
                  </a:cubicBezTo>
                  <a:cubicBezTo>
                    <a:pt x="24635" y="24634"/>
                    <a:pt x="24741" y="24628"/>
                    <a:pt x="24785" y="24618"/>
                  </a:cubicBezTo>
                  <a:cubicBezTo>
                    <a:pt x="25586" y="24418"/>
                    <a:pt x="25085" y="22049"/>
                    <a:pt x="24251" y="21282"/>
                  </a:cubicBezTo>
                  <a:cubicBezTo>
                    <a:pt x="23417" y="20515"/>
                    <a:pt x="14978" y="15912"/>
                    <a:pt x="14978" y="15912"/>
                  </a:cubicBezTo>
                  <a:lnTo>
                    <a:pt x="15278" y="13243"/>
                  </a:lnTo>
                  <a:lnTo>
                    <a:pt x="15612" y="9741"/>
                  </a:lnTo>
                  <a:lnTo>
                    <a:pt x="16512" y="1101"/>
                  </a:lnTo>
                  <a:lnTo>
                    <a:pt x="206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1" name="Google Shape;2591;p51"/>
            <p:cNvSpPr/>
            <p:nvPr/>
          </p:nvSpPr>
          <p:spPr>
            <a:xfrm>
              <a:off x="788475" y="4086648"/>
              <a:ext cx="554321" cy="343629"/>
            </a:xfrm>
            <a:custGeom>
              <a:avLst/>
              <a:gdLst/>
              <a:ahLst/>
              <a:cxnLst/>
              <a:rect l="l" t="t" r="r" b="b"/>
              <a:pathLst>
                <a:path w="25586" h="15861" extrusionOk="0">
                  <a:moveTo>
                    <a:pt x="801" y="0"/>
                  </a:moveTo>
                  <a:cubicBezTo>
                    <a:pt x="668" y="1101"/>
                    <a:pt x="534" y="2235"/>
                    <a:pt x="401" y="3369"/>
                  </a:cubicBezTo>
                  <a:cubicBezTo>
                    <a:pt x="301" y="4270"/>
                    <a:pt x="301" y="5204"/>
                    <a:pt x="267" y="6071"/>
                  </a:cubicBezTo>
                  <a:cubicBezTo>
                    <a:pt x="67" y="10074"/>
                    <a:pt x="1" y="13410"/>
                    <a:pt x="334" y="13643"/>
                  </a:cubicBezTo>
                  <a:cubicBezTo>
                    <a:pt x="1124" y="14243"/>
                    <a:pt x="21595" y="15861"/>
                    <a:pt x="24473" y="15861"/>
                  </a:cubicBezTo>
                  <a:cubicBezTo>
                    <a:pt x="24635" y="15861"/>
                    <a:pt x="24741" y="15855"/>
                    <a:pt x="24785" y="15845"/>
                  </a:cubicBezTo>
                  <a:cubicBezTo>
                    <a:pt x="25586" y="15645"/>
                    <a:pt x="25085" y="13276"/>
                    <a:pt x="24251" y="12509"/>
                  </a:cubicBezTo>
                  <a:cubicBezTo>
                    <a:pt x="23417" y="11742"/>
                    <a:pt x="14978" y="7139"/>
                    <a:pt x="14978" y="7139"/>
                  </a:cubicBezTo>
                  <a:lnTo>
                    <a:pt x="15278" y="4470"/>
                  </a:lnTo>
                  <a:lnTo>
                    <a:pt x="15612" y="934"/>
                  </a:lnTo>
                  <a:cubicBezTo>
                    <a:pt x="11642" y="701"/>
                    <a:pt x="5238" y="300"/>
                    <a:pt x="8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2" name="Google Shape;2592;p51"/>
            <p:cNvSpPr/>
            <p:nvPr/>
          </p:nvSpPr>
          <p:spPr>
            <a:xfrm>
              <a:off x="786308" y="4158901"/>
              <a:ext cx="557939" cy="272091"/>
            </a:xfrm>
            <a:custGeom>
              <a:avLst/>
              <a:gdLst/>
              <a:ahLst/>
              <a:cxnLst/>
              <a:rect l="l" t="t" r="r" b="b"/>
              <a:pathLst>
                <a:path w="25753" h="12559" extrusionOk="0">
                  <a:moveTo>
                    <a:pt x="468" y="1"/>
                  </a:moveTo>
                  <a:cubicBezTo>
                    <a:pt x="167" y="5171"/>
                    <a:pt x="1" y="10075"/>
                    <a:pt x="367" y="10342"/>
                  </a:cubicBezTo>
                  <a:cubicBezTo>
                    <a:pt x="1157" y="10942"/>
                    <a:pt x="21748" y="12559"/>
                    <a:pt x="24639" y="12559"/>
                  </a:cubicBezTo>
                  <a:cubicBezTo>
                    <a:pt x="24801" y="12559"/>
                    <a:pt x="24907" y="12554"/>
                    <a:pt x="24952" y="12543"/>
                  </a:cubicBezTo>
                  <a:cubicBezTo>
                    <a:pt x="25752" y="12343"/>
                    <a:pt x="25252" y="9975"/>
                    <a:pt x="24385" y="9207"/>
                  </a:cubicBezTo>
                  <a:cubicBezTo>
                    <a:pt x="23551" y="8407"/>
                    <a:pt x="15078" y="3804"/>
                    <a:pt x="15078" y="3804"/>
                  </a:cubicBezTo>
                  <a:lnTo>
                    <a:pt x="15378" y="1135"/>
                  </a:lnTo>
                  <a:lnTo>
                    <a:pt x="4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3" name="Google Shape;2593;p51"/>
            <p:cNvSpPr/>
            <p:nvPr/>
          </p:nvSpPr>
          <p:spPr>
            <a:xfrm>
              <a:off x="818113" y="4372821"/>
              <a:ext cx="504383" cy="38520"/>
            </a:xfrm>
            <a:custGeom>
              <a:avLst/>
              <a:gdLst/>
              <a:ahLst/>
              <a:cxnLst/>
              <a:rect l="l" t="t" r="r" b="b"/>
              <a:pathLst>
                <a:path w="23281" h="1778" extrusionOk="0">
                  <a:moveTo>
                    <a:pt x="34" y="1"/>
                  </a:moveTo>
                  <a:cubicBezTo>
                    <a:pt x="0" y="1"/>
                    <a:pt x="0" y="1"/>
                    <a:pt x="34" y="34"/>
                  </a:cubicBezTo>
                  <a:cubicBezTo>
                    <a:pt x="3836" y="501"/>
                    <a:pt x="19347" y="1602"/>
                    <a:pt x="23217" y="1769"/>
                  </a:cubicBezTo>
                  <a:cubicBezTo>
                    <a:pt x="23230" y="1775"/>
                    <a:pt x="23241" y="1778"/>
                    <a:pt x="23249" y="1778"/>
                  </a:cubicBezTo>
                  <a:cubicBezTo>
                    <a:pt x="23281" y="1778"/>
                    <a:pt x="23270" y="1735"/>
                    <a:pt x="23217" y="1735"/>
                  </a:cubicBezTo>
                  <a:cubicBezTo>
                    <a:pt x="19381" y="1335"/>
                    <a:pt x="3870" y="101"/>
                    <a:pt x="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Google Shape;2594;p51"/>
            <p:cNvSpPr/>
            <p:nvPr/>
          </p:nvSpPr>
          <p:spPr>
            <a:xfrm>
              <a:off x="1025512" y="4219173"/>
              <a:ext cx="101934" cy="21427"/>
            </a:xfrm>
            <a:custGeom>
              <a:avLst/>
              <a:gdLst/>
              <a:ahLst/>
              <a:cxnLst/>
              <a:rect l="l" t="t" r="r" b="b"/>
              <a:pathLst>
                <a:path w="4705" h="989" extrusionOk="0">
                  <a:moveTo>
                    <a:pt x="2974" y="0"/>
                  </a:moveTo>
                  <a:cubicBezTo>
                    <a:pt x="1926" y="0"/>
                    <a:pt x="865" y="263"/>
                    <a:pt x="67" y="888"/>
                  </a:cubicBezTo>
                  <a:cubicBezTo>
                    <a:pt x="1" y="922"/>
                    <a:pt x="67" y="988"/>
                    <a:pt x="101" y="988"/>
                  </a:cubicBezTo>
                  <a:cubicBezTo>
                    <a:pt x="1602" y="621"/>
                    <a:pt x="3103" y="421"/>
                    <a:pt x="4637" y="388"/>
                  </a:cubicBezTo>
                  <a:cubicBezTo>
                    <a:pt x="4704" y="354"/>
                    <a:pt x="4704" y="254"/>
                    <a:pt x="4637" y="221"/>
                  </a:cubicBezTo>
                  <a:cubicBezTo>
                    <a:pt x="4118" y="79"/>
                    <a:pt x="3548" y="0"/>
                    <a:pt x="29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Google Shape;2595;p51"/>
            <p:cNvSpPr/>
            <p:nvPr/>
          </p:nvSpPr>
          <p:spPr>
            <a:xfrm>
              <a:off x="1048780" y="4235075"/>
              <a:ext cx="102497" cy="21600"/>
            </a:xfrm>
            <a:custGeom>
              <a:avLst/>
              <a:gdLst/>
              <a:ahLst/>
              <a:cxnLst/>
              <a:rect l="l" t="t" r="r" b="b"/>
              <a:pathLst>
                <a:path w="4731" h="997" extrusionOk="0">
                  <a:moveTo>
                    <a:pt x="2951" y="0"/>
                  </a:moveTo>
                  <a:cubicBezTo>
                    <a:pt x="1902" y="0"/>
                    <a:pt x="846" y="263"/>
                    <a:pt x="28" y="888"/>
                  </a:cubicBezTo>
                  <a:cubicBezTo>
                    <a:pt x="0" y="942"/>
                    <a:pt x="18" y="997"/>
                    <a:pt x="61" y="997"/>
                  </a:cubicBezTo>
                  <a:cubicBezTo>
                    <a:pt x="71" y="997"/>
                    <a:pt x="82" y="994"/>
                    <a:pt x="94" y="988"/>
                  </a:cubicBezTo>
                  <a:cubicBezTo>
                    <a:pt x="1562" y="655"/>
                    <a:pt x="3096" y="454"/>
                    <a:pt x="4597" y="421"/>
                  </a:cubicBezTo>
                  <a:cubicBezTo>
                    <a:pt x="4731" y="421"/>
                    <a:pt x="4731" y="221"/>
                    <a:pt x="4631" y="221"/>
                  </a:cubicBezTo>
                  <a:cubicBezTo>
                    <a:pt x="4099" y="79"/>
                    <a:pt x="3526" y="0"/>
                    <a:pt x="29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Google Shape;2596;p51"/>
            <p:cNvSpPr/>
            <p:nvPr/>
          </p:nvSpPr>
          <p:spPr>
            <a:xfrm>
              <a:off x="1071052" y="4250999"/>
              <a:ext cx="102627" cy="22120"/>
            </a:xfrm>
            <a:custGeom>
              <a:avLst/>
              <a:gdLst/>
              <a:ahLst/>
              <a:cxnLst/>
              <a:rect l="l" t="t" r="r" b="b"/>
              <a:pathLst>
                <a:path w="4737" h="1021" extrusionOk="0">
                  <a:moveTo>
                    <a:pt x="2965" y="0"/>
                  </a:moveTo>
                  <a:cubicBezTo>
                    <a:pt x="1903" y="0"/>
                    <a:pt x="835" y="271"/>
                    <a:pt x="34" y="920"/>
                  </a:cubicBezTo>
                  <a:cubicBezTo>
                    <a:pt x="0" y="954"/>
                    <a:pt x="34" y="1020"/>
                    <a:pt x="100" y="1020"/>
                  </a:cubicBezTo>
                  <a:cubicBezTo>
                    <a:pt x="1568" y="653"/>
                    <a:pt x="3102" y="453"/>
                    <a:pt x="4637" y="420"/>
                  </a:cubicBezTo>
                  <a:cubicBezTo>
                    <a:pt x="4737" y="420"/>
                    <a:pt x="4737" y="253"/>
                    <a:pt x="4637" y="220"/>
                  </a:cubicBezTo>
                  <a:cubicBezTo>
                    <a:pt x="4110" y="79"/>
                    <a:pt x="3539" y="0"/>
                    <a:pt x="29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7" name="Google Shape;2597;p51"/>
            <p:cNvSpPr/>
            <p:nvPr/>
          </p:nvSpPr>
          <p:spPr>
            <a:xfrm>
              <a:off x="1093453" y="4267096"/>
              <a:ext cx="102649" cy="21925"/>
            </a:xfrm>
            <a:custGeom>
              <a:avLst/>
              <a:gdLst/>
              <a:ahLst/>
              <a:cxnLst/>
              <a:rect l="l" t="t" r="r" b="b"/>
              <a:pathLst>
                <a:path w="4738" h="1012" extrusionOk="0">
                  <a:moveTo>
                    <a:pt x="2921" y="0"/>
                  </a:moveTo>
                  <a:cubicBezTo>
                    <a:pt x="1884" y="0"/>
                    <a:pt x="843" y="272"/>
                    <a:pt x="34" y="911"/>
                  </a:cubicBezTo>
                  <a:cubicBezTo>
                    <a:pt x="0" y="944"/>
                    <a:pt x="34" y="1011"/>
                    <a:pt x="100" y="1011"/>
                  </a:cubicBezTo>
                  <a:cubicBezTo>
                    <a:pt x="1568" y="644"/>
                    <a:pt x="3103" y="444"/>
                    <a:pt x="4637" y="411"/>
                  </a:cubicBezTo>
                  <a:cubicBezTo>
                    <a:pt x="4737" y="411"/>
                    <a:pt x="4737" y="244"/>
                    <a:pt x="4637" y="244"/>
                  </a:cubicBezTo>
                  <a:cubicBezTo>
                    <a:pt x="4095" y="87"/>
                    <a:pt x="3509" y="0"/>
                    <a:pt x="29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8" name="Google Shape;2598;p51"/>
            <p:cNvSpPr/>
            <p:nvPr/>
          </p:nvSpPr>
          <p:spPr>
            <a:xfrm>
              <a:off x="1085502" y="4140703"/>
              <a:ext cx="117814" cy="87007"/>
            </a:xfrm>
            <a:custGeom>
              <a:avLst/>
              <a:gdLst/>
              <a:ahLst/>
              <a:cxnLst/>
              <a:rect l="l" t="t" r="r" b="b"/>
              <a:pathLst>
                <a:path w="5438" h="4016" extrusionOk="0">
                  <a:moveTo>
                    <a:pt x="4008" y="455"/>
                  </a:moveTo>
                  <a:cubicBezTo>
                    <a:pt x="4445" y="455"/>
                    <a:pt x="4761" y="697"/>
                    <a:pt x="4570" y="1475"/>
                  </a:cubicBezTo>
                  <a:cubicBezTo>
                    <a:pt x="4370" y="2375"/>
                    <a:pt x="2836" y="2809"/>
                    <a:pt x="2102" y="3042"/>
                  </a:cubicBezTo>
                  <a:cubicBezTo>
                    <a:pt x="1468" y="3243"/>
                    <a:pt x="834" y="3409"/>
                    <a:pt x="201" y="3643"/>
                  </a:cubicBezTo>
                  <a:cubicBezTo>
                    <a:pt x="734" y="3009"/>
                    <a:pt x="1201" y="2342"/>
                    <a:pt x="1768" y="1742"/>
                  </a:cubicBezTo>
                  <a:cubicBezTo>
                    <a:pt x="2035" y="1475"/>
                    <a:pt x="2335" y="1174"/>
                    <a:pt x="2636" y="941"/>
                  </a:cubicBezTo>
                  <a:cubicBezTo>
                    <a:pt x="2898" y="749"/>
                    <a:pt x="3527" y="455"/>
                    <a:pt x="4008" y="455"/>
                  </a:cubicBezTo>
                  <a:close/>
                  <a:moveTo>
                    <a:pt x="3901" y="1"/>
                  </a:moveTo>
                  <a:cubicBezTo>
                    <a:pt x="3443" y="1"/>
                    <a:pt x="2957" y="192"/>
                    <a:pt x="2602" y="441"/>
                  </a:cubicBezTo>
                  <a:cubicBezTo>
                    <a:pt x="1468" y="1308"/>
                    <a:pt x="567" y="2442"/>
                    <a:pt x="0" y="3743"/>
                  </a:cubicBezTo>
                  <a:cubicBezTo>
                    <a:pt x="0" y="3776"/>
                    <a:pt x="0" y="3776"/>
                    <a:pt x="34" y="3810"/>
                  </a:cubicBezTo>
                  <a:cubicBezTo>
                    <a:pt x="34" y="3899"/>
                    <a:pt x="114" y="4015"/>
                    <a:pt x="226" y="4015"/>
                  </a:cubicBezTo>
                  <a:cubicBezTo>
                    <a:pt x="239" y="4015"/>
                    <a:pt x="253" y="4013"/>
                    <a:pt x="267" y="4010"/>
                  </a:cubicBezTo>
                  <a:cubicBezTo>
                    <a:pt x="1535" y="3643"/>
                    <a:pt x="2969" y="3409"/>
                    <a:pt x="4103" y="2642"/>
                  </a:cubicBezTo>
                  <a:cubicBezTo>
                    <a:pt x="4770" y="2209"/>
                    <a:pt x="5438" y="1375"/>
                    <a:pt x="4937" y="541"/>
                  </a:cubicBezTo>
                  <a:cubicBezTo>
                    <a:pt x="4687" y="150"/>
                    <a:pt x="4305" y="1"/>
                    <a:pt x="39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Google Shape;2599;p51"/>
            <p:cNvSpPr/>
            <p:nvPr/>
          </p:nvSpPr>
          <p:spPr>
            <a:xfrm>
              <a:off x="970591" y="4148740"/>
              <a:ext cx="123599" cy="78232"/>
            </a:xfrm>
            <a:custGeom>
              <a:avLst/>
              <a:gdLst/>
              <a:ahLst/>
              <a:cxnLst/>
              <a:rect l="l" t="t" r="r" b="b"/>
              <a:pathLst>
                <a:path w="5705" h="3611" extrusionOk="0">
                  <a:moveTo>
                    <a:pt x="1512" y="476"/>
                  </a:moveTo>
                  <a:cubicBezTo>
                    <a:pt x="1974" y="476"/>
                    <a:pt x="2532" y="679"/>
                    <a:pt x="2769" y="837"/>
                  </a:cubicBezTo>
                  <a:cubicBezTo>
                    <a:pt x="3103" y="1037"/>
                    <a:pt x="3403" y="1270"/>
                    <a:pt x="3703" y="1537"/>
                  </a:cubicBezTo>
                  <a:cubicBezTo>
                    <a:pt x="4337" y="2071"/>
                    <a:pt x="4904" y="2638"/>
                    <a:pt x="5471" y="3239"/>
                  </a:cubicBezTo>
                  <a:cubicBezTo>
                    <a:pt x="4837" y="3072"/>
                    <a:pt x="4170" y="2972"/>
                    <a:pt x="3536" y="2838"/>
                  </a:cubicBezTo>
                  <a:cubicBezTo>
                    <a:pt x="2769" y="2705"/>
                    <a:pt x="1201" y="2438"/>
                    <a:pt x="901" y="1571"/>
                  </a:cubicBezTo>
                  <a:cubicBezTo>
                    <a:pt x="603" y="727"/>
                    <a:pt x="998" y="476"/>
                    <a:pt x="1512" y="476"/>
                  </a:cubicBezTo>
                  <a:close/>
                  <a:moveTo>
                    <a:pt x="1602" y="0"/>
                  </a:moveTo>
                  <a:cubicBezTo>
                    <a:pt x="1130" y="0"/>
                    <a:pt x="686" y="185"/>
                    <a:pt x="434" y="670"/>
                  </a:cubicBezTo>
                  <a:cubicBezTo>
                    <a:pt x="1" y="1571"/>
                    <a:pt x="801" y="2305"/>
                    <a:pt x="1502" y="2671"/>
                  </a:cubicBezTo>
                  <a:cubicBezTo>
                    <a:pt x="2703" y="3305"/>
                    <a:pt x="4137" y="3372"/>
                    <a:pt x="5471" y="3605"/>
                  </a:cubicBezTo>
                  <a:cubicBezTo>
                    <a:pt x="5485" y="3609"/>
                    <a:pt x="5499" y="3611"/>
                    <a:pt x="5512" y="3611"/>
                  </a:cubicBezTo>
                  <a:cubicBezTo>
                    <a:pt x="5618" y="3611"/>
                    <a:pt x="5671" y="3495"/>
                    <a:pt x="5671" y="3405"/>
                  </a:cubicBezTo>
                  <a:cubicBezTo>
                    <a:pt x="5671" y="3372"/>
                    <a:pt x="5705" y="3339"/>
                    <a:pt x="5671" y="3339"/>
                  </a:cubicBezTo>
                  <a:cubicBezTo>
                    <a:pt x="4971" y="2104"/>
                    <a:pt x="3970" y="1070"/>
                    <a:pt x="2769" y="336"/>
                  </a:cubicBezTo>
                  <a:cubicBezTo>
                    <a:pt x="2430" y="136"/>
                    <a:pt x="2006" y="0"/>
                    <a:pt x="16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0" name="Google Shape;2600;p51"/>
            <p:cNvSpPr/>
            <p:nvPr/>
          </p:nvSpPr>
          <p:spPr>
            <a:xfrm>
              <a:off x="801496" y="2490241"/>
              <a:ext cx="712584" cy="1574742"/>
            </a:xfrm>
            <a:custGeom>
              <a:avLst/>
              <a:gdLst/>
              <a:ahLst/>
              <a:cxnLst/>
              <a:rect l="l" t="t" r="r" b="b"/>
              <a:pathLst>
                <a:path w="32891" h="72686" extrusionOk="0">
                  <a:moveTo>
                    <a:pt x="12843" y="0"/>
                  </a:moveTo>
                  <a:cubicBezTo>
                    <a:pt x="12843" y="0"/>
                    <a:pt x="9273" y="3403"/>
                    <a:pt x="10241" y="10774"/>
                  </a:cubicBezTo>
                  <a:cubicBezTo>
                    <a:pt x="10341" y="11375"/>
                    <a:pt x="6671" y="38094"/>
                    <a:pt x="6371" y="39528"/>
                  </a:cubicBezTo>
                  <a:cubicBezTo>
                    <a:pt x="5170" y="45866"/>
                    <a:pt x="0" y="71485"/>
                    <a:pt x="0" y="71485"/>
                  </a:cubicBezTo>
                  <a:lnTo>
                    <a:pt x="17179" y="72685"/>
                  </a:lnTo>
                  <a:cubicBezTo>
                    <a:pt x="17179" y="72685"/>
                    <a:pt x="21515" y="46567"/>
                    <a:pt x="22616" y="42731"/>
                  </a:cubicBezTo>
                  <a:cubicBezTo>
                    <a:pt x="23617" y="39295"/>
                    <a:pt x="26919" y="8940"/>
                    <a:pt x="26919" y="8940"/>
                  </a:cubicBezTo>
                  <a:cubicBezTo>
                    <a:pt x="27820" y="8306"/>
                    <a:pt x="29521" y="7672"/>
                    <a:pt x="30088" y="6972"/>
                  </a:cubicBezTo>
                  <a:cubicBezTo>
                    <a:pt x="32390" y="4036"/>
                    <a:pt x="32890" y="0"/>
                    <a:pt x="3289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1" name="Google Shape;2601;p51"/>
            <p:cNvSpPr/>
            <p:nvPr/>
          </p:nvSpPr>
          <p:spPr>
            <a:xfrm>
              <a:off x="1099238" y="2498842"/>
              <a:ext cx="130098" cy="98359"/>
            </a:xfrm>
            <a:custGeom>
              <a:avLst/>
              <a:gdLst/>
              <a:ahLst/>
              <a:cxnLst/>
              <a:rect l="l" t="t" r="r" b="b"/>
              <a:pathLst>
                <a:path w="6005" h="4540" extrusionOk="0">
                  <a:moveTo>
                    <a:pt x="5944" y="0"/>
                  </a:moveTo>
                  <a:cubicBezTo>
                    <a:pt x="5922" y="0"/>
                    <a:pt x="5897" y="11"/>
                    <a:pt x="5871" y="37"/>
                  </a:cubicBezTo>
                  <a:cubicBezTo>
                    <a:pt x="5537" y="1204"/>
                    <a:pt x="4837" y="2205"/>
                    <a:pt x="3870" y="2939"/>
                  </a:cubicBezTo>
                  <a:cubicBezTo>
                    <a:pt x="2802" y="3673"/>
                    <a:pt x="1535" y="4106"/>
                    <a:pt x="234" y="4173"/>
                  </a:cubicBezTo>
                  <a:cubicBezTo>
                    <a:pt x="0" y="4173"/>
                    <a:pt x="0" y="4540"/>
                    <a:pt x="234" y="4540"/>
                  </a:cubicBezTo>
                  <a:cubicBezTo>
                    <a:pt x="2902" y="4540"/>
                    <a:pt x="5604" y="2839"/>
                    <a:pt x="6004" y="70"/>
                  </a:cubicBezTo>
                  <a:cubicBezTo>
                    <a:pt x="6004" y="29"/>
                    <a:pt x="5979" y="0"/>
                    <a:pt x="59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2" name="Google Shape;2602;p51"/>
            <p:cNvSpPr/>
            <p:nvPr/>
          </p:nvSpPr>
          <p:spPr>
            <a:xfrm>
              <a:off x="1342189" y="2638387"/>
              <a:ext cx="119136" cy="73206"/>
            </a:xfrm>
            <a:custGeom>
              <a:avLst/>
              <a:gdLst/>
              <a:ahLst/>
              <a:cxnLst/>
              <a:rect l="l" t="t" r="r" b="b"/>
              <a:pathLst>
                <a:path w="5499" h="3379" extrusionOk="0">
                  <a:moveTo>
                    <a:pt x="5431" y="0"/>
                  </a:moveTo>
                  <a:cubicBezTo>
                    <a:pt x="4464" y="401"/>
                    <a:pt x="3530" y="901"/>
                    <a:pt x="2663" y="1468"/>
                  </a:cubicBezTo>
                  <a:cubicBezTo>
                    <a:pt x="1762" y="2035"/>
                    <a:pt x="895" y="2736"/>
                    <a:pt x="28" y="3303"/>
                  </a:cubicBezTo>
                  <a:cubicBezTo>
                    <a:pt x="1" y="3330"/>
                    <a:pt x="17" y="3378"/>
                    <a:pt x="42" y="3378"/>
                  </a:cubicBezTo>
                  <a:cubicBezTo>
                    <a:pt x="48" y="3378"/>
                    <a:pt x="55" y="3376"/>
                    <a:pt x="61" y="3369"/>
                  </a:cubicBezTo>
                  <a:cubicBezTo>
                    <a:pt x="995" y="2836"/>
                    <a:pt x="1929" y="2369"/>
                    <a:pt x="2863" y="1835"/>
                  </a:cubicBezTo>
                  <a:cubicBezTo>
                    <a:pt x="3797" y="1335"/>
                    <a:pt x="4664" y="734"/>
                    <a:pt x="5465" y="67"/>
                  </a:cubicBezTo>
                  <a:cubicBezTo>
                    <a:pt x="5498" y="67"/>
                    <a:pt x="5465" y="0"/>
                    <a:pt x="5431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3" name="Google Shape;2603;p51"/>
            <p:cNvSpPr/>
            <p:nvPr/>
          </p:nvSpPr>
          <p:spPr>
            <a:xfrm>
              <a:off x="1391910" y="2517214"/>
              <a:ext cx="77777" cy="162206"/>
            </a:xfrm>
            <a:custGeom>
              <a:avLst/>
              <a:gdLst/>
              <a:ahLst/>
              <a:cxnLst/>
              <a:rect l="l" t="t" r="r" b="b"/>
              <a:pathLst>
                <a:path w="3590" h="7487" extrusionOk="0">
                  <a:moveTo>
                    <a:pt x="3552" y="1"/>
                  </a:moveTo>
                  <a:cubicBezTo>
                    <a:pt x="3537" y="1"/>
                    <a:pt x="3517" y="9"/>
                    <a:pt x="3503" y="23"/>
                  </a:cubicBezTo>
                  <a:cubicBezTo>
                    <a:pt x="3370" y="623"/>
                    <a:pt x="3203" y="1224"/>
                    <a:pt x="3036" y="1857"/>
                  </a:cubicBezTo>
                  <a:cubicBezTo>
                    <a:pt x="2870" y="2458"/>
                    <a:pt x="2769" y="2991"/>
                    <a:pt x="2569" y="3559"/>
                  </a:cubicBezTo>
                  <a:cubicBezTo>
                    <a:pt x="2436" y="4126"/>
                    <a:pt x="2136" y="4593"/>
                    <a:pt x="1702" y="4993"/>
                  </a:cubicBezTo>
                  <a:cubicBezTo>
                    <a:pt x="1469" y="5193"/>
                    <a:pt x="1202" y="5360"/>
                    <a:pt x="968" y="5527"/>
                  </a:cubicBezTo>
                  <a:lnTo>
                    <a:pt x="535" y="5827"/>
                  </a:lnTo>
                  <a:cubicBezTo>
                    <a:pt x="568" y="5727"/>
                    <a:pt x="601" y="5660"/>
                    <a:pt x="601" y="5560"/>
                  </a:cubicBezTo>
                  <a:cubicBezTo>
                    <a:pt x="668" y="5360"/>
                    <a:pt x="701" y="5126"/>
                    <a:pt x="768" y="4893"/>
                  </a:cubicBezTo>
                  <a:cubicBezTo>
                    <a:pt x="868" y="4359"/>
                    <a:pt x="968" y="3859"/>
                    <a:pt x="1068" y="3325"/>
                  </a:cubicBezTo>
                  <a:cubicBezTo>
                    <a:pt x="1302" y="2291"/>
                    <a:pt x="1502" y="1290"/>
                    <a:pt x="1735" y="256"/>
                  </a:cubicBezTo>
                  <a:lnTo>
                    <a:pt x="1669" y="256"/>
                  </a:lnTo>
                  <a:cubicBezTo>
                    <a:pt x="1368" y="1257"/>
                    <a:pt x="1035" y="2258"/>
                    <a:pt x="768" y="3258"/>
                  </a:cubicBezTo>
                  <a:cubicBezTo>
                    <a:pt x="635" y="3759"/>
                    <a:pt x="134" y="6160"/>
                    <a:pt x="134" y="6361"/>
                  </a:cubicBezTo>
                  <a:cubicBezTo>
                    <a:pt x="101" y="6561"/>
                    <a:pt x="68" y="6727"/>
                    <a:pt x="68" y="6894"/>
                  </a:cubicBezTo>
                  <a:cubicBezTo>
                    <a:pt x="34" y="7094"/>
                    <a:pt x="1" y="7261"/>
                    <a:pt x="34" y="7461"/>
                  </a:cubicBezTo>
                  <a:cubicBezTo>
                    <a:pt x="34" y="7478"/>
                    <a:pt x="51" y="7486"/>
                    <a:pt x="68" y="7486"/>
                  </a:cubicBezTo>
                  <a:cubicBezTo>
                    <a:pt x="84" y="7486"/>
                    <a:pt x="101" y="7478"/>
                    <a:pt x="101" y="7461"/>
                  </a:cubicBezTo>
                  <a:cubicBezTo>
                    <a:pt x="201" y="7295"/>
                    <a:pt x="268" y="7094"/>
                    <a:pt x="301" y="6928"/>
                  </a:cubicBezTo>
                  <a:cubicBezTo>
                    <a:pt x="334" y="6761"/>
                    <a:pt x="401" y="6561"/>
                    <a:pt x="434" y="6394"/>
                  </a:cubicBezTo>
                  <a:lnTo>
                    <a:pt x="468" y="6194"/>
                  </a:lnTo>
                  <a:cubicBezTo>
                    <a:pt x="735" y="6060"/>
                    <a:pt x="968" y="5894"/>
                    <a:pt x="1202" y="5727"/>
                  </a:cubicBezTo>
                  <a:cubicBezTo>
                    <a:pt x="1435" y="5560"/>
                    <a:pt x="1702" y="5393"/>
                    <a:pt x="1936" y="5226"/>
                  </a:cubicBezTo>
                  <a:cubicBezTo>
                    <a:pt x="2369" y="4893"/>
                    <a:pt x="2703" y="4426"/>
                    <a:pt x="2870" y="3892"/>
                  </a:cubicBezTo>
                  <a:cubicBezTo>
                    <a:pt x="3070" y="3325"/>
                    <a:pt x="3170" y="2725"/>
                    <a:pt x="3236" y="2124"/>
                  </a:cubicBezTo>
                  <a:cubicBezTo>
                    <a:pt x="3370" y="1424"/>
                    <a:pt x="3437" y="723"/>
                    <a:pt x="3570" y="56"/>
                  </a:cubicBezTo>
                  <a:cubicBezTo>
                    <a:pt x="3590" y="17"/>
                    <a:pt x="3575" y="1"/>
                    <a:pt x="3552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4" name="Google Shape;2604;p51"/>
            <p:cNvSpPr/>
            <p:nvPr/>
          </p:nvSpPr>
          <p:spPr>
            <a:xfrm>
              <a:off x="831848" y="3974619"/>
              <a:ext cx="324347" cy="26973"/>
            </a:xfrm>
            <a:custGeom>
              <a:avLst/>
              <a:gdLst/>
              <a:ahLst/>
              <a:cxnLst/>
              <a:rect l="l" t="t" r="r" b="b"/>
              <a:pathLst>
                <a:path w="14971" h="1245" extrusionOk="0">
                  <a:moveTo>
                    <a:pt x="467" y="1"/>
                  </a:moveTo>
                  <a:cubicBezTo>
                    <a:pt x="0" y="1"/>
                    <a:pt x="267" y="67"/>
                    <a:pt x="467" y="101"/>
                  </a:cubicBezTo>
                  <a:cubicBezTo>
                    <a:pt x="6462" y="926"/>
                    <a:pt x="13874" y="1237"/>
                    <a:pt x="14817" y="1237"/>
                  </a:cubicBezTo>
                  <a:cubicBezTo>
                    <a:pt x="14866" y="1237"/>
                    <a:pt x="14898" y="1237"/>
                    <a:pt x="14911" y="1235"/>
                  </a:cubicBezTo>
                  <a:cubicBezTo>
                    <a:pt x="14917" y="1242"/>
                    <a:pt x="14924" y="1244"/>
                    <a:pt x="14930" y="1244"/>
                  </a:cubicBezTo>
                  <a:cubicBezTo>
                    <a:pt x="14955" y="1244"/>
                    <a:pt x="14971" y="1202"/>
                    <a:pt x="14944" y="1202"/>
                  </a:cubicBezTo>
                  <a:cubicBezTo>
                    <a:pt x="7505" y="368"/>
                    <a:pt x="1034" y="1"/>
                    <a:pt x="4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5" name="Google Shape;2605;p51"/>
            <p:cNvSpPr/>
            <p:nvPr/>
          </p:nvSpPr>
          <p:spPr>
            <a:xfrm>
              <a:off x="1029130" y="1926626"/>
              <a:ext cx="512399" cy="633008"/>
            </a:xfrm>
            <a:custGeom>
              <a:avLst/>
              <a:gdLst/>
              <a:ahLst/>
              <a:cxnLst/>
              <a:rect l="l" t="t" r="r" b="b"/>
              <a:pathLst>
                <a:path w="23651" h="29218" extrusionOk="0">
                  <a:moveTo>
                    <a:pt x="13438" y="0"/>
                  </a:moveTo>
                  <a:cubicBezTo>
                    <a:pt x="12143" y="0"/>
                    <a:pt x="10748" y="589"/>
                    <a:pt x="9441" y="1931"/>
                  </a:cubicBezTo>
                  <a:cubicBezTo>
                    <a:pt x="4304" y="7235"/>
                    <a:pt x="1" y="28617"/>
                    <a:pt x="1" y="28617"/>
                  </a:cubicBezTo>
                  <a:cubicBezTo>
                    <a:pt x="4637" y="29051"/>
                    <a:pt x="23351" y="29217"/>
                    <a:pt x="23351" y="29217"/>
                  </a:cubicBezTo>
                  <a:lnTo>
                    <a:pt x="21983" y="17709"/>
                  </a:lnTo>
                  <a:cubicBezTo>
                    <a:pt x="21983" y="17709"/>
                    <a:pt x="23651" y="14974"/>
                    <a:pt x="23184" y="12439"/>
                  </a:cubicBezTo>
                  <a:cubicBezTo>
                    <a:pt x="22683" y="9570"/>
                    <a:pt x="17213" y="1998"/>
                    <a:pt x="16746" y="1498"/>
                  </a:cubicBezTo>
                  <a:cubicBezTo>
                    <a:pt x="15845" y="548"/>
                    <a:pt x="14688" y="0"/>
                    <a:pt x="13438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6" name="Google Shape;2606;p51"/>
            <p:cNvSpPr/>
            <p:nvPr/>
          </p:nvSpPr>
          <p:spPr>
            <a:xfrm>
              <a:off x="1330490" y="2105298"/>
              <a:ext cx="29659" cy="19087"/>
            </a:xfrm>
            <a:custGeom>
              <a:avLst/>
              <a:gdLst/>
              <a:ahLst/>
              <a:cxnLst/>
              <a:rect l="l" t="t" r="r" b="b"/>
              <a:pathLst>
                <a:path w="1369" h="881" extrusionOk="0">
                  <a:moveTo>
                    <a:pt x="263" y="0"/>
                  </a:moveTo>
                  <a:cubicBezTo>
                    <a:pt x="168" y="0"/>
                    <a:pt x="79" y="16"/>
                    <a:pt x="0" y="55"/>
                  </a:cubicBezTo>
                  <a:cubicBezTo>
                    <a:pt x="67" y="55"/>
                    <a:pt x="134" y="55"/>
                    <a:pt x="234" y="89"/>
                  </a:cubicBezTo>
                  <a:cubicBezTo>
                    <a:pt x="301" y="89"/>
                    <a:pt x="367" y="89"/>
                    <a:pt x="401" y="122"/>
                  </a:cubicBezTo>
                  <a:cubicBezTo>
                    <a:pt x="534" y="189"/>
                    <a:pt x="601" y="322"/>
                    <a:pt x="601" y="422"/>
                  </a:cubicBezTo>
                  <a:cubicBezTo>
                    <a:pt x="601" y="622"/>
                    <a:pt x="701" y="789"/>
                    <a:pt x="868" y="856"/>
                  </a:cubicBezTo>
                  <a:cubicBezTo>
                    <a:pt x="951" y="873"/>
                    <a:pt x="1035" y="881"/>
                    <a:pt x="1118" y="881"/>
                  </a:cubicBezTo>
                  <a:cubicBezTo>
                    <a:pt x="1201" y="881"/>
                    <a:pt x="1285" y="873"/>
                    <a:pt x="1368" y="856"/>
                  </a:cubicBezTo>
                  <a:cubicBezTo>
                    <a:pt x="1301" y="823"/>
                    <a:pt x="1201" y="823"/>
                    <a:pt x="1135" y="823"/>
                  </a:cubicBezTo>
                  <a:cubicBezTo>
                    <a:pt x="1068" y="823"/>
                    <a:pt x="1001" y="789"/>
                    <a:pt x="934" y="756"/>
                  </a:cubicBezTo>
                  <a:cubicBezTo>
                    <a:pt x="834" y="689"/>
                    <a:pt x="768" y="556"/>
                    <a:pt x="768" y="422"/>
                  </a:cubicBezTo>
                  <a:cubicBezTo>
                    <a:pt x="768" y="256"/>
                    <a:pt x="634" y="89"/>
                    <a:pt x="467" y="22"/>
                  </a:cubicBezTo>
                  <a:cubicBezTo>
                    <a:pt x="398" y="8"/>
                    <a:pt x="329" y="0"/>
                    <a:pt x="2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7" name="Google Shape;2607;p51"/>
            <p:cNvSpPr/>
            <p:nvPr/>
          </p:nvSpPr>
          <p:spPr>
            <a:xfrm>
              <a:off x="1422999" y="2436274"/>
              <a:ext cx="29638" cy="19109"/>
            </a:xfrm>
            <a:custGeom>
              <a:avLst/>
              <a:gdLst/>
              <a:ahLst/>
              <a:cxnLst/>
              <a:rect l="l" t="t" r="r" b="b"/>
              <a:pathLst>
                <a:path w="1368" h="882" extrusionOk="0">
                  <a:moveTo>
                    <a:pt x="262" y="1"/>
                  </a:moveTo>
                  <a:cubicBezTo>
                    <a:pt x="168" y="1"/>
                    <a:pt x="78" y="17"/>
                    <a:pt x="0" y="56"/>
                  </a:cubicBezTo>
                  <a:lnTo>
                    <a:pt x="234" y="56"/>
                  </a:lnTo>
                  <a:cubicBezTo>
                    <a:pt x="300" y="56"/>
                    <a:pt x="367" y="89"/>
                    <a:pt x="434" y="123"/>
                  </a:cubicBezTo>
                  <a:cubicBezTo>
                    <a:pt x="534" y="189"/>
                    <a:pt x="601" y="289"/>
                    <a:pt x="601" y="423"/>
                  </a:cubicBezTo>
                  <a:cubicBezTo>
                    <a:pt x="601" y="623"/>
                    <a:pt x="701" y="790"/>
                    <a:pt x="867" y="857"/>
                  </a:cubicBezTo>
                  <a:cubicBezTo>
                    <a:pt x="951" y="873"/>
                    <a:pt x="1034" y="882"/>
                    <a:pt x="1118" y="882"/>
                  </a:cubicBezTo>
                  <a:cubicBezTo>
                    <a:pt x="1201" y="882"/>
                    <a:pt x="1284" y="873"/>
                    <a:pt x="1368" y="857"/>
                  </a:cubicBezTo>
                  <a:cubicBezTo>
                    <a:pt x="1301" y="823"/>
                    <a:pt x="1201" y="823"/>
                    <a:pt x="1134" y="823"/>
                  </a:cubicBezTo>
                  <a:cubicBezTo>
                    <a:pt x="1068" y="823"/>
                    <a:pt x="1001" y="790"/>
                    <a:pt x="934" y="756"/>
                  </a:cubicBezTo>
                  <a:cubicBezTo>
                    <a:pt x="834" y="690"/>
                    <a:pt x="767" y="556"/>
                    <a:pt x="767" y="423"/>
                  </a:cubicBezTo>
                  <a:cubicBezTo>
                    <a:pt x="767" y="256"/>
                    <a:pt x="634" y="89"/>
                    <a:pt x="467" y="23"/>
                  </a:cubicBezTo>
                  <a:cubicBezTo>
                    <a:pt x="398" y="9"/>
                    <a:pt x="329" y="1"/>
                    <a:pt x="26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8" name="Google Shape;2608;p51"/>
            <p:cNvSpPr/>
            <p:nvPr/>
          </p:nvSpPr>
          <p:spPr>
            <a:xfrm>
              <a:off x="1246668" y="1954726"/>
              <a:ext cx="26756" cy="19997"/>
            </a:xfrm>
            <a:custGeom>
              <a:avLst/>
              <a:gdLst/>
              <a:ahLst/>
              <a:cxnLst/>
              <a:rect l="l" t="t" r="r" b="b"/>
              <a:pathLst>
                <a:path w="1235" h="923" extrusionOk="0">
                  <a:moveTo>
                    <a:pt x="100" y="0"/>
                  </a:moveTo>
                  <a:lnTo>
                    <a:pt x="0" y="100"/>
                  </a:lnTo>
                  <a:lnTo>
                    <a:pt x="67" y="100"/>
                  </a:lnTo>
                  <a:cubicBezTo>
                    <a:pt x="133" y="100"/>
                    <a:pt x="234" y="100"/>
                    <a:pt x="267" y="134"/>
                  </a:cubicBezTo>
                  <a:cubicBezTo>
                    <a:pt x="400" y="201"/>
                    <a:pt x="467" y="334"/>
                    <a:pt x="467" y="467"/>
                  </a:cubicBezTo>
                  <a:cubicBezTo>
                    <a:pt x="467" y="634"/>
                    <a:pt x="567" y="801"/>
                    <a:pt x="734" y="901"/>
                  </a:cubicBezTo>
                  <a:cubicBezTo>
                    <a:pt x="803" y="915"/>
                    <a:pt x="872" y="923"/>
                    <a:pt x="941" y="923"/>
                  </a:cubicBezTo>
                  <a:cubicBezTo>
                    <a:pt x="1039" y="923"/>
                    <a:pt x="1137" y="907"/>
                    <a:pt x="1234" y="868"/>
                  </a:cubicBezTo>
                  <a:cubicBezTo>
                    <a:pt x="1168" y="868"/>
                    <a:pt x="1067" y="834"/>
                    <a:pt x="1001" y="834"/>
                  </a:cubicBezTo>
                  <a:cubicBezTo>
                    <a:pt x="934" y="834"/>
                    <a:pt x="867" y="801"/>
                    <a:pt x="801" y="768"/>
                  </a:cubicBezTo>
                  <a:cubicBezTo>
                    <a:pt x="701" y="701"/>
                    <a:pt x="634" y="567"/>
                    <a:pt x="634" y="467"/>
                  </a:cubicBezTo>
                  <a:cubicBezTo>
                    <a:pt x="634" y="267"/>
                    <a:pt x="500" y="100"/>
                    <a:pt x="334" y="34"/>
                  </a:cubicBezTo>
                  <a:cubicBezTo>
                    <a:pt x="267" y="0"/>
                    <a:pt x="167" y="0"/>
                    <a:pt x="1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9" name="Google Shape;2609;p51"/>
            <p:cNvSpPr/>
            <p:nvPr/>
          </p:nvSpPr>
          <p:spPr>
            <a:xfrm>
              <a:off x="1198962" y="2243499"/>
              <a:ext cx="29659" cy="19650"/>
            </a:xfrm>
            <a:custGeom>
              <a:avLst/>
              <a:gdLst/>
              <a:ahLst/>
              <a:cxnLst/>
              <a:rect l="l" t="t" r="r" b="b"/>
              <a:pathLst>
                <a:path w="1369" h="907" extrusionOk="0">
                  <a:moveTo>
                    <a:pt x="354" y="0"/>
                  </a:moveTo>
                  <a:cubicBezTo>
                    <a:pt x="236" y="0"/>
                    <a:pt x="118" y="24"/>
                    <a:pt x="0" y="48"/>
                  </a:cubicBezTo>
                  <a:cubicBezTo>
                    <a:pt x="67" y="81"/>
                    <a:pt x="167" y="81"/>
                    <a:pt x="234" y="81"/>
                  </a:cubicBezTo>
                  <a:cubicBezTo>
                    <a:pt x="301" y="81"/>
                    <a:pt x="367" y="114"/>
                    <a:pt x="434" y="148"/>
                  </a:cubicBezTo>
                  <a:cubicBezTo>
                    <a:pt x="534" y="214"/>
                    <a:pt x="601" y="314"/>
                    <a:pt x="601" y="448"/>
                  </a:cubicBezTo>
                  <a:cubicBezTo>
                    <a:pt x="601" y="648"/>
                    <a:pt x="701" y="815"/>
                    <a:pt x="901" y="882"/>
                  </a:cubicBezTo>
                  <a:cubicBezTo>
                    <a:pt x="984" y="898"/>
                    <a:pt x="1068" y="907"/>
                    <a:pt x="1147" y="907"/>
                  </a:cubicBezTo>
                  <a:cubicBezTo>
                    <a:pt x="1226" y="907"/>
                    <a:pt x="1301" y="898"/>
                    <a:pt x="1368" y="882"/>
                  </a:cubicBezTo>
                  <a:lnTo>
                    <a:pt x="1135" y="815"/>
                  </a:lnTo>
                  <a:cubicBezTo>
                    <a:pt x="1068" y="815"/>
                    <a:pt x="1001" y="781"/>
                    <a:pt x="968" y="748"/>
                  </a:cubicBezTo>
                  <a:cubicBezTo>
                    <a:pt x="834" y="681"/>
                    <a:pt x="801" y="581"/>
                    <a:pt x="801" y="448"/>
                  </a:cubicBezTo>
                  <a:cubicBezTo>
                    <a:pt x="768" y="248"/>
                    <a:pt x="668" y="81"/>
                    <a:pt x="501" y="14"/>
                  </a:cubicBezTo>
                  <a:cubicBezTo>
                    <a:pt x="452" y="4"/>
                    <a:pt x="403" y="0"/>
                    <a:pt x="3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0" name="Google Shape;2610;p51"/>
            <p:cNvSpPr/>
            <p:nvPr/>
          </p:nvSpPr>
          <p:spPr>
            <a:xfrm>
              <a:off x="1394077" y="2543949"/>
              <a:ext cx="18827" cy="14234"/>
            </a:xfrm>
            <a:custGeom>
              <a:avLst/>
              <a:gdLst/>
              <a:ahLst/>
              <a:cxnLst/>
              <a:rect l="l" t="t" r="r" b="b"/>
              <a:pathLst>
                <a:path w="869" h="657" extrusionOk="0">
                  <a:moveTo>
                    <a:pt x="294" y="1"/>
                  </a:moveTo>
                  <a:cubicBezTo>
                    <a:pt x="196" y="1"/>
                    <a:pt x="99" y="17"/>
                    <a:pt x="1" y="56"/>
                  </a:cubicBezTo>
                  <a:cubicBezTo>
                    <a:pt x="68" y="56"/>
                    <a:pt x="168" y="90"/>
                    <a:pt x="234" y="90"/>
                  </a:cubicBezTo>
                  <a:cubicBezTo>
                    <a:pt x="301" y="90"/>
                    <a:pt x="368" y="123"/>
                    <a:pt x="435" y="156"/>
                  </a:cubicBezTo>
                  <a:cubicBezTo>
                    <a:pt x="535" y="223"/>
                    <a:pt x="601" y="323"/>
                    <a:pt x="601" y="457"/>
                  </a:cubicBezTo>
                  <a:cubicBezTo>
                    <a:pt x="601" y="523"/>
                    <a:pt x="635" y="590"/>
                    <a:pt x="668" y="657"/>
                  </a:cubicBezTo>
                  <a:lnTo>
                    <a:pt x="868" y="657"/>
                  </a:lnTo>
                  <a:cubicBezTo>
                    <a:pt x="801" y="590"/>
                    <a:pt x="801" y="523"/>
                    <a:pt x="801" y="457"/>
                  </a:cubicBezTo>
                  <a:cubicBezTo>
                    <a:pt x="768" y="256"/>
                    <a:pt x="668" y="90"/>
                    <a:pt x="501" y="23"/>
                  </a:cubicBezTo>
                  <a:cubicBezTo>
                    <a:pt x="432" y="9"/>
                    <a:pt x="363" y="1"/>
                    <a:pt x="2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1" name="Google Shape;2611;p51"/>
            <p:cNvSpPr/>
            <p:nvPr/>
          </p:nvSpPr>
          <p:spPr>
            <a:xfrm>
              <a:off x="1299422" y="2383519"/>
              <a:ext cx="29638" cy="19650"/>
            </a:xfrm>
            <a:custGeom>
              <a:avLst/>
              <a:gdLst/>
              <a:ahLst/>
              <a:cxnLst/>
              <a:rect l="l" t="t" r="r" b="b"/>
              <a:pathLst>
                <a:path w="1368" h="907" extrusionOk="0">
                  <a:moveTo>
                    <a:pt x="276" y="1"/>
                  </a:moveTo>
                  <a:cubicBezTo>
                    <a:pt x="179" y="1"/>
                    <a:pt x="78" y="17"/>
                    <a:pt x="0" y="56"/>
                  </a:cubicBezTo>
                  <a:cubicBezTo>
                    <a:pt x="67" y="89"/>
                    <a:pt x="134" y="89"/>
                    <a:pt x="234" y="89"/>
                  </a:cubicBezTo>
                  <a:cubicBezTo>
                    <a:pt x="300" y="89"/>
                    <a:pt x="367" y="123"/>
                    <a:pt x="434" y="156"/>
                  </a:cubicBezTo>
                  <a:cubicBezTo>
                    <a:pt x="534" y="223"/>
                    <a:pt x="601" y="323"/>
                    <a:pt x="601" y="456"/>
                  </a:cubicBezTo>
                  <a:cubicBezTo>
                    <a:pt x="601" y="623"/>
                    <a:pt x="734" y="790"/>
                    <a:pt x="901" y="856"/>
                  </a:cubicBezTo>
                  <a:cubicBezTo>
                    <a:pt x="967" y="890"/>
                    <a:pt x="1043" y="907"/>
                    <a:pt x="1122" y="907"/>
                  </a:cubicBezTo>
                  <a:cubicBezTo>
                    <a:pt x="1201" y="907"/>
                    <a:pt x="1284" y="890"/>
                    <a:pt x="1368" y="856"/>
                  </a:cubicBezTo>
                  <a:cubicBezTo>
                    <a:pt x="1301" y="856"/>
                    <a:pt x="1234" y="823"/>
                    <a:pt x="1134" y="823"/>
                  </a:cubicBezTo>
                  <a:cubicBezTo>
                    <a:pt x="1068" y="823"/>
                    <a:pt x="1001" y="790"/>
                    <a:pt x="967" y="756"/>
                  </a:cubicBezTo>
                  <a:cubicBezTo>
                    <a:pt x="834" y="690"/>
                    <a:pt x="767" y="590"/>
                    <a:pt x="767" y="456"/>
                  </a:cubicBezTo>
                  <a:cubicBezTo>
                    <a:pt x="767" y="256"/>
                    <a:pt x="667" y="89"/>
                    <a:pt x="467" y="23"/>
                  </a:cubicBezTo>
                  <a:cubicBezTo>
                    <a:pt x="412" y="9"/>
                    <a:pt x="345" y="1"/>
                    <a:pt x="27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2" name="Google Shape;2612;p51"/>
            <p:cNvSpPr/>
            <p:nvPr/>
          </p:nvSpPr>
          <p:spPr>
            <a:xfrm>
              <a:off x="1072481" y="2360880"/>
              <a:ext cx="8709" cy="2491"/>
            </a:xfrm>
            <a:custGeom>
              <a:avLst/>
              <a:gdLst/>
              <a:ahLst/>
              <a:cxnLst/>
              <a:rect l="l" t="t" r="r" b="b"/>
              <a:pathLst>
                <a:path w="402" h="115" extrusionOk="0">
                  <a:moveTo>
                    <a:pt x="34" y="0"/>
                  </a:moveTo>
                  <a:cubicBezTo>
                    <a:pt x="34" y="33"/>
                    <a:pt x="1" y="67"/>
                    <a:pt x="1" y="100"/>
                  </a:cubicBezTo>
                  <a:cubicBezTo>
                    <a:pt x="40" y="110"/>
                    <a:pt x="79" y="114"/>
                    <a:pt x="118" y="114"/>
                  </a:cubicBezTo>
                  <a:cubicBezTo>
                    <a:pt x="213" y="114"/>
                    <a:pt x="307" y="90"/>
                    <a:pt x="401" y="67"/>
                  </a:cubicBezTo>
                  <a:cubicBezTo>
                    <a:pt x="335" y="33"/>
                    <a:pt x="234" y="33"/>
                    <a:pt x="168" y="33"/>
                  </a:cubicBezTo>
                  <a:cubicBezTo>
                    <a:pt x="134" y="33"/>
                    <a:pt x="68" y="0"/>
                    <a:pt x="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3" name="Google Shape;2613;p51"/>
            <p:cNvSpPr/>
            <p:nvPr/>
          </p:nvSpPr>
          <p:spPr>
            <a:xfrm>
              <a:off x="1119473" y="2413807"/>
              <a:ext cx="29638" cy="19174"/>
            </a:xfrm>
            <a:custGeom>
              <a:avLst/>
              <a:gdLst/>
              <a:ahLst/>
              <a:cxnLst/>
              <a:rect l="l" t="t" r="r" b="b"/>
              <a:pathLst>
                <a:path w="1368" h="885" extrusionOk="0">
                  <a:moveTo>
                    <a:pt x="221" y="1"/>
                  </a:moveTo>
                  <a:cubicBezTo>
                    <a:pt x="142" y="1"/>
                    <a:pt x="67" y="9"/>
                    <a:pt x="0" y="26"/>
                  </a:cubicBezTo>
                  <a:cubicBezTo>
                    <a:pt x="67" y="59"/>
                    <a:pt x="134" y="59"/>
                    <a:pt x="200" y="59"/>
                  </a:cubicBezTo>
                  <a:cubicBezTo>
                    <a:pt x="267" y="59"/>
                    <a:pt x="367" y="59"/>
                    <a:pt x="400" y="126"/>
                  </a:cubicBezTo>
                  <a:cubicBezTo>
                    <a:pt x="534" y="159"/>
                    <a:pt x="601" y="292"/>
                    <a:pt x="601" y="426"/>
                  </a:cubicBezTo>
                  <a:cubicBezTo>
                    <a:pt x="601" y="593"/>
                    <a:pt x="701" y="759"/>
                    <a:pt x="867" y="859"/>
                  </a:cubicBezTo>
                  <a:cubicBezTo>
                    <a:pt x="951" y="876"/>
                    <a:pt x="1034" y="885"/>
                    <a:pt x="1118" y="885"/>
                  </a:cubicBezTo>
                  <a:cubicBezTo>
                    <a:pt x="1201" y="885"/>
                    <a:pt x="1284" y="876"/>
                    <a:pt x="1368" y="859"/>
                  </a:cubicBezTo>
                  <a:cubicBezTo>
                    <a:pt x="1301" y="826"/>
                    <a:pt x="1201" y="793"/>
                    <a:pt x="1134" y="793"/>
                  </a:cubicBezTo>
                  <a:cubicBezTo>
                    <a:pt x="1068" y="793"/>
                    <a:pt x="1001" y="793"/>
                    <a:pt x="934" y="759"/>
                  </a:cubicBezTo>
                  <a:cubicBezTo>
                    <a:pt x="834" y="659"/>
                    <a:pt x="767" y="559"/>
                    <a:pt x="767" y="426"/>
                  </a:cubicBezTo>
                  <a:cubicBezTo>
                    <a:pt x="767" y="259"/>
                    <a:pt x="634" y="92"/>
                    <a:pt x="467" y="26"/>
                  </a:cubicBezTo>
                  <a:cubicBezTo>
                    <a:pt x="384" y="9"/>
                    <a:pt x="300" y="1"/>
                    <a:pt x="2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4" name="Google Shape;2614;p51"/>
            <p:cNvSpPr/>
            <p:nvPr/>
          </p:nvSpPr>
          <p:spPr>
            <a:xfrm>
              <a:off x="1382529" y="2247658"/>
              <a:ext cx="29638" cy="19650"/>
            </a:xfrm>
            <a:custGeom>
              <a:avLst/>
              <a:gdLst/>
              <a:ahLst/>
              <a:cxnLst/>
              <a:rect l="l" t="t" r="r" b="b"/>
              <a:pathLst>
                <a:path w="1368" h="907" extrusionOk="0">
                  <a:moveTo>
                    <a:pt x="262" y="0"/>
                  </a:moveTo>
                  <a:cubicBezTo>
                    <a:pt x="168" y="0"/>
                    <a:pt x="78" y="17"/>
                    <a:pt x="0" y="56"/>
                  </a:cubicBezTo>
                  <a:lnTo>
                    <a:pt x="200" y="56"/>
                  </a:lnTo>
                  <a:cubicBezTo>
                    <a:pt x="267" y="56"/>
                    <a:pt x="367" y="89"/>
                    <a:pt x="400" y="122"/>
                  </a:cubicBezTo>
                  <a:cubicBezTo>
                    <a:pt x="534" y="189"/>
                    <a:pt x="601" y="289"/>
                    <a:pt x="601" y="423"/>
                  </a:cubicBezTo>
                  <a:cubicBezTo>
                    <a:pt x="601" y="623"/>
                    <a:pt x="701" y="790"/>
                    <a:pt x="867" y="856"/>
                  </a:cubicBezTo>
                  <a:cubicBezTo>
                    <a:pt x="951" y="890"/>
                    <a:pt x="1034" y="906"/>
                    <a:pt x="1118" y="906"/>
                  </a:cubicBezTo>
                  <a:cubicBezTo>
                    <a:pt x="1201" y="906"/>
                    <a:pt x="1284" y="890"/>
                    <a:pt x="1368" y="856"/>
                  </a:cubicBezTo>
                  <a:cubicBezTo>
                    <a:pt x="1301" y="856"/>
                    <a:pt x="1201" y="823"/>
                    <a:pt x="1134" y="823"/>
                  </a:cubicBezTo>
                  <a:cubicBezTo>
                    <a:pt x="1068" y="823"/>
                    <a:pt x="1001" y="790"/>
                    <a:pt x="934" y="756"/>
                  </a:cubicBezTo>
                  <a:cubicBezTo>
                    <a:pt x="834" y="690"/>
                    <a:pt x="767" y="556"/>
                    <a:pt x="767" y="456"/>
                  </a:cubicBezTo>
                  <a:cubicBezTo>
                    <a:pt x="767" y="256"/>
                    <a:pt x="634" y="89"/>
                    <a:pt x="467" y="22"/>
                  </a:cubicBezTo>
                  <a:cubicBezTo>
                    <a:pt x="398" y="9"/>
                    <a:pt x="329" y="0"/>
                    <a:pt x="2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5" name="Google Shape;2615;p51"/>
            <p:cNvSpPr/>
            <p:nvPr/>
          </p:nvSpPr>
          <p:spPr>
            <a:xfrm>
              <a:off x="1236550" y="2054125"/>
              <a:ext cx="33256" cy="8839"/>
            </a:xfrm>
            <a:custGeom>
              <a:avLst/>
              <a:gdLst/>
              <a:ahLst/>
              <a:cxnLst/>
              <a:rect l="l" t="t" r="r" b="b"/>
              <a:pathLst>
                <a:path w="1535" h="408" extrusionOk="0">
                  <a:moveTo>
                    <a:pt x="508" y="1"/>
                  </a:moveTo>
                  <a:cubicBezTo>
                    <a:pt x="448" y="1"/>
                    <a:pt x="389" y="16"/>
                    <a:pt x="334" y="49"/>
                  </a:cubicBezTo>
                  <a:cubicBezTo>
                    <a:pt x="133" y="116"/>
                    <a:pt x="67" y="283"/>
                    <a:pt x="0" y="383"/>
                  </a:cubicBezTo>
                  <a:cubicBezTo>
                    <a:pt x="67" y="349"/>
                    <a:pt x="133" y="316"/>
                    <a:pt x="200" y="249"/>
                  </a:cubicBezTo>
                  <a:cubicBezTo>
                    <a:pt x="234" y="216"/>
                    <a:pt x="300" y="182"/>
                    <a:pt x="367" y="182"/>
                  </a:cubicBezTo>
                  <a:cubicBezTo>
                    <a:pt x="400" y="174"/>
                    <a:pt x="432" y="170"/>
                    <a:pt x="461" y="170"/>
                  </a:cubicBezTo>
                  <a:cubicBezTo>
                    <a:pt x="550" y="170"/>
                    <a:pt x="625" y="207"/>
                    <a:pt x="701" y="283"/>
                  </a:cubicBezTo>
                  <a:cubicBezTo>
                    <a:pt x="781" y="363"/>
                    <a:pt x="887" y="407"/>
                    <a:pt x="1001" y="407"/>
                  </a:cubicBezTo>
                  <a:cubicBezTo>
                    <a:pt x="1076" y="407"/>
                    <a:pt x="1155" y="389"/>
                    <a:pt x="1234" y="349"/>
                  </a:cubicBezTo>
                  <a:cubicBezTo>
                    <a:pt x="1368" y="283"/>
                    <a:pt x="1468" y="149"/>
                    <a:pt x="1534" y="16"/>
                  </a:cubicBezTo>
                  <a:lnTo>
                    <a:pt x="1534" y="16"/>
                  </a:lnTo>
                  <a:cubicBezTo>
                    <a:pt x="1468" y="49"/>
                    <a:pt x="1401" y="82"/>
                    <a:pt x="1368" y="149"/>
                  </a:cubicBezTo>
                  <a:cubicBezTo>
                    <a:pt x="1301" y="182"/>
                    <a:pt x="1234" y="216"/>
                    <a:pt x="1168" y="216"/>
                  </a:cubicBezTo>
                  <a:cubicBezTo>
                    <a:pt x="1141" y="225"/>
                    <a:pt x="1111" y="229"/>
                    <a:pt x="1081" y="229"/>
                  </a:cubicBezTo>
                  <a:cubicBezTo>
                    <a:pt x="998" y="229"/>
                    <a:pt x="907" y="198"/>
                    <a:pt x="834" y="149"/>
                  </a:cubicBezTo>
                  <a:cubicBezTo>
                    <a:pt x="745" y="60"/>
                    <a:pt x="626" y="1"/>
                    <a:pt x="50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6" name="Google Shape;2616;p51"/>
            <p:cNvSpPr/>
            <p:nvPr/>
          </p:nvSpPr>
          <p:spPr>
            <a:xfrm>
              <a:off x="1495989" y="2244517"/>
              <a:ext cx="33256" cy="8688"/>
            </a:xfrm>
            <a:custGeom>
              <a:avLst/>
              <a:gdLst/>
              <a:ahLst/>
              <a:cxnLst/>
              <a:rect l="l" t="t" r="r" b="b"/>
              <a:pathLst>
                <a:path w="1535" h="401" extrusionOk="0">
                  <a:moveTo>
                    <a:pt x="498" y="1"/>
                  </a:moveTo>
                  <a:cubicBezTo>
                    <a:pt x="434" y="1"/>
                    <a:pt x="367" y="12"/>
                    <a:pt x="300" y="34"/>
                  </a:cubicBezTo>
                  <a:cubicBezTo>
                    <a:pt x="167" y="134"/>
                    <a:pt x="67" y="267"/>
                    <a:pt x="0" y="401"/>
                  </a:cubicBezTo>
                  <a:lnTo>
                    <a:pt x="200" y="267"/>
                  </a:lnTo>
                  <a:cubicBezTo>
                    <a:pt x="267" y="201"/>
                    <a:pt x="359" y="167"/>
                    <a:pt x="451" y="167"/>
                  </a:cubicBezTo>
                  <a:cubicBezTo>
                    <a:pt x="542" y="167"/>
                    <a:pt x="634" y="201"/>
                    <a:pt x="701" y="267"/>
                  </a:cubicBezTo>
                  <a:cubicBezTo>
                    <a:pt x="790" y="356"/>
                    <a:pt x="908" y="401"/>
                    <a:pt x="1037" y="401"/>
                  </a:cubicBezTo>
                  <a:cubicBezTo>
                    <a:pt x="1101" y="401"/>
                    <a:pt x="1168" y="390"/>
                    <a:pt x="1234" y="368"/>
                  </a:cubicBezTo>
                  <a:cubicBezTo>
                    <a:pt x="1401" y="267"/>
                    <a:pt x="1468" y="134"/>
                    <a:pt x="1535" y="1"/>
                  </a:cubicBezTo>
                  <a:lnTo>
                    <a:pt x="1535" y="1"/>
                  </a:lnTo>
                  <a:cubicBezTo>
                    <a:pt x="1468" y="34"/>
                    <a:pt x="1435" y="101"/>
                    <a:pt x="1335" y="134"/>
                  </a:cubicBezTo>
                  <a:cubicBezTo>
                    <a:pt x="1301" y="201"/>
                    <a:pt x="1234" y="234"/>
                    <a:pt x="1168" y="234"/>
                  </a:cubicBezTo>
                  <a:cubicBezTo>
                    <a:pt x="1134" y="242"/>
                    <a:pt x="1103" y="247"/>
                    <a:pt x="1073" y="247"/>
                  </a:cubicBezTo>
                  <a:cubicBezTo>
                    <a:pt x="984" y="247"/>
                    <a:pt x="909" y="209"/>
                    <a:pt x="834" y="134"/>
                  </a:cubicBezTo>
                  <a:cubicBezTo>
                    <a:pt x="745" y="45"/>
                    <a:pt x="627" y="1"/>
                    <a:pt x="4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7" name="Google Shape;2617;p51"/>
            <p:cNvSpPr/>
            <p:nvPr/>
          </p:nvSpPr>
          <p:spPr>
            <a:xfrm>
              <a:off x="1335538" y="1987245"/>
              <a:ext cx="19542" cy="29659"/>
            </a:xfrm>
            <a:custGeom>
              <a:avLst/>
              <a:gdLst/>
              <a:ahLst/>
              <a:cxnLst/>
              <a:rect l="l" t="t" r="r" b="b"/>
              <a:pathLst>
                <a:path w="902" h="1369" extrusionOk="0">
                  <a:moveTo>
                    <a:pt x="868" y="0"/>
                  </a:moveTo>
                  <a:cubicBezTo>
                    <a:pt x="868" y="67"/>
                    <a:pt x="835" y="134"/>
                    <a:pt x="802" y="234"/>
                  </a:cubicBezTo>
                  <a:cubicBezTo>
                    <a:pt x="802" y="301"/>
                    <a:pt x="802" y="367"/>
                    <a:pt x="768" y="434"/>
                  </a:cubicBezTo>
                  <a:cubicBezTo>
                    <a:pt x="701" y="534"/>
                    <a:pt x="568" y="601"/>
                    <a:pt x="468" y="601"/>
                  </a:cubicBezTo>
                  <a:cubicBezTo>
                    <a:pt x="268" y="601"/>
                    <a:pt x="101" y="734"/>
                    <a:pt x="34" y="901"/>
                  </a:cubicBezTo>
                  <a:cubicBezTo>
                    <a:pt x="1" y="1068"/>
                    <a:pt x="1" y="1235"/>
                    <a:pt x="34" y="1368"/>
                  </a:cubicBezTo>
                  <a:cubicBezTo>
                    <a:pt x="68" y="1301"/>
                    <a:pt x="101" y="1235"/>
                    <a:pt x="101" y="1168"/>
                  </a:cubicBezTo>
                  <a:cubicBezTo>
                    <a:pt x="101" y="1068"/>
                    <a:pt x="101" y="1001"/>
                    <a:pt x="134" y="968"/>
                  </a:cubicBezTo>
                  <a:cubicBezTo>
                    <a:pt x="201" y="868"/>
                    <a:pt x="335" y="801"/>
                    <a:pt x="468" y="801"/>
                  </a:cubicBezTo>
                  <a:cubicBezTo>
                    <a:pt x="635" y="768"/>
                    <a:pt x="802" y="668"/>
                    <a:pt x="868" y="501"/>
                  </a:cubicBezTo>
                  <a:cubicBezTo>
                    <a:pt x="902" y="334"/>
                    <a:pt x="902" y="167"/>
                    <a:pt x="8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8" name="Google Shape;2618;p51"/>
            <p:cNvSpPr/>
            <p:nvPr/>
          </p:nvSpPr>
          <p:spPr>
            <a:xfrm>
              <a:off x="1295068" y="2281369"/>
              <a:ext cx="20257" cy="29659"/>
            </a:xfrm>
            <a:custGeom>
              <a:avLst/>
              <a:gdLst/>
              <a:ahLst/>
              <a:cxnLst/>
              <a:rect l="l" t="t" r="r" b="b"/>
              <a:pathLst>
                <a:path w="935" h="1369" extrusionOk="0">
                  <a:moveTo>
                    <a:pt x="902" y="1"/>
                  </a:moveTo>
                  <a:cubicBezTo>
                    <a:pt x="868" y="68"/>
                    <a:pt x="868" y="168"/>
                    <a:pt x="868" y="234"/>
                  </a:cubicBezTo>
                  <a:cubicBezTo>
                    <a:pt x="835" y="301"/>
                    <a:pt x="835" y="368"/>
                    <a:pt x="802" y="434"/>
                  </a:cubicBezTo>
                  <a:cubicBezTo>
                    <a:pt x="735" y="535"/>
                    <a:pt x="601" y="601"/>
                    <a:pt x="501" y="601"/>
                  </a:cubicBezTo>
                  <a:cubicBezTo>
                    <a:pt x="301" y="601"/>
                    <a:pt x="134" y="701"/>
                    <a:pt x="68" y="901"/>
                  </a:cubicBezTo>
                  <a:cubicBezTo>
                    <a:pt x="1" y="1035"/>
                    <a:pt x="1" y="1235"/>
                    <a:pt x="68" y="1368"/>
                  </a:cubicBezTo>
                  <a:cubicBezTo>
                    <a:pt x="101" y="1302"/>
                    <a:pt x="134" y="1235"/>
                    <a:pt x="134" y="1135"/>
                  </a:cubicBezTo>
                  <a:cubicBezTo>
                    <a:pt x="134" y="1068"/>
                    <a:pt x="134" y="1002"/>
                    <a:pt x="168" y="968"/>
                  </a:cubicBezTo>
                  <a:cubicBezTo>
                    <a:pt x="223" y="858"/>
                    <a:pt x="324" y="793"/>
                    <a:pt x="433" y="793"/>
                  </a:cubicBezTo>
                  <a:cubicBezTo>
                    <a:pt x="456" y="793"/>
                    <a:pt x="478" y="796"/>
                    <a:pt x="501" y="801"/>
                  </a:cubicBezTo>
                  <a:cubicBezTo>
                    <a:pt x="668" y="768"/>
                    <a:pt x="835" y="668"/>
                    <a:pt x="902" y="468"/>
                  </a:cubicBezTo>
                  <a:cubicBezTo>
                    <a:pt x="935" y="334"/>
                    <a:pt x="935" y="168"/>
                    <a:pt x="9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9" name="Google Shape;2619;p51"/>
            <p:cNvSpPr/>
            <p:nvPr/>
          </p:nvSpPr>
          <p:spPr>
            <a:xfrm>
              <a:off x="1503203" y="2500359"/>
              <a:ext cx="19542" cy="29638"/>
            </a:xfrm>
            <a:custGeom>
              <a:avLst/>
              <a:gdLst/>
              <a:ahLst/>
              <a:cxnLst/>
              <a:rect l="l" t="t" r="r" b="b"/>
              <a:pathLst>
                <a:path w="902" h="1368" extrusionOk="0">
                  <a:moveTo>
                    <a:pt x="835" y="0"/>
                  </a:moveTo>
                  <a:cubicBezTo>
                    <a:pt x="835" y="100"/>
                    <a:pt x="801" y="133"/>
                    <a:pt x="801" y="234"/>
                  </a:cubicBezTo>
                  <a:cubicBezTo>
                    <a:pt x="801" y="300"/>
                    <a:pt x="801" y="367"/>
                    <a:pt x="768" y="434"/>
                  </a:cubicBezTo>
                  <a:cubicBezTo>
                    <a:pt x="701" y="534"/>
                    <a:pt x="568" y="600"/>
                    <a:pt x="468" y="600"/>
                  </a:cubicBezTo>
                  <a:cubicBezTo>
                    <a:pt x="268" y="600"/>
                    <a:pt x="101" y="701"/>
                    <a:pt x="34" y="901"/>
                  </a:cubicBezTo>
                  <a:cubicBezTo>
                    <a:pt x="1" y="1034"/>
                    <a:pt x="1" y="1201"/>
                    <a:pt x="34" y="1368"/>
                  </a:cubicBezTo>
                  <a:cubicBezTo>
                    <a:pt x="68" y="1301"/>
                    <a:pt x="68" y="1234"/>
                    <a:pt x="68" y="1134"/>
                  </a:cubicBezTo>
                  <a:cubicBezTo>
                    <a:pt x="68" y="1068"/>
                    <a:pt x="101" y="1001"/>
                    <a:pt x="134" y="934"/>
                  </a:cubicBezTo>
                  <a:cubicBezTo>
                    <a:pt x="201" y="834"/>
                    <a:pt x="334" y="767"/>
                    <a:pt x="468" y="767"/>
                  </a:cubicBezTo>
                  <a:cubicBezTo>
                    <a:pt x="635" y="767"/>
                    <a:pt x="801" y="667"/>
                    <a:pt x="868" y="467"/>
                  </a:cubicBezTo>
                  <a:cubicBezTo>
                    <a:pt x="901" y="334"/>
                    <a:pt x="901" y="133"/>
                    <a:pt x="8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0" name="Google Shape;2620;p51"/>
            <p:cNvSpPr/>
            <p:nvPr/>
          </p:nvSpPr>
          <p:spPr>
            <a:xfrm>
              <a:off x="1133187" y="2291487"/>
              <a:ext cx="20257" cy="30374"/>
            </a:xfrm>
            <a:custGeom>
              <a:avLst/>
              <a:gdLst/>
              <a:ahLst/>
              <a:cxnLst/>
              <a:rect l="l" t="t" r="r" b="b"/>
              <a:pathLst>
                <a:path w="935" h="1402" extrusionOk="0">
                  <a:moveTo>
                    <a:pt x="868" y="1"/>
                  </a:moveTo>
                  <a:cubicBezTo>
                    <a:pt x="868" y="101"/>
                    <a:pt x="835" y="168"/>
                    <a:pt x="835" y="234"/>
                  </a:cubicBezTo>
                  <a:cubicBezTo>
                    <a:pt x="835" y="301"/>
                    <a:pt x="802" y="368"/>
                    <a:pt x="768" y="434"/>
                  </a:cubicBezTo>
                  <a:cubicBezTo>
                    <a:pt x="701" y="535"/>
                    <a:pt x="601" y="635"/>
                    <a:pt x="468" y="635"/>
                  </a:cubicBezTo>
                  <a:cubicBezTo>
                    <a:pt x="301" y="635"/>
                    <a:pt x="134" y="735"/>
                    <a:pt x="68" y="901"/>
                  </a:cubicBezTo>
                  <a:cubicBezTo>
                    <a:pt x="1" y="1068"/>
                    <a:pt x="1" y="1235"/>
                    <a:pt x="68" y="1402"/>
                  </a:cubicBezTo>
                  <a:cubicBezTo>
                    <a:pt x="101" y="1335"/>
                    <a:pt x="101" y="1235"/>
                    <a:pt x="101" y="1168"/>
                  </a:cubicBezTo>
                  <a:cubicBezTo>
                    <a:pt x="101" y="1102"/>
                    <a:pt x="134" y="1035"/>
                    <a:pt x="168" y="968"/>
                  </a:cubicBezTo>
                  <a:cubicBezTo>
                    <a:pt x="234" y="868"/>
                    <a:pt x="368" y="801"/>
                    <a:pt x="468" y="801"/>
                  </a:cubicBezTo>
                  <a:cubicBezTo>
                    <a:pt x="668" y="801"/>
                    <a:pt x="835" y="668"/>
                    <a:pt x="902" y="501"/>
                  </a:cubicBezTo>
                  <a:cubicBezTo>
                    <a:pt x="935" y="334"/>
                    <a:pt x="935" y="168"/>
                    <a:pt x="8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1" name="Google Shape;2621;p51"/>
            <p:cNvSpPr/>
            <p:nvPr/>
          </p:nvSpPr>
          <p:spPr>
            <a:xfrm>
              <a:off x="1212697" y="2121655"/>
              <a:ext cx="20257" cy="29659"/>
            </a:xfrm>
            <a:custGeom>
              <a:avLst/>
              <a:gdLst/>
              <a:ahLst/>
              <a:cxnLst/>
              <a:rect l="l" t="t" r="r" b="b"/>
              <a:pathLst>
                <a:path w="935" h="1369" extrusionOk="0">
                  <a:moveTo>
                    <a:pt x="868" y="1"/>
                  </a:moveTo>
                  <a:cubicBezTo>
                    <a:pt x="834" y="68"/>
                    <a:pt x="834" y="134"/>
                    <a:pt x="834" y="234"/>
                  </a:cubicBezTo>
                  <a:cubicBezTo>
                    <a:pt x="834" y="301"/>
                    <a:pt x="801" y="368"/>
                    <a:pt x="767" y="435"/>
                  </a:cubicBezTo>
                  <a:cubicBezTo>
                    <a:pt x="701" y="535"/>
                    <a:pt x="601" y="601"/>
                    <a:pt x="467" y="601"/>
                  </a:cubicBezTo>
                  <a:cubicBezTo>
                    <a:pt x="267" y="601"/>
                    <a:pt x="134" y="735"/>
                    <a:pt x="34" y="902"/>
                  </a:cubicBezTo>
                  <a:cubicBezTo>
                    <a:pt x="0" y="1035"/>
                    <a:pt x="0" y="1202"/>
                    <a:pt x="34" y="1369"/>
                  </a:cubicBezTo>
                  <a:cubicBezTo>
                    <a:pt x="67" y="1302"/>
                    <a:pt x="100" y="1235"/>
                    <a:pt x="100" y="1135"/>
                  </a:cubicBezTo>
                  <a:cubicBezTo>
                    <a:pt x="100" y="1068"/>
                    <a:pt x="134" y="1002"/>
                    <a:pt x="167" y="968"/>
                  </a:cubicBezTo>
                  <a:cubicBezTo>
                    <a:pt x="222" y="858"/>
                    <a:pt x="300" y="793"/>
                    <a:pt x="402" y="793"/>
                  </a:cubicBezTo>
                  <a:cubicBezTo>
                    <a:pt x="422" y="793"/>
                    <a:pt x="444" y="796"/>
                    <a:pt x="467" y="801"/>
                  </a:cubicBezTo>
                  <a:cubicBezTo>
                    <a:pt x="667" y="768"/>
                    <a:pt x="834" y="668"/>
                    <a:pt x="901" y="468"/>
                  </a:cubicBezTo>
                  <a:cubicBezTo>
                    <a:pt x="934" y="334"/>
                    <a:pt x="901" y="134"/>
                    <a:pt x="8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2" name="Google Shape;2622;p51"/>
            <p:cNvSpPr/>
            <p:nvPr/>
          </p:nvSpPr>
          <p:spPr>
            <a:xfrm>
              <a:off x="1444664" y="2157077"/>
              <a:ext cx="20257" cy="30374"/>
            </a:xfrm>
            <a:custGeom>
              <a:avLst/>
              <a:gdLst/>
              <a:ahLst/>
              <a:cxnLst/>
              <a:rect l="l" t="t" r="r" b="b"/>
              <a:pathLst>
                <a:path w="935" h="1402" extrusionOk="0">
                  <a:moveTo>
                    <a:pt x="868" y="0"/>
                  </a:moveTo>
                  <a:cubicBezTo>
                    <a:pt x="868" y="100"/>
                    <a:pt x="835" y="167"/>
                    <a:pt x="835" y="234"/>
                  </a:cubicBezTo>
                  <a:cubicBezTo>
                    <a:pt x="835" y="301"/>
                    <a:pt x="835" y="367"/>
                    <a:pt x="768" y="434"/>
                  </a:cubicBezTo>
                  <a:cubicBezTo>
                    <a:pt x="735" y="534"/>
                    <a:pt x="601" y="601"/>
                    <a:pt x="468" y="601"/>
                  </a:cubicBezTo>
                  <a:cubicBezTo>
                    <a:pt x="301" y="601"/>
                    <a:pt x="134" y="734"/>
                    <a:pt x="68" y="901"/>
                  </a:cubicBezTo>
                  <a:cubicBezTo>
                    <a:pt x="1" y="1068"/>
                    <a:pt x="1" y="1235"/>
                    <a:pt x="68" y="1401"/>
                  </a:cubicBezTo>
                  <a:cubicBezTo>
                    <a:pt x="68" y="1301"/>
                    <a:pt x="101" y="1235"/>
                    <a:pt x="101" y="1168"/>
                  </a:cubicBezTo>
                  <a:cubicBezTo>
                    <a:pt x="101" y="1101"/>
                    <a:pt x="134" y="1034"/>
                    <a:pt x="168" y="968"/>
                  </a:cubicBezTo>
                  <a:cubicBezTo>
                    <a:pt x="234" y="868"/>
                    <a:pt x="368" y="801"/>
                    <a:pt x="468" y="801"/>
                  </a:cubicBezTo>
                  <a:cubicBezTo>
                    <a:pt x="668" y="801"/>
                    <a:pt x="835" y="668"/>
                    <a:pt x="902" y="501"/>
                  </a:cubicBezTo>
                  <a:cubicBezTo>
                    <a:pt x="935" y="334"/>
                    <a:pt x="935" y="167"/>
                    <a:pt x="8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3" name="Google Shape;2623;p51"/>
            <p:cNvSpPr/>
            <p:nvPr/>
          </p:nvSpPr>
          <p:spPr>
            <a:xfrm>
              <a:off x="1230029" y="2454819"/>
              <a:ext cx="20257" cy="30374"/>
            </a:xfrm>
            <a:custGeom>
              <a:avLst/>
              <a:gdLst/>
              <a:ahLst/>
              <a:cxnLst/>
              <a:rect l="l" t="t" r="r" b="b"/>
              <a:pathLst>
                <a:path w="935" h="1402" extrusionOk="0">
                  <a:moveTo>
                    <a:pt x="868" y="1"/>
                  </a:moveTo>
                  <a:cubicBezTo>
                    <a:pt x="868" y="101"/>
                    <a:pt x="835" y="167"/>
                    <a:pt x="835" y="234"/>
                  </a:cubicBezTo>
                  <a:cubicBezTo>
                    <a:pt x="835" y="301"/>
                    <a:pt x="835" y="367"/>
                    <a:pt x="801" y="434"/>
                  </a:cubicBezTo>
                  <a:cubicBezTo>
                    <a:pt x="735" y="568"/>
                    <a:pt x="601" y="634"/>
                    <a:pt x="468" y="634"/>
                  </a:cubicBezTo>
                  <a:cubicBezTo>
                    <a:pt x="301" y="634"/>
                    <a:pt x="134" y="734"/>
                    <a:pt x="68" y="901"/>
                  </a:cubicBezTo>
                  <a:cubicBezTo>
                    <a:pt x="1" y="1068"/>
                    <a:pt x="1" y="1235"/>
                    <a:pt x="68" y="1402"/>
                  </a:cubicBezTo>
                  <a:cubicBezTo>
                    <a:pt x="68" y="1335"/>
                    <a:pt x="101" y="1235"/>
                    <a:pt x="101" y="1168"/>
                  </a:cubicBezTo>
                  <a:cubicBezTo>
                    <a:pt x="101" y="1101"/>
                    <a:pt x="134" y="1035"/>
                    <a:pt x="168" y="968"/>
                  </a:cubicBezTo>
                  <a:cubicBezTo>
                    <a:pt x="234" y="868"/>
                    <a:pt x="368" y="801"/>
                    <a:pt x="501" y="801"/>
                  </a:cubicBezTo>
                  <a:cubicBezTo>
                    <a:pt x="668" y="801"/>
                    <a:pt x="835" y="668"/>
                    <a:pt x="901" y="501"/>
                  </a:cubicBezTo>
                  <a:cubicBezTo>
                    <a:pt x="935" y="334"/>
                    <a:pt x="935" y="167"/>
                    <a:pt x="8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4" name="Google Shape;2624;p51"/>
            <p:cNvSpPr/>
            <p:nvPr/>
          </p:nvSpPr>
          <p:spPr>
            <a:xfrm>
              <a:off x="1154158" y="2500359"/>
              <a:ext cx="20257" cy="30374"/>
            </a:xfrm>
            <a:custGeom>
              <a:avLst/>
              <a:gdLst/>
              <a:ahLst/>
              <a:cxnLst/>
              <a:rect l="l" t="t" r="r" b="b"/>
              <a:pathLst>
                <a:path w="935" h="1402" extrusionOk="0">
                  <a:moveTo>
                    <a:pt x="901" y="0"/>
                  </a:moveTo>
                  <a:cubicBezTo>
                    <a:pt x="868" y="100"/>
                    <a:pt x="834" y="133"/>
                    <a:pt x="834" y="234"/>
                  </a:cubicBezTo>
                  <a:cubicBezTo>
                    <a:pt x="834" y="300"/>
                    <a:pt x="801" y="367"/>
                    <a:pt x="768" y="434"/>
                  </a:cubicBezTo>
                  <a:cubicBezTo>
                    <a:pt x="701" y="534"/>
                    <a:pt x="601" y="600"/>
                    <a:pt x="467" y="634"/>
                  </a:cubicBezTo>
                  <a:cubicBezTo>
                    <a:pt x="267" y="634"/>
                    <a:pt x="134" y="734"/>
                    <a:pt x="34" y="901"/>
                  </a:cubicBezTo>
                  <a:cubicBezTo>
                    <a:pt x="0" y="1068"/>
                    <a:pt x="0" y="1234"/>
                    <a:pt x="34" y="1401"/>
                  </a:cubicBezTo>
                  <a:cubicBezTo>
                    <a:pt x="67" y="1301"/>
                    <a:pt x="67" y="1234"/>
                    <a:pt x="100" y="1168"/>
                  </a:cubicBezTo>
                  <a:cubicBezTo>
                    <a:pt x="100" y="1101"/>
                    <a:pt x="100" y="1034"/>
                    <a:pt x="167" y="967"/>
                  </a:cubicBezTo>
                  <a:cubicBezTo>
                    <a:pt x="234" y="867"/>
                    <a:pt x="334" y="801"/>
                    <a:pt x="467" y="801"/>
                  </a:cubicBezTo>
                  <a:cubicBezTo>
                    <a:pt x="667" y="801"/>
                    <a:pt x="834" y="667"/>
                    <a:pt x="901" y="500"/>
                  </a:cubicBezTo>
                  <a:cubicBezTo>
                    <a:pt x="934" y="334"/>
                    <a:pt x="934" y="167"/>
                    <a:pt x="9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5" name="Google Shape;2625;p51"/>
            <p:cNvSpPr/>
            <p:nvPr/>
          </p:nvSpPr>
          <p:spPr>
            <a:xfrm>
              <a:off x="1420833" y="2053735"/>
              <a:ext cx="33971" cy="8688"/>
            </a:xfrm>
            <a:custGeom>
              <a:avLst/>
              <a:gdLst/>
              <a:ahLst/>
              <a:cxnLst/>
              <a:rect l="l" t="t" r="r" b="b"/>
              <a:pathLst>
                <a:path w="1568" h="401" extrusionOk="0">
                  <a:moveTo>
                    <a:pt x="508" y="0"/>
                  </a:moveTo>
                  <a:cubicBezTo>
                    <a:pt x="449" y="0"/>
                    <a:pt x="389" y="11"/>
                    <a:pt x="334" y="34"/>
                  </a:cubicBezTo>
                  <a:cubicBezTo>
                    <a:pt x="167" y="134"/>
                    <a:pt x="67" y="267"/>
                    <a:pt x="0" y="401"/>
                  </a:cubicBezTo>
                  <a:cubicBezTo>
                    <a:pt x="67" y="367"/>
                    <a:pt x="134" y="301"/>
                    <a:pt x="200" y="267"/>
                  </a:cubicBezTo>
                  <a:cubicBezTo>
                    <a:pt x="234" y="200"/>
                    <a:pt x="300" y="167"/>
                    <a:pt x="367" y="167"/>
                  </a:cubicBezTo>
                  <a:cubicBezTo>
                    <a:pt x="400" y="159"/>
                    <a:pt x="434" y="155"/>
                    <a:pt x="467" y="155"/>
                  </a:cubicBezTo>
                  <a:cubicBezTo>
                    <a:pt x="565" y="155"/>
                    <a:pt x="659" y="192"/>
                    <a:pt x="734" y="267"/>
                  </a:cubicBezTo>
                  <a:cubicBezTo>
                    <a:pt x="801" y="356"/>
                    <a:pt x="927" y="401"/>
                    <a:pt x="1053" y="401"/>
                  </a:cubicBezTo>
                  <a:cubicBezTo>
                    <a:pt x="1116" y="401"/>
                    <a:pt x="1179" y="389"/>
                    <a:pt x="1234" y="367"/>
                  </a:cubicBezTo>
                  <a:cubicBezTo>
                    <a:pt x="1368" y="267"/>
                    <a:pt x="1501" y="134"/>
                    <a:pt x="1568" y="0"/>
                  </a:cubicBezTo>
                  <a:lnTo>
                    <a:pt x="1568" y="0"/>
                  </a:lnTo>
                  <a:cubicBezTo>
                    <a:pt x="1501" y="34"/>
                    <a:pt x="1434" y="100"/>
                    <a:pt x="1368" y="134"/>
                  </a:cubicBezTo>
                  <a:cubicBezTo>
                    <a:pt x="1301" y="200"/>
                    <a:pt x="1209" y="234"/>
                    <a:pt x="1113" y="234"/>
                  </a:cubicBezTo>
                  <a:cubicBezTo>
                    <a:pt x="1017" y="234"/>
                    <a:pt x="917" y="200"/>
                    <a:pt x="834" y="134"/>
                  </a:cubicBezTo>
                  <a:cubicBezTo>
                    <a:pt x="745" y="45"/>
                    <a:pt x="626" y="0"/>
                    <a:pt x="5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6" name="Google Shape;2626;p51"/>
            <p:cNvSpPr/>
            <p:nvPr/>
          </p:nvSpPr>
          <p:spPr>
            <a:xfrm>
              <a:off x="1288568" y="2186715"/>
              <a:ext cx="33277" cy="8688"/>
            </a:xfrm>
            <a:custGeom>
              <a:avLst/>
              <a:gdLst/>
              <a:ahLst/>
              <a:cxnLst/>
              <a:rect l="l" t="t" r="r" b="b"/>
              <a:pathLst>
                <a:path w="1536" h="401" extrusionOk="0">
                  <a:moveTo>
                    <a:pt x="1535" y="0"/>
                  </a:moveTo>
                  <a:cubicBezTo>
                    <a:pt x="1468" y="33"/>
                    <a:pt x="1435" y="100"/>
                    <a:pt x="1368" y="133"/>
                  </a:cubicBezTo>
                  <a:cubicBezTo>
                    <a:pt x="1285" y="200"/>
                    <a:pt x="1185" y="234"/>
                    <a:pt x="1089" y="234"/>
                  </a:cubicBezTo>
                  <a:cubicBezTo>
                    <a:pt x="993" y="234"/>
                    <a:pt x="901" y="200"/>
                    <a:pt x="835" y="133"/>
                  </a:cubicBezTo>
                  <a:cubicBezTo>
                    <a:pt x="754" y="53"/>
                    <a:pt x="649" y="9"/>
                    <a:pt x="541" y="9"/>
                  </a:cubicBezTo>
                  <a:cubicBezTo>
                    <a:pt x="471" y="9"/>
                    <a:pt x="400" y="27"/>
                    <a:pt x="334" y="67"/>
                  </a:cubicBezTo>
                  <a:cubicBezTo>
                    <a:pt x="168" y="133"/>
                    <a:pt x="67" y="267"/>
                    <a:pt x="1" y="400"/>
                  </a:cubicBezTo>
                  <a:cubicBezTo>
                    <a:pt x="67" y="400"/>
                    <a:pt x="134" y="334"/>
                    <a:pt x="201" y="267"/>
                  </a:cubicBezTo>
                  <a:cubicBezTo>
                    <a:pt x="234" y="234"/>
                    <a:pt x="301" y="200"/>
                    <a:pt x="368" y="167"/>
                  </a:cubicBezTo>
                  <a:cubicBezTo>
                    <a:pt x="401" y="158"/>
                    <a:pt x="434" y="154"/>
                    <a:pt x="467" y="154"/>
                  </a:cubicBezTo>
                  <a:cubicBezTo>
                    <a:pt x="564" y="154"/>
                    <a:pt x="651" y="192"/>
                    <a:pt x="701" y="267"/>
                  </a:cubicBezTo>
                  <a:cubicBezTo>
                    <a:pt x="790" y="356"/>
                    <a:pt x="909" y="400"/>
                    <a:pt x="1037" y="400"/>
                  </a:cubicBezTo>
                  <a:cubicBezTo>
                    <a:pt x="1102" y="400"/>
                    <a:pt x="1168" y="389"/>
                    <a:pt x="1235" y="367"/>
                  </a:cubicBezTo>
                  <a:cubicBezTo>
                    <a:pt x="1368" y="267"/>
                    <a:pt x="1468" y="167"/>
                    <a:pt x="1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7" name="Google Shape;2627;p51"/>
            <p:cNvSpPr/>
            <p:nvPr/>
          </p:nvSpPr>
          <p:spPr>
            <a:xfrm>
              <a:off x="1196795" y="2367552"/>
              <a:ext cx="33256" cy="8514"/>
            </a:xfrm>
            <a:custGeom>
              <a:avLst/>
              <a:gdLst/>
              <a:ahLst/>
              <a:cxnLst/>
              <a:rect l="l" t="t" r="r" b="b"/>
              <a:pathLst>
                <a:path w="1535" h="393" extrusionOk="0">
                  <a:moveTo>
                    <a:pt x="541" y="1"/>
                  </a:moveTo>
                  <a:cubicBezTo>
                    <a:pt x="471" y="1"/>
                    <a:pt x="400" y="20"/>
                    <a:pt x="334" y="59"/>
                  </a:cubicBezTo>
                  <a:cubicBezTo>
                    <a:pt x="167" y="126"/>
                    <a:pt x="67" y="259"/>
                    <a:pt x="0" y="393"/>
                  </a:cubicBezTo>
                  <a:cubicBezTo>
                    <a:pt x="67" y="393"/>
                    <a:pt x="134" y="326"/>
                    <a:pt x="201" y="259"/>
                  </a:cubicBezTo>
                  <a:cubicBezTo>
                    <a:pt x="234" y="226"/>
                    <a:pt x="301" y="192"/>
                    <a:pt x="367" y="159"/>
                  </a:cubicBezTo>
                  <a:cubicBezTo>
                    <a:pt x="401" y="151"/>
                    <a:pt x="434" y="147"/>
                    <a:pt x="466" y="147"/>
                  </a:cubicBezTo>
                  <a:cubicBezTo>
                    <a:pt x="563" y="147"/>
                    <a:pt x="651" y="184"/>
                    <a:pt x="701" y="259"/>
                  </a:cubicBezTo>
                  <a:cubicBezTo>
                    <a:pt x="790" y="348"/>
                    <a:pt x="908" y="393"/>
                    <a:pt x="1037" y="393"/>
                  </a:cubicBezTo>
                  <a:cubicBezTo>
                    <a:pt x="1101" y="393"/>
                    <a:pt x="1168" y="382"/>
                    <a:pt x="1235" y="359"/>
                  </a:cubicBezTo>
                  <a:cubicBezTo>
                    <a:pt x="1401" y="293"/>
                    <a:pt x="1468" y="126"/>
                    <a:pt x="1535" y="26"/>
                  </a:cubicBezTo>
                  <a:lnTo>
                    <a:pt x="1535" y="26"/>
                  </a:lnTo>
                  <a:cubicBezTo>
                    <a:pt x="1468" y="59"/>
                    <a:pt x="1435" y="92"/>
                    <a:pt x="1368" y="159"/>
                  </a:cubicBezTo>
                  <a:cubicBezTo>
                    <a:pt x="1301" y="192"/>
                    <a:pt x="1235" y="226"/>
                    <a:pt x="1168" y="226"/>
                  </a:cubicBezTo>
                  <a:cubicBezTo>
                    <a:pt x="1143" y="234"/>
                    <a:pt x="1116" y="238"/>
                    <a:pt x="1088" y="238"/>
                  </a:cubicBezTo>
                  <a:cubicBezTo>
                    <a:pt x="1003" y="238"/>
                    <a:pt x="909" y="201"/>
                    <a:pt x="834" y="126"/>
                  </a:cubicBezTo>
                  <a:cubicBezTo>
                    <a:pt x="754" y="45"/>
                    <a:pt x="648" y="1"/>
                    <a:pt x="5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8" name="Google Shape;2628;p51"/>
            <p:cNvSpPr/>
            <p:nvPr/>
          </p:nvSpPr>
          <p:spPr>
            <a:xfrm>
              <a:off x="1269785" y="2555280"/>
              <a:ext cx="22" cy="2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9" name="Google Shape;2629;p51"/>
            <p:cNvSpPr/>
            <p:nvPr/>
          </p:nvSpPr>
          <p:spPr>
            <a:xfrm>
              <a:off x="1413597" y="2348769"/>
              <a:ext cx="33992" cy="9229"/>
            </a:xfrm>
            <a:custGeom>
              <a:avLst/>
              <a:gdLst/>
              <a:ahLst/>
              <a:cxnLst/>
              <a:rect l="l" t="t" r="r" b="b"/>
              <a:pathLst>
                <a:path w="1569" h="426" extrusionOk="0">
                  <a:moveTo>
                    <a:pt x="543" y="1"/>
                  </a:moveTo>
                  <a:cubicBezTo>
                    <a:pt x="471" y="1"/>
                    <a:pt x="400" y="19"/>
                    <a:pt x="334" y="59"/>
                  </a:cubicBezTo>
                  <a:cubicBezTo>
                    <a:pt x="201" y="125"/>
                    <a:pt x="101" y="259"/>
                    <a:pt x="1" y="426"/>
                  </a:cubicBezTo>
                  <a:cubicBezTo>
                    <a:pt x="67" y="359"/>
                    <a:pt x="134" y="326"/>
                    <a:pt x="201" y="292"/>
                  </a:cubicBezTo>
                  <a:cubicBezTo>
                    <a:pt x="267" y="226"/>
                    <a:pt x="301" y="192"/>
                    <a:pt x="401" y="192"/>
                  </a:cubicBezTo>
                  <a:cubicBezTo>
                    <a:pt x="428" y="183"/>
                    <a:pt x="457" y="179"/>
                    <a:pt x="487" y="179"/>
                  </a:cubicBezTo>
                  <a:cubicBezTo>
                    <a:pt x="570" y="179"/>
                    <a:pt x="661" y="210"/>
                    <a:pt x="734" y="259"/>
                  </a:cubicBezTo>
                  <a:cubicBezTo>
                    <a:pt x="832" y="357"/>
                    <a:pt x="965" y="419"/>
                    <a:pt x="1095" y="419"/>
                  </a:cubicBezTo>
                  <a:cubicBezTo>
                    <a:pt x="1143" y="419"/>
                    <a:pt x="1190" y="410"/>
                    <a:pt x="1235" y="392"/>
                  </a:cubicBezTo>
                  <a:cubicBezTo>
                    <a:pt x="1368" y="292"/>
                    <a:pt x="1502" y="159"/>
                    <a:pt x="1568" y="25"/>
                  </a:cubicBezTo>
                  <a:lnTo>
                    <a:pt x="1568" y="25"/>
                  </a:lnTo>
                  <a:cubicBezTo>
                    <a:pt x="1502" y="59"/>
                    <a:pt x="1435" y="92"/>
                    <a:pt x="1368" y="159"/>
                  </a:cubicBezTo>
                  <a:cubicBezTo>
                    <a:pt x="1335" y="192"/>
                    <a:pt x="1268" y="226"/>
                    <a:pt x="1201" y="259"/>
                  </a:cubicBezTo>
                  <a:cubicBezTo>
                    <a:pt x="1068" y="259"/>
                    <a:pt x="935" y="226"/>
                    <a:pt x="868" y="125"/>
                  </a:cubicBezTo>
                  <a:cubicBezTo>
                    <a:pt x="767" y="45"/>
                    <a:pt x="654" y="1"/>
                    <a:pt x="54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0" name="Google Shape;2630;p51"/>
            <p:cNvSpPr/>
            <p:nvPr/>
          </p:nvSpPr>
          <p:spPr>
            <a:xfrm>
              <a:off x="1330490" y="2480514"/>
              <a:ext cx="33992" cy="9013"/>
            </a:xfrm>
            <a:custGeom>
              <a:avLst/>
              <a:gdLst/>
              <a:ahLst/>
              <a:cxnLst/>
              <a:rect l="l" t="t" r="r" b="b"/>
              <a:pathLst>
                <a:path w="1569" h="416" extrusionOk="0">
                  <a:moveTo>
                    <a:pt x="508" y="1"/>
                  </a:moveTo>
                  <a:cubicBezTo>
                    <a:pt x="449" y="1"/>
                    <a:pt x="390" y="15"/>
                    <a:pt x="334" y="49"/>
                  </a:cubicBezTo>
                  <a:cubicBezTo>
                    <a:pt x="201" y="115"/>
                    <a:pt x="67" y="249"/>
                    <a:pt x="0" y="416"/>
                  </a:cubicBezTo>
                  <a:cubicBezTo>
                    <a:pt x="67" y="382"/>
                    <a:pt x="134" y="316"/>
                    <a:pt x="201" y="282"/>
                  </a:cubicBezTo>
                  <a:cubicBezTo>
                    <a:pt x="234" y="216"/>
                    <a:pt x="301" y="182"/>
                    <a:pt x="367" y="182"/>
                  </a:cubicBezTo>
                  <a:cubicBezTo>
                    <a:pt x="403" y="173"/>
                    <a:pt x="439" y="169"/>
                    <a:pt x="473" y="169"/>
                  </a:cubicBezTo>
                  <a:cubicBezTo>
                    <a:pt x="568" y="169"/>
                    <a:pt x="652" y="200"/>
                    <a:pt x="701" y="249"/>
                  </a:cubicBezTo>
                  <a:cubicBezTo>
                    <a:pt x="799" y="347"/>
                    <a:pt x="932" y="409"/>
                    <a:pt x="1075" y="409"/>
                  </a:cubicBezTo>
                  <a:cubicBezTo>
                    <a:pt x="1127" y="409"/>
                    <a:pt x="1181" y="400"/>
                    <a:pt x="1235" y="382"/>
                  </a:cubicBezTo>
                  <a:cubicBezTo>
                    <a:pt x="1368" y="282"/>
                    <a:pt x="1502" y="149"/>
                    <a:pt x="1568" y="15"/>
                  </a:cubicBezTo>
                  <a:lnTo>
                    <a:pt x="1568" y="15"/>
                  </a:lnTo>
                  <a:cubicBezTo>
                    <a:pt x="1502" y="49"/>
                    <a:pt x="1435" y="82"/>
                    <a:pt x="1368" y="149"/>
                  </a:cubicBezTo>
                  <a:cubicBezTo>
                    <a:pt x="1301" y="182"/>
                    <a:pt x="1268" y="216"/>
                    <a:pt x="1201" y="249"/>
                  </a:cubicBezTo>
                  <a:cubicBezTo>
                    <a:pt x="1068" y="249"/>
                    <a:pt x="934" y="216"/>
                    <a:pt x="834" y="149"/>
                  </a:cubicBezTo>
                  <a:cubicBezTo>
                    <a:pt x="745" y="60"/>
                    <a:pt x="627" y="1"/>
                    <a:pt x="50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1" name="Google Shape;2631;p51"/>
            <p:cNvSpPr/>
            <p:nvPr/>
          </p:nvSpPr>
          <p:spPr>
            <a:xfrm>
              <a:off x="1047198" y="2463485"/>
              <a:ext cx="20972" cy="8298"/>
            </a:xfrm>
            <a:custGeom>
              <a:avLst/>
              <a:gdLst/>
              <a:ahLst/>
              <a:cxnLst/>
              <a:rect l="l" t="t" r="r" b="b"/>
              <a:pathLst>
                <a:path w="968" h="383" extrusionOk="0">
                  <a:moveTo>
                    <a:pt x="34" y="1"/>
                  </a:moveTo>
                  <a:cubicBezTo>
                    <a:pt x="0" y="68"/>
                    <a:pt x="0" y="101"/>
                    <a:pt x="0" y="168"/>
                  </a:cubicBezTo>
                  <a:cubicBezTo>
                    <a:pt x="34" y="168"/>
                    <a:pt x="67" y="201"/>
                    <a:pt x="134" y="234"/>
                  </a:cubicBezTo>
                  <a:cubicBezTo>
                    <a:pt x="223" y="323"/>
                    <a:pt x="341" y="383"/>
                    <a:pt x="460" y="383"/>
                  </a:cubicBezTo>
                  <a:cubicBezTo>
                    <a:pt x="519" y="383"/>
                    <a:pt x="579" y="368"/>
                    <a:pt x="634" y="334"/>
                  </a:cubicBezTo>
                  <a:cubicBezTo>
                    <a:pt x="801" y="268"/>
                    <a:pt x="868" y="134"/>
                    <a:pt x="968" y="1"/>
                  </a:cubicBezTo>
                  <a:lnTo>
                    <a:pt x="968" y="1"/>
                  </a:lnTo>
                  <a:cubicBezTo>
                    <a:pt x="901" y="34"/>
                    <a:pt x="834" y="68"/>
                    <a:pt x="768" y="134"/>
                  </a:cubicBezTo>
                  <a:cubicBezTo>
                    <a:pt x="701" y="168"/>
                    <a:pt x="668" y="201"/>
                    <a:pt x="601" y="201"/>
                  </a:cubicBezTo>
                  <a:cubicBezTo>
                    <a:pt x="568" y="209"/>
                    <a:pt x="534" y="214"/>
                    <a:pt x="501" y="214"/>
                  </a:cubicBezTo>
                  <a:cubicBezTo>
                    <a:pt x="403" y="214"/>
                    <a:pt x="309" y="176"/>
                    <a:pt x="234" y="101"/>
                  </a:cubicBezTo>
                  <a:cubicBezTo>
                    <a:pt x="201" y="68"/>
                    <a:pt x="101" y="1"/>
                    <a:pt x="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2" name="Google Shape;2632;p51"/>
            <p:cNvSpPr/>
            <p:nvPr/>
          </p:nvSpPr>
          <p:spPr>
            <a:xfrm>
              <a:off x="1125972" y="2191048"/>
              <a:ext cx="33992" cy="8688"/>
            </a:xfrm>
            <a:custGeom>
              <a:avLst/>
              <a:gdLst/>
              <a:ahLst/>
              <a:cxnLst/>
              <a:rect l="l" t="t" r="r" b="b"/>
              <a:pathLst>
                <a:path w="1569" h="401" extrusionOk="0">
                  <a:moveTo>
                    <a:pt x="509" y="0"/>
                  </a:moveTo>
                  <a:cubicBezTo>
                    <a:pt x="449" y="0"/>
                    <a:pt x="390" y="11"/>
                    <a:pt x="334" y="34"/>
                  </a:cubicBezTo>
                  <a:cubicBezTo>
                    <a:pt x="201" y="134"/>
                    <a:pt x="67" y="267"/>
                    <a:pt x="0" y="400"/>
                  </a:cubicBezTo>
                  <a:cubicBezTo>
                    <a:pt x="67" y="367"/>
                    <a:pt x="134" y="334"/>
                    <a:pt x="201" y="267"/>
                  </a:cubicBezTo>
                  <a:cubicBezTo>
                    <a:pt x="267" y="234"/>
                    <a:pt x="301" y="200"/>
                    <a:pt x="401" y="167"/>
                  </a:cubicBezTo>
                  <a:cubicBezTo>
                    <a:pt x="426" y="159"/>
                    <a:pt x="453" y="154"/>
                    <a:pt x="481" y="154"/>
                  </a:cubicBezTo>
                  <a:cubicBezTo>
                    <a:pt x="565" y="154"/>
                    <a:pt x="659" y="192"/>
                    <a:pt x="734" y="267"/>
                  </a:cubicBezTo>
                  <a:cubicBezTo>
                    <a:pt x="823" y="356"/>
                    <a:pt x="942" y="400"/>
                    <a:pt x="1060" y="400"/>
                  </a:cubicBezTo>
                  <a:cubicBezTo>
                    <a:pt x="1120" y="400"/>
                    <a:pt x="1179" y="389"/>
                    <a:pt x="1235" y="367"/>
                  </a:cubicBezTo>
                  <a:cubicBezTo>
                    <a:pt x="1435" y="300"/>
                    <a:pt x="1468" y="134"/>
                    <a:pt x="1568" y="0"/>
                  </a:cubicBezTo>
                  <a:lnTo>
                    <a:pt x="1568" y="0"/>
                  </a:lnTo>
                  <a:cubicBezTo>
                    <a:pt x="1501" y="67"/>
                    <a:pt x="1435" y="100"/>
                    <a:pt x="1368" y="134"/>
                  </a:cubicBezTo>
                  <a:cubicBezTo>
                    <a:pt x="1335" y="200"/>
                    <a:pt x="1268" y="234"/>
                    <a:pt x="1201" y="234"/>
                  </a:cubicBezTo>
                  <a:cubicBezTo>
                    <a:pt x="1168" y="242"/>
                    <a:pt x="1135" y="246"/>
                    <a:pt x="1102" y="246"/>
                  </a:cubicBezTo>
                  <a:cubicBezTo>
                    <a:pt x="1005" y="246"/>
                    <a:pt x="918" y="209"/>
                    <a:pt x="868" y="134"/>
                  </a:cubicBezTo>
                  <a:cubicBezTo>
                    <a:pt x="756" y="45"/>
                    <a:pt x="630" y="0"/>
                    <a:pt x="5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3" name="Google Shape;2633;p51"/>
            <p:cNvSpPr/>
            <p:nvPr/>
          </p:nvSpPr>
          <p:spPr>
            <a:xfrm>
              <a:off x="1472266" y="2074143"/>
              <a:ext cx="66382" cy="373006"/>
            </a:xfrm>
            <a:custGeom>
              <a:avLst/>
              <a:gdLst/>
              <a:ahLst/>
              <a:cxnLst/>
              <a:rect l="l" t="t" r="r" b="b"/>
              <a:pathLst>
                <a:path w="3064" h="17217" extrusionOk="0">
                  <a:moveTo>
                    <a:pt x="26" y="1"/>
                  </a:moveTo>
                  <a:cubicBezTo>
                    <a:pt x="1" y="1"/>
                    <a:pt x="1" y="45"/>
                    <a:pt x="61" y="126"/>
                  </a:cubicBezTo>
                  <a:cubicBezTo>
                    <a:pt x="528" y="993"/>
                    <a:pt x="895" y="1727"/>
                    <a:pt x="1362" y="2594"/>
                  </a:cubicBezTo>
                  <a:cubicBezTo>
                    <a:pt x="1796" y="3461"/>
                    <a:pt x="2163" y="4395"/>
                    <a:pt x="2463" y="5329"/>
                  </a:cubicBezTo>
                  <a:cubicBezTo>
                    <a:pt x="2596" y="5796"/>
                    <a:pt x="2663" y="6263"/>
                    <a:pt x="2663" y="6730"/>
                  </a:cubicBezTo>
                  <a:cubicBezTo>
                    <a:pt x="2663" y="7197"/>
                    <a:pt x="2596" y="7698"/>
                    <a:pt x="2496" y="8165"/>
                  </a:cubicBezTo>
                  <a:cubicBezTo>
                    <a:pt x="2263" y="9099"/>
                    <a:pt x="1896" y="9999"/>
                    <a:pt x="1362" y="10800"/>
                  </a:cubicBezTo>
                  <a:lnTo>
                    <a:pt x="1329" y="10867"/>
                  </a:lnTo>
                  <a:lnTo>
                    <a:pt x="1329" y="10933"/>
                  </a:lnTo>
                  <a:cubicBezTo>
                    <a:pt x="1462" y="12001"/>
                    <a:pt x="1629" y="13068"/>
                    <a:pt x="1762" y="14102"/>
                  </a:cubicBezTo>
                  <a:cubicBezTo>
                    <a:pt x="1929" y="15136"/>
                    <a:pt x="2063" y="15970"/>
                    <a:pt x="2229" y="17038"/>
                  </a:cubicBezTo>
                  <a:cubicBezTo>
                    <a:pt x="2254" y="17172"/>
                    <a:pt x="2269" y="17217"/>
                    <a:pt x="2279" y="17217"/>
                  </a:cubicBezTo>
                  <a:cubicBezTo>
                    <a:pt x="2296" y="17217"/>
                    <a:pt x="2296" y="17080"/>
                    <a:pt x="2296" y="17038"/>
                  </a:cubicBezTo>
                  <a:cubicBezTo>
                    <a:pt x="2229" y="16070"/>
                    <a:pt x="2129" y="15036"/>
                    <a:pt x="2029" y="14069"/>
                  </a:cubicBezTo>
                  <a:cubicBezTo>
                    <a:pt x="1931" y="13026"/>
                    <a:pt x="1834" y="12015"/>
                    <a:pt x="1705" y="10974"/>
                  </a:cubicBezTo>
                  <a:lnTo>
                    <a:pt x="1705" y="10974"/>
                  </a:lnTo>
                  <a:cubicBezTo>
                    <a:pt x="2282" y="10154"/>
                    <a:pt x="2669" y="9209"/>
                    <a:pt x="2897" y="8265"/>
                  </a:cubicBezTo>
                  <a:cubicBezTo>
                    <a:pt x="2997" y="7765"/>
                    <a:pt x="3063" y="7231"/>
                    <a:pt x="3063" y="6730"/>
                  </a:cubicBezTo>
                  <a:cubicBezTo>
                    <a:pt x="3063" y="6230"/>
                    <a:pt x="2963" y="5696"/>
                    <a:pt x="2796" y="5229"/>
                  </a:cubicBezTo>
                  <a:cubicBezTo>
                    <a:pt x="2496" y="4262"/>
                    <a:pt x="2063" y="3361"/>
                    <a:pt x="1562" y="2494"/>
                  </a:cubicBezTo>
                  <a:cubicBezTo>
                    <a:pt x="1129" y="1727"/>
                    <a:pt x="595" y="793"/>
                    <a:pt x="95" y="59"/>
                  </a:cubicBezTo>
                  <a:cubicBezTo>
                    <a:pt x="68" y="20"/>
                    <a:pt x="42" y="1"/>
                    <a:pt x="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4" name="Google Shape;2634;p51"/>
            <p:cNvSpPr/>
            <p:nvPr/>
          </p:nvSpPr>
          <p:spPr>
            <a:xfrm>
              <a:off x="1493086" y="2094205"/>
              <a:ext cx="15209" cy="45540"/>
            </a:xfrm>
            <a:custGeom>
              <a:avLst/>
              <a:gdLst/>
              <a:ahLst/>
              <a:cxnLst/>
              <a:rect l="l" t="t" r="r" b="b"/>
              <a:pathLst>
                <a:path w="702" h="2102" extrusionOk="0">
                  <a:moveTo>
                    <a:pt x="1" y="0"/>
                  </a:moveTo>
                  <a:cubicBezTo>
                    <a:pt x="68" y="367"/>
                    <a:pt x="168" y="734"/>
                    <a:pt x="301" y="1068"/>
                  </a:cubicBezTo>
                  <a:cubicBezTo>
                    <a:pt x="401" y="1401"/>
                    <a:pt x="568" y="1735"/>
                    <a:pt x="701" y="2102"/>
                  </a:cubicBezTo>
                  <a:cubicBezTo>
                    <a:pt x="701" y="1902"/>
                    <a:pt x="701" y="1702"/>
                    <a:pt x="635" y="1535"/>
                  </a:cubicBezTo>
                  <a:cubicBezTo>
                    <a:pt x="601" y="1335"/>
                    <a:pt x="535" y="1168"/>
                    <a:pt x="468" y="1001"/>
                  </a:cubicBezTo>
                  <a:cubicBezTo>
                    <a:pt x="368" y="634"/>
                    <a:pt x="201" y="301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5" name="Google Shape;2635;p51"/>
            <p:cNvSpPr/>
            <p:nvPr/>
          </p:nvSpPr>
          <p:spPr>
            <a:xfrm>
              <a:off x="812328" y="1943135"/>
              <a:ext cx="477345" cy="607898"/>
            </a:xfrm>
            <a:custGeom>
              <a:avLst/>
              <a:gdLst/>
              <a:ahLst/>
              <a:cxnLst/>
              <a:rect l="l" t="t" r="r" b="b"/>
              <a:pathLst>
                <a:path w="22033" h="28059" extrusionOk="0">
                  <a:moveTo>
                    <a:pt x="20694" y="0"/>
                  </a:moveTo>
                  <a:cubicBezTo>
                    <a:pt x="20415" y="0"/>
                    <a:pt x="20058" y="74"/>
                    <a:pt x="19614" y="235"/>
                  </a:cubicBezTo>
                  <a:cubicBezTo>
                    <a:pt x="17079" y="1169"/>
                    <a:pt x="1635" y="11176"/>
                    <a:pt x="834" y="15179"/>
                  </a:cubicBezTo>
                  <a:cubicBezTo>
                    <a:pt x="0" y="19182"/>
                    <a:pt x="6071" y="26788"/>
                    <a:pt x="7739" y="27988"/>
                  </a:cubicBezTo>
                  <a:cubicBezTo>
                    <a:pt x="7804" y="28036"/>
                    <a:pt x="7874" y="28059"/>
                    <a:pt x="7950" y="28059"/>
                  </a:cubicBezTo>
                  <a:cubicBezTo>
                    <a:pt x="9368" y="28059"/>
                    <a:pt x="12646" y="20177"/>
                    <a:pt x="12709" y="18815"/>
                  </a:cubicBezTo>
                  <a:cubicBezTo>
                    <a:pt x="12709" y="18448"/>
                    <a:pt x="11075" y="16647"/>
                    <a:pt x="11342" y="15780"/>
                  </a:cubicBezTo>
                  <a:cubicBezTo>
                    <a:pt x="11609" y="14912"/>
                    <a:pt x="18814" y="5873"/>
                    <a:pt x="20348" y="3571"/>
                  </a:cubicBezTo>
                  <a:cubicBezTo>
                    <a:pt x="21590" y="1694"/>
                    <a:pt x="22033" y="0"/>
                    <a:pt x="2069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6" name="Google Shape;2636;p51"/>
            <p:cNvSpPr/>
            <p:nvPr/>
          </p:nvSpPr>
          <p:spPr>
            <a:xfrm>
              <a:off x="938787" y="2310292"/>
              <a:ext cx="286216" cy="320685"/>
            </a:xfrm>
            <a:custGeom>
              <a:avLst/>
              <a:gdLst/>
              <a:ahLst/>
              <a:cxnLst/>
              <a:rect l="l" t="t" r="r" b="b"/>
              <a:pathLst>
                <a:path w="13211" h="14802" extrusionOk="0">
                  <a:moveTo>
                    <a:pt x="6872" y="0"/>
                  </a:moveTo>
                  <a:cubicBezTo>
                    <a:pt x="6639" y="634"/>
                    <a:pt x="6205" y="1134"/>
                    <a:pt x="5638" y="1468"/>
                  </a:cubicBezTo>
                  <a:cubicBezTo>
                    <a:pt x="4571" y="1968"/>
                    <a:pt x="3603" y="2302"/>
                    <a:pt x="3237" y="2936"/>
                  </a:cubicBezTo>
                  <a:cubicBezTo>
                    <a:pt x="2903" y="3469"/>
                    <a:pt x="2936" y="4170"/>
                    <a:pt x="3370" y="4670"/>
                  </a:cubicBezTo>
                  <a:cubicBezTo>
                    <a:pt x="3370" y="4670"/>
                    <a:pt x="1936" y="4737"/>
                    <a:pt x="1502" y="5838"/>
                  </a:cubicBezTo>
                  <a:cubicBezTo>
                    <a:pt x="1302" y="6405"/>
                    <a:pt x="2002" y="7272"/>
                    <a:pt x="2002" y="7272"/>
                  </a:cubicBezTo>
                  <a:cubicBezTo>
                    <a:pt x="1335" y="7305"/>
                    <a:pt x="768" y="7739"/>
                    <a:pt x="535" y="8373"/>
                  </a:cubicBezTo>
                  <a:cubicBezTo>
                    <a:pt x="301" y="9173"/>
                    <a:pt x="1035" y="9874"/>
                    <a:pt x="1035" y="9874"/>
                  </a:cubicBezTo>
                  <a:cubicBezTo>
                    <a:pt x="1035" y="9874"/>
                    <a:pt x="1" y="10508"/>
                    <a:pt x="1" y="11408"/>
                  </a:cubicBezTo>
                  <a:cubicBezTo>
                    <a:pt x="1" y="12784"/>
                    <a:pt x="3834" y="14802"/>
                    <a:pt x="6581" y="14802"/>
                  </a:cubicBezTo>
                  <a:cubicBezTo>
                    <a:pt x="7431" y="14802"/>
                    <a:pt x="8177" y="14609"/>
                    <a:pt x="8674" y="14144"/>
                  </a:cubicBezTo>
                  <a:cubicBezTo>
                    <a:pt x="9641" y="13243"/>
                    <a:pt x="7973" y="12609"/>
                    <a:pt x="7973" y="12609"/>
                  </a:cubicBezTo>
                  <a:lnTo>
                    <a:pt x="7973" y="12609"/>
                  </a:lnTo>
                  <a:cubicBezTo>
                    <a:pt x="7973" y="12609"/>
                    <a:pt x="8262" y="12646"/>
                    <a:pt x="8671" y="12646"/>
                  </a:cubicBezTo>
                  <a:cubicBezTo>
                    <a:pt x="9489" y="12646"/>
                    <a:pt x="10786" y="12498"/>
                    <a:pt x="11209" y="11608"/>
                  </a:cubicBezTo>
                  <a:cubicBezTo>
                    <a:pt x="11843" y="10274"/>
                    <a:pt x="9808" y="9640"/>
                    <a:pt x="9674" y="9574"/>
                  </a:cubicBezTo>
                  <a:cubicBezTo>
                    <a:pt x="9711" y="9574"/>
                    <a:pt x="9911" y="9593"/>
                    <a:pt x="10194" y="9593"/>
                  </a:cubicBezTo>
                  <a:cubicBezTo>
                    <a:pt x="10955" y="9593"/>
                    <a:pt x="12312" y="9452"/>
                    <a:pt x="12677" y="8406"/>
                  </a:cubicBezTo>
                  <a:cubicBezTo>
                    <a:pt x="13210" y="7005"/>
                    <a:pt x="11075" y="6605"/>
                    <a:pt x="10942" y="6571"/>
                  </a:cubicBezTo>
                  <a:cubicBezTo>
                    <a:pt x="11075" y="6571"/>
                    <a:pt x="12810" y="6205"/>
                    <a:pt x="12977" y="5037"/>
                  </a:cubicBezTo>
                  <a:cubicBezTo>
                    <a:pt x="13210" y="3036"/>
                    <a:pt x="8073" y="3669"/>
                    <a:pt x="6772" y="2669"/>
                  </a:cubicBezTo>
                  <a:cubicBezTo>
                    <a:pt x="6772" y="2669"/>
                    <a:pt x="6839" y="100"/>
                    <a:pt x="687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7" name="Google Shape;2637;p51"/>
            <p:cNvSpPr/>
            <p:nvPr/>
          </p:nvSpPr>
          <p:spPr>
            <a:xfrm>
              <a:off x="963376" y="2527808"/>
              <a:ext cx="153215" cy="56394"/>
            </a:xfrm>
            <a:custGeom>
              <a:avLst/>
              <a:gdLst/>
              <a:ahLst/>
              <a:cxnLst/>
              <a:rect l="l" t="t" r="r" b="b"/>
              <a:pathLst>
                <a:path w="7072" h="2603" extrusionOk="0">
                  <a:moveTo>
                    <a:pt x="0" y="1"/>
                  </a:moveTo>
                  <a:cubicBezTo>
                    <a:pt x="2001" y="1568"/>
                    <a:pt x="4403" y="2469"/>
                    <a:pt x="6938" y="2603"/>
                  </a:cubicBezTo>
                  <a:cubicBezTo>
                    <a:pt x="7005" y="2603"/>
                    <a:pt x="7072" y="2502"/>
                    <a:pt x="6972" y="2469"/>
                  </a:cubicBezTo>
                  <a:cubicBezTo>
                    <a:pt x="4537" y="1969"/>
                    <a:pt x="2202" y="1135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8" name="Google Shape;2638;p51"/>
            <p:cNvSpPr/>
            <p:nvPr/>
          </p:nvSpPr>
          <p:spPr>
            <a:xfrm>
              <a:off x="980708" y="2467818"/>
              <a:ext cx="172020" cy="52516"/>
            </a:xfrm>
            <a:custGeom>
              <a:avLst/>
              <a:gdLst/>
              <a:ahLst/>
              <a:cxnLst/>
              <a:rect l="l" t="t" r="r" b="b"/>
              <a:pathLst>
                <a:path w="7940" h="2424" extrusionOk="0">
                  <a:moveTo>
                    <a:pt x="34" y="1"/>
                  </a:moveTo>
                  <a:cubicBezTo>
                    <a:pt x="1" y="1"/>
                    <a:pt x="1" y="1"/>
                    <a:pt x="1" y="34"/>
                  </a:cubicBezTo>
                  <a:cubicBezTo>
                    <a:pt x="2054" y="1566"/>
                    <a:pt x="4529" y="2423"/>
                    <a:pt x="7090" y="2423"/>
                  </a:cubicBezTo>
                  <a:cubicBezTo>
                    <a:pt x="7317" y="2423"/>
                    <a:pt x="7545" y="2416"/>
                    <a:pt x="7773" y="2403"/>
                  </a:cubicBezTo>
                  <a:cubicBezTo>
                    <a:pt x="7873" y="2403"/>
                    <a:pt x="7940" y="2269"/>
                    <a:pt x="7840" y="2269"/>
                  </a:cubicBezTo>
                  <a:cubicBezTo>
                    <a:pt x="7814" y="2270"/>
                    <a:pt x="7787" y="2270"/>
                    <a:pt x="7761" y="2270"/>
                  </a:cubicBezTo>
                  <a:cubicBezTo>
                    <a:pt x="5833" y="2270"/>
                    <a:pt x="2041" y="1087"/>
                    <a:pt x="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9" name="Google Shape;2639;p51"/>
            <p:cNvSpPr/>
            <p:nvPr/>
          </p:nvSpPr>
          <p:spPr>
            <a:xfrm>
              <a:off x="1012513" y="2412897"/>
              <a:ext cx="168402" cy="45280"/>
            </a:xfrm>
            <a:custGeom>
              <a:avLst/>
              <a:gdLst/>
              <a:ahLst/>
              <a:cxnLst/>
              <a:rect l="l" t="t" r="r" b="b"/>
              <a:pathLst>
                <a:path w="7773" h="2090" extrusionOk="0">
                  <a:moveTo>
                    <a:pt x="34" y="1"/>
                  </a:moveTo>
                  <a:cubicBezTo>
                    <a:pt x="0" y="1"/>
                    <a:pt x="0" y="34"/>
                    <a:pt x="0" y="68"/>
                  </a:cubicBezTo>
                  <a:cubicBezTo>
                    <a:pt x="1068" y="935"/>
                    <a:pt x="2702" y="1502"/>
                    <a:pt x="4003" y="1835"/>
                  </a:cubicBezTo>
                  <a:cubicBezTo>
                    <a:pt x="4637" y="2007"/>
                    <a:pt x="5279" y="2090"/>
                    <a:pt x="5916" y="2090"/>
                  </a:cubicBezTo>
                  <a:cubicBezTo>
                    <a:pt x="6521" y="2090"/>
                    <a:pt x="7121" y="2015"/>
                    <a:pt x="7706" y="1869"/>
                  </a:cubicBezTo>
                  <a:cubicBezTo>
                    <a:pt x="7773" y="1835"/>
                    <a:pt x="7773" y="1769"/>
                    <a:pt x="7706" y="1769"/>
                  </a:cubicBezTo>
                  <a:cubicBezTo>
                    <a:pt x="7501" y="1779"/>
                    <a:pt x="7297" y="1784"/>
                    <a:pt x="7095" y="1784"/>
                  </a:cubicBezTo>
                  <a:cubicBezTo>
                    <a:pt x="4625" y="1784"/>
                    <a:pt x="2315" y="1049"/>
                    <a:pt x="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0" name="Google Shape;2640;p51"/>
            <p:cNvSpPr/>
            <p:nvPr/>
          </p:nvSpPr>
          <p:spPr>
            <a:xfrm>
              <a:off x="942405" y="2315448"/>
              <a:ext cx="143054" cy="213097"/>
            </a:xfrm>
            <a:custGeom>
              <a:avLst/>
              <a:gdLst/>
              <a:ahLst/>
              <a:cxnLst/>
              <a:rect l="l" t="t" r="r" b="b"/>
              <a:pathLst>
                <a:path w="6603" h="9836" extrusionOk="0">
                  <a:moveTo>
                    <a:pt x="6593" y="0"/>
                  </a:moveTo>
                  <a:cubicBezTo>
                    <a:pt x="6589" y="0"/>
                    <a:pt x="6582" y="8"/>
                    <a:pt x="6572" y="29"/>
                  </a:cubicBezTo>
                  <a:cubicBezTo>
                    <a:pt x="6439" y="329"/>
                    <a:pt x="6238" y="596"/>
                    <a:pt x="5972" y="796"/>
                  </a:cubicBezTo>
                  <a:cubicBezTo>
                    <a:pt x="5705" y="963"/>
                    <a:pt x="5405" y="1096"/>
                    <a:pt x="5138" y="1196"/>
                  </a:cubicBezTo>
                  <a:cubicBezTo>
                    <a:pt x="4537" y="1363"/>
                    <a:pt x="3970" y="1597"/>
                    <a:pt x="3470" y="1864"/>
                  </a:cubicBezTo>
                  <a:cubicBezTo>
                    <a:pt x="3003" y="2130"/>
                    <a:pt x="2703" y="2597"/>
                    <a:pt x="2636" y="3131"/>
                  </a:cubicBezTo>
                  <a:cubicBezTo>
                    <a:pt x="2603" y="3598"/>
                    <a:pt x="2803" y="4065"/>
                    <a:pt x="3170" y="4365"/>
                  </a:cubicBezTo>
                  <a:cubicBezTo>
                    <a:pt x="2803" y="4365"/>
                    <a:pt x="2436" y="4432"/>
                    <a:pt x="2069" y="4499"/>
                  </a:cubicBezTo>
                  <a:cubicBezTo>
                    <a:pt x="1769" y="4599"/>
                    <a:pt x="1502" y="4799"/>
                    <a:pt x="1335" y="5066"/>
                  </a:cubicBezTo>
                  <a:cubicBezTo>
                    <a:pt x="1068" y="5733"/>
                    <a:pt x="1202" y="6467"/>
                    <a:pt x="1669" y="6967"/>
                  </a:cubicBezTo>
                  <a:cubicBezTo>
                    <a:pt x="1335" y="6967"/>
                    <a:pt x="968" y="7067"/>
                    <a:pt x="668" y="7234"/>
                  </a:cubicBezTo>
                  <a:cubicBezTo>
                    <a:pt x="401" y="7401"/>
                    <a:pt x="201" y="7668"/>
                    <a:pt x="134" y="8001"/>
                  </a:cubicBezTo>
                  <a:cubicBezTo>
                    <a:pt x="1" y="8635"/>
                    <a:pt x="268" y="9269"/>
                    <a:pt x="801" y="9669"/>
                  </a:cubicBezTo>
                  <a:cubicBezTo>
                    <a:pt x="701" y="9703"/>
                    <a:pt x="601" y="9769"/>
                    <a:pt x="501" y="9836"/>
                  </a:cubicBezTo>
                  <a:cubicBezTo>
                    <a:pt x="534" y="9836"/>
                    <a:pt x="868" y="9636"/>
                    <a:pt x="868" y="9636"/>
                  </a:cubicBezTo>
                  <a:lnTo>
                    <a:pt x="868" y="9603"/>
                  </a:lnTo>
                  <a:cubicBezTo>
                    <a:pt x="434" y="9202"/>
                    <a:pt x="268" y="8568"/>
                    <a:pt x="434" y="8035"/>
                  </a:cubicBezTo>
                  <a:cubicBezTo>
                    <a:pt x="534" y="7801"/>
                    <a:pt x="668" y="7568"/>
                    <a:pt x="868" y="7401"/>
                  </a:cubicBezTo>
                  <a:cubicBezTo>
                    <a:pt x="1168" y="7234"/>
                    <a:pt x="1502" y="7067"/>
                    <a:pt x="1835" y="7001"/>
                  </a:cubicBezTo>
                  <a:cubicBezTo>
                    <a:pt x="1468" y="6500"/>
                    <a:pt x="1368" y="5800"/>
                    <a:pt x="1635" y="5233"/>
                  </a:cubicBezTo>
                  <a:cubicBezTo>
                    <a:pt x="1769" y="4999"/>
                    <a:pt x="2002" y="4799"/>
                    <a:pt x="2236" y="4699"/>
                  </a:cubicBezTo>
                  <a:cubicBezTo>
                    <a:pt x="2569" y="4566"/>
                    <a:pt x="2869" y="4465"/>
                    <a:pt x="3203" y="4432"/>
                  </a:cubicBezTo>
                  <a:cubicBezTo>
                    <a:pt x="3236" y="4432"/>
                    <a:pt x="3236" y="4399"/>
                    <a:pt x="3236" y="4365"/>
                  </a:cubicBezTo>
                  <a:cubicBezTo>
                    <a:pt x="2903" y="3965"/>
                    <a:pt x="2836" y="3398"/>
                    <a:pt x="3036" y="2931"/>
                  </a:cubicBezTo>
                  <a:cubicBezTo>
                    <a:pt x="3270" y="2464"/>
                    <a:pt x="3670" y="2097"/>
                    <a:pt x="4137" y="1897"/>
                  </a:cubicBezTo>
                  <a:cubicBezTo>
                    <a:pt x="4671" y="1697"/>
                    <a:pt x="5204" y="1430"/>
                    <a:pt x="5705" y="1130"/>
                  </a:cubicBezTo>
                  <a:cubicBezTo>
                    <a:pt x="5905" y="996"/>
                    <a:pt x="6072" y="830"/>
                    <a:pt x="6238" y="663"/>
                  </a:cubicBezTo>
                  <a:cubicBezTo>
                    <a:pt x="6372" y="496"/>
                    <a:pt x="6505" y="296"/>
                    <a:pt x="6572" y="62"/>
                  </a:cubicBezTo>
                  <a:cubicBezTo>
                    <a:pt x="6595" y="39"/>
                    <a:pt x="6602" y="0"/>
                    <a:pt x="65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1" name="Google Shape;2641;p51"/>
            <p:cNvSpPr/>
            <p:nvPr/>
          </p:nvSpPr>
          <p:spPr>
            <a:xfrm>
              <a:off x="1030581" y="1938694"/>
              <a:ext cx="268494" cy="202503"/>
            </a:xfrm>
            <a:custGeom>
              <a:avLst/>
              <a:gdLst/>
              <a:ahLst/>
              <a:cxnLst/>
              <a:rect l="l" t="t" r="r" b="b"/>
              <a:pathLst>
                <a:path w="12393" h="9347" extrusionOk="0">
                  <a:moveTo>
                    <a:pt x="10632" y="0"/>
                  </a:moveTo>
                  <a:cubicBezTo>
                    <a:pt x="10328" y="0"/>
                    <a:pt x="9949" y="92"/>
                    <a:pt x="9507" y="273"/>
                  </a:cubicBezTo>
                  <a:cubicBezTo>
                    <a:pt x="6472" y="1508"/>
                    <a:pt x="0" y="5844"/>
                    <a:pt x="0" y="5844"/>
                  </a:cubicBezTo>
                  <a:lnTo>
                    <a:pt x="6371" y="9347"/>
                  </a:lnTo>
                  <a:cubicBezTo>
                    <a:pt x="11662" y="3061"/>
                    <a:pt x="12393" y="0"/>
                    <a:pt x="106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2" name="Google Shape;2642;p51"/>
            <p:cNvSpPr/>
            <p:nvPr/>
          </p:nvSpPr>
          <p:spPr>
            <a:xfrm>
              <a:off x="1277021" y="1910378"/>
              <a:ext cx="127195" cy="97514"/>
            </a:xfrm>
            <a:custGeom>
              <a:avLst/>
              <a:gdLst/>
              <a:ahLst/>
              <a:cxnLst/>
              <a:rect l="l" t="t" r="r" b="b"/>
              <a:pathLst>
                <a:path w="5871" h="4501" extrusionOk="0">
                  <a:moveTo>
                    <a:pt x="2365" y="0"/>
                  </a:moveTo>
                  <a:cubicBezTo>
                    <a:pt x="2009" y="0"/>
                    <a:pt x="1650" y="60"/>
                    <a:pt x="1301" y="179"/>
                  </a:cubicBezTo>
                  <a:cubicBezTo>
                    <a:pt x="300" y="613"/>
                    <a:pt x="0" y="1347"/>
                    <a:pt x="334" y="2181"/>
                  </a:cubicBezTo>
                  <a:cubicBezTo>
                    <a:pt x="622" y="3017"/>
                    <a:pt x="2853" y="4501"/>
                    <a:pt x="4251" y="4501"/>
                  </a:cubicBezTo>
                  <a:cubicBezTo>
                    <a:pt x="4470" y="4501"/>
                    <a:pt x="4669" y="4464"/>
                    <a:pt x="4837" y="4382"/>
                  </a:cubicBezTo>
                  <a:cubicBezTo>
                    <a:pt x="5871" y="3815"/>
                    <a:pt x="4970" y="1314"/>
                    <a:pt x="4403" y="746"/>
                  </a:cubicBezTo>
                  <a:cubicBezTo>
                    <a:pt x="3819" y="252"/>
                    <a:pt x="3099" y="0"/>
                    <a:pt x="236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3" name="Google Shape;2643;p51"/>
            <p:cNvSpPr/>
            <p:nvPr/>
          </p:nvSpPr>
          <p:spPr>
            <a:xfrm>
              <a:off x="1278451" y="1815961"/>
              <a:ext cx="109885" cy="180404"/>
            </a:xfrm>
            <a:custGeom>
              <a:avLst/>
              <a:gdLst/>
              <a:ahLst/>
              <a:cxnLst/>
              <a:rect l="l" t="t" r="r" b="b"/>
              <a:pathLst>
                <a:path w="5072" h="8327" extrusionOk="0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34" y="868"/>
                    <a:pt x="67" y="1969"/>
                  </a:cubicBezTo>
                  <a:lnTo>
                    <a:pt x="67" y="2102"/>
                  </a:lnTo>
                  <a:lnTo>
                    <a:pt x="67" y="2302"/>
                  </a:lnTo>
                  <a:cubicBezTo>
                    <a:pt x="67" y="2436"/>
                    <a:pt x="67" y="2603"/>
                    <a:pt x="101" y="2769"/>
                  </a:cubicBezTo>
                  <a:cubicBezTo>
                    <a:pt x="134" y="2936"/>
                    <a:pt x="101" y="3036"/>
                    <a:pt x="134" y="3170"/>
                  </a:cubicBezTo>
                  <a:cubicBezTo>
                    <a:pt x="168" y="3303"/>
                    <a:pt x="134" y="3403"/>
                    <a:pt x="168" y="3537"/>
                  </a:cubicBezTo>
                  <a:cubicBezTo>
                    <a:pt x="234" y="4471"/>
                    <a:pt x="368" y="5405"/>
                    <a:pt x="568" y="6305"/>
                  </a:cubicBezTo>
                  <a:cubicBezTo>
                    <a:pt x="720" y="6639"/>
                    <a:pt x="2528" y="8326"/>
                    <a:pt x="4084" y="8326"/>
                  </a:cubicBezTo>
                  <a:cubicBezTo>
                    <a:pt x="4238" y="8326"/>
                    <a:pt x="4390" y="8309"/>
                    <a:pt x="4537" y="8273"/>
                  </a:cubicBezTo>
                  <a:cubicBezTo>
                    <a:pt x="5071" y="8140"/>
                    <a:pt x="4471" y="5205"/>
                    <a:pt x="4471" y="5205"/>
                  </a:cubicBezTo>
                  <a:lnTo>
                    <a:pt x="4471" y="4971"/>
                  </a:lnTo>
                  <a:lnTo>
                    <a:pt x="4571" y="1802"/>
                  </a:lnTo>
                  <a:lnTo>
                    <a:pt x="568" y="20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4" name="Google Shape;2644;p51"/>
            <p:cNvSpPr/>
            <p:nvPr/>
          </p:nvSpPr>
          <p:spPr>
            <a:xfrm>
              <a:off x="1278451" y="1815961"/>
              <a:ext cx="99031" cy="108433"/>
            </a:xfrm>
            <a:custGeom>
              <a:avLst/>
              <a:gdLst/>
              <a:ahLst/>
              <a:cxnLst/>
              <a:rect l="l" t="t" r="r" b="b"/>
              <a:pathLst>
                <a:path w="4571" h="5005" extrusionOk="0">
                  <a:moveTo>
                    <a:pt x="1" y="1"/>
                  </a:moveTo>
                  <a:cubicBezTo>
                    <a:pt x="1" y="1"/>
                    <a:pt x="1" y="868"/>
                    <a:pt x="67" y="1969"/>
                  </a:cubicBezTo>
                  <a:cubicBezTo>
                    <a:pt x="1035" y="3570"/>
                    <a:pt x="2636" y="4671"/>
                    <a:pt x="4504" y="5004"/>
                  </a:cubicBezTo>
                  <a:lnTo>
                    <a:pt x="4571" y="1802"/>
                  </a:lnTo>
                  <a:lnTo>
                    <a:pt x="568" y="20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5" name="Google Shape;2645;p51"/>
            <p:cNvSpPr/>
            <p:nvPr/>
          </p:nvSpPr>
          <p:spPr>
            <a:xfrm>
              <a:off x="1217030" y="1614845"/>
              <a:ext cx="258008" cy="282382"/>
            </a:xfrm>
            <a:custGeom>
              <a:avLst/>
              <a:gdLst/>
              <a:ahLst/>
              <a:cxnLst/>
              <a:rect l="l" t="t" r="r" b="b"/>
              <a:pathLst>
                <a:path w="11909" h="13034" extrusionOk="0">
                  <a:moveTo>
                    <a:pt x="5846" y="0"/>
                  </a:moveTo>
                  <a:cubicBezTo>
                    <a:pt x="5481" y="0"/>
                    <a:pt x="5119" y="40"/>
                    <a:pt x="4770" y="111"/>
                  </a:cubicBezTo>
                  <a:cubicBezTo>
                    <a:pt x="2335" y="611"/>
                    <a:pt x="0" y="2712"/>
                    <a:pt x="1368" y="8116"/>
                  </a:cubicBezTo>
                  <a:cubicBezTo>
                    <a:pt x="2449" y="12389"/>
                    <a:pt x="4991" y="13033"/>
                    <a:pt x="6535" y="13033"/>
                  </a:cubicBezTo>
                  <a:cubicBezTo>
                    <a:pt x="6943" y="13033"/>
                    <a:pt x="7282" y="12988"/>
                    <a:pt x="7506" y="12953"/>
                  </a:cubicBezTo>
                  <a:cubicBezTo>
                    <a:pt x="8707" y="12786"/>
                    <a:pt x="11909" y="11686"/>
                    <a:pt x="11108" y="6182"/>
                  </a:cubicBezTo>
                  <a:cubicBezTo>
                    <a:pt x="10450" y="1455"/>
                    <a:pt x="8069" y="0"/>
                    <a:pt x="58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6" name="Google Shape;2646;p51"/>
            <p:cNvSpPr/>
            <p:nvPr/>
          </p:nvSpPr>
          <p:spPr>
            <a:xfrm>
              <a:off x="1407812" y="1708113"/>
              <a:ext cx="23875" cy="11764"/>
            </a:xfrm>
            <a:custGeom>
              <a:avLst/>
              <a:gdLst/>
              <a:ahLst/>
              <a:cxnLst/>
              <a:rect l="l" t="t" r="r" b="b"/>
              <a:pathLst>
                <a:path w="1102" h="543" extrusionOk="0">
                  <a:moveTo>
                    <a:pt x="415" y="0"/>
                  </a:moveTo>
                  <a:cubicBezTo>
                    <a:pt x="278" y="0"/>
                    <a:pt x="145" y="65"/>
                    <a:pt x="34" y="175"/>
                  </a:cubicBezTo>
                  <a:cubicBezTo>
                    <a:pt x="1" y="275"/>
                    <a:pt x="1" y="375"/>
                    <a:pt x="67" y="409"/>
                  </a:cubicBezTo>
                  <a:cubicBezTo>
                    <a:pt x="167" y="484"/>
                    <a:pt x="268" y="521"/>
                    <a:pt x="368" y="521"/>
                  </a:cubicBezTo>
                  <a:cubicBezTo>
                    <a:pt x="401" y="521"/>
                    <a:pt x="434" y="517"/>
                    <a:pt x="468" y="509"/>
                  </a:cubicBezTo>
                  <a:cubicBezTo>
                    <a:pt x="601" y="542"/>
                    <a:pt x="735" y="542"/>
                    <a:pt x="868" y="542"/>
                  </a:cubicBezTo>
                  <a:cubicBezTo>
                    <a:pt x="1035" y="542"/>
                    <a:pt x="1101" y="309"/>
                    <a:pt x="1001" y="175"/>
                  </a:cubicBezTo>
                  <a:cubicBezTo>
                    <a:pt x="868" y="75"/>
                    <a:pt x="701" y="9"/>
                    <a:pt x="501" y="9"/>
                  </a:cubicBezTo>
                  <a:cubicBezTo>
                    <a:pt x="472" y="3"/>
                    <a:pt x="444" y="0"/>
                    <a:pt x="4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7" name="Google Shape;2647;p51"/>
            <p:cNvSpPr/>
            <p:nvPr/>
          </p:nvSpPr>
          <p:spPr>
            <a:xfrm>
              <a:off x="1338593" y="1720289"/>
              <a:ext cx="23723" cy="14841"/>
            </a:xfrm>
            <a:custGeom>
              <a:avLst/>
              <a:gdLst/>
              <a:ahLst/>
              <a:cxnLst/>
              <a:rect l="l" t="t" r="r" b="b"/>
              <a:pathLst>
                <a:path w="1095" h="685" extrusionOk="0">
                  <a:moveTo>
                    <a:pt x="738" y="1"/>
                  </a:moveTo>
                  <a:cubicBezTo>
                    <a:pt x="661" y="1"/>
                    <a:pt x="587" y="17"/>
                    <a:pt x="527" y="47"/>
                  </a:cubicBezTo>
                  <a:cubicBezTo>
                    <a:pt x="327" y="114"/>
                    <a:pt x="194" y="214"/>
                    <a:pt x="93" y="381"/>
                  </a:cubicBezTo>
                  <a:cubicBezTo>
                    <a:pt x="1" y="504"/>
                    <a:pt x="137" y="684"/>
                    <a:pt x="316" y="684"/>
                  </a:cubicBezTo>
                  <a:cubicBezTo>
                    <a:pt x="330" y="684"/>
                    <a:pt x="345" y="683"/>
                    <a:pt x="360" y="681"/>
                  </a:cubicBezTo>
                  <a:cubicBezTo>
                    <a:pt x="460" y="614"/>
                    <a:pt x="594" y="581"/>
                    <a:pt x="694" y="547"/>
                  </a:cubicBezTo>
                  <a:cubicBezTo>
                    <a:pt x="827" y="514"/>
                    <a:pt x="961" y="447"/>
                    <a:pt x="1061" y="347"/>
                  </a:cubicBezTo>
                  <a:cubicBezTo>
                    <a:pt x="1094" y="247"/>
                    <a:pt x="1061" y="147"/>
                    <a:pt x="1027" y="80"/>
                  </a:cubicBezTo>
                  <a:cubicBezTo>
                    <a:pt x="936" y="25"/>
                    <a:pt x="834" y="1"/>
                    <a:pt x="7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8" name="Google Shape;2648;p51"/>
            <p:cNvSpPr/>
            <p:nvPr/>
          </p:nvSpPr>
          <p:spPr>
            <a:xfrm>
              <a:off x="1365176" y="1761777"/>
              <a:ext cx="8688" cy="22423"/>
            </a:xfrm>
            <a:custGeom>
              <a:avLst/>
              <a:gdLst/>
              <a:ahLst/>
              <a:cxnLst/>
              <a:rect l="l" t="t" r="r" b="b"/>
              <a:pathLst>
                <a:path w="401" h="1035" extrusionOk="0">
                  <a:moveTo>
                    <a:pt x="234" y="0"/>
                  </a:moveTo>
                  <a:cubicBezTo>
                    <a:pt x="234" y="0"/>
                    <a:pt x="201" y="0"/>
                    <a:pt x="234" y="33"/>
                  </a:cubicBezTo>
                  <a:cubicBezTo>
                    <a:pt x="301" y="400"/>
                    <a:pt x="301" y="834"/>
                    <a:pt x="1" y="1001"/>
                  </a:cubicBezTo>
                  <a:lnTo>
                    <a:pt x="1" y="1034"/>
                  </a:lnTo>
                  <a:cubicBezTo>
                    <a:pt x="401" y="901"/>
                    <a:pt x="368" y="334"/>
                    <a:pt x="2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9" name="Google Shape;2649;p51"/>
            <p:cNvSpPr/>
            <p:nvPr/>
          </p:nvSpPr>
          <p:spPr>
            <a:xfrm>
              <a:off x="1348905" y="1753805"/>
              <a:ext cx="27688" cy="26821"/>
            </a:xfrm>
            <a:custGeom>
              <a:avLst/>
              <a:gdLst/>
              <a:ahLst/>
              <a:cxnLst/>
              <a:rect l="l" t="t" r="r" b="b"/>
              <a:pathLst>
                <a:path w="1278" h="1238" extrusionOk="0">
                  <a:moveTo>
                    <a:pt x="607" y="0"/>
                  </a:moveTo>
                  <a:cubicBezTo>
                    <a:pt x="599" y="0"/>
                    <a:pt x="592" y="1"/>
                    <a:pt x="585" y="1"/>
                  </a:cubicBezTo>
                  <a:cubicBezTo>
                    <a:pt x="0" y="66"/>
                    <a:pt x="143" y="1238"/>
                    <a:pt x="674" y="1238"/>
                  </a:cubicBezTo>
                  <a:cubicBezTo>
                    <a:pt x="689" y="1238"/>
                    <a:pt x="703" y="1237"/>
                    <a:pt x="718" y="1235"/>
                  </a:cubicBezTo>
                  <a:cubicBezTo>
                    <a:pt x="1278" y="1169"/>
                    <a:pt x="1123" y="0"/>
                    <a:pt x="6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0" name="Google Shape;2650;p51"/>
            <p:cNvSpPr/>
            <p:nvPr/>
          </p:nvSpPr>
          <p:spPr>
            <a:xfrm>
              <a:off x="1341322" y="1755798"/>
              <a:ext cx="18090" cy="11764"/>
            </a:xfrm>
            <a:custGeom>
              <a:avLst/>
              <a:gdLst/>
              <a:ahLst/>
              <a:cxnLst/>
              <a:rect l="l" t="t" r="r" b="b"/>
              <a:pathLst>
                <a:path w="835" h="543" extrusionOk="0">
                  <a:moveTo>
                    <a:pt x="736" y="0"/>
                  </a:moveTo>
                  <a:cubicBezTo>
                    <a:pt x="726" y="0"/>
                    <a:pt x="714" y="3"/>
                    <a:pt x="701" y="9"/>
                  </a:cubicBezTo>
                  <a:cubicBezTo>
                    <a:pt x="601" y="109"/>
                    <a:pt x="535" y="243"/>
                    <a:pt x="401" y="276"/>
                  </a:cubicBezTo>
                  <a:cubicBezTo>
                    <a:pt x="387" y="280"/>
                    <a:pt x="373" y="281"/>
                    <a:pt x="358" y="281"/>
                  </a:cubicBezTo>
                  <a:cubicBezTo>
                    <a:pt x="239" y="281"/>
                    <a:pt x="120" y="165"/>
                    <a:pt x="1" y="76"/>
                  </a:cubicBezTo>
                  <a:lnTo>
                    <a:pt x="1" y="76"/>
                  </a:lnTo>
                  <a:cubicBezTo>
                    <a:pt x="34" y="309"/>
                    <a:pt x="168" y="543"/>
                    <a:pt x="434" y="543"/>
                  </a:cubicBezTo>
                  <a:cubicBezTo>
                    <a:pt x="701" y="543"/>
                    <a:pt x="801" y="309"/>
                    <a:pt x="835" y="76"/>
                  </a:cubicBezTo>
                  <a:cubicBezTo>
                    <a:pt x="808" y="49"/>
                    <a:pt x="781" y="0"/>
                    <a:pt x="7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1" name="Google Shape;2651;p51"/>
            <p:cNvSpPr/>
            <p:nvPr/>
          </p:nvSpPr>
          <p:spPr>
            <a:xfrm>
              <a:off x="1414312" y="1752375"/>
              <a:ext cx="12306" cy="20257"/>
            </a:xfrm>
            <a:custGeom>
              <a:avLst/>
              <a:gdLst/>
              <a:ahLst/>
              <a:cxnLst/>
              <a:rect l="l" t="t" r="r" b="b"/>
              <a:pathLst>
                <a:path w="568" h="935" extrusionOk="0">
                  <a:moveTo>
                    <a:pt x="34" y="0"/>
                  </a:moveTo>
                  <a:lnTo>
                    <a:pt x="34" y="0"/>
                  </a:lnTo>
                  <a:cubicBezTo>
                    <a:pt x="1" y="334"/>
                    <a:pt x="134" y="934"/>
                    <a:pt x="568" y="934"/>
                  </a:cubicBezTo>
                  <a:cubicBezTo>
                    <a:pt x="201" y="834"/>
                    <a:pt x="101" y="401"/>
                    <a:pt x="68" y="34"/>
                  </a:cubicBezTo>
                  <a:cubicBezTo>
                    <a:pt x="68" y="0"/>
                    <a:pt x="34" y="0"/>
                    <a:pt x="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2" name="Google Shape;2652;p51"/>
            <p:cNvSpPr/>
            <p:nvPr/>
          </p:nvSpPr>
          <p:spPr>
            <a:xfrm>
              <a:off x="1411279" y="1742127"/>
              <a:ext cx="26453" cy="26388"/>
            </a:xfrm>
            <a:custGeom>
              <a:avLst/>
              <a:gdLst/>
              <a:ahLst/>
              <a:cxnLst/>
              <a:rect l="l" t="t" r="r" b="b"/>
              <a:pathLst>
                <a:path w="1221" h="1218" extrusionOk="0">
                  <a:moveTo>
                    <a:pt x="544" y="0"/>
                  </a:moveTo>
                  <a:cubicBezTo>
                    <a:pt x="522" y="0"/>
                    <a:pt x="498" y="2"/>
                    <a:pt x="474" y="6"/>
                  </a:cubicBezTo>
                  <a:cubicBezTo>
                    <a:pt x="0" y="133"/>
                    <a:pt x="125" y="1218"/>
                    <a:pt x="622" y="1218"/>
                  </a:cubicBezTo>
                  <a:cubicBezTo>
                    <a:pt x="650" y="1218"/>
                    <a:pt x="678" y="1214"/>
                    <a:pt x="708" y="1207"/>
                  </a:cubicBezTo>
                  <a:cubicBezTo>
                    <a:pt x="1220" y="1111"/>
                    <a:pt x="1087" y="0"/>
                    <a:pt x="5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3" name="Google Shape;2653;p51"/>
            <p:cNvSpPr/>
            <p:nvPr/>
          </p:nvSpPr>
          <p:spPr>
            <a:xfrm>
              <a:off x="1425881" y="1740091"/>
              <a:ext cx="15209" cy="12631"/>
            </a:xfrm>
            <a:custGeom>
              <a:avLst/>
              <a:gdLst/>
              <a:ahLst/>
              <a:cxnLst/>
              <a:rect l="l" t="t" r="r" b="b"/>
              <a:pathLst>
                <a:path w="702" h="583" extrusionOk="0">
                  <a:moveTo>
                    <a:pt x="668" y="0"/>
                  </a:moveTo>
                  <a:lnTo>
                    <a:pt x="668" y="0"/>
                  </a:lnTo>
                  <a:cubicBezTo>
                    <a:pt x="601" y="134"/>
                    <a:pt x="501" y="300"/>
                    <a:pt x="401" y="300"/>
                  </a:cubicBezTo>
                  <a:cubicBezTo>
                    <a:pt x="267" y="300"/>
                    <a:pt x="167" y="200"/>
                    <a:pt x="67" y="167"/>
                  </a:cubicBezTo>
                  <a:cubicBezTo>
                    <a:pt x="34" y="167"/>
                    <a:pt x="1" y="200"/>
                    <a:pt x="1" y="234"/>
                  </a:cubicBezTo>
                  <a:cubicBezTo>
                    <a:pt x="57" y="432"/>
                    <a:pt x="186" y="582"/>
                    <a:pt x="366" y="582"/>
                  </a:cubicBezTo>
                  <a:cubicBezTo>
                    <a:pt x="399" y="582"/>
                    <a:pt x="432" y="577"/>
                    <a:pt x="468" y="567"/>
                  </a:cubicBezTo>
                  <a:cubicBezTo>
                    <a:pt x="668" y="467"/>
                    <a:pt x="701" y="234"/>
                    <a:pt x="6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4" name="Google Shape;2654;p51"/>
            <p:cNvSpPr/>
            <p:nvPr/>
          </p:nvSpPr>
          <p:spPr>
            <a:xfrm>
              <a:off x="1376745" y="1827531"/>
              <a:ext cx="17354" cy="7258"/>
            </a:xfrm>
            <a:custGeom>
              <a:avLst/>
              <a:gdLst/>
              <a:ahLst/>
              <a:cxnLst/>
              <a:rect l="l" t="t" r="r" b="b"/>
              <a:pathLst>
                <a:path w="801" h="335" extrusionOk="0">
                  <a:moveTo>
                    <a:pt x="0" y="1"/>
                  </a:moveTo>
                  <a:cubicBezTo>
                    <a:pt x="34" y="167"/>
                    <a:pt x="167" y="301"/>
                    <a:pt x="334" y="334"/>
                  </a:cubicBezTo>
                  <a:cubicBezTo>
                    <a:pt x="501" y="334"/>
                    <a:pt x="701" y="234"/>
                    <a:pt x="801" y="67"/>
                  </a:cubicBezTo>
                  <a:lnTo>
                    <a:pt x="801" y="67"/>
                  </a:lnTo>
                  <a:cubicBezTo>
                    <a:pt x="667" y="134"/>
                    <a:pt x="534" y="201"/>
                    <a:pt x="367" y="201"/>
                  </a:cubicBezTo>
                  <a:cubicBezTo>
                    <a:pt x="234" y="201"/>
                    <a:pt x="134" y="101"/>
                    <a:pt x="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5" name="Google Shape;2655;p51"/>
            <p:cNvSpPr/>
            <p:nvPr/>
          </p:nvSpPr>
          <p:spPr>
            <a:xfrm>
              <a:off x="1380363" y="1715219"/>
              <a:ext cx="41488" cy="99117"/>
            </a:xfrm>
            <a:custGeom>
              <a:avLst/>
              <a:gdLst/>
              <a:ahLst/>
              <a:cxnLst/>
              <a:rect l="l" t="t" r="r" b="b"/>
              <a:pathLst>
                <a:path w="1915" h="4575" extrusionOk="0">
                  <a:moveTo>
                    <a:pt x="605" y="0"/>
                  </a:moveTo>
                  <a:cubicBezTo>
                    <a:pt x="584" y="0"/>
                    <a:pt x="567" y="24"/>
                    <a:pt x="567" y="47"/>
                  </a:cubicBezTo>
                  <a:cubicBezTo>
                    <a:pt x="834" y="1182"/>
                    <a:pt x="1301" y="2282"/>
                    <a:pt x="1601" y="3450"/>
                  </a:cubicBezTo>
                  <a:cubicBezTo>
                    <a:pt x="1401" y="3417"/>
                    <a:pt x="1168" y="3383"/>
                    <a:pt x="967" y="3383"/>
                  </a:cubicBezTo>
                  <a:cubicBezTo>
                    <a:pt x="934" y="3417"/>
                    <a:pt x="1234" y="4251"/>
                    <a:pt x="1234" y="4351"/>
                  </a:cubicBezTo>
                  <a:cubicBezTo>
                    <a:pt x="1134" y="4367"/>
                    <a:pt x="1032" y="4376"/>
                    <a:pt x="929" y="4376"/>
                  </a:cubicBezTo>
                  <a:cubicBezTo>
                    <a:pt x="621" y="4376"/>
                    <a:pt x="309" y="4301"/>
                    <a:pt x="33" y="4150"/>
                  </a:cubicBezTo>
                  <a:cubicBezTo>
                    <a:pt x="0" y="4150"/>
                    <a:pt x="0" y="4184"/>
                    <a:pt x="0" y="4217"/>
                  </a:cubicBezTo>
                  <a:cubicBezTo>
                    <a:pt x="238" y="4455"/>
                    <a:pt x="562" y="4575"/>
                    <a:pt x="897" y="4575"/>
                  </a:cubicBezTo>
                  <a:cubicBezTo>
                    <a:pt x="1031" y="4575"/>
                    <a:pt x="1168" y="4555"/>
                    <a:pt x="1301" y="4517"/>
                  </a:cubicBezTo>
                  <a:cubicBezTo>
                    <a:pt x="1368" y="4484"/>
                    <a:pt x="1434" y="4484"/>
                    <a:pt x="1434" y="4451"/>
                  </a:cubicBezTo>
                  <a:cubicBezTo>
                    <a:pt x="1401" y="4150"/>
                    <a:pt x="1234" y="3617"/>
                    <a:pt x="1234" y="3617"/>
                  </a:cubicBezTo>
                  <a:lnTo>
                    <a:pt x="1234" y="3617"/>
                  </a:lnTo>
                  <a:cubicBezTo>
                    <a:pt x="1317" y="3637"/>
                    <a:pt x="1569" y="3684"/>
                    <a:pt x="1738" y="3684"/>
                  </a:cubicBezTo>
                  <a:cubicBezTo>
                    <a:pt x="1841" y="3684"/>
                    <a:pt x="1914" y="3667"/>
                    <a:pt x="1901" y="3617"/>
                  </a:cubicBezTo>
                  <a:cubicBezTo>
                    <a:pt x="1601" y="2383"/>
                    <a:pt x="1168" y="1182"/>
                    <a:pt x="634" y="14"/>
                  </a:cubicBezTo>
                  <a:cubicBezTo>
                    <a:pt x="624" y="4"/>
                    <a:pt x="614" y="0"/>
                    <a:pt x="6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6" name="Google Shape;2656;p51"/>
            <p:cNvSpPr/>
            <p:nvPr/>
          </p:nvSpPr>
          <p:spPr>
            <a:xfrm>
              <a:off x="1205483" y="1593029"/>
              <a:ext cx="247154" cy="187554"/>
            </a:xfrm>
            <a:custGeom>
              <a:avLst/>
              <a:gdLst/>
              <a:ahLst/>
              <a:cxnLst/>
              <a:rect l="l" t="t" r="r" b="b"/>
              <a:pathLst>
                <a:path w="11408" h="8657" extrusionOk="0">
                  <a:moveTo>
                    <a:pt x="6418" y="0"/>
                  </a:moveTo>
                  <a:cubicBezTo>
                    <a:pt x="4584" y="0"/>
                    <a:pt x="2952" y="976"/>
                    <a:pt x="1901" y="2252"/>
                  </a:cubicBezTo>
                  <a:cubicBezTo>
                    <a:pt x="1901" y="2252"/>
                    <a:pt x="133" y="3219"/>
                    <a:pt x="66" y="4987"/>
                  </a:cubicBezTo>
                  <a:cubicBezTo>
                    <a:pt x="0" y="6707"/>
                    <a:pt x="1377" y="8657"/>
                    <a:pt x="1888" y="8657"/>
                  </a:cubicBezTo>
                  <a:cubicBezTo>
                    <a:pt x="1893" y="8657"/>
                    <a:pt x="1897" y="8657"/>
                    <a:pt x="1901" y="8656"/>
                  </a:cubicBezTo>
                  <a:cubicBezTo>
                    <a:pt x="3202" y="8556"/>
                    <a:pt x="3035" y="6521"/>
                    <a:pt x="3035" y="6521"/>
                  </a:cubicBezTo>
                  <a:cubicBezTo>
                    <a:pt x="3035" y="6521"/>
                    <a:pt x="4536" y="6255"/>
                    <a:pt x="4436" y="3853"/>
                  </a:cubicBezTo>
                  <a:lnTo>
                    <a:pt x="4436" y="3853"/>
                  </a:lnTo>
                  <a:cubicBezTo>
                    <a:pt x="5103" y="4787"/>
                    <a:pt x="6171" y="5354"/>
                    <a:pt x="7305" y="5387"/>
                  </a:cubicBezTo>
                  <a:cubicBezTo>
                    <a:pt x="7311" y="5388"/>
                    <a:pt x="7317" y="5388"/>
                    <a:pt x="7323" y="5388"/>
                  </a:cubicBezTo>
                  <a:cubicBezTo>
                    <a:pt x="7598" y="5388"/>
                    <a:pt x="6656" y="4728"/>
                    <a:pt x="6319" y="4498"/>
                  </a:cubicBezTo>
                  <a:lnTo>
                    <a:pt x="6319" y="4498"/>
                  </a:lnTo>
                  <a:cubicBezTo>
                    <a:pt x="6647" y="4705"/>
                    <a:pt x="7660" y="5252"/>
                    <a:pt x="9229" y="5252"/>
                  </a:cubicBezTo>
                  <a:cubicBezTo>
                    <a:pt x="9804" y="5252"/>
                    <a:pt x="10455" y="5178"/>
                    <a:pt x="11174" y="4987"/>
                  </a:cubicBezTo>
                  <a:cubicBezTo>
                    <a:pt x="11408" y="4954"/>
                    <a:pt x="10874" y="1284"/>
                    <a:pt x="8306" y="350"/>
                  </a:cubicBezTo>
                  <a:cubicBezTo>
                    <a:pt x="7663" y="109"/>
                    <a:pt x="7030" y="0"/>
                    <a:pt x="64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7" name="Google Shape;2657;p51"/>
            <p:cNvSpPr/>
            <p:nvPr/>
          </p:nvSpPr>
          <p:spPr>
            <a:xfrm>
              <a:off x="1301935" y="1730276"/>
              <a:ext cx="94329" cy="77799"/>
            </a:xfrm>
            <a:custGeom>
              <a:avLst/>
              <a:gdLst/>
              <a:ahLst/>
              <a:cxnLst/>
              <a:rect l="l" t="t" r="r" b="b"/>
              <a:pathLst>
                <a:path w="4354" h="3591" extrusionOk="0">
                  <a:moveTo>
                    <a:pt x="2295" y="251"/>
                  </a:moveTo>
                  <a:cubicBezTo>
                    <a:pt x="2967" y="251"/>
                    <a:pt x="3594" y="677"/>
                    <a:pt x="3787" y="1321"/>
                  </a:cubicBezTo>
                  <a:cubicBezTo>
                    <a:pt x="4120" y="2423"/>
                    <a:pt x="3272" y="3367"/>
                    <a:pt x="2301" y="3367"/>
                  </a:cubicBezTo>
                  <a:cubicBezTo>
                    <a:pt x="2008" y="3367"/>
                    <a:pt x="1704" y="3282"/>
                    <a:pt x="1419" y="3089"/>
                  </a:cubicBezTo>
                  <a:cubicBezTo>
                    <a:pt x="184" y="2255"/>
                    <a:pt x="718" y="353"/>
                    <a:pt x="2219" y="253"/>
                  </a:cubicBezTo>
                  <a:cubicBezTo>
                    <a:pt x="2244" y="252"/>
                    <a:pt x="2270" y="251"/>
                    <a:pt x="2295" y="251"/>
                  </a:cubicBezTo>
                  <a:close/>
                  <a:moveTo>
                    <a:pt x="2294" y="1"/>
                  </a:moveTo>
                  <a:cubicBezTo>
                    <a:pt x="1737" y="1"/>
                    <a:pt x="1178" y="254"/>
                    <a:pt x="818" y="787"/>
                  </a:cubicBezTo>
                  <a:cubicBezTo>
                    <a:pt x="1" y="1997"/>
                    <a:pt x="882" y="3591"/>
                    <a:pt x="2331" y="3591"/>
                  </a:cubicBezTo>
                  <a:cubicBezTo>
                    <a:pt x="2360" y="3591"/>
                    <a:pt x="2389" y="3590"/>
                    <a:pt x="2419" y="3589"/>
                  </a:cubicBezTo>
                  <a:cubicBezTo>
                    <a:pt x="3587" y="3522"/>
                    <a:pt x="4354" y="2355"/>
                    <a:pt x="4020" y="1254"/>
                  </a:cubicBezTo>
                  <a:cubicBezTo>
                    <a:pt x="3755" y="439"/>
                    <a:pt x="3027" y="1"/>
                    <a:pt x="22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8" name="Google Shape;2658;p51"/>
            <p:cNvSpPr/>
            <p:nvPr/>
          </p:nvSpPr>
          <p:spPr>
            <a:xfrm>
              <a:off x="1407812" y="1714569"/>
              <a:ext cx="62179" cy="77604"/>
            </a:xfrm>
            <a:custGeom>
              <a:avLst/>
              <a:gdLst/>
              <a:ahLst/>
              <a:cxnLst/>
              <a:rect l="l" t="t" r="r" b="b"/>
              <a:pathLst>
                <a:path w="2870" h="3582" extrusionOk="0">
                  <a:moveTo>
                    <a:pt x="1202" y="244"/>
                  </a:moveTo>
                  <a:cubicBezTo>
                    <a:pt x="1502" y="244"/>
                    <a:pt x="1735" y="344"/>
                    <a:pt x="1935" y="578"/>
                  </a:cubicBezTo>
                  <a:cubicBezTo>
                    <a:pt x="2202" y="845"/>
                    <a:pt x="2402" y="1212"/>
                    <a:pt x="2469" y="1612"/>
                  </a:cubicBezTo>
                  <a:cubicBezTo>
                    <a:pt x="2603" y="2446"/>
                    <a:pt x="2236" y="3213"/>
                    <a:pt x="1669" y="3313"/>
                  </a:cubicBezTo>
                  <a:cubicBezTo>
                    <a:pt x="1615" y="3325"/>
                    <a:pt x="1561" y="3331"/>
                    <a:pt x="1507" y="3331"/>
                  </a:cubicBezTo>
                  <a:cubicBezTo>
                    <a:pt x="964" y="3331"/>
                    <a:pt x="453" y="2738"/>
                    <a:pt x="301" y="1979"/>
                  </a:cubicBezTo>
                  <a:cubicBezTo>
                    <a:pt x="234" y="1579"/>
                    <a:pt x="268" y="1178"/>
                    <a:pt x="434" y="845"/>
                  </a:cubicBezTo>
                  <a:cubicBezTo>
                    <a:pt x="534" y="544"/>
                    <a:pt x="801" y="311"/>
                    <a:pt x="1101" y="244"/>
                  </a:cubicBezTo>
                  <a:close/>
                  <a:moveTo>
                    <a:pt x="1286" y="0"/>
                  </a:moveTo>
                  <a:cubicBezTo>
                    <a:pt x="849" y="0"/>
                    <a:pt x="412" y="256"/>
                    <a:pt x="234" y="711"/>
                  </a:cubicBezTo>
                  <a:cubicBezTo>
                    <a:pt x="34" y="1145"/>
                    <a:pt x="1" y="1579"/>
                    <a:pt x="67" y="2012"/>
                  </a:cubicBezTo>
                  <a:cubicBezTo>
                    <a:pt x="230" y="2924"/>
                    <a:pt x="870" y="3581"/>
                    <a:pt x="1551" y="3581"/>
                  </a:cubicBezTo>
                  <a:cubicBezTo>
                    <a:pt x="1568" y="3581"/>
                    <a:pt x="1585" y="3581"/>
                    <a:pt x="1602" y="3580"/>
                  </a:cubicBezTo>
                  <a:cubicBezTo>
                    <a:pt x="1635" y="3580"/>
                    <a:pt x="1669" y="3580"/>
                    <a:pt x="1702" y="3547"/>
                  </a:cubicBezTo>
                  <a:cubicBezTo>
                    <a:pt x="2436" y="3447"/>
                    <a:pt x="2869" y="2546"/>
                    <a:pt x="2703" y="1545"/>
                  </a:cubicBezTo>
                  <a:cubicBezTo>
                    <a:pt x="2636" y="1112"/>
                    <a:pt x="2436" y="711"/>
                    <a:pt x="2102" y="378"/>
                  </a:cubicBezTo>
                  <a:cubicBezTo>
                    <a:pt x="1885" y="120"/>
                    <a:pt x="1586" y="0"/>
                    <a:pt x="128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9" name="Google Shape;2659;p51"/>
            <p:cNvSpPr/>
            <p:nvPr/>
          </p:nvSpPr>
          <p:spPr>
            <a:xfrm>
              <a:off x="1384696" y="1748865"/>
              <a:ext cx="28208" cy="12912"/>
            </a:xfrm>
            <a:custGeom>
              <a:avLst/>
              <a:gdLst/>
              <a:ahLst/>
              <a:cxnLst/>
              <a:rect l="l" t="t" r="r" b="b"/>
              <a:pathLst>
                <a:path w="1302" h="596" extrusionOk="0">
                  <a:moveTo>
                    <a:pt x="858" y="0"/>
                  </a:moveTo>
                  <a:cubicBezTo>
                    <a:pt x="499" y="0"/>
                    <a:pt x="166" y="273"/>
                    <a:pt x="0" y="463"/>
                  </a:cubicBezTo>
                  <a:lnTo>
                    <a:pt x="200" y="596"/>
                  </a:lnTo>
                  <a:cubicBezTo>
                    <a:pt x="200" y="596"/>
                    <a:pt x="494" y="244"/>
                    <a:pt x="841" y="244"/>
                  </a:cubicBezTo>
                  <a:cubicBezTo>
                    <a:pt x="947" y="244"/>
                    <a:pt x="1058" y="277"/>
                    <a:pt x="1168" y="362"/>
                  </a:cubicBezTo>
                  <a:lnTo>
                    <a:pt x="1301" y="162"/>
                  </a:lnTo>
                  <a:cubicBezTo>
                    <a:pt x="1156" y="46"/>
                    <a:pt x="1005" y="0"/>
                    <a:pt x="8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0" name="Google Shape;2660;p51"/>
            <p:cNvSpPr/>
            <p:nvPr/>
          </p:nvSpPr>
          <p:spPr>
            <a:xfrm>
              <a:off x="1214864" y="1764659"/>
              <a:ext cx="101197" cy="37589"/>
            </a:xfrm>
            <a:custGeom>
              <a:avLst/>
              <a:gdLst/>
              <a:ahLst/>
              <a:cxnLst/>
              <a:rect l="l" t="t" r="r" b="b"/>
              <a:pathLst>
                <a:path w="4671" h="1735" extrusionOk="0">
                  <a:moveTo>
                    <a:pt x="4670" y="0"/>
                  </a:moveTo>
                  <a:cubicBezTo>
                    <a:pt x="4537" y="0"/>
                    <a:pt x="1335" y="234"/>
                    <a:pt x="834" y="434"/>
                  </a:cubicBezTo>
                  <a:cubicBezTo>
                    <a:pt x="334" y="601"/>
                    <a:pt x="34" y="1535"/>
                    <a:pt x="0" y="1668"/>
                  </a:cubicBezTo>
                  <a:lnTo>
                    <a:pt x="234" y="1735"/>
                  </a:lnTo>
                  <a:cubicBezTo>
                    <a:pt x="301" y="1468"/>
                    <a:pt x="534" y="768"/>
                    <a:pt x="901" y="634"/>
                  </a:cubicBezTo>
                  <a:cubicBezTo>
                    <a:pt x="1268" y="534"/>
                    <a:pt x="3736" y="301"/>
                    <a:pt x="4670" y="234"/>
                  </a:cubicBezTo>
                  <a:lnTo>
                    <a:pt x="46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1" name="Google Shape;2661;p51"/>
            <p:cNvSpPr/>
            <p:nvPr/>
          </p:nvSpPr>
          <p:spPr>
            <a:xfrm>
              <a:off x="1205461" y="1769165"/>
              <a:ext cx="70845" cy="73574"/>
            </a:xfrm>
            <a:custGeom>
              <a:avLst/>
              <a:gdLst/>
              <a:ahLst/>
              <a:cxnLst/>
              <a:rect l="l" t="t" r="r" b="b"/>
              <a:pathLst>
                <a:path w="3270" h="3396" extrusionOk="0">
                  <a:moveTo>
                    <a:pt x="1085" y="1"/>
                  </a:moveTo>
                  <a:cubicBezTo>
                    <a:pt x="973" y="1"/>
                    <a:pt x="866" y="28"/>
                    <a:pt x="768" y="93"/>
                  </a:cubicBezTo>
                  <a:cubicBezTo>
                    <a:pt x="1" y="560"/>
                    <a:pt x="1068" y="3028"/>
                    <a:pt x="2002" y="3328"/>
                  </a:cubicBezTo>
                  <a:cubicBezTo>
                    <a:pt x="2123" y="3374"/>
                    <a:pt x="2246" y="3395"/>
                    <a:pt x="2366" y="3395"/>
                  </a:cubicBezTo>
                  <a:cubicBezTo>
                    <a:pt x="2773" y="3395"/>
                    <a:pt x="3141" y="3148"/>
                    <a:pt x="3270" y="2761"/>
                  </a:cubicBezTo>
                  <a:lnTo>
                    <a:pt x="2836" y="1294"/>
                  </a:lnTo>
                  <a:cubicBezTo>
                    <a:pt x="2836" y="1294"/>
                    <a:pt x="1847" y="1"/>
                    <a:pt x="108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2" name="Google Shape;2662;p51"/>
            <p:cNvSpPr/>
            <p:nvPr/>
          </p:nvSpPr>
          <p:spPr>
            <a:xfrm>
              <a:off x="1229314" y="1786345"/>
              <a:ext cx="35422" cy="44890"/>
            </a:xfrm>
            <a:custGeom>
              <a:avLst/>
              <a:gdLst/>
              <a:ahLst/>
              <a:cxnLst/>
              <a:rect l="l" t="t" r="r" b="b"/>
              <a:pathLst>
                <a:path w="1635" h="2072" extrusionOk="0">
                  <a:moveTo>
                    <a:pt x="0" y="0"/>
                  </a:moveTo>
                  <a:lnTo>
                    <a:pt x="0" y="34"/>
                  </a:lnTo>
                  <a:cubicBezTo>
                    <a:pt x="601" y="300"/>
                    <a:pt x="1101" y="801"/>
                    <a:pt x="1301" y="1435"/>
                  </a:cubicBezTo>
                  <a:cubicBezTo>
                    <a:pt x="1206" y="1282"/>
                    <a:pt x="1045" y="1206"/>
                    <a:pt x="882" y="1206"/>
                  </a:cubicBezTo>
                  <a:cubicBezTo>
                    <a:pt x="759" y="1206"/>
                    <a:pt x="634" y="1249"/>
                    <a:pt x="534" y="1334"/>
                  </a:cubicBezTo>
                  <a:lnTo>
                    <a:pt x="534" y="1368"/>
                  </a:lnTo>
                  <a:cubicBezTo>
                    <a:pt x="594" y="1351"/>
                    <a:pt x="655" y="1342"/>
                    <a:pt x="714" y="1342"/>
                  </a:cubicBezTo>
                  <a:cubicBezTo>
                    <a:pt x="884" y="1342"/>
                    <a:pt x="1044" y="1411"/>
                    <a:pt x="1168" y="1535"/>
                  </a:cubicBezTo>
                  <a:cubicBezTo>
                    <a:pt x="1301" y="1701"/>
                    <a:pt x="1401" y="1868"/>
                    <a:pt x="1502" y="2035"/>
                  </a:cubicBezTo>
                  <a:cubicBezTo>
                    <a:pt x="1514" y="2060"/>
                    <a:pt x="1537" y="2071"/>
                    <a:pt x="1560" y="2071"/>
                  </a:cubicBezTo>
                  <a:cubicBezTo>
                    <a:pt x="1597" y="2071"/>
                    <a:pt x="1635" y="2043"/>
                    <a:pt x="1635" y="2002"/>
                  </a:cubicBezTo>
                  <a:cubicBezTo>
                    <a:pt x="1602" y="1134"/>
                    <a:pt x="901" y="34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Google Shape;2663;p51"/>
            <p:cNvSpPr/>
            <p:nvPr/>
          </p:nvSpPr>
          <p:spPr>
            <a:xfrm>
              <a:off x="1056644" y="1497226"/>
              <a:ext cx="245681" cy="183654"/>
            </a:xfrm>
            <a:custGeom>
              <a:avLst/>
              <a:gdLst/>
              <a:ahLst/>
              <a:cxnLst/>
              <a:rect l="l" t="t" r="r" b="b"/>
              <a:pathLst>
                <a:path w="11340" h="8477" extrusionOk="0">
                  <a:moveTo>
                    <a:pt x="5774" y="0"/>
                  </a:moveTo>
                  <a:cubicBezTo>
                    <a:pt x="2629" y="0"/>
                    <a:pt x="0" y="3967"/>
                    <a:pt x="2366" y="6840"/>
                  </a:cubicBezTo>
                  <a:cubicBezTo>
                    <a:pt x="3344" y="8006"/>
                    <a:pt x="4594" y="8476"/>
                    <a:pt x="5805" y="8476"/>
                  </a:cubicBezTo>
                  <a:cubicBezTo>
                    <a:pt x="6950" y="8476"/>
                    <a:pt x="8060" y="8056"/>
                    <a:pt x="8871" y="7408"/>
                  </a:cubicBezTo>
                  <a:cubicBezTo>
                    <a:pt x="9672" y="6807"/>
                    <a:pt x="11340" y="2371"/>
                    <a:pt x="7537" y="436"/>
                  </a:cubicBezTo>
                  <a:cubicBezTo>
                    <a:pt x="6950" y="135"/>
                    <a:pt x="6353" y="0"/>
                    <a:pt x="57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Google Shape;2664;p51"/>
            <p:cNvSpPr/>
            <p:nvPr/>
          </p:nvSpPr>
          <p:spPr>
            <a:xfrm>
              <a:off x="2772828" y="3616886"/>
              <a:ext cx="52061" cy="27493"/>
            </a:xfrm>
            <a:custGeom>
              <a:avLst/>
              <a:gdLst/>
              <a:ahLst/>
              <a:cxnLst/>
              <a:rect l="l" t="t" r="r" b="b"/>
              <a:pathLst>
                <a:path w="2403" h="1269" extrusionOk="0">
                  <a:moveTo>
                    <a:pt x="2336" y="1"/>
                  </a:moveTo>
                  <a:cubicBezTo>
                    <a:pt x="1902" y="101"/>
                    <a:pt x="1502" y="268"/>
                    <a:pt x="1102" y="435"/>
                  </a:cubicBezTo>
                  <a:cubicBezTo>
                    <a:pt x="701" y="668"/>
                    <a:pt x="334" y="902"/>
                    <a:pt x="1" y="1235"/>
                  </a:cubicBezTo>
                  <a:cubicBezTo>
                    <a:pt x="1" y="1235"/>
                    <a:pt x="1" y="1269"/>
                    <a:pt x="34" y="1269"/>
                  </a:cubicBezTo>
                  <a:cubicBezTo>
                    <a:pt x="368" y="1002"/>
                    <a:pt x="735" y="768"/>
                    <a:pt x="1135" y="568"/>
                  </a:cubicBezTo>
                  <a:cubicBezTo>
                    <a:pt x="1502" y="368"/>
                    <a:pt x="1902" y="201"/>
                    <a:pt x="2336" y="101"/>
                  </a:cubicBezTo>
                  <a:cubicBezTo>
                    <a:pt x="2403" y="68"/>
                    <a:pt x="2403" y="1"/>
                    <a:pt x="23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Google Shape;2665;p51"/>
            <p:cNvSpPr/>
            <p:nvPr/>
          </p:nvSpPr>
          <p:spPr>
            <a:xfrm>
              <a:off x="2800300" y="3267127"/>
              <a:ext cx="65775" cy="23138"/>
            </a:xfrm>
            <a:custGeom>
              <a:avLst/>
              <a:gdLst/>
              <a:ahLst/>
              <a:cxnLst/>
              <a:rect l="l" t="t" r="r" b="b"/>
              <a:pathLst>
                <a:path w="3036" h="1068" extrusionOk="0">
                  <a:moveTo>
                    <a:pt x="67" y="0"/>
                  </a:moveTo>
                  <a:cubicBezTo>
                    <a:pt x="34" y="0"/>
                    <a:pt x="0" y="67"/>
                    <a:pt x="34" y="100"/>
                  </a:cubicBezTo>
                  <a:cubicBezTo>
                    <a:pt x="501" y="334"/>
                    <a:pt x="1001" y="567"/>
                    <a:pt x="1502" y="734"/>
                  </a:cubicBezTo>
                  <a:cubicBezTo>
                    <a:pt x="1969" y="901"/>
                    <a:pt x="2502" y="1034"/>
                    <a:pt x="3036" y="1068"/>
                  </a:cubicBezTo>
                  <a:lnTo>
                    <a:pt x="3036" y="1034"/>
                  </a:lnTo>
                  <a:cubicBezTo>
                    <a:pt x="2536" y="934"/>
                    <a:pt x="2035" y="801"/>
                    <a:pt x="1535" y="634"/>
                  </a:cubicBezTo>
                  <a:cubicBezTo>
                    <a:pt x="1035" y="467"/>
                    <a:pt x="534" y="267"/>
                    <a:pt x="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6" name="Google Shape;2666;p51"/>
            <p:cNvSpPr/>
            <p:nvPr/>
          </p:nvSpPr>
          <p:spPr>
            <a:xfrm>
              <a:off x="3195599" y="3219420"/>
              <a:ext cx="239247" cy="101197"/>
            </a:xfrm>
            <a:custGeom>
              <a:avLst/>
              <a:gdLst/>
              <a:ahLst/>
              <a:cxnLst/>
              <a:rect l="l" t="t" r="r" b="b"/>
              <a:pathLst>
                <a:path w="11043" h="4671" extrusionOk="0">
                  <a:moveTo>
                    <a:pt x="1" y="0"/>
                  </a:moveTo>
                  <a:lnTo>
                    <a:pt x="1" y="4671"/>
                  </a:lnTo>
                  <a:lnTo>
                    <a:pt x="11042" y="4671"/>
                  </a:lnTo>
                  <a:lnTo>
                    <a:pt x="1104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7" name="Google Shape;2667;p51"/>
            <p:cNvSpPr/>
            <p:nvPr/>
          </p:nvSpPr>
          <p:spPr>
            <a:xfrm>
              <a:off x="3329294" y="3347330"/>
              <a:ext cx="239247" cy="101197"/>
            </a:xfrm>
            <a:custGeom>
              <a:avLst/>
              <a:gdLst/>
              <a:ahLst/>
              <a:cxnLst/>
              <a:rect l="l" t="t" r="r" b="b"/>
              <a:pathLst>
                <a:path w="11043" h="4671" extrusionOk="0">
                  <a:moveTo>
                    <a:pt x="1" y="1"/>
                  </a:moveTo>
                  <a:lnTo>
                    <a:pt x="1" y="4671"/>
                  </a:lnTo>
                  <a:lnTo>
                    <a:pt x="11042" y="4671"/>
                  </a:lnTo>
                  <a:lnTo>
                    <a:pt x="1104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8" name="Google Shape;2668;p51"/>
            <p:cNvSpPr/>
            <p:nvPr/>
          </p:nvSpPr>
          <p:spPr>
            <a:xfrm>
              <a:off x="3061904" y="3347330"/>
              <a:ext cx="239225" cy="101197"/>
            </a:xfrm>
            <a:custGeom>
              <a:avLst/>
              <a:gdLst/>
              <a:ahLst/>
              <a:cxnLst/>
              <a:rect l="l" t="t" r="r" b="b"/>
              <a:pathLst>
                <a:path w="11042" h="4671" extrusionOk="0">
                  <a:moveTo>
                    <a:pt x="1" y="1"/>
                  </a:moveTo>
                  <a:lnTo>
                    <a:pt x="1" y="4671"/>
                  </a:lnTo>
                  <a:lnTo>
                    <a:pt x="11042" y="4671"/>
                  </a:lnTo>
                  <a:lnTo>
                    <a:pt x="1104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9" name="Google Shape;2669;p51"/>
            <p:cNvSpPr/>
            <p:nvPr/>
          </p:nvSpPr>
          <p:spPr>
            <a:xfrm>
              <a:off x="2713575" y="4260077"/>
              <a:ext cx="888915" cy="226226"/>
            </a:xfrm>
            <a:custGeom>
              <a:avLst/>
              <a:gdLst/>
              <a:ahLst/>
              <a:cxnLst/>
              <a:rect l="l" t="t" r="r" b="b"/>
              <a:pathLst>
                <a:path w="41030" h="10442" extrusionOk="0">
                  <a:moveTo>
                    <a:pt x="20515" y="1"/>
                  </a:moveTo>
                  <a:cubicBezTo>
                    <a:pt x="9207" y="1"/>
                    <a:pt x="1" y="2336"/>
                    <a:pt x="1" y="5205"/>
                  </a:cubicBezTo>
                  <a:cubicBezTo>
                    <a:pt x="1" y="8107"/>
                    <a:pt x="9207" y="10442"/>
                    <a:pt x="20515" y="10442"/>
                  </a:cubicBezTo>
                  <a:cubicBezTo>
                    <a:pt x="31857" y="10442"/>
                    <a:pt x="41030" y="8107"/>
                    <a:pt x="41030" y="5205"/>
                  </a:cubicBezTo>
                  <a:cubicBezTo>
                    <a:pt x="41030" y="2336"/>
                    <a:pt x="31857" y="1"/>
                    <a:pt x="20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0" name="Google Shape;2670;p51"/>
            <p:cNvSpPr/>
            <p:nvPr/>
          </p:nvSpPr>
          <p:spPr>
            <a:xfrm>
              <a:off x="3215119" y="3408599"/>
              <a:ext cx="453860" cy="280692"/>
            </a:xfrm>
            <a:custGeom>
              <a:avLst/>
              <a:gdLst/>
              <a:ahLst/>
              <a:cxnLst/>
              <a:rect l="l" t="t" r="r" b="b"/>
              <a:pathLst>
                <a:path w="20949" h="12956" extrusionOk="0">
                  <a:moveTo>
                    <a:pt x="10921" y="1"/>
                  </a:moveTo>
                  <a:cubicBezTo>
                    <a:pt x="6351" y="1"/>
                    <a:pt x="2422" y="3015"/>
                    <a:pt x="0" y="8047"/>
                  </a:cubicBezTo>
                  <a:cubicBezTo>
                    <a:pt x="0" y="8047"/>
                    <a:pt x="1793" y="6878"/>
                    <a:pt x="3681" y="6878"/>
                  </a:cubicBezTo>
                  <a:cubicBezTo>
                    <a:pt x="4263" y="6878"/>
                    <a:pt x="4854" y="6989"/>
                    <a:pt x="5404" y="7280"/>
                  </a:cubicBezTo>
                  <a:cubicBezTo>
                    <a:pt x="7371" y="8363"/>
                    <a:pt x="10874" y="12955"/>
                    <a:pt x="14599" y="12955"/>
                  </a:cubicBezTo>
                  <a:cubicBezTo>
                    <a:pt x="15232" y="12955"/>
                    <a:pt x="15872" y="12822"/>
                    <a:pt x="16512" y="12517"/>
                  </a:cubicBezTo>
                  <a:cubicBezTo>
                    <a:pt x="20949" y="10449"/>
                    <a:pt x="20015" y="2210"/>
                    <a:pt x="14111" y="475"/>
                  </a:cubicBezTo>
                  <a:cubicBezTo>
                    <a:pt x="13021" y="155"/>
                    <a:pt x="11955" y="1"/>
                    <a:pt x="109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1" name="Google Shape;2671;p51"/>
            <p:cNvSpPr/>
            <p:nvPr/>
          </p:nvSpPr>
          <p:spPr>
            <a:xfrm>
              <a:off x="3150796" y="3441075"/>
              <a:ext cx="418459" cy="545460"/>
            </a:xfrm>
            <a:custGeom>
              <a:avLst/>
              <a:gdLst/>
              <a:ahLst/>
              <a:cxnLst/>
              <a:rect l="l" t="t" r="r" b="b"/>
              <a:pathLst>
                <a:path w="19315" h="25177" extrusionOk="0">
                  <a:moveTo>
                    <a:pt x="14405" y="1"/>
                  </a:moveTo>
                  <a:cubicBezTo>
                    <a:pt x="13590" y="1"/>
                    <a:pt x="12772" y="88"/>
                    <a:pt x="11976" y="244"/>
                  </a:cubicBezTo>
                  <a:cubicBezTo>
                    <a:pt x="10875" y="477"/>
                    <a:pt x="9874" y="1044"/>
                    <a:pt x="9074" y="1845"/>
                  </a:cubicBezTo>
                  <a:cubicBezTo>
                    <a:pt x="8173" y="2078"/>
                    <a:pt x="7339" y="2445"/>
                    <a:pt x="6572" y="2912"/>
                  </a:cubicBezTo>
                  <a:cubicBezTo>
                    <a:pt x="4471" y="4213"/>
                    <a:pt x="2803" y="6115"/>
                    <a:pt x="1802" y="8383"/>
                  </a:cubicBezTo>
                  <a:cubicBezTo>
                    <a:pt x="701" y="10885"/>
                    <a:pt x="401" y="13553"/>
                    <a:pt x="301" y="16255"/>
                  </a:cubicBezTo>
                  <a:cubicBezTo>
                    <a:pt x="234" y="17723"/>
                    <a:pt x="201" y="19224"/>
                    <a:pt x="134" y="20692"/>
                  </a:cubicBezTo>
                  <a:cubicBezTo>
                    <a:pt x="101" y="21425"/>
                    <a:pt x="67" y="22193"/>
                    <a:pt x="67" y="22927"/>
                  </a:cubicBezTo>
                  <a:cubicBezTo>
                    <a:pt x="1" y="23627"/>
                    <a:pt x="34" y="24328"/>
                    <a:pt x="101" y="25028"/>
                  </a:cubicBezTo>
                  <a:cubicBezTo>
                    <a:pt x="116" y="25132"/>
                    <a:pt x="189" y="25176"/>
                    <a:pt x="270" y="25176"/>
                  </a:cubicBezTo>
                  <a:cubicBezTo>
                    <a:pt x="371" y="25176"/>
                    <a:pt x="483" y="25106"/>
                    <a:pt x="501" y="24995"/>
                  </a:cubicBezTo>
                  <a:cubicBezTo>
                    <a:pt x="801" y="21859"/>
                    <a:pt x="835" y="18690"/>
                    <a:pt x="1035" y="15555"/>
                  </a:cubicBezTo>
                  <a:cubicBezTo>
                    <a:pt x="1135" y="13053"/>
                    <a:pt x="1702" y="10584"/>
                    <a:pt x="2736" y="8316"/>
                  </a:cubicBezTo>
                  <a:cubicBezTo>
                    <a:pt x="3737" y="6215"/>
                    <a:pt x="5338" y="4447"/>
                    <a:pt x="7373" y="3279"/>
                  </a:cubicBezTo>
                  <a:cubicBezTo>
                    <a:pt x="8440" y="2679"/>
                    <a:pt x="9608" y="2278"/>
                    <a:pt x="10842" y="2112"/>
                  </a:cubicBezTo>
                  <a:cubicBezTo>
                    <a:pt x="10908" y="2846"/>
                    <a:pt x="11109" y="3579"/>
                    <a:pt x="11375" y="4247"/>
                  </a:cubicBezTo>
                  <a:cubicBezTo>
                    <a:pt x="11676" y="4980"/>
                    <a:pt x="12009" y="5681"/>
                    <a:pt x="12410" y="6348"/>
                  </a:cubicBezTo>
                  <a:cubicBezTo>
                    <a:pt x="12410" y="6358"/>
                    <a:pt x="12418" y="6362"/>
                    <a:pt x="12429" y="6362"/>
                  </a:cubicBezTo>
                  <a:cubicBezTo>
                    <a:pt x="12457" y="6362"/>
                    <a:pt x="12500" y="6338"/>
                    <a:pt x="12476" y="6315"/>
                  </a:cubicBezTo>
                  <a:cubicBezTo>
                    <a:pt x="11642" y="5014"/>
                    <a:pt x="11375" y="3513"/>
                    <a:pt x="11109" y="2045"/>
                  </a:cubicBezTo>
                  <a:cubicBezTo>
                    <a:pt x="11402" y="2003"/>
                    <a:pt x="11695" y="1985"/>
                    <a:pt x="11986" y="1985"/>
                  </a:cubicBezTo>
                  <a:cubicBezTo>
                    <a:pt x="12390" y="1985"/>
                    <a:pt x="12789" y="2020"/>
                    <a:pt x="13177" y="2078"/>
                  </a:cubicBezTo>
                  <a:cubicBezTo>
                    <a:pt x="13177" y="2278"/>
                    <a:pt x="13177" y="2479"/>
                    <a:pt x="13210" y="2679"/>
                  </a:cubicBezTo>
                  <a:cubicBezTo>
                    <a:pt x="13277" y="3012"/>
                    <a:pt x="13310" y="3346"/>
                    <a:pt x="13377" y="3679"/>
                  </a:cubicBezTo>
                  <a:cubicBezTo>
                    <a:pt x="13510" y="4313"/>
                    <a:pt x="13677" y="4914"/>
                    <a:pt x="13911" y="5514"/>
                  </a:cubicBezTo>
                  <a:cubicBezTo>
                    <a:pt x="14144" y="6115"/>
                    <a:pt x="14411" y="6682"/>
                    <a:pt x="14711" y="7249"/>
                  </a:cubicBezTo>
                  <a:cubicBezTo>
                    <a:pt x="15045" y="7849"/>
                    <a:pt x="15445" y="8349"/>
                    <a:pt x="15812" y="8917"/>
                  </a:cubicBezTo>
                  <a:cubicBezTo>
                    <a:pt x="15812" y="8925"/>
                    <a:pt x="15817" y="8930"/>
                    <a:pt x="15823" y="8930"/>
                  </a:cubicBezTo>
                  <a:cubicBezTo>
                    <a:pt x="15841" y="8930"/>
                    <a:pt x="15870" y="8899"/>
                    <a:pt x="15845" y="8850"/>
                  </a:cubicBezTo>
                  <a:cubicBezTo>
                    <a:pt x="15478" y="8349"/>
                    <a:pt x="15145" y="7782"/>
                    <a:pt x="14845" y="7182"/>
                  </a:cubicBezTo>
                  <a:cubicBezTo>
                    <a:pt x="14578" y="6615"/>
                    <a:pt x="14344" y="6048"/>
                    <a:pt x="14144" y="5447"/>
                  </a:cubicBezTo>
                  <a:cubicBezTo>
                    <a:pt x="13944" y="4847"/>
                    <a:pt x="13777" y="4247"/>
                    <a:pt x="13677" y="3646"/>
                  </a:cubicBezTo>
                  <a:cubicBezTo>
                    <a:pt x="13610" y="3346"/>
                    <a:pt x="13544" y="3046"/>
                    <a:pt x="13510" y="2745"/>
                  </a:cubicBezTo>
                  <a:cubicBezTo>
                    <a:pt x="13477" y="2579"/>
                    <a:pt x="13510" y="2345"/>
                    <a:pt x="13444" y="2145"/>
                  </a:cubicBezTo>
                  <a:lnTo>
                    <a:pt x="13444" y="2145"/>
                  </a:lnTo>
                  <a:cubicBezTo>
                    <a:pt x="13577" y="2178"/>
                    <a:pt x="13710" y="2212"/>
                    <a:pt x="13844" y="2245"/>
                  </a:cubicBezTo>
                  <a:cubicBezTo>
                    <a:pt x="15979" y="2712"/>
                    <a:pt x="17780" y="4146"/>
                    <a:pt x="18714" y="6148"/>
                  </a:cubicBezTo>
                  <a:cubicBezTo>
                    <a:pt x="18714" y="6158"/>
                    <a:pt x="18723" y="6162"/>
                    <a:pt x="18734" y="6162"/>
                  </a:cubicBezTo>
                  <a:cubicBezTo>
                    <a:pt x="18761" y="6162"/>
                    <a:pt x="18804" y="6138"/>
                    <a:pt x="18781" y="6115"/>
                  </a:cubicBezTo>
                  <a:cubicBezTo>
                    <a:pt x="18014" y="4413"/>
                    <a:pt x="16646" y="3079"/>
                    <a:pt x="14978" y="2312"/>
                  </a:cubicBezTo>
                  <a:cubicBezTo>
                    <a:pt x="15078" y="2295"/>
                    <a:pt x="15187" y="2287"/>
                    <a:pt x="15299" y="2287"/>
                  </a:cubicBezTo>
                  <a:cubicBezTo>
                    <a:pt x="15412" y="2287"/>
                    <a:pt x="15528" y="2295"/>
                    <a:pt x="15645" y="2312"/>
                  </a:cubicBezTo>
                  <a:cubicBezTo>
                    <a:pt x="16046" y="2312"/>
                    <a:pt x="16446" y="2379"/>
                    <a:pt x="16846" y="2479"/>
                  </a:cubicBezTo>
                  <a:cubicBezTo>
                    <a:pt x="17680" y="2645"/>
                    <a:pt x="18481" y="2946"/>
                    <a:pt x="19214" y="3379"/>
                  </a:cubicBezTo>
                  <a:cubicBezTo>
                    <a:pt x="19281" y="3379"/>
                    <a:pt x="19315" y="3313"/>
                    <a:pt x="19281" y="3313"/>
                  </a:cubicBezTo>
                  <a:cubicBezTo>
                    <a:pt x="18514" y="2846"/>
                    <a:pt x="17680" y="2479"/>
                    <a:pt x="16846" y="2245"/>
                  </a:cubicBezTo>
                  <a:cubicBezTo>
                    <a:pt x="16412" y="2145"/>
                    <a:pt x="16012" y="2078"/>
                    <a:pt x="15578" y="2045"/>
                  </a:cubicBezTo>
                  <a:cubicBezTo>
                    <a:pt x="15245" y="2045"/>
                    <a:pt x="14911" y="2078"/>
                    <a:pt x="14578" y="2145"/>
                  </a:cubicBezTo>
                  <a:cubicBezTo>
                    <a:pt x="14177" y="1978"/>
                    <a:pt x="13744" y="1845"/>
                    <a:pt x="13344" y="1711"/>
                  </a:cubicBezTo>
                  <a:cubicBezTo>
                    <a:pt x="12723" y="1573"/>
                    <a:pt x="12094" y="1507"/>
                    <a:pt x="11469" y="1507"/>
                  </a:cubicBezTo>
                  <a:cubicBezTo>
                    <a:pt x="10885" y="1507"/>
                    <a:pt x="10305" y="1565"/>
                    <a:pt x="9741" y="1678"/>
                  </a:cubicBezTo>
                  <a:cubicBezTo>
                    <a:pt x="10008" y="1478"/>
                    <a:pt x="10308" y="1278"/>
                    <a:pt x="10642" y="1111"/>
                  </a:cubicBezTo>
                  <a:cubicBezTo>
                    <a:pt x="11142" y="844"/>
                    <a:pt x="11676" y="644"/>
                    <a:pt x="12209" y="511"/>
                  </a:cubicBezTo>
                  <a:cubicBezTo>
                    <a:pt x="13104" y="258"/>
                    <a:pt x="14014" y="132"/>
                    <a:pt x="14918" y="132"/>
                  </a:cubicBezTo>
                  <a:cubicBezTo>
                    <a:pt x="15329" y="132"/>
                    <a:pt x="15739" y="158"/>
                    <a:pt x="16146" y="210"/>
                  </a:cubicBezTo>
                  <a:cubicBezTo>
                    <a:pt x="16212" y="210"/>
                    <a:pt x="16212" y="144"/>
                    <a:pt x="16146" y="144"/>
                  </a:cubicBezTo>
                  <a:cubicBezTo>
                    <a:pt x="15574" y="46"/>
                    <a:pt x="14991" y="1"/>
                    <a:pt x="144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2" name="Google Shape;2672;p51"/>
            <p:cNvSpPr/>
            <p:nvPr/>
          </p:nvSpPr>
          <p:spPr>
            <a:xfrm>
              <a:off x="3300739" y="3450477"/>
              <a:ext cx="70476" cy="45496"/>
            </a:xfrm>
            <a:custGeom>
              <a:avLst/>
              <a:gdLst/>
              <a:ahLst/>
              <a:cxnLst/>
              <a:rect l="l" t="t" r="r" b="b"/>
              <a:pathLst>
                <a:path w="3253" h="2100" extrusionOk="0">
                  <a:moveTo>
                    <a:pt x="3218" y="1"/>
                  </a:moveTo>
                  <a:cubicBezTo>
                    <a:pt x="3210" y="1"/>
                    <a:pt x="3200" y="3"/>
                    <a:pt x="3187" y="10"/>
                  </a:cubicBezTo>
                  <a:cubicBezTo>
                    <a:pt x="2586" y="177"/>
                    <a:pt x="2019" y="443"/>
                    <a:pt x="1486" y="777"/>
                  </a:cubicBezTo>
                  <a:cubicBezTo>
                    <a:pt x="1219" y="977"/>
                    <a:pt x="985" y="1177"/>
                    <a:pt x="718" y="1377"/>
                  </a:cubicBezTo>
                  <a:cubicBezTo>
                    <a:pt x="485" y="1544"/>
                    <a:pt x="251" y="1744"/>
                    <a:pt x="51" y="1978"/>
                  </a:cubicBezTo>
                  <a:cubicBezTo>
                    <a:pt x="0" y="2029"/>
                    <a:pt x="47" y="2100"/>
                    <a:pt x="102" y="2100"/>
                  </a:cubicBezTo>
                  <a:cubicBezTo>
                    <a:pt x="119" y="2100"/>
                    <a:pt x="136" y="2093"/>
                    <a:pt x="151" y="2078"/>
                  </a:cubicBezTo>
                  <a:cubicBezTo>
                    <a:pt x="385" y="1911"/>
                    <a:pt x="618" y="1711"/>
                    <a:pt x="819" y="1478"/>
                  </a:cubicBezTo>
                  <a:cubicBezTo>
                    <a:pt x="1052" y="1277"/>
                    <a:pt x="1286" y="1077"/>
                    <a:pt x="1552" y="910"/>
                  </a:cubicBezTo>
                  <a:cubicBezTo>
                    <a:pt x="2019" y="510"/>
                    <a:pt x="2620" y="243"/>
                    <a:pt x="3220" y="77"/>
                  </a:cubicBezTo>
                  <a:cubicBezTo>
                    <a:pt x="3247" y="50"/>
                    <a:pt x="3252" y="1"/>
                    <a:pt x="321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3" name="Google Shape;2673;p51"/>
            <p:cNvSpPr/>
            <p:nvPr/>
          </p:nvSpPr>
          <p:spPr>
            <a:xfrm>
              <a:off x="3507229" y="3541535"/>
              <a:ext cx="53361" cy="83865"/>
            </a:xfrm>
            <a:custGeom>
              <a:avLst/>
              <a:gdLst/>
              <a:ahLst/>
              <a:cxnLst/>
              <a:rect l="l" t="t" r="r" b="b"/>
              <a:pathLst>
                <a:path w="2463" h="3871" extrusionOk="0">
                  <a:moveTo>
                    <a:pt x="42" y="1"/>
                  </a:moveTo>
                  <a:cubicBezTo>
                    <a:pt x="17" y="1"/>
                    <a:pt x="0" y="50"/>
                    <a:pt x="27" y="77"/>
                  </a:cubicBezTo>
                  <a:cubicBezTo>
                    <a:pt x="928" y="1244"/>
                    <a:pt x="1728" y="2512"/>
                    <a:pt x="2429" y="3846"/>
                  </a:cubicBezTo>
                  <a:cubicBezTo>
                    <a:pt x="2429" y="3863"/>
                    <a:pt x="2437" y="3871"/>
                    <a:pt x="2446" y="3871"/>
                  </a:cubicBezTo>
                  <a:cubicBezTo>
                    <a:pt x="2454" y="3871"/>
                    <a:pt x="2462" y="3863"/>
                    <a:pt x="2462" y="3846"/>
                  </a:cubicBezTo>
                  <a:cubicBezTo>
                    <a:pt x="2195" y="3145"/>
                    <a:pt x="1862" y="2478"/>
                    <a:pt x="1462" y="1844"/>
                  </a:cubicBezTo>
                  <a:cubicBezTo>
                    <a:pt x="1028" y="1211"/>
                    <a:pt x="561" y="577"/>
                    <a:pt x="61" y="10"/>
                  </a:cubicBezTo>
                  <a:cubicBezTo>
                    <a:pt x="54" y="3"/>
                    <a:pt x="48" y="1"/>
                    <a:pt x="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4" name="Google Shape;2674;p51"/>
            <p:cNvSpPr/>
            <p:nvPr/>
          </p:nvSpPr>
          <p:spPr>
            <a:xfrm>
              <a:off x="3367598" y="3528255"/>
              <a:ext cx="20993" cy="46753"/>
            </a:xfrm>
            <a:custGeom>
              <a:avLst/>
              <a:gdLst/>
              <a:ahLst/>
              <a:cxnLst/>
              <a:rect l="l" t="t" r="r" b="b"/>
              <a:pathLst>
                <a:path w="969" h="2158" extrusionOk="0">
                  <a:moveTo>
                    <a:pt x="43" y="0"/>
                  </a:moveTo>
                  <a:cubicBezTo>
                    <a:pt x="24" y="0"/>
                    <a:pt x="1" y="17"/>
                    <a:pt x="1" y="56"/>
                  </a:cubicBezTo>
                  <a:cubicBezTo>
                    <a:pt x="101" y="823"/>
                    <a:pt x="434" y="1557"/>
                    <a:pt x="935" y="2157"/>
                  </a:cubicBezTo>
                  <a:cubicBezTo>
                    <a:pt x="968" y="2157"/>
                    <a:pt x="968" y="2157"/>
                    <a:pt x="968" y="2124"/>
                  </a:cubicBezTo>
                  <a:cubicBezTo>
                    <a:pt x="768" y="1790"/>
                    <a:pt x="568" y="1490"/>
                    <a:pt x="401" y="1123"/>
                  </a:cubicBezTo>
                  <a:cubicBezTo>
                    <a:pt x="234" y="790"/>
                    <a:pt x="134" y="423"/>
                    <a:pt x="68" y="22"/>
                  </a:cubicBezTo>
                  <a:cubicBezTo>
                    <a:pt x="68" y="9"/>
                    <a:pt x="56" y="0"/>
                    <a:pt x="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5" name="Google Shape;2675;p51"/>
            <p:cNvSpPr/>
            <p:nvPr/>
          </p:nvSpPr>
          <p:spPr>
            <a:xfrm>
              <a:off x="2646370" y="3502798"/>
              <a:ext cx="515302" cy="397054"/>
            </a:xfrm>
            <a:custGeom>
              <a:avLst/>
              <a:gdLst/>
              <a:ahLst/>
              <a:cxnLst/>
              <a:rect l="l" t="t" r="r" b="b"/>
              <a:pathLst>
                <a:path w="23785" h="18327" extrusionOk="0">
                  <a:moveTo>
                    <a:pt x="14743" y="0"/>
                  </a:moveTo>
                  <a:cubicBezTo>
                    <a:pt x="13698" y="0"/>
                    <a:pt x="12564" y="119"/>
                    <a:pt x="11342" y="397"/>
                  </a:cubicBezTo>
                  <a:cubicBezTo>
                    <a:pt x="3570" y="2198"/>
                    <a:pt x="0" y="16475"/>
                    <a:pt x="7839" y="18176"/>
                  </a:cubicBezTo>
                  <a:cubicBezTo>
                    <a:pt x="8313" y="18279"/>
                    <a:pt x="8753" y="18327"/>
                    <a:pt x="9163" y="18327"/>
                  </a:cubicBezTo>
                  <a:cubicBezTo>
                    <a:pt x="15558" y="18327"/>
                    <a:pt x="14483" y="6533"/>
                    <a:pt x="17179" y="4433"/>
                  </a:cubicBezTo>
                  <a:cubicBezTo>
                    <a:pt x="18276" y="3580"/>
                    <a:pt x="19618" y="3272"/>
                    <a:pt x="20863" y="3272"/>
                  </a:cubicBezTo>
                  <a:cubicBezTo>
                    <a:pt x="22005" y="3272"/>
                    <a:pt x="23066" y="3531"/>
                    <a:pt x="23784" y="3866"/>
                  </a:cubicBezTo>
                  <a:cubicBezTo>
                    <a:pt x="23784" y="3866"/>
                    <a:pt x="20716" y="0"/>
                    <a:pt x="14743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6" name="Google Shape;2676;p51"/>
            <p:cNvSpPr/>
            <p:nvPr/>
          </p:nvSpPr>
          <p:spPr>
            <a:xfrm>
              <a:off x="2646370" y="3502798"/>
              <a:ext cx="515302" cy="397054"/>
            </a:xfrm>
            <a:custGeom>
              <a:avLst/>
              <a:gdLst/>
              <a:ahLst/>
              <a:cxnLst/>
              <a:rect l="l" t="t" r="r" b="b"/>
              <a:pathLst>
                <a:path w="23785" h="18327" extrusionOk="0">
                  <a:moveTo>
                    <a:pt x="14743" y="0"/>
                  </a:moveTo>
                  <a:cubicBezTo>
                    <a:pt x="13698" y="0"/>
                    <a:pt x="12564" y="119"/>
                    <a:pt x="11342" y="397"/>
                  </a:cubicBezTo>
                  <a:cubicBezTo>
                    <a:pt x="3570" y="2198"/>
                    <a:pt x="0" y="16475"/>
                    <a:pt x="7839" y="18176"/>
                  </a:cubicBezTo>
                  <a:cubicBezTo>
                    <a:pt x="8313" y="18279"/>
                    <a:pt x="8753" y="18327"/>
                    <a:pt x="9163" y="18327"/>
                  </a:cubicBezTo>
                  <a:cubicBezTo>
                    <a:pt x="15558" y="18327"/>
                    <a:pt x="14483" y="6533"/>
                    <a:pt x="17179" y="4433"/>
                  </a:cubicBezTo>
                  <a:cubicBezTo>
                    <a:pt x="18276" y="3580"/>
                    <a:pt x="19618" y="3272"/>
                    <a:pt x="20863" y="3272"/>
                  </a:cubicBezTo>
                  <a:cubicBezTo>
                    <a:pt x="22005" y="3272"/>
                    <a:pt x="23066" y="3531"/>
                    <a:pt x="23784" y="3866"/>
                  </a:cubicBezTo>
                  <a:cubicBezTo>
                    <a:pt x="23784" y="3866"/>
                    <a:pt x="20716" y="0"/>
                    <a:pt x="147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7" name="Google Shape;2677;p51"/>
            <p:cNvSpPr/>
            <p:nvPr/>
          </p:nvSpPr>
          <p:spPr>
            <a:xfrm>
              <a:off x="2754998" y="3527020"/>
              <a:ext cx="491947" cy="514674"/>
            </a:xfrm>
            <a:custGeom>
              <a:avLst/>
              <a:gdLst/>
              <a:ahLst/>
              <a:cxnLst/>
              <a:rect l="l" t="t" r="r" b="b"/>
              <a:pathLst>
                <a:path w="22707" h="23756" extrusionOk="0">
                  <a:moveTo>
                    <a:pt x="7838" y="0"/>
                  </a:moveTo>
                  <a:cubicBezTo>
                    <a:pt x="7214" y="0"/>
                    <a:pt x="6595" y="38"/>
                    <a:pt x="5994" y="113"/>
                  </a:cubicBezTo>
                  <a:cubicBezTo>
                    <a:pt x="5928" y="113"/>
                    <a:pt x="5928" y="179"/>
                    <a:pt x="5994" y="179"/>
                  </a:cubicBezTo>
                  <a:cubicBezTo>
                    <a:pt x="6460" y="121"/>
                    <a:pt x="6936" y="86"/>
                    <a:pt x="7411" y="86"/>
                  </a:cubicBezTo>
                  <a:cubicBezTo>
                    <a:pt x="7753" y="86"/>
                    <a:pt x="8094" y="104"/>
                    <a:pt x="8429" y="146"/>
                  </a:cubicBezTo>
                  <a:cubicBezTo>
                    <a:pt x="8830" y="213"/>
                    <a:pt x="9230" y="280"/>
                    <a:pt x="9630" y="346"/>
                  </a:cubicBezTo>
                  <a:lnTo>
                    <a:pt x="9864" y="413"/>
                  </a:lnTo>
                  <a:cubicBezTo>
                    <a:pt x="9063" y="613"/>
                    <a:pt x="8263" y="913"/>
                    <a:pt x="7529" y="1280"/>
                  </a:cubicBezTo>
                  <a:lnTo>
                    <a:pt x="7395" y="1280"/>
                  </a:lnTo>
                  <a:cubicBezTo>
                    <a:pt x="7162" y="1247"/>
                    <a:pt x="6928" y="1247"/>
                    <a:pt x="6695" y="1247"/>
                  </a:cubicBezTo>
                  <a:cubicBezTo>
                    <a:pt x="6261" y="1247"/>
                    <a:pt x="5827" y="1280"/>
                    <a:pt x="5427" y="1347"/>
                  </a:cubicBezTo>
                  <a:cubicBezTo>
                    <a:pt x="4560" y="1514"/>
                    <a:pt x="3726" y="1747"/>
                    <a:pt x="2925" y="2114"/>
                  </a:cubicBezTo>
                  <a:cubicBezTo>
                    <a:pt x="2859" y="2114"/>
                    <a:pt x="2892" y="2181"/>
                    <a:pt x="2959" y="2181"/>
                  </a:cubicBezTo>
                  <a:cubicBezTo>
                    <a:pt x="3726" y="1814"/>
                    <a:pt x="4593" y="1614"/>
                    <a:pt x="5461" y="1547"/>
                  </a:cubicBezTo>
                  <a:cubicBezTo>
                    <a:pt x="5677" y="1530"/>
                    <a:pt x="5894" y="1522"/>
                    <a:pt x="6111" y="1522"/>
                  </a:cubicBezTo>
                  <a:cubicBezTo>
                    <a:pt x="6328" y="1522"/>
                    <a:pt x="6545" y="1530"/>
                    <a:pt x="6761" y="1547"/>
                  </a:cubicBezTo>
                  <a:lnTo>
                    <a:pt x="7028" y="1547"/>
                  </a:lnTo>
                  <a:cubicBezTo>
                    <a:pt x="5594" y="2381"/>
                    <a:pt x="4360" y="3515"/>
                    <a:pt x="3492" y="4883"/>
                  </a:cubicBezTo>
                  <a:cubicBezTo>
                    <a:pt x="2825" y="5116"/>
                    <a:pt x="2225" y="5417"/>
                    <a:pt x="1691" y="5783"/>
                  </a:cubicBezTo>
                  <a:cubicBezTo>
                    <a:pt x="1091" y="6184"/>
                    <a:pt x="524" y="6617"/>
                    <a:pt x="23" y="7084"/>
                  </a:cubicBezTo>
                  <a:cubicBezTo>
                    <a:pt x="0" y="7107"/>
                    <a:pt x="9" y="7146"/>
                    <a:pt x="28" y="7146"/>
                  </a:cubicBezTo>
                  <a:cubicBezTo>
                    <a:pt x="36" y="7146"/>
                    <a:pt x="46" y="7138"/>
                    <a:pt x="57" y="7118"/>
                  </a:cubicBezTo>
                  <a:cubicBezTo>
                    <a:pt x="557" y="6651"/>
                    <a:pt x="1124" y="6250"/>
                    <a:pt x="1758" y="5917"/>
                  </a:cubicBezTo>
                  <a:cubicBezTo>
                    <a:pt x="2225" y="5683"/>
                    <a:pt x="2725" y="5450"/>
                    <a:pt x="3226" y="5250"/>
                  </a:cubicBezTo>
                  <a:lnTo>
                    <a:pt x="3226" y="5250"/>
                  </a:lnTo>
                  <a:cubicBezTo>
                    <a:pt x="2192" y="7018"/>
                    <a:pt x="1558" y="9019"/>
                    <a:pt x="1391" y="11054"/>
                  </a:cubicBezTo>
                  <a:cubicBezTo>
                    <a:pt x="1391" y="11087"/>
                    <a:pt x="1416" y="11104"/>
                    <a:pt x="1441" y="11104"/>
                  </a:cubicBezTo>
                  <a:cubicBezTo>
                    <a:pt x="1466" y="11104"/>
                    <a:pt x="1491" y="11087"/>
                    <a:pt x="1491" y="11054"/>
                  </a:cubicBezTo>
                  <a:cubicBezTo>
                    <a:pt x="1558" y="9753"/>
                    <a:pt x="1858" y="8452"/>
                    <a:pt x="2425" y="7285"/>
                  </a:cubicBezTo>
                  <a:cubicBezTo>
                    <a:pt x="2625" y="7752"/>
                    <a:pt x="2892" y="8252"/>
                    <a:pt x="3192" y="8719"/>
                  </a:cubicBezTo>
                  <a:cubicBezTo>
                    <a:pt x="3459" y="9186"/>
                    <a:pt x="3726" y="9686"/>
                    <a:pt x="3959" y="10220"/>
                  </a:cubicBezTo>
                  <a:cubicBezTo>
                    <a:pt x="4493" y="11254"/>
                    <a:pt x="4860" y="12355"/>
                    <a:pt x="5127" y="13489"/>
                  </a:cubicBezTo>
                  <a:cubicBezTo>
                    <a:pt x="5127" y="13522"/>
                    <a:pt x="5144" y="13539"/>
                    <a:pt x="5160" y="13539"/>
                  </a:cubicBezTo>
                  <a:cubicBezTo>
                    <a:pt x="5177" y="13539"/>
                    <a:pt x="5194" y="13522"/>
                    <a:pt x="5194" y="13489"/>
                  </a:cubicBezTo>
                  <a:cubicBezTo>
                    <a:pt x="4927" y="12355"/>
                    <a:pt x="4627" y="11254"/>
                    <a:pt x="4226" y="10153"/>
                  </a:cubicBezTo>
                  <a:cubicBezTo>
                    <a:pt x="3993" y="9586"/>
                    <a:pt x="3726" y="9052"/>
                    <a:pt x="3459" y="8519"/>
                  </a:cubicBezTo>
                  <a:cubicBezTo>
                    <a:pt x="3192" y="8018"/>
                    <a:pt x="2892" y="7551"/>
                    <a:pt x="2492" y="7151"/>
                  </a:cubicBezTo>
                  <a:cubicBezTo>
                    <a:pt x="3059" y="5917"/>
                    <a:pt x="3859" y="4783"/>
                    <a:pt x="4827" y="3849"/>
                  </a:cubicBezTo>
                  <a:cubicBezTo>
                    <a:pt x="4893" y="3949"/>
                    <a:pt x="4994" y="4049"/>
                    <a:pt x="5060" y="4149"/>
                  </a:cubicBezTo>
                  <a:cubicBezTo>
                    <a:pt x="5194" y="4349"/>
                    <a:pt x="5327" y="4549"/>
                    <a:pt x="5494" y="4749"/>
                  </a:cubicBezTo>
                  <a:cubicBezTo>
                    <a:pt x="5727" y="5116"/>
                    <a:pt x="5994" y="5517"/>
                    <a:pt x="6194" y="5950"/>
                  </a:cubicBezTo>
                  <a:cubicBezTo>
                    <a:pt x="6661" y="6784"/>
                    <a:pt x="6995" y="7685"/>
                    <a:pt x="7128" y="8619"/>
                  </a:cubicBezTo>
                  <a:cubicBezTo>
                    <a:pt x="7128" y="8652"/>
                    <a:pt x="7145" y="8669"/>
                    <a:pt x="7162" y="8669"/>
                  </a:cubicBezTo>
                  <a:cubicBezTo>
                    <a:pt x="7178" y="8669"/>
                    <a:pt x="7195" y="8652"/>
                    <a:pt x="7195" y="8619"/>
                  </a:cubicBezTo>
                  <a:cubicBezTo>
                    <a:pt x="7095" y="7651"/>
                    <a:pt x="6828" y="6684"/>
                    <a:pt x="6461" y="5783"/>
                  </a:cubicBezTo>
                  <a:cubicBezTo>
                    <a:pt x="6261" y="5316"/>
                    <a:pt x="5994" y="4883"/>
                    <a:pt x="5727" y="4483"/>
                  </a:cubicBezTo>
                  <a:cubicBezTo>
                    <a:pt x="5527" y="4182"/>
                    <a:pt x="5294" y="3882"/>
                    <a:pt x="5027" y="3649"/>
                  </a:cubicBezTo>
                  <a:cubicBezTo>
                    <a:pt x="5227" y="3482"/>
                    <a:pt x="5427" y="3315"/>
                    <a:pt x="5627" y="3148"/>
                  </a:cubicBezTo>
                  <a:cubicBezTo>
                    <a:pt x="6661" y="2314"/>
                    <a:pt x="7896" y="1647"/>
                    <a:pt x="9197" y="1280"/>
                  </a:cubicBezTo>
                  <a:lnTo>
                    <a:pt x="9197" y="1914"/>
                  </a:lnTo>
                  <a:cubicBezTo>
                    <a:pt x="9163" y="2181"/>
                    <a:pt x="9130" y="2448"/>
                    <a:pt x="9096" y="2748"/>
                  </a:cubicBezTo>
                  <a:cubicBezTo>
                    <a:pt x="8996" y="3315"/>
                    <a:pt x="8763" y="3882"/>
                    <a:pt x="8429" y="4349"/>
                  </a:cubicBezTo>
                  <a:cubicBezTo>
                    <a:pt x="8405" y="4398"/>
                    <a:pt x="8434" y="4429"/>
                    <a:pt x="8465" y="4429"/>
                  </a:cubicBezTo>
                  <a:cubicBezTo>
                    <a:pt x="8476" y="4429"/>
                    <a:pt x="8487" y="4425"/>
                    <a:pt x="8496" y="4416"/>
                  </a:cubicBezTo>
                  <a:cubicBezTo>
                    <a:pt x="8663" y="4149"/>
                    <a:pt x="8830" y="3882"/>
                    <a:pt x="8996" y="3615"/>
                  </a:cubicBezTo>
                  <a:cubicBezTo>
                    <a:pt x="9130" y="3348"/>
                    <a:pt x="9263" y="3082"/>
                    <a:pt x="9330" y="2815"/>
                  </a:cubicBezTo>
                  <a:cubicBezTo>
                    <a:pt x="9430" y="2514"/>
                    <a:pt x="9497" y="2214"/>
                    <a:pt x="9530" y="1914"/>
                  </a:cubicBezTo>
                  <a:cubicBezTo>
                    <a:pt x="9563" y="1681"/>
                    <a:pt x="9530" y="1447"/>
                    <a:pt x="9497" y="1180"/>
                  </a:cubicBezTo>
                  <a:cubicBezTo>
                    <a:pt x="10432" y="946"/>
                    <a:pt x="11387" y="814"/>
                    <a:pt x="12347" y="814"/>
                  </a:cubicBezTo>
                  <a:cubicBezTo>
                    <a:pt x="12620" y="814"/>
                    <a:pt x="12893" y="824"/>
                    <a:pt x="13166" y="847"/>
                  </a:cubicBezTo>
                  <a:cubicBezTo>
                    <a:pt x="14534" y="947"/>
                    <a:pt x="15868" y="1380"/>
                    <a:pt x="17069" y="2047"/>
                  </a:cubicBezTo>
                  <a:cubicBezTo>
                    <a:pt x="18270" y="2748"/>
                    <a:pt x="19237" y="3782"/>
                    <a:pt x="19837" y="5016"/>
                  </a:cubicBezTo>
                  <a:cubicBezTo>
                    <a:pt x="20405" y="6217"/>
                    <a:pt x="20771" y="7518"/>
                    <a:pt x="20972" y="8852"/>
                  </a:cubicBezTo>
                  <a:cubicBezTo>
                    <a:pt x="21238" y="10387"/>
                    <a:pt x="21372" y="11955"/>
                    <a:pt x="21539" y="13489"/>
                  </a:cubicBezTo>
                  <a:cubicBezTo>
                    <a:pt x="21872" y="16858"/>
                    <a:pt x="21972" y="20194"/>
                    <a:pt x="22072" y="23563"/>
                  </a:cubicBezTo>
                  <a:cubicBezTo>
                    <a:pt x="22090" y="23688"/>
                    <a:pt x="22194" y="23756"/>
                    <a:pt x="22287" y="23756"/>
                  </a:cubicBezTo>
                  <a:cubicBezTo>
                    <a:pt x="22367" y="23756"/>
                    <a:pt x="22439" y="23705"/>
                    <a:pt x="22439" y="23596"/>
                  </a:cubicBezTo>
                  <a:cubicBezTo>
                    <a:pt x="22706" y="19627"/>
                    <a:pt x="22606" y="15657"/>
                    <a:pt x="22139" y="11721"/>
                  </a:cubicBezTo>
                  <a:cubicBezTo>
                    <a:pt x="21806" y="8886"/>
                    <a:pt x="21472" y="5750"/>
                    <a:pt x="19704" y="3415"/>
                  </a:cubicBezTo>
                  <a:cubicBezTo>
                    <a:pt x="18066" y="1178"/>
                    <a:pt x="15207" y="102"/>
                    <a:pt x="12477" y="102"/>
                  </a:cubicBezTo>
                  <a:cubicBezTo>
                    <a:pt x="12317" y="102"/>
                    <a:pt x="12158" y="105"/>
                    <a:pt x="11999" y="113"/>
                  </a:cubicBezTo>
                  <a:cubicBezTo>
                    <a:pt x="11498" y="146"/>
                    <a:pt x="10998" y="179"/>
                    <a:pt x="10497" y="280"/>
                  </a:cubicBezTo>
                  <a:cubicBezTo>
                    <a:pt x="9830" y="113"/>
                    <a:pt x="9163" y="46"/>
                    <a:pt x="8463" y="13"/>
                  </a:cubicBezTo>
                  <a:cubicBezTo>
                    <a:pt x="8254" y="4"/>
                    <a:pt x="8046" y="0"/>
                    <a:pt x="78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8" name="Google Shape;2678;p51"/>
            <p:cNvSpPr/>
            <p:nvPr/>
          </p:nvSpPr>
          <p:spPr>
            <a:xfrm>
              <a:off x="2883407" y="3686171"/>
              <a:ext cx="26756" cy="105465"/>
            </a:xfrm>
            <a:custGeom>
              <a:avLst/>
              <a:gdLst/>
              <a:ahLst/>
              <a:cxnLst/>
              <a:rect l="l" t="t" r="r" b="b"/>
              <a:pathLst>
                <a:path w="1235" h="4868" extrusionOk="0">
                  <a:moveTo>
                    <a:pt x="42" y="0"/>
                  </a:moveTo>
                  <a:cubicBezTo>
                    <a:pt x="23" y="0"/>
                    <a:pt x="1" y="19"/>
                    <a:pt x="1" y="39"/>
                  </a:cubicBezTo>
                  <a:cubicBezTo>
                    <a:pt x="568" y="1606"/>
                    <a:pt x="968" y="3208"/>
                    <a:pt x="1168" y="4842"/>
                  </a:cubicBezTo>
                  <a:cubicBezTo>
                    <a:pt x="1168" y="4859"/>
                    <a:pt x="1185" y="4867"/>
                    <a:pt x="1201" y="4867"/>
                  </a:cubicBezTo>
                  <a:cubicBezTo>
                    <a:pt x="1218" y="4867"/>
                    <a:pt x="1235" y="4859"/>
                    <a:pt x="1235" y="4842"/>
                  </a:cubicBezTo>
                  <a:cubicBezTo>
                    <a:pt x="1201" y="4041"/>
                    <a:pt x="1068" y="3208"/>
                    <a:pt x="868" y="2440"/>
                  </a:cubicBezTo>
                  <a:cubicBezTo>
                    <a:pt x="634" y="1606"/>
                    <a:pt x="334" y="839"/>
                    <a:pt x="67" y="39"/>
                  </a:cubicBezTo>
                  <a:cubicBezTo>
                    <a:pt x="67" y="10"/>
                    <a:pt x="55" y="0"/>
                    <a:pt x="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9" name="Google Shape;2679;p51"/>
            <p:cNvSpPr/>
            <p:nvPr/>
          </p:nvSpPr>
          <p:spPr>
            <a:xfrm>
              <a:off x="2714615" y="3144871"/>
              <a:ext cx="359596" cy="287040"/>
            </a:xfrm>
            <a:custGeom>
              <a:avLst/>
              <a:gdLst/>
              <a:ahLst/>
              <a:cxnLst/>
              <a:rect l="l" t="t" r="r" b="b"/>
              <a:pathLst>
                <a:path w="16598" h="13249" extrusionOk="0">
                  <a:moveTo>
                    <a:pt x="6144" y="0"/>
                  </a:moveTo>
                  <a:cubicBezTo>
                    <a:pt x="1886" y="0"/>
                    <a:pt x="0" y="5303"/>
                    <a:pt x="3555" y="8745"/>
                  </a:cubicBezTo>
                  <a:cubicBezTo>
                    <a:pt x="6958" y="12048"/>
                    <a:pt x="12395" y="10580"/>
                    <a:pt x="16598" y="13249"/>
                  </a:cubicBezTo>
                  <a:cubicBezTo>
                    <a:pt x="16598" y="13249"/>
                    <a:pt x="15797" y="3675"/>
                    <a:pt x="8692" y="573"/>
                  </a:cubicBezTo>
                  <a:cubicBezTo>
                    <a:pt x="7776" y="177"/>
                    <a:pt x="6921" y="0"/>
                    <a:pt x="6144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0" name="Google Shape;2680;p51"/>
            <p:cNvSpPr/>
            <p:nvPr/>
          </p:nvSpPr>
          <p:spPr>
            <a:xfrm>
              <a:off x="2714615" y="3144871"/>
              <a:ext cx="359596" cy="287040"/>
            </a:xfrm>
            <a:custGeom>
              <a:avLst/>
              <a:gdLst/>
              <a:ahLst/>
              <a:cxnLst/>
              <a:rect l="l" t="t" r="r" b="b"/>
              <a:pathLst>
                <a:path w="16598" h="13249" extrusionOk="0">
                  <a:moveTo>
                    <a:pt x="6144" y="0"/>
                  </a:moveTo>
                  <a:cubicBezTo>
                    <a:pt x="1886" y="0"/>
                    <a:pt x="0" y="5303"/>
                    <a:pt x="3555" y="8745"/>
                  </a:cubicBezTo>
                  <a:cubicBezTo>
                    <a:pt x="6958" y="12048"/>
                    <a:pt x="12395" y="10580"/>
                    <a:pt x="16598" y="13249"/>
                  </a:cubicBezTo>
                  <a:cubicBezTo>
                    <a:pt x="16598" y="13249"/>
                    <a:pt x="15797" y="3675"/>
                    <a:pt x="8692" y="573"/>
                  </a:cubicBezTo>
                  <a:cubicBezTo>
                    <a:pt x="7776" y="177"/>
                    <a:pt x="6921" y="0"/>
                    <a:pt x="61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1" name="Google Shape;2681;p51"/>
            <p:cNvSpPr/>
            <p:nvPr/>
          </p:nvSpPr>
          <p:spPr>
            <a:xfrm>
              <a:off x="2818368" y="3181636"/>
              <a:ext cx="346900" cy="730002"/>
            </a:xfrm>
            <a:custGeom>
              <a:avLst/>
              <a:gdLst/>
              <a:ahLst/>
              <a:cxnLst/>
              <a:rect l="l" t="t" r="r" b="b"/>
              <a:pathLst>
                <a:path w="16012" h="33695" extrusionOk="0">
                  <a:moveTo>
                    <a:pt x="3202" y="1"/>
                  </a:moveTo>
                  <a:cubicBezTo>
                    <a:pt x="3159" y="1"/>
                    <a:pt x="3142" y="50"/>
                    <a:pt x="3169" y="77"/>
                  </a:cubicBezTo>
                  <a:cubicBezTo>
                    <a:pt x="3770" y="677"/>
                    <a:pt x="4303" y="1344"/>
                    <a:pt x="4737" y="2078"/>
                  </a:cubicBezTo>
                  <a:cubicBezTo>
                    <a:pt x="4971" y="2412"/>
                    <a:pt x="5171" y="2779"/>
                    <a:pt x="5338" y="3146"/>
                  </a:cubicBezTo>
                  <a:cubicBezTo>
                    <a:pt x="5471" y="3379"/>
                    <a:pt x="5571" y="3646"/>
                    <a:pt x="5671" y="3879"/>
                  </a:cubicBezTo>
                  <a:cubicBezTo>
                    <a:pt x="4904" y="3279"/>
                    <a:pt x="4070" y="2745"/>
                    <a:pt x="3236" y="2245"/>
                  </a:cubicBezTo>
                  <a:cubicBezTo>
                    <a:pt x="2202" y="1678"/>
                    <a:pt x="1168" y="1177"/>
                    <a:pt x="67" y="744"/>
                  </a:cubicBezTo>
                  <a:cubicBezTo>
                    <a:pt x="34" y="744"/>
                    <a:pt x="0" y="810"/>
                    <a:pt x="34" y="810"/>
                  </a:cubicBezTo>
                  <a:cubicBezTo>
                    <a:pt x="2502" y="1678"/>
                    <a:pt x="4737" y="3312"/>
                    <a:pt x="6605" y="5080"/>
                  </a:cubicBezTo>
                  <a:cubicBezTo>
                    <a:pt x="7139" y="5614"/>
                    <a:pt x="7673" y="6181"/>
                    <a:pt x="8173" y="6748"/>
                  </a:cubicBezTo>
                  <a:cubicBezTo>
                    <a:pt x="6905" y="6748"/>
                    <a:pt x="5604" y="6648"/>
                    <a:pt x="4337" y="6448"/>
                  </a:cubicBezTo>
                  <a:cubicBezTo>
                    <a:pt x="2902" y="6248"/>
                    <a:pt x="1501" y="5781"/>
                    <a:pt x="234" y="5114"/>
                  </a:cubicBezTo>
                  <a:cubicBezTo>
                    <a:pt x="228" y="5107"/>
                    <a:pt x="221" y="5104"/>
                    <a:pt x="215" y="5104"/>
                  </a:cubicBezTo>
                  <a:cubicBezTo>
                    <a:pt x="190" y="5104"/>
                    <a:pt x="174" y="5153"/>
                    <a:pt x="201" y="5180"/>
                  </a:cubicBezTo>
                  <a:cubicBezTo>
                    <a:pt x="901" y="5447"/>
                    <a:pt x="1568" y="5814"/>
                    <a:pt x="2302" y="6081"/>
                  </a:cubicBezTo>
                  <a:cubicBezTo>
                    <a:pt x="2969" y="6348"/>
                    <a:pt x="3670" y="6581"/>
                    <a:pt x="4370" y="6748"/>
                  </a:cubicBezTo>
                  <a:cubicBezTo>
                    <a:pt x="5371" y="6973"/>
                    <a:pt x="6390" y="7086"/>
                    <a:pt x="7400" y="7086"/>
                  </a:cubicBezTo>
                  <a:cubicBezTo>
                    <a:pt x="7737" y="7086"/>
                    <a:pt x="8073" y="7073"/>
                    <a:pt x="8406" y="7048"/>
                  </a:cubicBezTo>
                  <a:cubicBezTo>
                    <a:pt x="9007" y="7749"/>
                    <a:pt x="9574" y="8449"/>
                    <a:pt x="10074" y="9217"/>
                  </a:cubicBezTo>
                  <a:cubicBezTo>
                    <a:pt x="9541" y="9083"/>
                    <a:pt x="8940" y="9016"/>
                    <a:pt x="8406" y="8916"/>
                  </a:cubicBezTo>
                  <a:cubicBezTo>
                    <a:pt x="7706" y="8783"/>
                    <a:pt x="7005" y="8549"/>
                    <a:pt x="6372" y="8216"/>
                  </a:cubicBezTo>
                  <a:cubicBezTo>
                    <a:pt x="6365" y="8209"/>
                    <a:pt x="6359" y="8207"/>
                    <a:pt x="6353" y="8207"/>
                  </a:cubicBezTo>
                  <a:cubicBezTo>
                    <a:pt x="6328" y="8207"/>
                    <a:pt x="6311" y="8256"/>
                    <a:pt x="6338" y="8283"/>
                  </a:cubicBezTo>
                  <a:cubicBezTo>
                    <a:pt x="6972" y="8583"/>
                    <a:pt x="7639" y="8816"/>
                    <a:pt x="8340" y="9016"/>
                  </a:cubicBezTo>
                  <a:lnTo>
                    <a:pt x="9374" y="9283"/>
                  </a:lnTo>
                  <a:cubicBezTo>
                    <a:pt x="9674" y="9350"/>
                    <a:pt x="9974" y="9450"/>
                    <a:pt x="10274" y="9517"/>
                  </a:cubicBezTo>
                  <a:cubicBezTo>
                    <a:pt x="11842" y="11852"/>
                    <a:pt x="13076" y="14454"/>
                    <a:pt x="13877" y="17156"/>
                  </a:cubicBezTo>
                  <a:cubicBezTo>
                    <a:pt x="14711" y="19791"/>
                    <a:pt x="15211" y="22526"/>
                    <a:pt x="15445" y="25295"/>
                  </a:cubicBezTo>
                  <a:cubicBezTo>
                    <a:pt x="15545" y="26696"/>
                    <a:pt x="15612" y="28063"/>
                    <a:pt x="15578" y="29464"/>
                  </a:cubicBezTo>
                  <a:cubicBezTo>
                    <a:pt x="15545" y="30832"/>
                    <a:pt x="15411" y="32233"/>
                    <a:pt x="15378" y="33601"/>
                  </a:cubicBezTo>
                  <a:cubicBezTo>
                    <a:pt x="15378" y="33659"/>
                    <a:pt x="15423" y="33694"/>
                    <a:pt x="15467" y="33694"/>
                  </a:cubicBezTo>
                  <a:cubicBezTo>
                    <a:pt x="15499" y="33694"/>
                    <a:pt x="15531" y="33676"/>
                    <a:pt x="15545" y="33634"/>
                  </a:cubicBezTo>
                  <a:cubicBezTo>
                    <a:pt x="15812" y="32066"/>
                    <a:pt x="15945" y="30498"/>
                    <a:pt x="15945" y="28897"/>
                  </a:cubicBezTo>
                  <a:cubicBezTo>
                    <a:pt x="16012" y="27329"/>
                    <a:pt x="15978" y="25762"/>
                    <a:pt x="15878" y="24194"/>
                  </a:cubicBezTo>
                  <a:cubicBezTo>
                    <a:pt x="15511" y="18923"/>
                    <a:pt x="13977" y="13686"/>
                    <a:pt x="10942" y="9317"/>
                  </a:cubicBezTo>
                  <a:cubicBezTo>
                    <a:pt x="10641" y="8916"/>
                    <a:pt x="10341" y="8516"/>
                    <a:pt x="10008" y="8116"/>
                  </a:cubicBezTo>
                  <a:cubicBezTo>
                    <a:pt x="9974" y="7782"/>
                    <a:pt x="9907" y="7482"/>
                    <a:pt x="9807" y="7182"/>
                  </a:cubicBezTo>
                  <a:cubicBezTo>
                    <a:pt x="9674" y="6681"/>
                    <a:pt x="9507" y="6214"/>
                    <a:pt x="9307" y="5747"/>
                  </a:cubicBezTo>
                  <a:cubicBezTo>
                    <a:pt x="8873" y="4813"/>
                    <a:pt x="8373" y="3913"/>
                    <a:pt x="7806" y="3045"/>
                  </a:cubicBezTo>
                  <a:cubicBezTo>
                    <a:pt x="7793" y="3020"/>
                    <a:pt x="7776" y="3009"/>
                    <a:pt x="7761" y="3009"/>
                  </a:cubicBezTo>
                  <a:cubicBezTo>
                    <a:pt x="7736" y="3009"/>
                    <a:pt x="7719" y="3038"/>
                    <a:pt x="7739" y="3079"/>
                  </a:cubicBezTo>
                  <a:cubicBezTo>
                    <a:pt x="8306" y="3946"/>
                    <a:pt x="8740" y="4880"/>
                    <a:pt x="9040" y="5847"/>
                  </a:cubicBezTo>
                  <a:cubicBezTo>
                    <a:pt x="9174" y="6314"/>
                    <a:pt x="9307" y="6781"/>
                    <a:pt x="9440" y="7248"/>
                  </a:cubicBezTo>
                  <a:cubicBezTo>
                    <a:pt x="9474" y="7349"/>
                    <a:pt x="9507" y="7415"/>
                    <a:pt x="9507" y="7515"/>
                  </a:cubicBezTo>
                  <a:cubicBezTo>
                    <a:pt x="8506" y="6281"/>
                    <a:pt x="7372" y="5180"/>
                    <a:pt x="6105" y="4180"/>
                  </a:cubicBezTo>
                  <a:lnTo>
                    <a:pt x="6038" y="4113"/>
                  </a:lnTo>
                  <a:cubicBezTo>
                    <a:pt x="5938" y="3746"/>
                    <a:pt x="5771" y="3379"/>
                    <a:pt x="5571" y="3012"/>
                  </a:cubicBezTo>
                  <a:cubicBezTo>
                    <a:pt x="5371" y="2645"/>
                    <a:pt x="5137" y="2278"/>
                    <a:pt x="4871" y="1945"/>
                  </a:cubicBezTo>
                  <a:cubicBezTo>
                    <a:pt x="4370" y="1244"/>
                    <a:pt x="3836" y="610"/>
                    <a:pt x="3236" y="10"/>
                  </a:cubicBezTo>
                  <a:cubicBezTo>
                    <a:pt x="3223" y="4"/>
                    <a:pt x="3212" y="1"/>
                    <a:pt x="32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2" name="Google Shape;2682;p51"/>
            <p:cNvSpPr/>
            <p:nvPr/>
          </p:nvSpPr>
          <p:spPr>
            <a:xfrm>
              <a:off x="2943592" y="3198167"/>
              <a:ext cx="33776" cy="60294"/>
            </a:xfrm>
            <a:custGeom>
              <a:avLst/>
              <a:gdLst/>
              <a:ahLst/>
              <a:cxnLst/>
              <a:rect l="l" t="t" r="r" b="b"/>
              <a:pathLst>
                <a:path w="1559" h="2783" extrusionOk="0">
                  <a:moveTo>
                    <a:pt x="57" y="0"/>
                  </a:moveTo>
                  <a:cubicBezTo>
                    <a:pt x="27" y="0"/>
                    <a:pt x="1" y="24"/>
                    <a:pt x="25" y="47"/>
                  </a:cubicBezTo>
                  <a:cubicBezTo>
                    <a:pt x="358" y="448"/>
                    <a:pt x="625" y="881"/>
                    <a:pt x="858" y="1348"/>
                  </a:cubicBezTo>
                  <a:cubicBezTo>
                    <a:pt x="1125" y="1815"/>
                    <a:pt x="1325" y="2282"/>
                    <a:pt x="1559" y="2783"/>
                  </a:cubicBezTo>
                  <a:cubicBezTo>
                    <a:pt x="1426" y="2249"/>
                    <a:pt x="1225" y="1749"/>
                    <a:pt x="959" y="1282"/>
                  </a:cubicBezTo>
                  <a:cubicBezTo>
                    <a:pt x="692" y="848"/>
                    <a:pt x="391" y="414"/>
                    <a:pt x="91" y="14"/>
                  </a:cubicBezTo>
                  <a:cubicBezTo>
                    <a:pt x="82" y="4"/>
                    <a:pt x="69" y="0"/>
                    <a:pt x="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3" name="Google Shape;2683;p51"/>
            <p:cNvSpPr/>
            <p:nvPr/>
          </p:nvSpPr>
          <p:spPr>
            <a:xfrm>
              <a:off x="3157036" y="2867017"/>
              <a:ext cx="449809" cy="528648"/>
            </a:xfrm>
            <a:custGeom>
              <a:avLst/>
              <a:gdLst/>
              <a:ahLst/>
              <a:cxnLst/>
              <a:rect l="l" t="t" r="r" b="b"/>
              <a:pathLst>
                <a:path w="20762" h="24401" extrusionOk="0">
                  <a:moveTo>
                    <a:pt x="12852" y="0"/>
                  </a:moveTo>
                  <a:cubicBezTo>
                    <a:pt x="7769" y="0"/>
                    <a:pt x="1" y="8861"/>
                    <a:pt x="1681" y="24372"/>
                  </a:cubicBezTo>
                  <a:cubicBezTo>
                    <a:pt x="1684" y="24391"/>
                    <a:pt x="1689" y="24401"/>
                    <a:pt x="1697" y="24401"/>
                  </a:cubicBezTo>
                  <a:cubicBezTo>
                    <a:pt x="1858" y="24401"/>
                    <a:pt x="3068" y="20706"/>
                    <a:pt x="8786" y="17434"/>
                  </a:cubicBezTo>
                  <a:cubicBezTo>
                    <a:pt x="14256" y="14298"/>
                    <a:pt x="20761" y="6159"/>
                    <a:pt x="15391" y="989"/>
                  </a:cubicBezTo>
                  <a:cubicBezTo>
                    <a:pt x="14699" y="325"/>
                    <a:pt x="13825" y="0"/>
                    <a:pt x="128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4" name="Google Shape;2684;p51"/>
            <p:cNvSpPr/>
            <p:nvPr/>
          </p:nvSpPr>
          <p:spPr>
            <a:xfrm>
              <a:off x="3102375" y="2935500"/>
              <a:ext cx="331453" cy="1207174"/>
            </a:xfrm>
            <a:custGeom>
              <a:avLst/>
              <a:gdLst/>
              <a:ahLst/>
              <a:cxnLst/>
              <a:rect l="l" t="t" r="r" b="b"/>
              <a:pathLst>
                <a:path w="15299" h="55720" extrusionOk="0">
                  <a:moveTo>
                    <a:pt x="12565" y="1"/>
                  </a:moveTo>
                  <a:cubicBezTo>
                    <a:pt x="12553" y="1"/>
                    <a:pt x="12543" y="9"/>
                    <a:pt x="12543" y="29"/>
                  </a:cubicBezTo>
                  <a:cubicBezTo>
                    <a:pt x="12276" y="663"/>
                    <a:pt x="11943" y="1264"/>
                    <a:pt x="11676" y="1897"/>
                  </a:cubicBezTo>
                  <a:cubicBezTo>
                    <a:pt x="11442" y="2498"/>
                    <a:pt x="11209" y="3132"/>
                    <a:pt x="11009" y="3765"/>
                  </a:cubicBezTo>
                  <a:cubicBezTo>
                    <a:pt x="10842" y="4399"/>
                    <a:pt x="10675" y="5033"/>
                    <a:pt x="10575" y="5700"/>
                  </a:cubicBezTo>
                  <a:cubicBezTo>
                    <a:pt x="10475" y="6301"/>
                    <a:pt x="10442" y="6901"/>
                    <a:pt x="10508" y="7468"/>
                  </a:cubicBezTo>
                  <a:cubicBezTo>
                    <a:pt x="9641" y="8702"/>
                    <a:pt x="8807" y="9937"/>
                    <a:pt x="8006" y="11204"/>
                  </a:cubicBezTo>
                  <a:cubicBezTo>
                    <a:pt x="7906" y="11471"/>
                    <a:pt x="7740" y="11704"/>
                    <a:pt x="7606" y="11938"/>
                  </a:cubicBezTo>
                  <a:cubicBezTo>
                    <a:pt x="7606" y="10937"/>
                    <a:pt x="7539" y="9903"/>
                    <a:pt x="7573" y="8869"/>
                  </a:cubicBezTo>
                  <a:cubicBezTo>
                    <a:pt x="7573" y="7568"/>
                    <a:pt x="7706" y="6301"/>
                    <a:pt x="7973" y="5000"/>
                  </a:cubicBezTo>
                  <a:cubicBezTo>
                    <a:pt x="7973" y="4980"/>
                    <a:pt x="7951" y="4961"/>
                    <a:pt x="7932" y="4961"/>
                  </a:cubicBezTo>
                  <a:cubicBezTo>
                    <a:pt x="7918" y="4961"/>
                    <a:pt x="7906" y="4971"/>
                    <a:pt x="7906" y="5000"/>
                  </a:cubicBezTo>
                  <a:cubicBezTo>
                    <a:pt x="7373" y="7435"/>
                    <a:pt x="6839" y="10037"/>
                    <a:pt x="7273" y="12538"/>
                  </a:cubicBezTo>
                  <a:cubicBezTo>
                    <a:pt x="6605" y="13673"/>
                    <a:pt x="6005" y="14840"/>
                    <a:pt x="5438" y="16041"/>
                  </a:cubicBezTo>
                  <a:cubicBezTo>
                    <a:pt x="5405" y="15807"/>
                    <a:pt x="5405" y="15607"/>
                    <a:pt x="5405" y="15374"/>
                  </a:cubicBezTo>
                  <a:cubicBezTo>
                    <a:pt x="5405" y="14773"/>
                    <a:pt x="5405" y="14206"/>
                    <a:pt x="5405" y="13606"/>
                  </a:cubicBezTo>
                  <a:cubicBezTo>
                    <a:pt x="5438" y="13005"/>
                    <a:pt x="5471" y="12405"/>
                    <a:pt x="5505" y="11838"/>
                  </a:cubicBezTo>
                  <a:cubicBezTo>
                    <a:pt x="5538" y="11171"/>
                    <a:pt x="5605" y="10537"/>
                    <a:pt x="5738" y="9903"/>
                  </a:cubicBezTo>
                  <a:cubicBezTo>
                    <a:pt x="5738" y="9870"/>
                    <a:pt x="5713" y="9853"/>
                    <a:pt x="5688" y="9853"/>
                  </a:cubicBezTo>
                  <a:cubicBezTo>
                    <a:pt x="5663" y="9853"/>
                    <a:pt x="5638" y="9870"/>
                    <a:pt x="5638" y="9903"/>
                  </a:cubicBezTo>
                  <a:cubicBezTo>
                    <a:pt x="5638" y="10504"/>
                    <a:pt x="5505" y="11104"/>
                    <a:pt x="5438" y="11704"/>
                  </a:cubicBezTo>
                  <a:cubicBezTo>
                    <a:pt x="5338" y="12338"/>
                    <a:pt x="5305" y="12939"/>
                    <a:pt x="5238" y="13539"/>
                  </a:cubicBezTo>
                  <a:cubicBezTo>
                    <a:pt x="5171" y="14173"/>
                    <a:pt x="5138" y="14773"/>
                    <a:pt x="5104" y="15374"/>
                  </a:cubicBezTo>
                  <a:cubicBezTo>
                    <a:pt x="5038" y="15841"/>
                    <a:pt x="5038" y="16341"/>
                    <a:pt x="5071" y="16808"/>
                  </a:cubicBezTo>
                  <a:cubicBezTo>
                    <a:pt x="4504" y="18076"/>
                    <a:pt x="4004" y="19310"/>
                    <a:pt x="3570" y="20578"/>
                  </a:cubicBezTo>
                  <a:cubicBezTo>
                    <a:pt x="2336" y="24080"/>
                    <a:pt x="1502" y="27716"/>
                    <a:pt x="1035" y="31385"/>
                  </a:cubicBezTo>
                  <a:cubicBezTo>
                    <a:pt x="468" y="35388"/>
                    <a:pt x="168" y="39424"/>
                    <a:pt x="67" y="43494"/>
                  </a:cubicBezTo>
                  <a:cubicBezTo>
                    <a:pt x="34" y="45529"/>
                    <a:pt x="1" y="47630"/>
                    <a:pt x="101" y="49632"/>
                  </a:cubicBezTo>
                  <a:cubicBezTo>
                    <a:pt x="201" y="51633"/>
                    <a:pt x="234" y="53668"/>
                    <a:pt x="501" y="55669"/>
                  </a:cubicBezTo>
                  <a:cubicBezTo>
                    <a:pt x="518" y="55703"/>
                    <a:pt x="551" y="55719"/>
                    <a:pt x="580" y="55719"/>
                  </a:cubicBezTo>
                  <a:cubicBezTo>
                    <a:pt x="610" y="55719"/>
                    <a:pt x="635" y="55703"/>
                    <a:pt x="635" y="55669"/>
                  </a:cubicBezTo>
                  <a:cubicBezTo>
                    <a:pt x="635" y="53434"/>
                    <a:pt x="534" y="51166"/>
                    <a:pt x="534" y="48931"/>
                  </a:cubicBezTo>
                  <a:cubicBezTo>
                    <a:pt x="568" y="46663"/>
                    <a:pt x="635" y="44395"/>
                    <a:pt x="768" y="42160"/>
                  </a:cubicBezTo>
                  <a:cubicBezTo>
                    <a:pt x="1235" y="34588"/>
                    <a:pt x="2136" y="26982"/>
                    <a:pt x="4671" y="19810"/>
                  </a:cubicBezTo>
                  <a:cubicBezTo>
                    <a:pt x="5204" y="18376"/>
                    <a:pt x="5772" y="16908"/>
                    <a:pt x="6439" y="15507"/>
                  </a:cubicBezTo>
                  <a:cubicBezTo>
                    <a:pt x="7239" y="15107"/>
                    <a:pt x="8006" y="14673"/>
                    <a:pt x="8774" y="14240"/>
                  </a:cubicBezTo>
                  <a:cubicBezTo>
                    <a:pt x="9608" y="13806"/>
                    <a:pt x="10408" y="13272"/>
                    <a:pt x="11075" y="12638"/>
                  </a:cubicBezTo>
                  <a:cubicBezTo>
                    <a:pt x="11102" y="12612"/>
                    <a:pt x="11086" y="12563"/>
                    <a:pt x="11061" y="12563"/>
                  </a:cubicBezTo>
                  <a:cubicBezTo>
                    <a:pt x="11055" y="12563"/>
                    <a:pt x="11048" y="12565"/>
                    <a:pt x="11042" y="12572"/>
                  </a:cubicBezTo>
                  <a:cubicBezTo>
                    <a:pt x="10675" y="12872"/>
                    <a:pt x="10241" y="13105"/>
                    <a:pt x="9841" y="13306"/>
                  </a:cubicBezTo>
                  <a:cubicBezTo>
                    <a:pt x="9374" y="13539"/>
                    <a:pt x="8974" y="13773"/>
                    <a:pt x="8540" y="14006"/>
                  </a:cubicBezTo>
                  <a:cubicBezTo>
                    <a:pt x="7873" y="14373"/>
                    <a:pt x="7239" y="14773"/>
                    <a:pt x="6605" y="15174"/>
                  </a:cubicBezTo>
                  <a:cubicBezTo>
                    <a:pt x="7206" y="13839"/>
                    <a:pt x="7873" y="12538"/>
                    <a:pt x="8607" y="11237"/>
                  </a:cubicBezTo>
                  <a:cubicBezTo>
                    <a:pt x="9674" y="10637"/>
                    <a:pt x="10842" y="10203"/>
                    <a:pt x="11909" y="9603"/>
                  </a:cubicBezTo>
                  <a:cubicBezTo>
                    <a:pt x="12476" y="9269"/>
                    <a:pt x="13010" y="8902"/>
                    <a:pt x="13577" y="8536"/>
                  </a:cubicBezTo>
                  <a:cubicBezTo>
                    <a:pt x="14178" y="8169"/>
                    <a:pt x="14678" y="7702"/>
                    <a:pt x="15245" y="7401"/>
                  </a:cubicBezTo>
                  <a:cubicBezTo>
                    <a:pt x="15299" y="7374"/>
                    <a:pt x="15266" y="7326"/>
                    <a:pt x="15233" y="7326"/>
                  </a:cubicBezTo>
                  <a:cubicBezTo>
                    <a:pt x="15226" y="7326"/>
                    <a:pt x="15218" y="7328"/>
                    <a:pt x="15212" y="7335"/>
                  </a:cubicBezTo>
                  <a:cubicBezTo>
                    <a:pt x="14878" y="7535"/>
                    <a:pt x="14544" y="7735"/>
                    <a:pt x="14178" y="7902"/>
                  </a:cubicBezTo>
                  <a:cubicBezTo>
                    <a:pt x="13877" y="8035"/>
                    <a:pt x="13610" y="8202"/>
                    <a:pt x="13310" y="8369"/>
                  </a:cubicBezTo>
                  <a:lnTo>
                    <a:pt x="11609" y="9303"/>
                  </a:lnTo>
                  <a:cubicBezTo>
                    <a:pt x="11042" y="9636"/>
                    <a:pt x="10442" y="9937"/>
                    <a:pt x="9874" y="10270"/>
                  </a:cubicBezTo>
                  <a:cubicBezTo>
                    <a:pt x="9541" y="10437"/>
                    <a:pt x="9174" y="10604"/>
                    <a:pt x="8840" y="10804"/>
                  </a:cubicBezTo>
                  <a:cubicBezTo>
                    <a:pt x="8907" y="10704"/>
                    <a:pt x="8974" y="10604"/>
                    <a:pt x="9041" y="10470"/>
                  </a:cubicBezTo>
                  <a:cubicBezTo>
                    <a:pt x="10808" y="7535"/>
                    <a:pt x="12843" y="4733"/>
                    <a:pt x="15145" y="2164"/>
                  </a:cubicBezTo>
                  <a:cubicBezTo>
                    <a:pt x="15172" y="2137"/>
                    <a:pt x="15133" y="2089"/>
                    <a:pt x="15100" y="2089"/>
                  </a:cubicBezTo>
                  <a:cubicBezTo>
                    <a:pt x="15092" y="2089"/>
                    <a:pt x="15085" y="2091"/>
                    <a:pt x="15078" y="2098"/>
                  </a:cubicBezTo>
                  <a:cubicBezTo>
                    <a:pt x="13577" y="3632"/>
                    <a:pt x="12176" y="5267"/>
                    <a:pt x="10875" y="7001"/>
                  </a:cubicBezTo>
                  <a:cubicBezTo>
                    <a:pt x="10942" y="6567"/>
                    <a:pt x="10975" y="6134"/>
                    <a:pt x="11042" y="5734"/>
                  </a:cubicBezTo>
                  <a:cubicBezTo>
                    <a:pt x="11142" y="5066"/>
                    <a:pt x="11242" y="4433"/>
                    <a:pt x="11376" y="3799"/>
                  </a:cubicBezTo>
                  <a:cubicBezTo>
                    <a:pt x="11509" y="3165"/>
                    <a:pt x="11676" y="2565"/>
                    <a:pt x="11876" y="1931"/>
                  </a:cubicBezTo>
                  <a:cubicBezTo>
                    <a:pt x="12043" y="1297"/>
                    <a:pt x="12276" y="663"/>
                    <a:pt x="12610" y="63"/>
                  </a:cubicBezTo>
                  <a:cubicBezTo>
                    <a:pt x="12633" y="40"/>
                    <a:pt x="12592" y="1"/>
                    <a:pt x="125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5" name="Google Shape;2685;p51"/>
            <p:cNvSpPr/>
            <p:nvPr/>
          </p:nvSpPr>
          <p:spPr>
            <a:xfrm>
              <a:off x="3339715" y="3096558"/>
              <a:ext cx="137031" cy="79012"/>
            </a:xfrm>
            <a:custGeom>
              <a:avLst/>
              <a:gdLst/>
              <a:ahLst/>
              <a:cxnLst/>
              <a:rect l="l" t="t" r="r" b="b"/>
              <a:pathLst>
                <a:path w="6325" h="3647" extrusionOk="0">
                  <a:moveTo>
                    <a:pt x="6291" y="1"/>
                  </a:moveTo>
                  <a:cubicBezTo>
                    <a:pt x="5291" y="701"/>
                    <a:pt x="4290" y="1335"/>
                    <a:pt x="3256" y="1935"/>
                  </a:cubicBezTo>
                  <a:cubicBezTo>
                    <a:pt x="2222" y="2536"/>
                    <a:pt x="1154" y="3103"/>
                    <a:pt x="54" y="3603"/>
                  </a:cubicBezTo>
                  <a:cubicBezTo>
                    <a:pt x="0" y="3603"/>
                    <a:pt x="11" y="3646"/>
                    <a:pt x="52" y="3646"/>
                  </a:cubicBezTo>
                  <a:cubicBezTo>
                    <a:pt x="62" y="3646"/>
                    <a:pt x="74" y="3643"/>
                    <a:pt x="87" y="3637"/>
                  </a:cubicBezTo>
                  <a:cubicBezTo>
                    <a:pt x="1221" y="3203"/>
                    <a:pt x="2322" y="2669"/>
                    <a:pt x="3389" y="2069"/>
                  </a:cubicBezTo>
                  <a:cubicBezTo>
                    <a:pt x="4390" y="1468"/>
                    <a:pt x="5357" y="768"/>
                    <a:pt x="6291" y="34"/>
                  </a:cubicBezTo>
                  <a:cubicBezTo>
                    <a:pt x="6325" y="1"/>
                    <a:pt x="6291" y="1"/>
                    <a:pt x="62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6" name="Google Shape;2686;p51"/>
            <p:cNvSpPr/>
            <p:nvPr/>
          </p:nvSpPr>
          <p:spPr>
            <a:xfrm>
              <a:off x="3293893" y="2959245"/>
              <a:ext cx="22423" cy="95976"/>
            </a:xfrm>
            <a:custGeom>
              <a:avLst/>
              <a:gdLst/>
              <a:ahLst/>
              <a:cxnLst/>
              <a:rect l="l" t="t" r="r" b="b"/>
              <a:pathLst>
                <a:path w="1035" h="4430" extrusionOk="0">
                  <a:moveTo>
                    <a:pt x="1034" y="1"/>
                  </a:moveTo>
                  <a:lnTo>
                    <a:pt x="1001" y="101"/>
                  </a:lnTo>
                  <a:lnTo>
                    <a:pt x="968" y="168"/>
                  </a:lnTo>
                  <a:cubicBezTo>
                    <a:pt x="901" y="368"/>
                    <a:pt x="801" y="568"/>
                    <a:pt x="734" y="768"/>
                  </a:cubicBezTo>
                  <a:cubicBezTo>
                    <a:pt x="734" y="768"/>
                    <a:pt x="734" y="801"/>
                    <a:pt x="734" y="801"/>
                  </a:cubicBezTo>
                  <a:cubicBezTo>
                    <a:pt x="601" y="1135"/>
                    <a:pt x="501" y="1502"/>
                    <a:pt x="401" y="1836"/>
                  </a:cubicBezTo>
                  <a:cubicBezTo>
                    <a:pt x="201" y="2669"/>
                    <a:pt x="67" y="3537"/>
                    <a:pt x="0" y="4404"/>
                  </a:cubicBezTo>
                  <a:cubicBezTo>
                    <a:pt x="0" y="4421"/>
                    <a:pt x="17" y="4429"/>
                    <a:pt x="34" y="4429"/>
                  </a:cubicBezTo>
                  <a:cubicBezTo>
                    <a:pt x="50" y="4429"/>
                    <a:pt x="67" y="4421"/>
                    <a:pt x="67" y="4404"/>
                  </a:cubicBezTo>
                  <a:cubicBezTo>
                    <a:pt x="267" y="3003"/>
                    <a:pt x="567" y="1635"/>
                    <a:pt x="968" y="301"/>
                  </a:cubicBezTo>
                  <a:cubicBezTo>
                    <a:pt x="968" y="268"/>
                    <a:pt x="968" y="234"/>
                    <a:pt x="1001" y="201"/>
                  </a:cubicBezTo>
                  <a:cubicBezTo>
                    <a:pt x="1001" y="134"/>
                    <a:pt x="1034" y="68"/>
                    <a:pt x="10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7" name="Google Shape;2687;p51"/>
            <p:cNvSpPr/>
            <p:nvPr/>
          </p:nvSpPr>
          <p:spPr>
            <a:xfrm>
              <a:off x="2966513" y="3908865"/>
              <a:ext cx="380156" cy="446646"/>
            </a:xfrm>
            <a:custGeom>
              <a:avLst/>
              <a:gdLst/>
              <a:ahLst/>
              <a:cxnLst/>
              <a:rect l="l" t="t" r="r" b="b"/>
              <a:pathLst>
                <a:path w="17547" h="20616" extrusionOk="0">
                  <a:moveTo>
                    <a:pt x="1" y="0"/>
                  </a:moveTo>
                  <a:lnTo>
                    <a:pt x="434" y="5104"/>
                  </a:lnTo>
                  <a:lnTo>
                    <a:pt x="1735" y="20615"/>
                  </a:lnTo>
                  <a:lnTo>
                    <a:pt x="15812" y="20615"/>
                  </a:lnTo>
                  <a:lnTo>
                    <a:pt x="17113" y="5104"/>
                  </a:lnTo>
                  <a:lnTo>
                    <a:pt x="1754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8" name="Google Shape;2688;p51"/>
            <p:cNvSpPr/>
            <p:nvPr/>
          </p:nvSpPr>
          <p:spPr>
            <a:xfrm>
              <a:off x="2966513" y="3908865"/>
              <a:ext cx="380156" cy="110578"/>
            </a:xfrm>
            <a:custGeom>
              <a:avLst/>
              <a:gdLst/>
              <a:ahLst/>
              <a:cxnLst/>
              <a:rect l="l" t="t" r="r" b="b"/>
              <a:pathLst>
                <a:path w="17547" h="5104" extrusionOk="0">
                  <a:moveTo>
                    <a:pt x="1" y="0"/>
                  </a:moveTo>
                  <a:lnTo>
                    <a:pt x="434" y="5104"/>
                  </a:lnTo>
                  <a:lnTo>
                    <a:pt x="17113" y="5104"/>
                  </a:lnTo>
                  <a:lnTo>
                    <a:pt x="1754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9" name="Google Shape;2689;p51"/>
            <p:cNvSpPr/>
            <p:nvPr/>
          </p:nvSpPr>
          <p:spPr>
            <a:xfrm>
              <a:off x="2936161" y="3864777"/>
              <a:ext cx="440146" cy="105530"/>
            </a:xfrm>
            <a:custGeom>
              <a:avLst/>
              <a:gdLst/>
              <a:ahLst/>
              <a:cxnLst/>
              <a:rect l="l" t="t" r="r" b="b"/>
              <a:pathLst>
                <a:path w="20316" h="4871" extrusionOk="0">
                  <a:moveTo>
                    <a:pt x="1" y="0"/>
                  </a:moveTo>
                  <a:lnTo>
                    <a:pt x="1" y="4871"/>
                  </a:lnTo>
                  <a:lnTo>
                    <a:pt x="20315" y="4871"/>
                  </a:lnTo>
                  <a:lnTo>
                    <a:pt x="203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976;p42">
            <a:extLst>
              <a:ext uri="{FF2B5EF4-FFF2-40B4-BE49-F238E27FC236}">
                <a16:creationId xmlns:a16="http://schemas.microsoft.com/office/drawing/2014/main" id="{88C291B2-27AB-59E2-A645-3AC05FC0DE0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5449927" y="2080046"/>
            <a:ext cx="2574600" cy="14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User’s data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Edit Profile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C727"/>
              </a:buClr>
              <a:buSzPct val="150000"/>
            </a:pPr>
            <a:endParaRPr lang="en-US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2355B58-EB51-FD5B-E268-833CB6A67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848" y="0"/>
            <a:ext cx="2492619" cy="51435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5FDCF4-B24A-06EE-1916-AA1FC129EE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1827" y="0"/>
            <a:ext cx="2484438" cy="51435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2321C3E-E589-1CF5-4F65-5226201DA4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8638" y="0"/>
            <a:ext cx="2472684" cy="5143500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4165A32-DC4D-3465-AA79-5860382D11FD}"/>
              </a:ext>
            </a:extLst>
          </p:cNvPr>
          <p:cNvCxnSpPr/>
          <p:nvPr/>
        </p:nvCxnSpPr>
        <p:spPr>
          <a:xfrm>
            <a:off x="3193576" y="0"/>
            <a:ext cx="0" cy="51435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3397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3" name="Google Shape;2183;p4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Interstes</a:t>
            </a:r>
            <a:endParaRPr dirty="0"/>
          </a:p>
        </p:txBody>
      </p:sp>
      <p:sp>
        <p:nvSpPr>
          <p:cNvPr id="2185" name="Google Shape;2185;p46"/>
          <p:cNvSpPr txBox="1">
            <a:spLocks noGrp="1"/>
          </p:cNvSpPr>
          <p:nvPr>
            <p:ph type="subTitle" idx="1"/>
          </p:nvPr>
        </p:nvSpPr>
        <p:spPr>
          <a:xfrm>
            <a:off x="720000" y="198675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Act</a:t>
            </a:r>
            <a:endParaRPr dirty="0"/>
          </a:p>
        </p:txBody>
      </p:sp>
      <p:sp>
        <p:nvSpPr>
          <p:cNvPr id="2186" name="Google Shape;2186;p46"/>
          <p:cNvSpPr txBox="1">
            <a:spLocks noGrp="1"/>
          </p:cNvSpPr>
          <p:nvPr>
            <p:ph type="subTitle" idx="3"/>
          </p:nvPr>
        </p:nvSpPr>
        <p:spPr>
          <a:xfrm>
            <a:off x="3357750" y="198675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Paint</a:t>
            </a:r>
            <a:endParaRPr dirty="0"/>
          </a:p>
        </p:txBody>
      </p:sp>
      <p:sp>
        <p:nvSpPr>
          <p:cNvPr id="2188" name="Google Shape;2188;p46"/>
          <p:cNvSpPr txBox="1">
            <a:spLocks noGrp="1"/>
          </p:cNvSpPr>
          <p:nvPr>
            <p:ph type="subTitle" idx="5"/>
          </p:nvPr>
        </p:nvSpPr>
        <p:spPr>
          <a:xfrm>
            <a:off x="5995500" y="198675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Music</a:t>
            </a:r>
            <a:endParaRPr dirty="0"/>
          </a:p>
        </p:txBody>
      </p:sp>
      <p:sp>
        <p:nvSpPr>
          <p:cNvPr id="2190" name="Google Shape;2190;p46"/>
          <p:cNvSpPr txBox="1">
            <a:spLocks noGrp="1"/>
          </p:cNvSpPr>
          <p:nvPr>
            <p:ph type="subTitle" idx="7"/>
          </p:nvPr>
        </p:nvSpPr>
        <p:spPr>
          <a:xfrm>
            <a:off x="720000" y="373830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Photography</a:t>
            </a:r>
            <a:endParaRPr dirty="0"/>
          </a:p>
        </p:txBody>
      </p:sp>
      <p:sp>
        <p:nvSpPr>
          <p:cNvPr id="2192" name="Google Shape;2192;p46"/>
          <p:cNvSpPr txBox="1">
            <a:spLocks noGrp="1"/>
          </p:cNvSpPr>
          <p:nvPr>
            <p:ph type="subTitle" idx="9"/>
          </p:nvPr>
        </p:nvSpPr>
        <p:spPr>
          <a:xfrm>
            <a:off x="3357750" y="373830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Bodcast</a:t>
            </a:r>
            <a:endParaRPr dirty="0"/>
          </a:p>
        </p:txBody>
      </p:sp>
      <p:sp>
        <p:nvSpPr>
          <p:cNvPr id="2194" name="Google Shape;2194;p46"/>
          <p:cNvSpPr txBox="1">
            <a:spLocks noGrp="1"/>
          </p:cNvSpPr>
          <p:nvPr>
            <p:ph type="subTitle" idx="14"/>
          </p:nvPr>
        </p:nvSpPr>
        <p:spPr>
          <a:xfrm>
            <a:off x="5995500" y="3738300"/>
            <a:ext cx="2428500" cy="3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Filming</a:t>
            </a:r>
            <a:endParaRPr dirty="0"/>
          </a:p>
        </p:txBody>
      </p:sp>
      <p:cxnSp>
        <p:nvCxnSpPr>
          <p:cNvPr id="2196" name="Google Shape;2196;p46"/>
          <p:cNvCxnSpPr/>
          <p:nvPr/>
        </p:nvCxnSpPr>
        <p:spPr>
          <a:xfrm>
            <a:off x="4302150" y="1983024"/>
            <a:ext cx="5397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97" name="Google Shape;2197;p46"/>
          <p:cNvCxnSpPr/>
          <p:nvPr/>
        </p:nvCxnSpPr>
        <p:spPr>
          <a:xfrm>
            <a:off x="1664400" y="1983024"/>
            <a:ext cx="5397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98" name="Google Shape;2198;p46"/>
          <p:cNvCxnSpPr/>
          <p:nvPr/>
        </p:nvCxnSpPr>
        <p:spPr>
          <a:xfrm>
            <a:off x="6939900" y="1983024"/>
            <a:ext cx="5397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99" name="Google Shape;2199;p46"/>
          <p:cNvCxnSpPr/>
          <p:nvPr/>
        </p:nvCxnSpPr>
        <p:spPr>
          <a:xfrm>
            <a:off x="4302150" y="3733800"/>
            <a:ext cx="5397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00" name="Google Shape;2200;p46"/>
          <p:cNvCxnSpPr/>
          <p:nvPr/>
        </p:nvCxnSpPr>
        <p:spPr>
          <a:xfrm>
            <a:off x="1664400" y="3733800"/>
            <a:ext cx="5397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01" name="Google Shape;2201;p46"/>
          <p:cNvCxnSpPr/>
          <p:nvPr/>
        </p:nvCxnSpPr>
        <p:spPr>
          <a:xfrm>
            <a:off x="6939900" y="3733800"/>
            <a:ext cx="5397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202" name="Google Shape;2202;p46"/>
          <p:cNvGrpSpPr/>
          <p:nvPr/>
        </p:nvGrpSpPr>
        <p:grpSpPr>
          <a:xfrm>
            <a:off x="1699205" y="1421647"/>
            <a:ext cx="470069" cy="468410"/>
            <a:chOff x="-13947000" y="3212800"/>
            <a:chExt cx="353675" cy="352400"/>
          </a:xfrm>
        </p:grpSpPr>
        <p:sp>
          <p:nvSpPr>
            <p:cNvPr id="2203" name="Google Shape;2203;p46"/>
            <p:cNvSpPr/>
            <p:nvPr/>
          </p:nvSpPr>
          <p:spPr>
            <a:xfrm>
              <a:off x="-13947000" y="3212800"/>
              <a:ext cx="229225" cy="268125"/>
            </a:xfrm>
            <a:custGeom>
              <a:avLst/>
              <a:gdLst/>
              <a:ahLst/>
              <a:cxnLst/>
              <a:rect l="l" t="t" r="r" b="b"/>
              <a:pathLst>
                <a:path w="9169" h="10725" extrusionOk="0">
                  <a:moveTo>
                    <a:pt x="2959" y="2501"/>
                  </a:moveTo>
                  <a:cubicBezTo>
                    <a:pt x="3099" y="2501"/>
                    <a:pt x="3225" y="2585"/>
                    <a:pt x="3309" y="2753"/>
                  </a:cubicBezTo>
                  <a:cubicBezTo>
                    <a:pt x="3435" y="2942"/>
                    <a:pt x="3309" y="3194"/>
                    <a:pt x="3120" y="3289"/>
                  </a:cubicBezTo>
                  <a:lnTo>
                    <a:pt x="1450" y="4140"/>
                  </a:lnTo>
                  <a:cubicBezTo>
                    <a:pt x="1404" y="4155"/>
                    <a:pt x="1354" y="4163"/>
                    <a:pt x="1304" y="4163"/>
                  </a:cubicBezTo>
                  <a:cubicBezTo>
                    <a:pt x="1148" y="4163"/>
                    <a:pt x="986" y="4086"/>
                    <a:pt x="914" y="3919"/>
                  </a:cubicBezTo>
                  <a:cubicBezTo>
                    <a:pt x="788" y="3730"/>
                    <a:pt x="914" y="3509"/>
                    <a:pt x="1103" y="3383"/>
                  </a:cubicBezTo>
                  <a:lnTo>
                    <a:pt x="2742" y="2564"/>
                  </a:lnTo>
                  <a:cubicBezTo>
                    <a:pt x="2815" y="2522"/>
                    <a:pt x="2889" y="2501"/>
                    <a:pt x="2959" y="2501"/>
                  </a:cubicBezTo>
                  <a:close/>
                  <a:moveTo>
                    <a:pt x="416" y="0"/>
                  </a:moveTo>
                  <a:cubicBezTo>
                    <a:pt x="338" y="0"/>
                    <a:pt x="259" y="23"/>
                    <a:pt x="190" y="75"/>
                  </a:cubicBezTo>
                  <a:cubicBezTo>
                    <a:pt x="64" y="138"/>
                    <a:pt x="1" y="264"/>
                    <a:pt x="1" y="422"/>
                  </a:cubicBezTo>
                  <a:lnTo>
                    <a:pt x="1" y="5337"/>
                  </a:lnTo>
                  <a:cubicBezTo>
                    <a:pt x="32" y="7952"/>
                    <a:pt x="1922" y="10220"/>
                    <a:pt x="4537" y="10724"/>
                  </a:cubicBezTo>
                  <a:lnTo>
                    <a:pt x="4569" y="10724"/>
                  </a:lnTo>
                  <a:cubicBezTo>
                    <a:pt x="4317" y="10062"/>
                    <a:pt x="4159" y="9369"/>
                    <a:pt x="4159" y="8613"/>
                  </a:cubicBezTo>
                  <a:lnTo>
                    <a:pt x="4159" y="7511"/>
                  </a:lnTo>
                  <a:cubicBezTo>
                    <a:pt x="3813" y="7574"/>
                    <a:pt x="3498" y="7763"/>
                    <a:pt x="3214" y="8015"/>
                  </a:cubicBezTo>
                  <a:cubicBezTo>
                    <a:pt x="3135" y="8093"/>
                    <a:pt x="3033" y="8133"/>
                    <a:pt x="2931" y="8133"/>
                  </a:cubicBezTo>
                  <a:cubicBezTo>
                    <a:pt x="2828" y="8133"/>
                    <a:pt x="2726" y="8093"/>
                    <a:pt x="2647" y="8015"/>
                  </a:cubicBezTo>
                  <a:cubicBezTo>
                    <a:pt x="2490" y="7857"/>
                    <a:pt x="2490" y="7574"/>
                    <a:pt x="2647" y="7448"/>
                  </a:cubicBezTo>
                  <a:cubicBezTo>
                    <a:pt x="3057" y="7006"/>
                    <a:pt x="3592" y="6754"/>
                    <a:pt x="4159" y="6691"/>
                  </a:cubicBezTo>
                  <a:lnTo>
                    <a:pt x="4159" y="3761"/>
                  </a:lnTo>
                  <a:cubicBezTo>
                    <a:pt x="4159" y="3068"/>
                    <a:pt x="4726" y="2564"/>
                    <a:pt x="5420" y="2564"/>
                  </a:cubicBezTo>
                  <a:cubicBezTo>
                    <a:pt x="5577" y="2564"/>
                    <a:pt x="5735" y="2596"/>
                    <a:pt x="5892" y="2627"/>
                  </a:cubicBezTo>
                  <a:cubicBezTo>
                    <a:pt x="6932" y="3068"/>
                    <a:pt x="8066" y="3257"/>
                    <a:pt x="9169" y="3289"/>
                  </a:cubicBezTo>
                  <a:lnTo>
                    <a:pt x="9169" y="422"/>
                  </a:lnTo>
                  <a:cubicBezTo>
                    <a:pt x="9169" y="296"/>
                    <a:pt x="9106" y="138"/>
                    <a:pt x="8980" y="75"/>
                  </a:cubicBezTo>
                  <a:cubicBezTo>
                    <a:pt x="8910" y="23"/>
                    <a:pt x="8831" y="0"/>
                    <a:pt x="8753" y="0"/>
                  </a:cubicBezTo>
                  <a:cubicBezTo>
                    <a:pt x="8690" y="0"/>
                    <a:pt x="8627" y="16"/>
                    <a:pt x="8570" y="44"/>
                  </a:cubicBezTo>
                  <a:cubicBezTo>
                    <a:pt x="7294" y="548"/>
                    <a:pt x="5939" y="800"/>
                    <a:pt x="4585" y="800"/>
                  </a:cubicBezTo>
                  <a:cubicBezTo>
                    <a:pt x="3230" y="800"/>
                    <a:pt x="1875" y="548"/>
                    <a:pt x="599" y="44"/>
                  </a:cubicBezTo>
                  <a:cubicBezTo>
                    <a:pt x="543" y="16"/>
                    <a:pt x="480" y="0"/>
                    <a:pt x="4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2204;p46"/>
            <p:cNvSpPr/>
            <p:nvPr/>
          </p:nvSpPr>
          <p:spPr>
            <a:xfrm>
              <a:off x="-13821775" y="3295600"/>
              <a:ext cx="228450" cy="269600"/>
            </a:xfrm>
            <a:custGeom>
              <a:avLst/>
              <a:gdLst/>
              <a:ahLst/>
              <a:cxnLst/>
              <a:rect l="l" t="t" r="r" b="b"/>
              <a:pathLst>
                <a:path w="9138" h="10784" extrusionOk="0">
                  <a:moveTo>
                    <a:pt x="2108" y="3311"/>
                  </a:moveTo>
                  <a:cubicBezTo>
                    <a:pt x="2163" y="3311"/>
                    <a:pt x="2219" y="3323"/>
                    <a:pt x="2269" y="3348"/>
                  </a:cubicBezTo>
                  <a:lnTo>
                    <a:pt x="3939" y="4167"/>
                  </a:lnTo>
                  <a:cubicBezTo>
                    <a:pt x="4128" y="4293"/>
                    <a:pt x="4191" y="4514"/>
                    <a:pt x="4128" y="4703"/>
                  </a:cubicBezTo>
                  <a:cubicBezTo>
                    <a:pt x="4033" y="4870"/>
                    <a:pt x="3883" y="4946"/>
                    <a:pt x="3720" y="4946"/>
                  </a:cubicBezTo>
                  <a:cubicBezTo>
                    <a:pt x="3668" y="4946"/>
                    <a:pt x="3615" y="4938"/>
                    <a:pt x="3561" y="4923"/>
                  </a:cubicBezTo>
                  <a:lnTo>
                    <a:pt x="1923" y="4073"/>
                  </a:lnTo>
                  <a:cubicBezTo>
                    <a:pt x="1734" y="4010"/>
                    <a:pt x="1639" y="3726"/>
                    <a:pt x="1734" y="3537"/>
                  </a:cubicBezTo>
                  <a:cubicBezTo>
                    <a:pt x="1803" y="3399"/>
                    <a:pt x="1957" y="3311"/>
                    <a:pt x="2108" y="3311"/>
                  </a:cubicBezTo>
                  <a:close/>
                  <a:moveTo>
                    <a:pt x="7086" y="3316"/>
                  </a:moveTo>
                  <a:cubicBezTo>
                    <a:pt x="7226" y="3316"/>
                    <a:pt x="7352" y="3400"/>
                    <a:pt x="7436" y="3568"/>
                  </a:cubicBezTo>
                  <a:cubicBezTo>
                    <a:pt x="7562" y="3758"/>
                    <a:pt x="7436" y="4010"/>
                    <a:pt x="7247" y="4104"/>
                  </a:cubicBezTo>
                  <a:lnTo>
                    <a:pt x="5577" y="4955"/>
                  </a:lnTo>
                  <a:cubicBezTo>
                    <a:pt x="5528" y="4979"/>
                    <a:pt x="5472" y="4991"/>
                    <a:pt x="5415" y="4991"/>
                  </a:cubicBezTo>
                  <a:cubicBezTo>
                    <a:pt x="5255" y="4991"/>
                    <a:pt x="5088" y="4897"/>
                    <a:pt x="5042" y="4734"/>
                  </a:cubicBezTo>
                  <a:cubicBezTo>
                    <a:pt x="4947" y="4514"/>
                    <a:pt x="5042" y="4262"/>
                    <a:pt x="5231" y="4199"/>
                  </a:cubicBezTo>
                  <a:lnTo>
                    <a:pt x="6869" y="3379"/>
                  </a:lnTo>
                  <a:cubicBezTo>
                    <a:pt x="6943" y="3337"/>
                    <a:pt x="7016" y="3316"/>
                    <a:pt x="7086" y="3316"/>
                  </a:cubicBezTo>
                  <a:close/>
                  <a:moveTo>
                    <a:pt x="6223" y="6632"/>
                  </a:moveTo>
                  <a:cubicBezTo>
                    <a:pt x="6333" y="6632"/>
                    <a:pt x="6444" y="6672"/>
                    <a:pt x="6522" y="6750"/>
                  </a:cubicBezTo>
                  <a:cubicBezTo>
                    <a:pt x="6680" y="6908"/>
                    <a:pt x="6680" y="7192"/>
                    <a:pt x="6522" y="7349"/>
                  </a:cubicBezTo>
                  <a:cubicBezTo>
                    <a:pt x="5987" y="7885"/>
                    <a:pt x="5262" y="8137"/>
                    <a:pt x="4601" y="8137"/>
                  </a:cubicBezTo>
                  <a:cubicBezTo>
                    <a:pt x="3939" y="8137"/>
                    <a:pt x="3183" y="7853"/>
                    <a:pt x="2679" y="7349"/>
                  </a:cubicBezTo>
                  <a:cubicBezTo>
                    <a:pt x="2521" y="7192"/>
                    <a:pt x="2521" y="6908"/>
                    <a:pt x="2679" y="6750"/>
                  </a:cubicBezTo>
                  <a:cubicBezTo>
                    <a:pt x="2758" y="6672"/>
                    <a:pt x="2860" y="6632"/>
                    <a:pt x="2962" y="6632"/>
                  </a:cubicBezTo>
                  <a:cubicBezTo>
                    <a:pt x="3065" y="6632"/>
                    <a:pt x="3167" y="6672"/>
                    <a:pt x="3246" y="6750"/>
                  </a:cubicBezTo>
                  <a:cubicBezTo>
                    <a:pt x="3608" y="7129"/>
                    <a:pt x="4097" y="7318"/>
                    <a:pt x="4585" y="7318"/>
                  </a:cubicBezTo>
                  <a:cubicBezTo>
                    <a:pt x="5073" y="7318"/>
                    <a:pt x="5562" y="7129"/>
                    <a:pt x="5924" y="6750"/>
                  </a:cubicBezTo>
                  <a:cubicBezTo>
                    <a:pt x="6003" y="6672"/>
                    <a:pt x="6113" y="6632"/>
                    <a:pt x="6223" y="6632"/>
                  </a:cubicBezTo>
                  <a:close/>
                  <a:moveTo>
                    <a:pt x="8737" y="0"/>
                  </a:moveTo>
                  <a:cubicBezTo>
                    <a:pt x="8681" y="0"/>
                    <a:pt x="8624" y="13"/>
                    <a:pt x="8570" y="40"/>
                  </a:cubicBezTo>
                  <a:cubicBezTo>
                    <a:pt x="7294" y="544"/>
                    <a:pt x="5932" y="796"/>
                    <a:pt x="4565" y="796"/>
                  </a:cubicBezTo>
                  <a:cubicBezTo>
                    <a:pt x="3199" y="796"/>
                    <a:pt x="1828" y="544"/>
                    <a:pt x="537" y="40"/>
                  </a:cubicBezTo>
                  <a:cubicBezTo>
                    <a:pt x="494" y="22"/>
                    <a:pt x="447" y="13"/>
                    <a:pt x="400" y="13"/>
                  </a:cubicBezTo>
                  <a:cubicBezTo>
                    <a:pt x="205" y="13"/>
                    <a:pt x="1" y="164"/>
                    <a:pt x="1" y="418"/>
                  </a:cubicBezTo>
                  <a:lnTo>
                    <a:pt x="1" y="5301"/>
                  </a:lnTo>
                  <a:cubicBezTo>
                    <a:pt x="1" y="7948"/>
                    <a:pt x="1891" y="10279"/>
                    <a:pt x="4475" y="10783"/>
                  </a:cubicBezTo>
                  <a:lnTo>
                    <a:pt x="4632" y="10783"/>
                  </a:lnTo>
                  <a:cubicBezTo>
                    <a:pt x="7247" y="10247"/>
                    <a:pt x="9137" y="7948"/>
                    <a:pt x="9137" y="5301"/>
                  </a:cubicBezTo>
                  <a:lnTo>
                    <a:pt x="9137" y="418"/>
                  </a:lnTo>
                  <a:cubicBezTo>
                    <a:pt x="9137" y="170"/>
                    <a:pt x="8943" y="0"/>
                    <a:pt x="87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05" name="Google Shape;2205;p46"/>
          <p:cNvSpPr/>
          <p:nvPr/>
        </p:nvSpPr>
        <p:spPr>
          <a:xfrm>
            <a:off x="4393473" y="3177625"/>
            <a:ext cx="358060" cy="466948"/>
          </a:xfrm>
          <a:custGeom>
            <a:avLst/>
            <a:gdLst/>
            <a:ahLst/>
            <a:cxnLst/>
            <a:rect l="l" t="t" r="r" b="b"/>
            <a:pathLst>
              <a:path w="10776" h="14052" extrusionOk="0">
                <a:moveTo>
                  <a:pt x="5388" y="0"/>
                </a:moveTo>
                <a:cubicBezTo>
                  <a:pt x="3939" y="0"/>
                  <a:pt x="2741" y="1071"/>
                  <a:pt x="2552" y="2489"/>
                </a:cubicBezTo>
                <a:lnTo>
                  <a:pt x="4569" y="2489"/>
                </a:lnTo>
                <a:cubicBezTo>
                  <a:pt x="4789" y="2489"/>
                  <a:pt x="5010" y="2678"/>
                  <a:pt x="5010" y="2867"/>
                </a:cubicBezTo>
                <a:cubicBezTo>
                  <a:pt x="5010" y="3056"/>
                  <a:pt x="4789" y="3277"/>
                  <a:pt x="4569" y="3277"/>
                </a:cubicBezTo>
                <a:lnTo>
                  <a:pt x="2489" y="3277"/>
                </a:lnTo>
                <a:lnTo>
                  <a:pt x="2489" y="4096"/>
                </a:lnTo>
                <a:lnTo>
                  <a:pt x="4569" y="4096"/>
                </a:lnTo>
                <a:cubicBezTo>
                  <a:pt x="4789" y="4096"/>
                  <a:pt x="5010" y="4285"/>
                  <a:pt x="5010" y="4537"/>
                </a:cubicBezTo>
                <a:cubicBezTo>
                  <a:pt x="5010" y="4757"/>
                  <a:pt x="4789" y="4915"/>
                  <a:pt x="4569" y="4915"/>
                </a:cubicBezTo>
                <a:lnTo>
                  <a:pt x="2489" y="4915"/>
                </a:lnTo>
                <a:lnTo>
                  <a:pt x="2489" y="5734"/>
                </a:lnTo>
                <a:lnTo>
                  <a:pt x="4569" y="5734"/>
                </a:lnTo>
                <a:cubicBezTo>
                  <a:pt x="4789" y="5734"/>
                  <a:pt x="5010" y="5955"/>
                  <a:pt x="5010" y="6144"/>
                </a:cubicBezTo>
                <a:cubicBezTo>
                  <a:pt x="5010" y="6396"/>
                  <a:pt x="4789" y="6585"/>
                  <a:pt x="4569" y="6585"/>
                </a:cubicBezTo>
                <a:lnTo>
                  <a:pt x="2552" y="6585"/>
                </a:lnTo>
                <a:cubicBezTo>
                  <a:pt x="2741" y="7845"/>
                  <a:pt x="3750" y="8822"/>
                  <a:pt x="5010" y="9011"/>
                </a:cubicBezTo>
                <a:lnTo>
                  <a:pt x="5010" y="9861"/>
                </a:lnTo>
                <a:cubicBezTo>
                  <a:pt x="2804" y="9641"/>
                  <a:pt x="1072" y="7876"/>
                  <a:pt x="851" y="5671"/>
                </a:cubicBezTo>
                <a:lnTo>
                  <a:pt x="851" y="5671"/>
                </a:lnTo>
                <a:cubicBezTo>
                  <a:pt x="977" y="5703"/>
                  <a:pt x="1135" y="5734"/>
                  <a:pt x="1261" y="5734"/>
                </a:cubicBezTo>
                <a:cubicBezTo>
                  <a:pt x="1418" y="5734"/>
                  <a:pt x="1544" y="5703"/>
                  <a:pt x="1702" y="5671"/>
                </a:cubicBezTo>
                <a:lnTo>
                  <a:pt x="1702" y="3340"/>
                </a:lnTo>
                <a:cubicBezTo>
                  <a:pt x="1576" y="3308"/>
                  <a:pt x="1418" y="3277"/>
                  <a:pt x="1261" y="3277"/>
                </a:cubicBezTo>
                <a:cubicBezTo>
                  <a:pt x="599" y="3277"/>
                  <a:pt x="0" y="3812"/>
                  <a:pt x="0" y="4537"/>
                </a:cubicBezTo>
                <a:lnTo>
                  <a:pt x="0" y="5356"/>
                </a:lnTo>
                <a:cubicBezTo>
                  <a:pt x="0" y="8191"/>
                  <a:pt x="2206" y="10523"/>
                  <a:pt x="4947" y="10712"/>
                </a:cubicBezTo>
                <a:lnTo>
                  <a:pt x="4947" y="11657"/>
                </a:lnTo>
                <a:cubicBezTo>
                  <a:pt x="4002" y="11846"/>
                  <a:pt x="3308" y="12697"/>
                  <a:pt x="3308" y="13673"/>
                </a:cubicBezTo>
                <a:cubicBezTo>
                  <a:pt x="3308" y="13894"/>
                  <a:pt x="3497" y="14051"/>
                  <a:pt x="3750" y="14051"/>
                </a:cubicBezTo>
                <a:lnTo>
                  <a:pt x="7058" y="14051"/>
                </a:lnTo>
                <a:cubicBezTo>
                  <a:pt x="7278" y="14051"/>
                  <a:pt x="7436" y="13862"/>
                  <a:pt x="7436" y="13673"/>
                </a:cubicBezTo>
                <a:cubicBezTo>
                  <a:pt x="7436" y="12697"/>
                  <a:pt x="6743" y="11815"/>
                  <a:pt x="5797" y="11657"/>
                </a:cubicBezTo>
                <a:lnTo>
                  <a:pt x="5797" y="10712"/>
                </a:lnTo>
                <a:cubicBezTo>
                  <a:pt x="8570" y="10523"/>
                  <a:pt x="10775" y="8191"/>
                  <a:pt x="10775" y="5356"/>
                </a:cubicBezTo>
                <a:lnTo>
                  <a:pt x="10775" y="4537"/>
                </a:lnTo>
                <a:cubicBezTo>
                  <a:pt x="10775" y="3875"/>
                  <a:pt x="10240" y="3277"/>
                  <a:pt x="9515" y="3277"/>
                </a:cubicBezTo>
                <a:cubicBezTo>
                  <a:pt x="9357" y="3277"/>
                  <a:pt x="9263" y="3308"/>
                  <a:pt x="9137" y="3340"/>
                </a:cubicBezTo>
                <a:lnTo>
                  <a:pt x="9137" y="5671"/>
                </a:lnTo>
                <a:cubicBezTo>
                  <a:pt x="9263" y="5703"/>
                  <a:pt x="9420" y="5734"/>
                  <a:pt x="9515" y="5734"/>
                </a:cubicBezTo>
                <a:cubicBezTo>
                  <a:pt x="9672" y="5734"/>
                  <a:pt x="9798" y="5703"/>
                  <a:pt x="9925" y="5671"/>
                </a:cubicBezTo>
                <a:lnTo>
                  <a:pt x="9925" y="5671"/>
                </a:lnTo>
                <a:cubicBezTo>
                  <a:pt x="9767" y="7876"/>
                  <a:pt x="8003" y="9641"/>
                  <a:pt x="5797" y="9861"/>
                </a:cubicBezTo>
                <a:lnTo>
                  <a:pt x="5797" y="9011"/>
                </a:lnTo>
                <a:cubicBezTo>
                  <a:pt x="7058" y="8822"/>
                  <a:pt x="8034" y="7845"/>
                  <a:pt x="8223" y="6585"/>
                </a:cubicBezTo>
                <a:lnTo>
                  <a:pt x="6207" y="6585"/>
                </a:lnTo>
                <a:cubicBezTo>
                  <a:pt x="5986" y="6585"/>
                  <a:pt x="5829" y="6396"/>
                  <a:pt x="5829" y="6144"/>
                </a:cubicBezTo>
                <a:cubicBezTo>
                  <a:pt x="5829" y="5892"/>
                  <a:pt x="6018" y="5734"/>
                  <a:pt x="6207" y="5734"/>
                </a:cubicBezTo>
                <a:lnTo>
                  <a:pt x="8318" y="5734"/>
                </a:lnTo>
                <a:lnTo>
                  <a:pt x="8318" y="4915"/>
                </a:lnTo>
                <a:lnTo>
                  <a:pt x="6207" y="4915"/>
                </a:lnTo>
                <a:cubicBezTo>
                  <a:pt x="5986" y="4915"/>
                  <a:pt x="5829" y="4726"/>
                  <a:pt x="5829" y="4537"/>
                </a:cubicBezTo>
                <a:cubicBezTo>
                  <a:pt x="5829" y="4285"/>
                  <a:pt x="6018" y="4096"/>
                  <a:pt x="6207" y="4096"/>
                </a:cubicBezTo>
                <a:lnTo>
                  <a:pt x="8318" y="4096"/>
                </a:lnTo>
                <a:lnTo>
                  <a:pt x="8318" y="3277"/>
                </a:lnTo>
                <a:lnTo>
                  <a:pt x="6207" y="3277"/>
                </a:lnTo>
                <a:cubicBezTo>
                  <a:pt x="5986" y="3277"/>
                  <a:pt x="5829" y="3056"/>
                  <a:pt x="5829" y="2867"/>
                </a:cubicBezTo>
                <a:cubicBezTo>
                  <a:pt x="5829" y="2678"/>
                  <a:pt x="6018" y="2489"/>
                  <a:pt x="6207" y="2489"/>
                </a:cubicBezTo>
                <a:lnTo>
                  <a:pt x="8223" y="2489"/>
                </a:lnTo>
                <a:cubicBezTo>
                  <a:pt x="8034" y="1071"/>
                  <a:pt x="6806" y="0"/>
                  <a:pt x="53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06" name="Google Shape;2206;p46"/>
          <p:cNvGrpSpPr/>
          <p:nvPr/>
        </p:nvGrpSpPr>
        <p:grpSpPr>
          <a:xfrm>
            <a:off x="4336927" y="1420800"/>
            <a:ext cx="470069" cy="470105"/>
            <a:chOff x="-13512225" y="3211525"/>
            <a:chExt cx="353675" cy="353675"/>
          </a:xfrm>
        </p:grpSpPr>
        <p:sp>
          <p:nvSpPr>
            <p:cNvPr id="2207" name="Google Shape;2207;p46"/>
            <p:cNvSpPr/>
            <p:nvPr/>
          </p:nvSpPr>
          <p:spPr>
            <a:xfrm>
              <a:off x="-13283825" y="3482475"/>
              <a:ext cx="125275" cy="82725"/>
            </a:xfrm>
            <a:custGeom>
              <a:avLst/>
              <a:gdLst/>
              <a:ahLst/>
              <a:cxnLst/>
              <a:rect l="l" t="t" r="r" b="b"/>
              <a:pathLst>
                <a:path w="5011" h="3309" extrusionOk="0">
                  <a:moveTo>
                    <a:pt x="1671" y="0"/>
                  </a:moveTo>
                  <a:cubicBezTo>
                    <a:pt x="757" y="0"/>
                    <a:pt x="1" y="725"/>
                    <a:pt x="1" y="1638"/>
                  </a:cubicBezTo>
                  <a:cubicBezTo>
                    <a:pt x="1" y="2552"/>
                    <a:pt x="757" y="3308"/>
                    <a:pt x="1671" y="3308"/>
                  </a:cubicBezTo>
                  <a:cubicBezTo>
                    <a:pt x="2269" y="3308"/>
                    <a:pt x="2584" y="3056"/>
                    <a:pt x="4790" y="1985"/>
                  </a:cubicBezTo>
                  <a:cubicBezTo>
                    <a:pt x="4884" y="1953"/>
                    <a:pt x="5010" y="1796"/>
                    <a:pt x="5010" y="1638"/>
                  </a:cubicBezTo>
                  <a:cubicBezTo>
                    <a:pt x="5010" y="1481"/>
                    <a:pt x="4947" y="1323"/>
                    <a:pt x="4790" y="1292"/>
                  </a:cubicBezTo>
                  <a:cubicBezTo>
                    <a:pt x="2584" y="221"/>
                    <a:pt x="2269" y="0"/>
                    <a:pt x="167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Google Shape;2208;p46"/>
            <p:cNvSpPr/>
            <p:nvPr/>
          </p:nvSpPr>
          <p:spPr>
            <a:xfrm>
              <a:off x="-13512225" y="3211525"/>
              <a:ext cx="353675" cy="249700"/>
            </a:xfrm>
            <a:custGeom>
              <a:avLst/>
              <a:gdLst/>
              <a:ahLst/>
              <a:cxnLst/>
              <a:rect l="l" t="t" r="r" b="b"/>
              <a:pathLst>
                <a:path w="14147" h="9988" extrusionOk="0">
                  <a:moveTo>
                    <a:pt x="6679" y="1702"/>
                  </a:moveTo>
                  <a:cubicBezTo>
                    <a:pt x="7152" y="1702"/>
                    <a:pt x="7499" y="2048"/>
                    <a:pt x="7499" y="2521"/>
                  </a:cubicBezTo>
                  <a:cubicBezTo>
                    <a:pt x="7499" y="2993"/>
                    <a:pt x="7152" y="3340"/>
                    <a:pt x="6679" y="3340"/>
                  </a:cubicBezTo>
                  <a:cubicBezTo>
                    <a:pt x="6207" y="3340"/>
                    <a:pt x="5829" y="2993"/>
                    <a:pt x="5829" y="2521"/>
                  </a:cubicBezTo>
                  <a:cubicBezTo>
                    <a:pt x="5829" y="2048"/>
                    <a:pt x="6207" y="1702"/>
                    <a:pt x="6679" y="1702"/>
                  </a:cubicBezTo>
                  <a:close/>
                  <a:moveTo>
                    <a:pt x="4191" y="2143"/>
                  </a:moveTo>
                  <a:cubicBezTo>
                    <a:pt x="4663" y="2143"/>
                    <a:pt x="5010" y="2489"/>
                    <a:pt x="5010" y="2962"/>
                  </a:cubicBezTo>
                  <a:cubicBezTo>
                    <a:pt x="5010" y="3434"/>
                    <a:pt x="4663" y="3781"/>
                    <a:pt x="4191" y="3781"/>
                  </a:cubicBezTo>
                  <a:cubicBezTo>
                    <a:pt x="3718" y="3781"/>
                    <a:pt x="3371" y="3434"/>
                    <a:pt x="3371" y="2962"/>
                  </a:cubicBezTo>
                  <a:cubicBezTo>
                    <a:pt x="3371" y="2489"/>
                    <a:pt x="3718" y="2143"/>
                    <a:pt x="4191" y="2143"/>
                  </a:cubicBezTo>
                  <a:close/>
                  <a:moveTo>
                    <a:pt x="2521" y="4191"/>
                  </a:moveTo>
                  <a:cubicBezTo>
                    <a:pt x="2993" y="4191"/>
                    <a:pt x="3371" y="4537"/>
                    <a:pt x="3371" y="5010"/>
                  </a:cubicBezTo>
                  <a:cubicBezTo>
                    <a:pt x="3371" y="5482"/>
                    <a:pt x="2993" y="5829"/>
                    <a:pt x="2521" y="5829"/>
                  </a:cubicBezTo>
                  <a:cubicBezTo>
                    <a:pt x="2048" y="5829"/>
                    <a:pt x="1702" y="5482"/>
                    <a:pt x="1702" y="5010"/>
                  </a:cubicBezTo>
                  <a:cubicBezTo>
                    <a:pt x="1702" y="4537"/>
                    <a:pt x="2048" y="4191"/>
                    <a:pt x="2521" y="4191"/>
                  </a:cubicBezTo>
                  <a:close/>
                  <a:moveTo>
                    <a:pt x="10397" y="3340"/>
                  </a:moveTo>
                  <a:cubicBezTo>
                    <a:pt x="11563" y="3340"/>
                    <a:pt x="12508" y="4096"/>
                    <a:pt x="12508" y="5010"/>
                  </a:cubicBezTo>
                  <a:cubicBezTo>
                    <a:pt x="12508" y="5923"/>
                    <a:pt x="11563" y="6648"/>
                    <a:pt x="10397" y="6648"/>
                  </a:cubicBezTo>
                  <a:cubicBezTo>
                    <a:pt x="9263" y="6648"/>
                    <a:pt x="8318" y="5892"/>
                    <a:pt x="8318" y="5010"/>
                  </a:cubicBezTo>
                  <a:cubicBezTo>
                    <a:pt x="8318" y="4096"/>
                    <a:pt x="9263" y="3340"/>
                    <a:pt x="10397" y="3340"/>
                  </a:cubicBezTo>
                  <a:close/>
                  <a:moveTo>
                    <a:pt x="4191" y="6270"/>
                  </a:moveTo>
                  <a:cubicBezTo>
                    <a:pt x="4663" y="6270"/>
                    <a:pt x="5010" y="6616"/>
                    <a:pt x="5010" y="7089"/>
                  </a:cubicBezTo>
                  <a:cubicBezTo>
                    <a:pt x="5010" y="7562"/>
                    <a:pt x="4663" y="7908"/>
                    <a:pt x="4191" y="7908"/>
                  </a:cubicBezTo>
                  <a:cubicBezTo>
                    <a:pt x="3718" y="7908"/>
                    <a:pt x="3371" y="7562"/>
                    <a:pt x="3371" y="7089"/>
                  </a:cubicBezTo>
                  <a:cubicBezTo>
                    <a:pt x="3371" y="6616"/>
                    <a:pt x="3718" y="6270"/>
                    <a:pt x="4191" y="6270"/>
                  </a:cubicBezTo>
                  <a:close/>
                  <a:moveTo>
                    <a:pt x="6679" y="6648"/>
                  </a:moveTo>
                  <a:cubicBezTo>
                    <a:pt x="7152" y="6648"/>
                    <a:pt x="7499" y="6994"/>
                    <a:pt x="7499" y="7499"/>
                  </a:cubicBezTo>
                  <a:cubicBezTo>
                    <a:pt x="7499" y="7971"/>
                    <a:pt x="7152" y="8318"/>
                    <a:pt x="6679" y="8318"/>
                  </a:cubicBezTo>
                  <a:cubicBezTo>
                    <a:pt x="6207" y="8318"/>
                    <a:pt x="5829" y="7971"/>
                    <a:pt x="5829" y="7499"/>
                  </a:cubicBezTo>
                  <a:cubicBezTo>
                    <a:pt x="5829" y="7057"/>
                    <a:pt x="6207" y="6648"/>
                    <a:pt x="6679" y="6648"/>
                  </a:cubicBezTo>
                  <a:close/>
                  <a:moveTo>
                    <a:pt x="7089" y="0"/>
                  </a:moveTo>
                  <a:cubicBezTo>
                    <a:pt x="3245" y="0"/>
                    <a:pt x="63" y="2237"/>
                    <a:pt x="63" y="5010"/>
                  </a:cubicBezTo>
                  <a:cubicBezTo>
                    <a:pt x="0" y="7751"/>
                    <a:pt x="3214" y="9987"/>
                    <a:pt x="7089" y="9987"/>
                  </a:cubicBezTo>
                  <a:cubicBezTo>
                    <a:pt x="10964" y="9987"/>
                    <a:pt x="14146" y="7751"/>
                    <a:pt x="14146" y="5010"/>
                  </a:cubicBezTo>
                  <a:cubicBezTo>
                    <a:pt x="14146" y="2300"/>
                    <a:pt x="10964" y="0"/>
                    <a:pt x="70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Google Shape;2209;p46"/>
            <p:cNvSpPr/>
            <p:nvPr/>
          </p:nvSpPr>
          <p:spPr>
            <a:xfrm>
              <a:off x="-13512225" y="3483250"/>
              <a:ext cx="100050" cy="81150"/>
            </a:xfrm>
            <a:custGeom>
              <a:avLst/>
              <a:gdLst/>
              <a:ahLst/>
              <a:cxnLst/>
              <a:rect l="l" t="t" r="r" b="b"/>
              <a:pathLst>
                <a:path w="4002" h="3246" extrusionOk="0">
                  <a:moveTo>
                    <a:pt x="4002" y="1"/>
                  </a:moveTo>
                  <a:cubicBezTo>
                    <a:pt x="2206" y="127"/>
                    <a:pt x="63" y="536"/>
                    <a:pt x="63" y="1607"/>
                  </a:cubicBezTo>
                  <a:cubicBezTo>
                    <a:pt x="0" y="2710"/>
                    <a:pt x="2174" y="3120"/>
                    <a:pt x="4002" y="3246"/>
                  </a:cubicBezTo>
                  <a:cubicBezTo>
                    <a:pt x="3592" y="2805"/>
                    <a:pt x="3371" y="2206"/>
                    <a:pt x="3371" y="1607"/>
                  </a:cubicBezTo>
                  <a:cubicBezTo>
                    <a:pt x="3371" y="1040"/>
                    <a:pt x="3592" y="442"/>
                    <a:pt x="40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Google Shape;2210;p46"/>
            <p:cNvSpPr/>
            <p:nvPr/>
          </p:nvSpPr>
          <p:spPr>
            <a:xfrm>
              <a:off x="-13407475" y="3483250"/>
              <a:ext cx="36250" cy="81150"/>
            </a:xfrm>
            <a:custGeom>
              <a:avLst/>
              <a:gdLst/>
              <a:ahLst/>
              <a:cxnLst/>
              <a:rect l="l" t="t" r="r" b="b"/>
              <a:pathLst>
                <a:path w="1450" h="3246" extrusionOk="0">
                  <a:moveTo>
                    <a:pt x="1418" y="1"/>
                  </a:moveTo>
                  <a:lnTo>
                    <a:pt x="1418" y="1"/>
                  </a:lnTo>
                  <a:cubicBezTo>
                    <a:pt x="1103" y="32"/>
                    <a:pt x="788" y="190"/>
                    <a:pt x="505" y="442"/>
                  </a:cubicBezTo>
                  <a:cubicBezTo>
                    <a:pt x="190" y="757"/>
                    <a:pt x="1" y="1166"/>
                    <a:pt x="1" y="1607"/>
                  </a:cubicBezTo>
                  <a:cubicBezTo>
                    <a:pt x="1" y="2048"/>
                    <a:pt x="158" y="2489"/>
                    <a:pt x="505" y="2805"/>
                  </a:cubicBezTo>
                  <a:cubicBezTo>
                    <a:pt x="788" y="3025"/>
                    <a:pt x="1103" y="3183"/>
                    <a:pt x="1450" y="3246"/>
                  </a:cubicBezTo>
                  <a:cubicBezTo>
                    <a:pt x="1072" y="2805"/>
                    <a:pt x="820" y="2206"/>
                    <a:pt x="820" y="1607"/>
                  </a:cubicBezTo>
                  <a:cubicBezTo>
                    <a:pt x="820" y="977"/>
                    <a:pt x="1072" y="442"/>
                    <a:pt x="14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Google Shape;2211;p46"/>
            <p:cNvSpPr/>
            <p:nvPr/>
          </p:nvSpPr>
          <p:spPr>
            <a:xfrm>
              <a:off x="-13366525" y="3485625"/>
              <a:ext cx="70125" cy="76425"/>
            </a:xfrm>
            <a:custGeom>
              <a:avLst/>
              <a:gdLst/>
              <a:ahLst/>
              <a:cxnLst/>
              <a:rect l="l" t="t" r="r" b="b"/>
              <a:pathLst>
                <a:path w="2805" h="3057" extrusionOk="0">
                  <a:moveTo>
                    <a:pt x="1072" y="0"/>
                  </a:moveTo>
                  <a:cubicBezTo>
                    <a:pt x="442" y="221"/>
                    <a:pt x="1" y="819"/>
                    <a:pt x="1" y="1512"/>
                  </a:cubicBezTo>
                  <a:cubicBezTo>
                    <a:pt x="1" y="2237"/>
                    <a:pt x="442" y="2836"/>
                    <a:pt x="1072" y="3056"/>
                  </a:cubicBezTo>
                  <a:cubicBezTo>
                    <a:pt x="1702" y="2962"/>
                    <a:pt x="2301" y="2867"/>
                    <a:pt x="2805" y="2710"/>
                  </a:cubicBezTo>
                  <a:cubicBezTo>
                    <a:pt x="2616" y="2363"/>
                    <a:pt x="2490" y="1953"/>
                    <a:pt x="2490" y="1512"/>
                  </a:cubicBezTo>
                  <a:cubicBezTo>
                    <a:pt x="2490" y="1071"/>
                    <a:pt x="2616" y="693"/>
                    <a:pt x="2805" y="347"/>
                  </a:cubicBezTo>
                  <a:cubicBezTo>
                    <a:pt x="2301" y="189"/>
                    <a:pt x="1702" y="63"/>
                    <a:pt x="10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12" name="Google Shape;2212;p46"/>
          <p:cNvGrpSpPr/>
          <p:nvPr/>
        </p:nvGrpSpPr>
        <p:grpSpPr>
          <a:xfrm>
            <a:off x="1699225" y="3176915"/>
            <a:ext cx="470069" cy="468011"/>
            <a:chOff x="-13512225" y="3647075"/>
            <a:chExt cx="353675" cy="352100"/>
          </a:xfrm>
        </p:grpSpPr>
        <p:sp>
          <p:nvSpPr>
            <p:cNvPr id="2213" name="Google Shape;2213;p46"/>
            <p:cNvSpPr/>
            <p:nvPr/>
          </p:nvSpPr>
          <p:spPr>
            <a:xfrm>
              <a:off x="-13344475" y="3876275"/>
              <a:ext cx="19725" cy="19725"/>
            </a:xfrm>
            <a:custGeom>
              <a:avLst/>
              <a:gdLst/>
              <a:ahLst/>
              <a:cxnLst/>
              <a:rect l="l" t="t" r="r" b="b"/>
              <a:pathLst>
                <a:path w="789" h="789" extrusionOk="0">
                  <a:moveTo>
                    <a:pt x="411" y="0"/>
                  </a:moveTo>
                  <a:cubicBezTo>
                    <a:pt x="190" y="0"/>
                    <a:pt x="1" y="158"/>
                    <a:pt x="1" y="379"/>
                  </a:cubicBezTo>
                  <a:cubicBezTo>
                    <a:pt x="1" y="599"/>
                    <a:pt x="190" y="788"/>
                    <a:pt x="411" y="788"/>
                  </a:cubicBezTo>
                  <a:cubicBezTo>
                    <a:pt x="600" y="788"/>
                    <a:pt x="789" y="599"/>
                    <a:pt x="789" y="379"/>
                  </a:cubicBezTo>
                  <a:cubicBezTo>
                    <a:pt x="789" y="158"/>
                    <a:pt x="600" y="0"/>
                    <a:pt x="4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2214;p46"/>
            <p:cNvSpPr/>
            <p:nvPr/>
          </p:nvSpPr>
          <p:spPr>
            <a:xfrm>
              <a:off x="-13268850" y="3854225"/>
              <a:ext cx="110300" cy="62250"/>
            </a:xfrm>
            <a:custGeom>
              <a:avLst/>
              <a:gdLst/>
              <a:ahLst/>
              <a:cxnLst/>
              <a:rect l="l" t="t" r="r" b="b"/>
              <a:pathLst>
                <a:path w="4412" h="2490" extrusionOk="0">
                  <a:moveTo>
                    <a:pt x="0" y="0"/>
                  </a:moveTo>
                  <a:cubicBezTo>
                    <a:pt x="189" y="410"/>
                    <a:pt x="284" y="788"/>
                    <a:pt x="284" y="1229"/>
                  </a:cubicBezTo>
                  <a:cubicBezTo>
                    <a:pt x="284" y="1670"/>
                    <a:pt x="158" y="2111"/>
                    <a:pt x="0" y="2489"/>
                  </a:cubicBezTo>
                  <a:lnTo>
                    <a:pt x="4411" y="2489"/>
                  </a:lnTo>
                  <a:lnTo>
                    <a:pt x="441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Google Shape;2215;p46"/>
            <p:cNvSpPr/>
            <p:nvPr/>
          </p:nvSpPr>
          <p:spPr>
            <a:xfrm>
              <a:off x="-13512225" y="3936925"/>
              <a:ext cx="353675" cy="62250"/>
            </a:xfrm>
            <a:custGeom>
              <a:avLst/>
              <a:gdLst/>
              <a:ahLst/>
              <a:cxnLst/>
              <a:rect l="l" t="t" r="r" b="b"/>
              <a:pathLst>
                <a:path w="14147" h="2490" extrusionOk="0">
                  <a:moveTo>
                    <a:pt x="63" y="0"/>
                  </a:moveTo>
                  <a:lnTo>
                    <a:pt x="63" y="1261"/>
                  </a:lnTo>
                  <a:cubicBezTo>
                    <a:pt x="0" y="1954"/>
                    <a:pt x="568" y="2489"/>
                    <a:pt x="1261" y="2489"/>
                  </a:cubicBezTo>
                  <a:lnTo>
                    <a:pt x="12886" y="2489"/>
                  </a:lnTo>
                  <a:cubicBezTo>
                    <a:pt x="13548" y="2489"/>
                    <a:pt x="14146" y="1954"/>
                    <a:pt x="14146" y="1261"/>
                  </a:cubicBezTo>
                  <a:lnTo>
                    <a:pt x="14146" y="0"/>
                  </a:lnTo>
                  <a:lnTo>
                    <a:pt x="9137" y="0"/>
                  </a:lnTo>
                  <a:cubicBezTo>
                    <a:pt x="8633" y="536"/>
                    <a:pt x="7877" y="851"/>
                    <a:pt x="7089" y="851"/>
                  </a:cubicBezTo>
                  <a:cubicBezTo>
                    <a:pt x="6301" y="851"/>
                    <a:pt x="5608" y="536"/>
                    <a:pt x="51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Google Shape;2216;p46"/>
            <p:cNvSpPr/>
            <p:nvPr/>
          </p:nvSpPr>
          <p:spPr>
            <a:xfrm>
              <a:off x="-13387000" y="3833750"/>
              <a:ext cx="104775" cy="104775"/>
            </a:xfrm>
            <a:custGeom>
              <a:avLst/>
              <a:gdLst/>
              <a:ahLst/>
              <a:cxnLst/>
              <a:rect l="l" t="t" r="r" b="b"/>
              <a:pathLst>
                <a:path w="4191" h="4191" extrusionOk="0">
                  <a:moveTo>
                    <a:pt x="2080" y="819"/>
                  </a:moveTo>
                  <a:cubicBezTo>
                    <a:pt x="2773" y="819"/>
                    <a:pt x="3340" y="1386"/>
                    <a:pt x="3340" y="2048"/>
                  </a:cubicBezTo>
                  <a:cubicBezTo>
                    <a:pt x="3340" y="2710"/>
                    <a:pt x="2773" y="3308"/>
                    <a:pt x="2080" y="3308"/>
                  </a:cubicBezTo>
                  <a:cubicBezTo>
                    <a:pt x="1418" y="3308"/>
                    <a:pt x="820" y="2773"/>
                    <a:pt x="820" y="2048"/>
                  </a:cubicBezTo>
                  <a:cubicBezTo>
                    <a:pt x="820" y="1355"/>
                    <a:pt x="1387" y="819"/>
                    <a:pt x="2080" y="819"/>
                  </a:cubicBezTo>
                  <a:close/>
                  <a:moveTo>
                    <a:pt x="2080" y="0"/>
                  </a:moveTo>
                  <a:cubicBezTo>
                    <a:pt x="946" y="0"/>
                    <a:pt x="1" y="945"/>
                    <a:pt x="1" y="2080"/>
                  </a:cubicBezTo>
                  <a:cubicBezTo>
                    <a:pt x="1" y="3214"/>
                    <a:pt x="946" y="4190"/>
                    <a:pt x="2080" y="4190"/>
                  </a:cubicBezTo>
                  <a:cubicBezTo>
                    <a:pt x="3246" y="4190"/>
                    <a:pt x="4191" y="3245"/>
                    <a:pt x="4191" y="2080"/>
                  </a:cubicBezTo>
                  <a:cubicBezTo>
                    <a:pt x="4191" y="945"/>
                    <a:pt x="3183" y="0"/>
                    <a:pt x="20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Google Shape;2217;p46"/>
            <p:cNvSpPr/>
            <p:nvPr/>
          </p:nvSpPr>
          <p:spPr>
            <a:xfrm>
              <a:off x="-13512225" y="3855000"/>
              <a:ext cx="111875" cy="62250"/>
            </a:xfrm>
            <a:custGeom>
              <a:avLst/>
              <a:gdLst/>
              <a:ahLst/>
              <a:cxnLst/>
              <a:rect l="l" t="t" r="r" b="b"/>
              <a:pathLst>
                <a:path w="4475" h="2490" extrusionOk="0">
                  <a:moveTo>
                    <a:pt x="0" y="1"/>
                  </a:moveTo>
                  <a:lnTo>
                    <a:pt x="0" y="2490"/>
                  </a:lnTo>
                  <a:lnTo>
                    <a:pt x="4474" y="2490"/>
                  </a:lnTo>
                  <a:cubicBezTo>
                    <a:pt x="4317" y="2112"/>
                    <a:pt x="4191" y="1671"/>
                    <a:pt x="4191" y="1230"/>
                  </a:cubicBezTo>
                  <a:cubicBezTo>
                    <a:pt x="4191" y="788"/>
                    <a:pt x="4317" y="379"/>
                    <a:pt x="44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2218;p46"/>
            <p:cNvSpPr/>
            <p:nvPr/>
          </p:nvSpPr>
          <p:spPr>
            <a:xfrm>
              <a:off x="-13490175" y="3730575"/>
              <a:ext cx="62250" cy="40975"/>
            </a:xfrm>
            <a:custGeom>
              <a:avLst/>
              <a:gdLst/>
              <a:ahLst/>
              <a:cxnLst/>
              <a:rect l="l" t="t" r="r" b="b"/>
              <a:pathLst>
                <a:path w="2490" h="1639" extrusionOk="0">
                  <a:moveTo>
                    <a:pt x="1261" y="0"/>
                  </a:moveTo>
                  <a:cubicBezTo>
                    <a:pt x="536" y="0"/>
                    <a:pt x="1" y="536"/>
                    <a:pt x="1" y="1260"/>
                  </a:cubicBezTo>
                  <a:lnTo>
                    <a:pt x="1" y="1638"/>
                  </a:lnTo>
                  <a:lnTo>
                    <a:pt x="2489" y="1638"/>
                  </a:lnTo>
                  <a:lnTo>
                    <a:pt x="2489" y="1260"/>
                  </a:lnTo>
                  <a:cubicBezTo>
                    <a:pt x="2489" y="599"/>
                    <a:pt x="1922" y="0"/>
                    <a:pt x="12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Google Shape;2219;p46"/>
            <p:cNvSpPr/>
            <p:nvPr/>
          </p:nvSpPr>
          <p:spPr>
            <a:xfrm>
              <a:off x="-13241275" y="3730575"/>
              <a:ext cx="62225" cy="40975"/>
            </a:xfrm>
            <a:custGeom>
              <a:avLst/>
              <a:gdLst/>
              <a:ahLst/>
              <a:cxnLst/>
              <a:rect l="l" t="t" r="r" b="b"/>
              <a:pathLst>
                <a:path w="2489" h="1639" extrusionOk="0">
                  <a:moveTo>
                    <a:pt x="1260" y="0"/>
                  </a:moveTo>
                  <a:cubicBezTo>
                    <a:pt x="599" y="0"/>
                    <a:pt x="0" y="536"/>
                    <a:pt x="0" y="1260"/>
                  </a:cubicBezTo>
                  <a:lnTo>
                    <a:pt x="0" y="1638"/>
                  </a:lnTo>
                  <a:lnTo>
                    <a:pt x="2489" y="1638"/>
                  </a:lnTo>
                  <a:lnTo>
                    <a:pt x="2489" y="1260"/>
                  </a:lnTo>
                  <a:cubicBezTo>
                    <a:pt x="2489" y="599"/>
                    <a:pt x="1922" y="0"/>
                    <a:pt x="12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Google Shape;2220;p46"/>
            <p:cNvSpPr/>
            <p:nvPr/>
          </p:nvSpPr>
          <p:spPr>
            <a:xfrm>
              <a:off x="-13427950" y="3647075"/>
              <a:ext cx="186700" cy="63025"/>
            </a:xfrm>
            <a:custGeom>
              <a:avLst/>
              <a:gdLst/>
              <a:ahLst/>
              <a:cxnLst/>
              <a:rect l="l" t="t" r="r" b="b"/>
              <a:pathLst>
                <a:path w="7468" h="2521" extrusionOk="0">
                  <a:moveTo>
                    <a:pt x="820" y="1"/>
                  </a:moveTo>
                  <a:cubicBezTo>
                    <a:pt x="347" y="1"/>
                    <a:pt x="0" y="347"/>
                    <a:pt x="0" y="820"/>
                  </a:cubicBezTo>
                  <a:lnTo>
                    <a:pt x="0" y="1670"/>
                  </a:lnTo>
                  <a:cubicBezTo>
                    <a:pt x="0" y="2143"/>
                    <a:pt x="347" y="2521"/>
                    <a:pt x="820" y="2521"/>
                  </a:cubicBezTo>
                  <a:lnTo>
                    <a:pt x="6648" y="2521"/>
                  </a:lnTo>
                  <a:cubicBezTo>
                    <a:pt x="7089" y="2521"/>
                    <a:pt x="7467" y="2143"/>
                    <a:pt x="7467" y="1670"/>
                  </a:cubicBezTo>
                  <a:lnTo>
                    <a:pt x="7467" y="820"/>
                  </a:lnTo>
                  <a:cubicBezTo>
                    <a:pt x="7467" y="347"/>
                    <a:pt x="7121" y="1"/>
                    <a:pt x="66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Google Shape;2221;p46"/>
            <p:cNvSpPr/>
            <p:nvPr/>
          </p:nvSpPr>
          <p:spPr>
            <a:xfrm>
              <a:off x="-13512225" y="3773100"/>
              <a:ext cx="353675" cy="60675"/>
            </a:xfrm>
            <a:custGeom>
              <a:avLst/>
              <a:gdLst/>
              <a:ahLst/>
              <a:cxnLst/>
              <a:rect l="l" t="t" r="r" b="b"/>
              <a:pathLst>
                <a:path w="14147" h="2427" extrusionOk="0">
                  <a:moveTo>
                    <a:pt x="4726" y="0"/>
                  </a:moveTo>
                  <a:lnTo>
                    <a:pt x="4348" y="819"/>
                  </a:lnTo>
                  <a:lnTo>
                    <a:pt x="1261" y="819"/>
                  </a:lnTo>
                  <a:cubicBezTo>
                    <a:pt x="599" y="819"/>
                    <a:pt x="0" y="1355"/>
                    <a:pt x="0" y="2048"/>
                  </a:cubicBezTo>
                  <a:lnTo>
                    <a:pt x="0" y="2426"/>
                  </a:lnTo>
                  <a:lnTo>
                    <a:pt x="5041" y="2426"/>
                  </a:lnTo>
                  <a:cubicBezTo>
                    <a:pt x="5608" y="1922"/>
                    <a:pt x="6301" y="1607"/>
                    <a:pt x="7089" y="1607"/>
                  </a:cubicBezTo>
                  <a:cubicBezTo>
                    <a:pt x="7877" y="1607"/>
                    <a:pt x="8633" y="1922"/>
                    <a:pt x="9137" y="2426"/>
                  </a:cubicBezTo>
                  <a:lnTo>
                    <a:pt x="14146" y="2426"/>
                  </a:lnTo>
                  <a:lnTo>
                    <a:pt x="14146" y="2048"/>
                  </a:lnTo>
                  <a:cubicBezTo>
                    <a:pt x="14146" y="1355"/>
                    <a:pt x="13611" y="819"/>
                    <a:pt x="12886" y="819"/>
                  </a:cubicBezTo>
                  <a:lnTo>
                    <a:pt x="9830" y="819"/>
                  </a:lnTo>
                  <a:lnTo>
                    <a:pt x="942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Google Shape;2222;p46"/>
            <p:cNvSpPr/>
            <p:nvPr/>
          </p:nvSpPr>
          <p:spPr>
            <a:xfrm>
              <a:off x="-13411400" y="3730575"/>
              <a:ext cx="153600" cy="20500"/>
            </a:xfrm>
            <a:custGeom>
              <a:avLst/>
              <a:gdLst/>
              <a:ahLst/>
              <a:cxnLst/>
              <a:rect l="l" t="t" r="r" b="b"/>
              <a:pathLst>
                <a:path w="6144" h="820" extrusionOk="0">
                  <a:moveTo>
                    <a:pt x="0" y="0"/>
                  </a:moveTo>
                  <a:lnTo>
                    <a:pt x="599" y="819"/>
                  </a:lnTo>
                  <a:lnTo>
                    <a:pt x="5545" y="819"/>
                  </a:lnTo>
                  <a:lnTo>
                    <a:pt x="614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23" name="Google Shape;2223;p46"/>
          <p:cNvGrpSpPr/>
          <p:nvPr/>
        </p:nvGrpSpPr>
        <p:grpSpPr>
          <a:xfrm>
            <a:off x="6939891" y="3190971"/>
            <a:ext cx="470069" cy="439899"/>
            <a:chOff x="-12643475" y="3657325"/>
            <a:chExt cx="353675" cy="330950"/>
          </a:xfrm>
        </p:grpSpPr>
        <p:sp>
          <p:nvSpPr>
            <p:cNvPr id="2224" name="Google Shape;2224;p46"/>
            <p:cNvSpPr/>
            <p:nvPr/>
          </p:nvSpPr>
          <p:spPr>
            <a:xfrm>
              <a:off x="-12580475" y="3719550"/>
              <a:ext cx="19725" cy="19700"/>
            </a:xfrm>
            <a:custGeom>
              <a:avLst/>
              <a:gdLst/>
              <a:ahLst/>
              <a:cxnLst/>
              <a:rect l="l" t="t" r="r" b="b"/>
              <a:pathLst>
                <a:path w="789" h="788" extrusionOk="0">
                  <a:moveTo>
                    <a:pt x="379" y="0"/>
                  </a:moveTo>
                  <a:cubicBezTo>
                    <a:pt x="190" y="0"/>
                    <a:pt x="1" y="189"/>
                    <a:pt x="1" y="410"/>
                  </a:cubicBezTo>
                  <a:cubicBezTo>
                    <a:pt x="1" y="599"/>
                    <a:pt x="190" y="788"/>
                    <a:pt x="379" y="788"/>
                  </a:cubicBezTo>
                  <a:cubicBezTo>
                    <a:pt x="599" y="788"/>
                    <a:pt x="788" y="599"/>
                    <a:pt x="788" y="410"/>
                  </a:cubicBezTo>
                  <a:cubicBezTo>
                    <a:pt x="788" y="189"/>
                    <a:pt x="599" y="0"/>
                    <a:pt x="3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5" name="Google Shape;2225;p46"/>
            <p:cNvSpPr/>
            <p:nvPr/>
          </p:nvSpPr>
          <p:spPr>
            <a:xfrm>
              <a:off x="-12456800" y="3719550"/>
              <a:ext cx="19700" cy="19700"/>
            </a:xfrm>
            <a:custGeom>
              <a:avLst/>
              <a:gdLst/>
              <a:ahLst/>
              <a:cxnLst/>
              <a:rect l="l" t="t" r="r" b="b"/>
              <a:pathLst>
                <a:path w="788" h="788" extrusionOk="0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599"/>
                    <a:pt x="189" y="788"/>
                    <a:pt x="410" y="788"/>
                  </a:cubicBezTo>
                  <a:cubicBezTo>
                    <a:pt x="630" y="788"/>
                    <a:pt x="788" y="599"/>
                    <a:pt x="788" y="410"/>
                  </a:cubicBezTo>
                  <a:cubicBezTo>
                    <a:pt x="788" y="189"/>
                    <a:pt x="630" y="0"/>
                    <a:pt x="4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Google Shape;2226;p46"/>
            <p:cNvSpPr/>
            <p:nvPr/>
          </p:nvSpPr>
          <p:spPr>
            <a:xfrm>
              <a:off x="-12643475" y="3657325"/>
              <a:ext cx="268600" cy="144950"/>
            </a:xfrm>
            <a:custGeom>
              <a:avLst/>
              <a:gdLst/>
              <a:ahLst/>
              <a:cxnLst/>
              <a:rect l="l" t="t" r="r" b="b"/>
              <a:pathLst>
                <a:path w="10744" h="5798" extrusionOk="0">
                  <a:moveTo>
                    <a:pt x="2899" y="1670"/>
                  </a:moveTo>
                  <a:cubicBezTo>
                    <a:pt x="3592" y="1670"/>
                    <a:pt x="4159" y="2205"/>
                    <a:pt x="4159" y="2899"/>
                  </a:cubicBezTo>
                  <a:cubicBezTo>
                    <a:pt x="4159" y="3560"/>
                    <a:pt x="3623" y="4159"/>
                    <a:pt x="2899" y="4159"/>
                  </a:cubicBezTo>
                  <a:cubicBezTo>
                    <a:pt x="2237" y="4159"/>
                    <a:pt x="1639" y="3592"/>
                    <a:pt x="1639" y="2899"/>
                  </a:cubicBezTo>
                  <a:cubicBezTo>
                    <a:pt x="1639" y="2205"/>
                    <a:pt x="2206" y="1670"/>
                    <a:pt x="2899" y="1670"/>
                  </a:cubicBezTo>
                  <a:close/>
                  <a:moveTo>
                    <a:pt x="7877" y="1670"/>
                  </a:moveTo>
                  <a:cubicBezTo>
                    <a:pt x="8538" y="1670"/>
                    <a:pt x="9137" y="2205"/>
                    <a:pt x="9137" y="2899"/>
                  </a:cubicBezTo>
                  <a:cubicBezTo>
                    <a:pt x="9137" y="3560"/>
                    <a:pt x="8570" y="4159"/>
                    <a:pt x="7877" y="4159"/>
                  </a:cubicBezTo>
                  <a:cubicBezTo>
                    <a:pt x="7215" y="4159"/>
                    <a:pt x="6616" y="3592"/>
                    <a:pt x="6616" y="2899"/>
                  </a:cubicBezTo>
                  <a:cubicBezTo>
                    <a:pt x="6616" y="2205"/>
                    <a:pt x="7152" y="1670"/>
                    <a:pt x="7877" y="1670"/>
                  </a:cubicBezTo>
                  <a:close/>
                  <a:moveTo>
                    <a:pt x="2899" y="0"/>
                  </a:moveTo>
                  <a:cubicBezTo>
                    <a:pt x="1292" y="0"/>
                    <a:pt x="32" y="1323"/>
                    <a:pt x="32" y="2899"/>
                  </a:cubicBezTo>
                  <a:cubicBezTo>
                    <a:pt x="0" y="4505"/>
                    <a:pt x="1292" y="5797"/>
                    <a:pt x="2899" y="5797"/>
                  </a:cubicBezTo>
                  <a:cubicBezTo>
                    <a:pt x="3970" y="5797"/>
                    <a:pt x="4884" y="5198"/>
                    <a:pt x="5388" y="4379"/>
                  </a:cubicBezTo>
                  <a:cubicBezTo>
                    <a:pt x="5892" y="5230"/>
                    <a:pt x="6805" y="5797"/>
                    <a:pt x="7877" y="5797"/>
                  </a:cubicBezTo>
                  <a:cubicBezTo>
                    <a:pt x="9483" y="5797"/>
                    <a:pt x="10744" y="4505"/>
                    <a:pt x="10744" y="2899"/>
                  </a:cubicBezTo>
                  <a:cubicBezTo>
                    <a:pt x="10744" y="1260"/>
                    <a:pt x="9452" y="0"/>
                    <a:pt x="7877" y="0"/>
                  </a:cubicBezTo>
                  <a:cubicBezTo>
                    <a:pt x="6805" y="0"/>
                    <a:pt x="5892" y="599"/>
                    <a:pt x="5388" y="1418"/>
                  </a:cubicBezTo>
                  <a:cubicBezTo>
                    <a:pt x="4884" y="567"/>
                    <a:pt x="3970" y="0"/>
                    <a:pt x="28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Google Shape;2227;p46"/>
            <p:cNvSpPr/>
            <p:nvPr/>
          </p:nvSpPr>
          <p:spPr>
            <a:xfrm>
              <a:off x="-12581250" y="3905425"/>
              <a:ext cx="62250" cy="20500"/>
            </a:xfrm>
            <a:custGeom>
              <a:avLst/>
              <a:gdLst/>
              <a:ahLst/>
              <a:cxnLst/>
              <a:rect l="l" t="t" r="r" b="b"/>
              <a:pathLst>
                <a:path w="2490" h="820" extrusionOk="0">
                  <a:moveTo>
                    <a:pt x="0" y="0"/>
                  </a:moveTo>
                  <a:lnTo>
                    <a:pt x="0" y="819"/>
                  </a:lnTo>
                  <a:lnTo>
                    <a:pt x="2489" y="819"/>
                  </a:lnTo>
                  <a:lnTo>
                    <a:pt x="248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Google Shape;2228;p46"/>
            <p:cNvSpPr/>
            <p:nvPr/>
          </p:nvSpPr>
          <p:spPr>
            <a:xfrm>
              <a:off x="-12643475" y="3802250"/>
              <a:ext cx="269400" cy="185900"/>
            </a:xfrm>
            <a:custGeom>
              <a:avLst/>
              <a:gdLst/>
              <a:ahLst/>
              <a:cxnLst/>
              <a:rect l="l" t="t" r="r" b="b"/>
              <a:pathLst>
                <a:path w="10776" h="7436" extrusionOk="0">
                  <a:moveTo>
                    <a:pt x="7057" y="1670"/>
                  </a:moveTo>
                  <a:cubicBezTo>
                    <a:pt x="7278" y="1670"/>
                    <a:pt x="7436" y="1859"/>
                    <a:pt x="7436" y="2048"/>
                  </a:cubicBezTo>
                  <a:cubicBezTo>
                    <a:pt x="7436" y="2300"/>
                    <a:pt x="7247" y="2489"/>
                    <a:pt x="7057" y="2489"/>
                  </a:cubicBezTo>
                  <a:cubicBezTo>
                    <a:pt x="6805" y="2489"/>
                    <a:pt x="6616" y="2300"/>
                    <a:pt x="6616" y="2048"/>
                  </a:cubicBezTo>
                  <a:cubicBezTo>
                    <a:pt x="6616" y="1859"/>
                    <a:pt x="6805" y="1670"/>
                    <a:pt x="7057" y="1670"/>
                  </a:cubicBezTo>
                  <a:close/>
                  <a:moveTo>
                    <a:pt x="8696" y="1670"/>
                  </a:moveTo>
                  <a:cubicBezTo>
                    <a:pt x="8948" y="1670"/>
                    <a:pt x="9137" y="1859"/>
                    <a:pt x="9137" y="2048"/>
                  </a:cubicBezTo>
                  <a:cubicBezTo>
                    <a:pt x="9137" y="2300"/>
                    <a:pt x="8948" y="2489"/>
                    <a:pt x="8696" y="2489"/>
                  </a:cubicBezTo>
                  <a:cubicBezTo>
                    <a:pt x="8475" y="2489"/>
                    <a:pt x="8318" y="2300"/>
                    <a:pt x="8318" y="2048"/>
                  </a:cubicBezTo>
                  <a:cubicBezTo>
                    <a:pt x="8255" y="1859"/>
                    <a:pt x="8475" y="1670"/>
                    <a:pt x="8696" y="1670"/>
                  </a:cubicBezTo>
                  <a:close/>
                  <a:moveTo>
                    <a:pt x="5388" y="3277"/>
                  </a:moveTo>
                  <a:cubicBezTo>
                    <a:pt x="5640" y="3277"/>
                    <a:pt x="5829" y="3466"/>
                    <a:pt x="5829" y="3686"/>
                  </a:cubicBezTo>
                  <a:lnTo>
                    <a:pt x="5829" y="5356"/>
                  </a:lnTo>
                  <a:cubicBezTo>
                    <a:pt x="5829" y="5608"/>
                    <a:pt x="5640" y="5797"/>
                    <a:pt x="5388" y="5797"/>
                  </a:cubicBezTo>
                  <a:lnTo>
                    <a:pt x="2080" y="5797"/>
                  </a:lnTo>
                  <a:cubicBezTo>
                    <a:pt x="1859" y="5797"/>
                    <a:pt x="1639" y="5608"/>
                    <a:pt x="1639" y="5356"/>
                  </a:cubicBezTo>
                  <a:lnTo>
                    <a:pt x="1639" y="3686"/>
                  </a:lnTo>
                  <a:cubicBezTo>
                    <a:pt x="1639" y="3466"/>
                    <a:pt x="1859" y="3277"/>
                    <a:pt x="2080" y="3277"/>
                  </a:cubicBezTo>
                  <a:close/>
                  <a:moveTo>
                    <a:pt x="5230" y="0"/>
                  </a:moveTo>
                  <a:cubicBezTo>
                    <a:pt x="4600" y="504"/>
                    <a:pt x="3781" y="819"/>
                    <a:pt x="2899" y="819"/>
                  </a:cubicBezTo>
                  <a:cubicBezTo>
                    <a:pt x="2080" y="819"/>
                    <a:pt x="1324" y="536"/>
                    <a:pt x="756" y="126"/>
                  </a:cubicBezTo>
                  <a:cubicBezTo>
                    <a:pt x="315" y="315"/>
                    <a:pt x="32" y="756"/>
                    <a:pt x="32" y="1260"/>
                  </a:cubicBezTo>
                  <a:lnTo>
                    <a:pt x="32" y="6206"/>
                  </a:lnTo>
                  <a:cubicBezTo>
                    <a:pt x="0" y="6900"/>
                    <a:pt x="536" y="7435"/>
                    <a:pt x="1261" y="7435"/>
                  </a:cubicBezTo>
                  <a:lnTo>
                    <a:pt x="9515" y="7435"/>
                  </a:lnTo>
                  <a:cubicBezTo>
                    <a:pt x="10208" y="7435"/>
                    <a:pt x="10775" y="6900"/>
                    <a:pt x="10775" y="6206"/>
                  </a:cubicBezTo>
                  <a:lnTo>
                    <a:pt x="10775" y="1260"/>
                  </a:lnTo>
                  <a:cubicBezTo>
                    <a:pt x="10775" y="756"/>
                    <a:pt x="10460" y="315"/>
                    <a:pt x="10082" y="126"/>
                  </a:cubicBezTo>
                  <a:cubicBezTo>
                    <a:pt x="9452" y="536"/>
                    <a:pt x="8727" y="819"/>
                    <a:pt x="7908" y="819"/>
                  </a:cubicBezTo>
                  <a:cubicBezTo>
                    <a:pt x="7057" y="819"/>
                    <a:pt x="6270" y="504"/>
                    <a:pt x="55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Google Shape;2229;p46"/>
            <p:cNvSpPr/>
            <p:nvPr/>
          </p:nvSpPr>
          <p:spPr>
            <a:xfrm>
              <a:off x="-12352850" y="3802125"/>
              <a:ext cx="63050" cy="186150"/>
            </a:xfrm>
            <a:custGeom>
              <a:avLst/>
              <a:gdLst/>
              <a:ahLst/>
              <a:cxnLst/>
              <a:rect l="l" t="t" r="r" b="b"/>
              <a:pathLst>
                <a:path w="2522" h="7446" extrusionOk="0">
                  <a:moveTo>
                    <a:pt x="2092" y="0"/>
                  </a:moveTo>
                  <a:cubicBezTo>
                    <a:pt x="2035" y="0"/>
                    <a:pt x="1976" y="10"/>
                    <a:pt x="1923" y="37"/>
                  </a:cubicBezTo>
                  <a:lnTo>
                    <a:pt x="1" y="982"/>
                  </a:lnTo>
                  <a:lnTo>
                    <a:pt x="1" y="6464"/>
                  </a:lnTo>
                  <a:lnTo>
                    <a:pt x="1923" y="7409"/>
                  </a:lnTo>
                  <a:cubicBezTo>
                    <a:pt x="1976" y="7435"/>
                    <a:pt x="2035" y="7445"/>
                    <a:pt x="2092" y="7445"/>
                  </a:cubicBezTo>
                  <a:cubicBezTo>
                    <a:pt x="2170" y="7445"/>
                    <a:pt x="2246" y="7427"/>
                    <a:pt x="2301" y="7409"/>
                  </a:cubicBezTo>
                  <a:cubicBezTo>
                    <a:pt x="2427" y="7314"/>
                    <a:pt x="2521" y="7220"/>
                    <a:pt x="2521" y="7062"/>
                  </a:cubicBezTo>
                  <a:lnTo>
                    <a:pt x="2521" y="415"/>
                  </a:lnTo>
                  <a:cubicBezTo>
                    <a:pt x="2521" y="257"/>
                    <a:pt x="2427" y="131"/>
                    <a:pt x="2301" y="37"/>
                  </a:cubicBezTo>
                  <a:cubicBezTo>
                    <a:pt x="2246" y="18"/>
                    <a:pt x="2170" y="0"/>
                    <a:pt x="20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30" name="Google Shape;2230;p46"/>
          <p:cNvGrpSpPr/>
          <p:nvPr/>
        </p:nvGrpSpPr>
        <p:grpSpPr>
          <a:xfrm>
            <a:off x="6940129" y="1421986"/>
            <a:ext cx="469903" cy="467745"/>
            <a:chOff x="-9089725" y="3180200"/>
            <a:chExt cx="353550" cy="351900"/>
          </a:xfrm>
        </p:grpSpPr>
        <p:sp>
          <p:nvSpPr>
            <p:cNvPr id="2231" name="Google Shape;2231;p46"/>
            <p:cNvSpPr/>
            <p:nvPr/>
          </p:nvSpPr>
          <p:spPr>
            <a:xfrm>
              <a:off x="-9089725" y="3180200"/>
              <a:ext cx="165425" cy="250300"/>
            </a:xfrm>
            <a:custGeom>
              <a:avLst/>
              <a:gdLst/>
              <a:ahLst/>
              <a:cxnLst/>
              <a:rect l="l" t="t" r="r" b="b"/>
              <a:pathLst>
                <a:path w="6617" h="10012" extrusionOk="0">
                  <a:moveTo>
                    <a:pt x="2945" y="1"/>
                  </a:moveTo>
                  <a:cubicBezTo>
                    <a:pt x="2900" y="1"/>
                    <a:pt x="2854" y="8"/>
                    <a:pt x="2805" y="25"/>
                  </a:cubicBezTo>
                  <a:cubicBezTo>
                    <a:pt x="2647" y="56"/>
                    <a:pt x="2521" y="214"/>
                    <a:pt x="2521" y="434"/>
                  </a:cubicBezTo>
                  <a:lnTo>
                    <a:pt x="2521" y="6924"/>
                  </a:lnTo>
                  <a:cubicBezTo>
                    <a:pt x="2301" y="6767"/>
                    <a:pt x="2017" y="6704"/>
                    <a:pt x="1702" y="6704"/>
                  </a:cubicBezTo>
                  <a:cubicBezTo>
                    <a:pt x="788" y="6704"/>
                    <a:pt x="64" y="7428"/>
                    <a:pt x="64" y="8342"/>
                  </a:cubicBezTo>
                  <a:cubicBezTo>
                    <a:pt x="1" y="9256"/>
                    <a:pt x="757" y="10012"/>
                    <a:pt x="1671" y="10012"/>
                  </a:cubicBezTo>
                  <a:cubicBezTo>
                    <a:pt x="2584" y="10012"/>
                    <a:pt x="3309" y="9256"/>
                    <a:pt x="3309" y="8342"/>
                  </a:cubicBezTo>
                  <a:lnTo>
                    <a:pt x="3309" y="1820"/>
                  </a:lnTo>
                  <a:cubicBezTo>
                    <a:pt x="3907" y="2545"/>
                    <a:pt x="4632" y="3144"/>
                    <a:pt x="5294" y="3616"/>
                  </a:cubicBezTo>
                  <a:cubicBezTo>
                    <a:pt x="5609" y="3868"/>
                    <a:pt x="5798" y="4215"/>
                    <a:pt x="5798" y="4593"/>
                  </a:cubicBezTo>
                  <a:cubicBezTo>
                    <a:pt x="5798" y="5286"/>
                    <a:pt x="5262" y="5822"/>
                    <a:pt x="4537" y="5822"/>
                  </a:cubicBezTo>
                  <a:cubicBezTo>
                    <a:pt x="4317" y="5822"/>
                    <a:pt x="4159" y="6011"/>
                    <a:pt x="4159" y="6263"/>
                  </a:cubicBezTo>
                  <a:cubicBezTo>
                    <a:pt x="4159" y="6483"/>
                    <a:pt x="4348" y="6704"/>
                    <a:pt x="4537" y="6704"/>
                  </a:cubicBezTo>
                  <a:cubicBezTo>
                    <a:pt x="5672" y="6704"/>
                    <a:pt x="6617" y="5727"/>
                    <a:pt x="6617" y="4593"/>
                  </a:cubicBezTo>
                  <a:cubicBezTo>
                    <a:pt x="6617" y="3931"/>
                    <a:pt x="6302" y="3333"/>
                    <a:pt x="5798" y="2955"/>
                  </a:cubicBezTo>
                  <a:cubicBezTo>
                    <a:pt x="5042" y="2388"/>
                    <a:pt x="4317" y="1726"/>
                    <a:pt x="3750" y="907"/>
                  </a:cubicBezTo>
                  <a:lnTo>
                    <a:pt x="3277" y="182"/>
                  </a:lnTo>
                  <a:cubicBezTo>
                    <a:pt x="3184" y="65"/>
                    <a:pt x="3073" y="1"/>
                    <a:pt x="29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Google Shape;2232;p46"/>
            <p:cNvSpPr/>
            <p:nvPr/>
          </p:nvSpPr>
          <p:spPr>
            <a:xfrm>
              <a:off x="-8965275" y="3264575"/>
              <a:ext cx="229100" cy="267525"/>
            </a:xfrm>
            <a:custGeom>
              <a:avLst/>
              <a:gdLst/>
              <a:ahLst/>
              <a:cxnLst/>
              <a:rect l="l" t="t" r="r" b="b"/>
              <a:pathLst>
                <a:path w="9164" h="10701" extrusionOk="0">
                  <a:moveTo>
                    <a:pt x="8747" y="0"/>
                  </a:moveTo>
                  <a:cubicBezTo>
                    <a:pt x="8709" y="0"/>
                    <a:pt x="8671" y="7"/>
                    <a:pt x="8633" y="21"/>
                  </a:cubicBezTo>
                  <a:lnTo>
                    <a:pt x="2804" y="1659"/>
                  </a:lnTo>
                  <a:cubicBezTo>
                    <a:pt x="2584" y="1690"/>
                    <a:pt x="2489" y="1848"/>
                    <a:pt x="2489" y="2069"/>
                  </a:cubicBezTo>
                  <a:lnTo>
                    <a:pt x="2489" y="7645"/>
                  </a:lnTo>
                  <a:cubicBezTo>
                    <a:pt x="2237" y="7487"/>
                    <a:pt x="1985" y="7424"/>
                    <a:pt x="1670" y="7424"/>
                  </a:cubicBezTo>
                  <a:cubicBezTo>
                    <a:pt x="757" y="7424"/>
                    <a:pt x="1" y="8149"/>
                    <a:pt x="1" y="9063"/>
                  </a:cubicBezTo>
                  <a:cubicBezTo>
                    <a:pt x="1" y="9976"/>
                    <a:pt x="757" y="10701"/>
                    <a:pt x="1670" y="10701"/>
                  </a:cubicBezTo>
                  <a:cubicBezTo>
                    <a:pt x="2552" y="10701"/>
                    <a:pt x="3309" y="9976"/>
                    <a:pt x="3309" y="9063"/>
                  </a:cubicBezTo>
                  <a:lnTo>
                    <a:pt x="3309" y="3990"/>
                  </a:lnTo>
                  <a:lnTo>
                    <a:pt x="8318" y="2573"/>
                  </a:lnTo>
                  <a:lnTo>
                    <a:pt x="8318" y="5944"/>
                  </a:lnTo>
                  <a:cubicBezTo>
                    <a:pt x="8066" y="5786"/>
                    <a:pt x="7814" y="5723"/>
                    <a:pt x="7499" y="5723"/>
                  </a:cubicBezTo>
                  <a:cubicBezTo>
                    <a:pt x="6585" y="5723"/>
                    <a:pt x="5829" y="6448"/>
                    <a:pt x="5829" y="7361"/>
                  </a:cubicBezTo>
                  <a:cubicBezTo>
                    <a:pt x="5829" y="8275"/>
                    <a:pt x="6585" y="9031"/>
                    <a:pt x="7499" y="9031"/>
                  </a:cubicBezTo>
                  <a:cubicBezTo>
                    <a:pt x="8381" y="9031"/>
                    <a:pt x="9137" y="8275"/>
                    <a:pt x="9137" y="7361"/>
                  </a:cubicBezTo>
                  <a:lnTo>
                    <a:pt x="9137" y="367"/>
                  </a:lnTo>
                  <a:cubicBezTo>
                    <a:pt x="9164" y="207"/>
                    <a:pt x="8963" y="0"/>
                    <a:pt x="87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233" name="Google Shape;2233;p46"/>
          <p:cNvCxnSpPr/>
          <p:nvPr/>
        </p:nvCxnSpPr>
        <p:spPr>
          <a:xfrm>
            <a:off x="2554050" y="1048500"/>
            <a:ext cx="40359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Social Inclusion Project Proposal by Slidesgo">
  <a:themeElements>
    <a:clrScheme name="Simple Light">
      <a:dk1>
        <a:srgbClr val="263238"/>
      </a:dk1>
      <a:lt1>
        <a:srgbClr val="FFFFFF"/>
      </a:lt1>
      <a:dk2>
        <a:srgbClr val="455A64"/>
      </a:dk2>
      <a:lt2>
        <a:srgbClr val="EBEBEB"/>
      </a:lt2>
      <a:accent1>
        <a:srgbClr val="FFC727"/>
      </a:accent1>
      <a:accent2>
        <a:srgbClr val="37474F"/>
      </a:accent2>
      <a:accent3>
        <a:srgbClr val="DBDBDB"/>
      </a:accent3>
      <a:accent4>
        <a:srgbClr val="F7A9A0"/>
      </a:accent4>
      <a:accent5>
        <a:srgbClr val="DD6A57"/>
      </a:accent5>
      <a:accent6>
        <a:srgbClr val="AD6359"/>
      </a:accent6>
      <a:hlink>
        <a:srgbClr val="3C78D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2165</TotalTime>
  <Words>158</Words>
  <Application>Microsoft Office PowerPoint</Application>
  <PresentationFormat>On-screen Show (16:9)</PresentationFormat>
  <Paragraphs>95</Paragraphs>
  <Slides>27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Archivo Black</vt:lpstr>
      <vt:lpstr>Californian FB</vt:lpstr>
      <vt:lpstr>Wingdings</vt:lpstr>
      <vt:lpstr>Arial</vt:lpstr>
      <vt:lpstr>Source Sans Pro</vt:lpstr>
      <vt:lpstr>Social Inclusion Project Proposal by Slidesgo</vt:lpstr>
      <vt:lpstr>Laqini</vt:lpstr>
      <vt:lpstr>Table of Contents</vt:lpstr>
      <vt:lpstr>Motivations</vt:lpstr>
      <vt:lpstr>Laqini</vt:lpstr>
      <vt:lpstr>Idea</vt:lpstr>
      <vt:lpstr>Features</vt:lpstr>
      <vt:lpstr>Profile </vt:lpstr>
      <vt:lpstr>PowerPoint Presentation</vt:lpstr>
      <vt:lpstr>Interstes</vt:lpstr>
      <vt:lpstr>PowerPoint Presentation</vt:lpstr>
      <vt:lpstr>Map</vt:lpstr>
      <vt:lpstr>PowerPoint Presentation</vt:lpstr>
      <vt:lpstr>Chat</vt:lpstr>
      <vt:lpstr>PowerPoint Presentation</vt:lpstr>
      <vt:lpstr>Home page</vt:lpstr>
      <vt:lpstr>PowerPoint Presentation</vt:lpstr>
      <vt:lpstr>PowerPoint Presentation</vt:lpstr>
      <vt:lpstr>Event</vt:lpstr>
      <vt:lpstr>PowerPoint Presentation</vt:lpstr>
      <vt:lpstr>PowerPoint Presentation</vt:lpstr>
      <vt:lpstr>PowerPoint Presentation</vt:lpstr>
      <vt:lpstr>PowerPoint Presentation</vt:lpstr>
      <vt:lpstr>Tools and Technology :</vt:lpstr>
      <vt:lpstr>Frontend</vt:lpstr>
      <vt:lpstr>Backend</vt:lpstr>
      <vt:lpstr>Challenges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Laqini</dc:title>
  <cp:lastModifiedBy>Isra Ahmad</cp:lastModifiedBy>
  <cp:revision>17</cp:revision>
  <dcterms:modified xsi:type="dcterms:W3CDTF">2023-01-26T05:31:10Z</dcterms:modified>
</cp:coreProperties>
</file>