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0" r:id="rId1"/>
  </p:sldMasterIdLst>
  <p:sldIdLst>
    <p:sldId id="256" r:id="rId2"/>
    <p:sldId id="257" r:id="rId3"/>
    <p:sldId id="258" r:id="rId4"/>
    <p:sldId id="272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89" r:id="rId13"/>
    <p:sldId id="297" r:id="rId14"/>
    <p:sldId id="271" r:id="rId15"/>
  </p:sldIdLst>
  <p:sldSz cx="12192000" cy="6858000"/>
  <p:notesSz cx="6858000" cy="9144000"/>
  <p:defaultTextStyle>
    <a:defPPr>
      <a:defRPr lang="ar-DZ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81C5-036E-46E6-BE9E-38128369406A}" type="datetimeFigureOut">
              <a:rPr lang="ar-DZ" smtClean="0"/>
              <a:pPr/>
              <a:t>01-07-1443</a:t>
            </a:fld>
            <a:endParaRPr lang="ar-DZ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001-4023-4C25-AF54-020F3632816A}" type="slidenum">
              <a:rPr lang="ar-DZ" smtClean="0"/>
              <a:pPr/>
              <a:t>‹#›</a:t>
            </a:fld>
            <a:endParaRPr lang="ar-D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81C5-036E-46E6-BE9E-38128369406A}" type="datetimeFigureOut">
              <a:rPr lang="ar-DZ" smtClean="0"/>
              <a:pPr/>
              <a:t>01-07-1443</a:t>
            </a:fld>
            <a:endParaRPr lang="ar-DZ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001-4023-4C25-AF54-020F3632816A}" type="slidenum">
              <a:rPr lang="ar-DZ" smtClean="0"/>
              <a:pPr/>
              <a:t>‹#›</a:t>
            </a:fld>
            <a:endParaRPr lang="ar-D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914401"/>
            <a:ext cx="27432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914401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81C5-036E-46E6-BE9E-38128369406A}" type="datetimeFigureOut">
              <a:rPr lang="ar-DZ" smtClean="0"/>
              <a:pPr/>
              <a:t>01-07-1443</a:t>
            </a:fld>
            <a:endParaRPr lang="ar-DZ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001-4023-4C25-AF54-020F3632816A}" type="slidenum">
              <a:rPr lang="ar-DZ" smtClean="0"/>
              <a:pPr/>
              <a:t>‹#›</a:t>
            </a:fld>
            <a:endParaRPr lang="ar-D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81C5-036E-46E6-BE9E-38128369406A}" type="datetimeFigureOut">
              <a:rPr lang="ar-DZ" smtClean="0"/>
              <a:pPr/>
              <a:t>01-07-1443</a:t>
            </a:fld>
            <a:endParaRPr lang="ar-DZ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001-4023-4C25-AF54-020F3632816A}" type="slidenum">
              <a:rPr lang="ar-DZ" smtClean="0"/>
              <a:pPr/>
              <a:t>‹#›</a:t>
            </a:fld>
            <a:endParaRPr lang="ar-D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81C5-036E-46E6-BE9E-38128369406A}" type="datetimeFigureOut">
              <a:rPr lang="ar-DZ" smtClean="0"/>
              <a:pPr/>
              <a:t>01-07-1443</a:t>
            </a:fld>
            <a:endParaRPr lang="ar-DZ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001-4023-4C25-AF54-020F3632816A}" type="slidenum">
              <a:rPr lang="ar-DZ" smtClean="0"/>
              <a:pPr/>
              <a:t>‹#›</a:t>
            </a:fld>
            <a:endParaRPr lang="ar-D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81C5-036E-46E6-BE9E-38128369406A}" type="datetimeFigureOut">
              <a:rPr lang="ar-DZ" smtClean="0"/>
              <a:pPr/>
              <a:t>01-07-1443</a:t>
            </a:fld>
            <a:endParaRPr lang="ar-DZ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001-4023-4C25-AF54-020F3632816A}" type="slidenum">
              <a:rPr lang="ar-DZ" smtClean="0"/>
              <a:pPr/>
              <a:t>‹#›</a:t>
            </a:fld>
            <a:endParaRPr lang="ar-D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81C5-036E-46E6-BE9E-38128369406A}" type="datetimeFigureOut">
              <a:rPr lang="ar-DZ" smtClean="0"/>
              <a:pPr/>
              <a:t>01-07-1443</a:t>
            </a:fld>
            <a:endParaRPr lang="ar-DZ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001-4023-4C25-AF54-020F3632816A}" type="slidenum">
              <a:rPr lang="ar-DZ" smtClean="0"/>
              <a:pPr/>
              <a:t>‹#›</a:t>
            </a:fld>
            <a:endParaRPr lang="ar-D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81C5-036E-46E6-BE9E-38128369406A}" type="datetimeFigureOut">
              <a:rPr lang="ar-DZ" smtClean="0"/>
              <a:pPr/>
              <a:t>01-07-1443</a:t>
            </a:fld>
            <a:endParaRPr lang="ar-DZ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001-4023-4C25-AF54-020F3632816A}" type="slidenum">
              <a:rPr lang="ar-DZ" smtClean="0"/>
              <a:pPr/>
              <a:t>‹#›</a:t>
            </a:fld>
            <a:endParaRPr lang="ar-D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81C5-036E-46E6-BE9E-38128369406A}" type="datetimeFigureOut">
              <a:rPr lang="ar-DZ" smtClean="0"/>
              <a:pPr/>
              <a:t>01-07-1443</a:t>
            </a:fld>
            <a:endParaRPr lang="ar-DZ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001-4023-4C25-AF54-020F3632816A}" type="slidenum">
              <a:rPr lang="ar-DZ" smtClean="0"/>
              <a:pPr/>
              <a:t>‹#›</a:t>
            </a:fld>
            <a:endParaRPr lang="ar-D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81C5-036E-46E6-BE9E-38128369406A}" type="datetimeFigureOut">
              <a:rPr lang="ar-DZ" smtClean="0"/>
              <a:pPr/>
              <a:t>01-07-1443</a:t>
            </a:fld>
            <a:endParaRPr lang="ar-DZ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001-4023-4C25-AF54-020F3632816A}" type="slidenum">
              <a:rPr lang="ar-DZ" smtClean="0"/>
              <a:pPr/>
              <a:t>‹#›</a:t>
            </a:fld>
            <a:endParaRPr lang="ar-D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81C5-036E-46E6-BE9E-38128369406A}" type="datetimeFigureOut">
              <a:rPr lang="ar-DZ" smtClean="0"/>
              <a:pPr/>
              <a:t>01-07-1443</a:t>
            </a:fld>
            <a:endParaRPr lang="ar-DZ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F7E39001-4023-4C25-AF54-020F3632816A}" type="slidenum">
              <a:rPr lang="ar-DZ" smtClean="0"/>
              <a:pPr/>
              <a:t>‹#›</a:t>
            </a:fld>
            <a:endParaRPr lang="ar-DZ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5842000" y="-7143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2A81C5-036E-46E6-BE9E-38128369406A}" type="datetimeFigureOut">
              <a:rPr lang="ar-DZ" smtClean="0"/>
              <a:pPr/>
              <a:t>01-07-1443</a:t>
            </a:fld>
            <a:endParaRPr lang="ar-DZ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DZ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E39001-4023-4C25-AF54-020F3632816A}" type="slidenum">
              <a:rPr lang="ar-DZ" smtClean="0"/>
              <a:pPr/>
              <a:t>‹#›</a:t>
            </a:fld>
            <a:endParaRPr lang="ar-DZ"/>
          </a:p>
        </p:txBody>
      </p:sp>
      <p:grpSp>
        <p:nvGrpSpPr>
          <p:cNvPr id="2" name="مجموعة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6998" y="2012457"/>
            <a:ext cx="8525575" cy="1256121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" Deep Learning-Based Real-Time AI Virtual Mouse System Using Computer Vision"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ar-DZ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6998" y="3159571"/>
            <a:ext cx="8525575" cy="3698429"/>
          </a:xfrm>
        </p:spPr>
        <p:txBody>
          <a:bodyPr>
            <a:normAutofit/>
          </a:bodyPr>
          <a:lstStyle/>
          <a:p>
            <a:pPr algn="ctr" rtl="0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Submitted by: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Rawan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Abu Ali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Arwa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Ahmad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Falah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Hasan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An-Najah National University 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Faculty of Engineering and Information Technology 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Electrical Engineering Department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ar-D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إعلانات الكلية | Faculty of Humanities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736" y="193182"/>
            <a:ext cx="3086100" cy="1819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865622936"/>
      </p:ext>
    </p:extLst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256903" y="168511"/>
            <a:ext cx="2747554" cy="1143000"/>
          </a:xfrm>
        </p:spPr>
        <p:txBody>
          <a:bodyPr>
            <a:normAutofit/>
          </a:bodyPr>
          <a:lstStyle/>
          <a:p>
            <a:pPr algn="l"/>
            <a:r>
              <a:rPr lang="ar-JO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result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8903" y="1886468"/>
            <a:ext cx="8339865" cy="431838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18160" y="299140"/>
            <a:ext cx="7188926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/>
              <a:t>Comparison with existing models</a:t>
            </a:r>
            <a:endParaRPr lang="ar-SA" sz="3600" dirty="0"/>
          </a:p>
        </p:txBody>
      </p:sp>
      <p:pic>
        <p:nvPicPr>
          <p:cNvPr id="4" name="Picture 7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5126" y="2357984"/>
            <a:ext cx="6601747" cy="354379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89" y="186227"/>
            <a:ext cx="5277395" cy="95024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DZ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" y="965915"/>
            <a:ext cx="11181806" cy="5643891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-Smart </a:t>
            </a:r>
            <a:r>
              <a:rPr lang="en-US" dirty="0" smtClean="0"/>
              <a:t>Movement: Because the existing recognition process is limited to a 25cm radius</a:t>
            </a:r>
          </a:p>
          <a:p>
            <a:pPr marL="0" indent="0" algn="l" rtl="0">
              <a:buNone/>
            </a:pPr>
            <a:r>
              <a:rPr lang="en-US" dirty="0" smtClean="0"/>
              <a:t>-Better </a:t>
            </a:r>
            <a:r>
              <a:rPr lang="en-US" dirty="0" smtClean="0"/>
              <a:t>Accuracy &amp; Performance: The response time is significantly reliant on the machine's hardware, </a:t>
            </a:r>
            <a:endParaRPr lang="ar-DZ" dirty="0"/>
          </a:p>
        </p:txBody>
      </p:sp>
    </p:spTree>
    <p:extLst>
      <p:ext uri="{BB962C8B-B14F-4D97-AF65-F5344CB8AC3E}">
        <p14:creationId xmlns="" xmlns:p14="http://schemas.microsoft.com/office/powerpoint/2010/main" val="2023237394"/>
      </p:ext>
    </p:extLst>
  </p:cSld>
  <p:clrMapOvr>
    <a:masterClrMapping/>
  </p:clrMapOvr>
  <p:transition spd="slow"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65761" y="261257"/>
            <a:ext cx="3108959" cy="984939"/>
          </a:xfrm>
        </p:spPr>
        <p:txBody>
          <a:bodyPr>
            <a:normAutofit/>
          </a:bodyPr>
          <a:lstStyle/>
          <a:p>
            <a:pPr algn="l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Application: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-AI </a:t>
            </a:r>
            <a:r>
              <a:rPr lang="en-US" dirty="0"/>
              <a:t>virtual mouse can be used to play virtual reality- and augmented reality-based games without the wireless or wired </a:t>
            </a:r>
            <a:r>
              <a:rPr lang="en-US" dirty="0" smtClean="0"/>
              <a:t>mouse devices</a:t>
            </a:r>
          </a:p>
          <a:p>
            <a:pPr algn="l">
              <a:buNone/>
            </a:pPr>
            <a:r>
              <a:rPr lang="en-US" dirty="0" smtClean="0"/>
              <a:t>-</a:t>
            </a:r>
            <a:r>
              <a:rPr lang="en-US" dirty="0" smtClean="0"/>
              <a:t>The </a:t>
            </a:r>
            <a:r>
              <a:rPr lang="en-US" dirty="0"/>
              <a:t>field of robotics, the proposed system like HCI can be used for controlling robots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069" y="287382"/>
            <a:ext cx="3879668" cy="1188721"/>
          </a:xfrm>
        </p:spPr>
        <p:txBody>
          <a:bodyPr>
            <a:normAutofit/>
          </a:bodyPr>
          <a:lstStyle/>
          <a:p>
            <a:pPr algn="l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End</a:t>
            </a:r>
            <a:endParaRPr lang="ar-DZ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892" y="1998617"/>
            <a:ext cx="7576458" cy="4362993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 question ?</a:t>
            </a:r>
          </a:p>
          <a:p>
            <a:pPr algn="l" rtl="0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Ask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China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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D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983188"/>
      </p:ext>
    </p:extLst>
  </p:cSld>
  <p:clrMapOvr>
    <a:masterClrMapping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07324"/>
            <a:ext cx="8596668" cy="97450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ar-DZ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67486" y="888641"/>
            <a:ext cx="8596668" cy="5152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Font typeface="Wingdings 3" charset="2"/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 rtl="0">
              <a:buFont typeface="Wingdings 3" charset="2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32619" y="1334830"/>
            <a:ext cx="8596668" cy="53447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Introduction.</a:t>
            </a:r>
          </a:p>
          <a:p>
            <a:pPr algn="l" rtl="0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idea. </a:t>
            </a:r>
          </a:p>
          <a:p>
            <a:pPr algn="l" rtl="0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Methodology.</a:t>
            </a:r>
          </a:p>
          <a:p>
            <a:pPr algn="l" rtl="0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Conclusion.</a:t>
            </a:r>
          </a:p>
          <a:p>
            <a:pPr algn="l" rtl="0"/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ar-DZ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8565672"/>
      </p:ext>
    </p:extLst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8" y="171717"/>
            <a:ext cx="3448593" cy="1134569"/>
          </a:xfrm>
        </p:spPr>
        <p:txBody>
          <a:bodyPr/>
          <a:lstStyle/>
          <a:p>
            <a:pPr rtl="0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ar-DZ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182880" y="1489166"/>
            <a:ext cx="11399520" cy="483543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-The AI virtual mouse system was created using the Python programming language, as well as </a:t>
            </a:r>
            <a:r>
              <a:rPr lang="en-US" dirty="0" err="1" smtClean="0"/>
              <a:t>OpenCV</a:t>
            </a:r>
            <a:r>
              <a:rPr lang="en-US" dirty="0" smtClean="0"/>
              <a:t>, a computer vision library.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</a:p>
          <a:p>
            <a:pPr marL="0" indent="0" algn="l" rtl="0">
              <a:buNone/>
            </a:pPr>
            <a:r>
              <a:rPr lang="en-US" dirty="0" smtClean="0"/>
              <a:t>-The model in AI virtual mouse </a:t>
            </a:r>
            <a:r>
              <a:rPr lang="en-US" dirty="0" err="1" smtClean="0"/>
              <a:t>MediaPipe</a:t>
            </a:r>
            <a:r>
              <a:rPr lang="en-US" dirty="0" smtClean="0"/>
              <a:t> package for tracking the hands and the tip of the hands, the </a:t>
            </a:r>
            <a:r>
              <a:rPr lang="en-US" dirty="0" err="1" smtClean="0"/>
              <a:t>Pynput</a:t>
            </a:r>
            <a:r>
              <a:rPr lang="en-US" dirty="0" smtClean="0"/>
              <a:t>, </a:t>
            </a:r>
            <a:r>
              <a:rPr lang="en-US" dirty="0" err="1" smtClean="0"/>
              <a:t>Autopy</a:t>
            </a:r>
            <a:r>
              <a:rPr lang="en-US" dirty="0" smtClean="0"/>
              <a:t>, and </a:t>
            </a:r>
            <a:r>
              <a:rPr lang="en-US" dirty="0" err="1" smtClean="0"/>
              <a:t>PyAutoGUI</a:t>
            </a:r>
            <a:r>
              <a:rPr lang="en-US" dirty="0" smtClean="0"/>
              <a:t> packages for moving around the computer's window screen and performing functions like left click, right click, and scrolling. </a:t>
            </a:r>
          </a:p>
          <a:p>
            <a:pPr marL="0" indent="0" algn="l" rtl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958279184"/>
      </p:ext>
    </p:extLst>
  </p:cSld>
  <p:clrMapOvr>
    <a:masterClrMapping/>
  </p:clrMapOvr>
  <p:transition spd="slow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71718"/>
            <a:ext cx="8596668" cy="1320800"/>
          </a:xfrm>
        </p:spPr>
        <p:txBody>
          <a:bodyPr/>
          <a:lstStyle/>
          <a:p>
            <a:pPr rtl="0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idea</a:t>
            </a:r>
            <a:endParaRPr lang="ar-DZ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-AI </a:t>
            </a:r>
            <a:r>
              <a:rPr lang="en-US" dirty="0"/>
              <a:t>virtual mouse system is to create an alternative to the regular and traditional mouse system to perform and control the functions of a mouse.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-Using </a:t>
            </a:r>
            <a:r>
              <a:rPr lang="en-US" dirty="0"/>
              <a:t>a webcam that captures hand gestures and then manipulates these frames to perform certain mouse functions such as left click, right click ,scrolling , Double Click and so on . </a:t>
            </a:r>
          </a:p>
          <a:p>
            <a:pPr algn="l">
              <a:buNone/>
            </a:pPr>
            <a:r>
              <a:rPr lang="en-US" dirty="0"/>
              <a:t> </a:t>
            </a:r>
          </a:p>
          <a:p>
            <a:pPr algn="l">
              <a:buNone/>
            </a:pPr>
            <a:r>
              <a:rPr lang="en-US" dirty="0"/>
              <a:t> </a:t>
            </a:r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870578344"/>
      </p:ext>
    </p:extLst>
  </p:cSld>
  <p:clrMapOvr>
    <a:masterClrMapping/>
  </p:clrMapOvr>
  <p:transition spd="slow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3831771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1600203"/>
            <a:ext cx="11277600" cy="4826723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1-Paython </a:t>
            </a:r>
          </a:p>
          <a:p>
            <a:pPr algn="l">
              <a:buNone/>
            </a:pPr>
            <a:r>
              <a:rPr lang="ar-SA" dirty="0" smtClean="0"/>
              <a:t>:</a:t>
            </a:r>
            <a:r>
              <a:rPr lang="en-US" dirty="0" smtClean="0"/>
              <a:t>2-OpenCV</a:t>
            </a:r>
          </a:p>
          <a:p>
            <a:pPr algn="l">
              <a:buNone/>
            </a:pPr>
            <a:r>
              <a:rPr lang="en-US" dirty="0" smtClean="0"/>
              <a:t>-Computer </a:t>
            </a:r>
            <a:r>
              <a:rPr lang="en-US" dirty="0"/>
              <a:t>vision package that includes object </a:t>
            </a:r>
            <a:r>
              <a:rPr lang="en-US" dirty="0" smtClean="0"/>
              <a:t>detection </a:t>
            </a:r>
            <a:r>
              <a:rPr lang="en-US" dirty="0"/>
              <a:t>picture processing </a:t>
            </a:r>
            <a:r>
              <a:rPr lang="en-US" dirty="0" smtClean="0"/>
              <a:t>techniques.</a:t>
            </a:r>
          </a:p>
          <a:p>
            <a:pPr algn="l">
              <a:buNone/>
            </a:pPr>
            <a:r>
              <a:rPr lang="en-US" dirty="0" smtClean="0"/>
              <a:t>-Library </a:t>
            </a:r>
            <a:r>
              <a:rPr lang="en-US" dirty="0"/>
              <a:t>is used to process images and </a:t>
            </a:r>
            <a:r>
              <a:rPr lang="en-US" dirty="0" smtClean="0"/>
              <a:t>videos.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0777" y="0"/>
            <a:ext cx="3583577" cy="1143000"/>
          </a:xfrm>
        </p:spPr>
        <p:txBody>
          <a:bodyPr/>
          <a:lstStyle/>
          <a:p>
            <a:r>
              <a:rPr lang="en-US" dirty="0" smtClean="0"/>
              <a:t>Cont: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235131" y="1606731"/>
            <a:ext cx="11956869" cy="451943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ar-SA" b="1" dirty="0" smtClean="0"/>
              <a:t>:</a:t>
            </a:r>
            <a:r>
              <a:rPr lang="en-US" b="1" dirty="0" smtClean="0"/>
              <a:t>3-Mediapipe</a:t>
            </a:r>
          </a:p>
          <a:p>
            <a:pPr algn="l">
              <a:buNone/>
            </a:pPr>
            <a:r>
              <a:rPr lang="en-US" dirty="0" smtClean="0"/>
              <a:t>-Open source framework</a:t>
            </a:r>
          </a:p>
          <a:p>
            <a:pPr algn="l">
              <a:buNone/>
            </a:pPr>
            <a:r>
              <a:rPr lang="en-US" dirty="0" smtClean="0"/>
              <a:t>-Cross platform</a:t>
            </a:r>
          </a:p>
          <a:p>
            <a:pPr algn="l">
              <a:buNone/>
            </a:pPr>
            <a:r>
              <a:rPr lang="en-US" dirty="0" smtClean="0"/>
              <a:t>-Applying </a:t>
            </a:r>
            <a:r>
              <a:rPr lang="en-US" dirty="0"/>
              <a:t>in a machine learning </a:t>
            </a:r>
            <a:r>
              <a:rPr lang="en-US" dirty="0" smtClean="0"/>
              <a:t>pipeline</a:t>
            </a:r>
          </a:p>
          <a:p>
            <a:pPr algn="l">
              <a:buNone/>
            </a:pPr>
            <a:r>
              <a:rPr lang="en-US" dirty="0" smtClean="0"/>
              <a:t>landmark</a:t>
            </a:r>
            <a:r>
              <a:rPr lang="ar-SA" dirty="0" smtClean="0"/>
              <a:t> </a:t>
            </a:r>
            <a:r>
              <a:rPr lang="en-US" dirty="0" smtClean="0"/>
              <a:t>-Do detection </a:t>
            </a:r>
            <a:r>
              <a:rPr lang="en-US" dirty="0"/>
              <a:t>for the face, hands and body and </a:t>
            </a:r>
            <a:r>
              <a:rPr lang="en-US" dirty="0" smtClean="0"/>
              <a:t>draw &amp;pipeline</a:t>
            </a:r>
            <a:endParaRPr lang="en-US" dirty="0"/>
          </a:p>
          <a:p>
            <a:pPr algn="l">
              <a:buNone/>
            </a:pPr>
            <a:r>
              <a:rPr lang="en-US" dirty="0" smtClean="0"/>
              <a:t>-Apply </a:t>
            </a:r>
            <a:r>
              <a:rPr lang="en-US" dirty="0"/>
              <a:t>it to videos in real </a:t>
            </a:r>
            <a:r>
              <a:rPr lang="en-US" dirty="0" smtClean="0"/>
              <a:t>time</a:t>
            </a:r>
            <a:endParaRPr lang="ar-SA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5281749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Single-shot detector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7383" y="1593669"/>
            <a:ext cx="6492239" cy="4532497"/>
          </a:xfrm>
        </p:spPr>
        <p:txBody>
          <a:bodyPr/>
          <a:lstStyle/>
          <a:p>
            <a:pPr algn="l">
              <a:buNone/>
            </a:pPr>
            <a:r>
              <a:rPr lang="en-US" sz="2800" dirty="0" smtClean="0"/>
              <a:t>Detecting </a:t>
            </a:r>
            <a:r>
              <a:rPr lang="en-US" sz="2800" dirty="0"/>
              <a:t>and recognizing a hand </a:t>
            </a:r>
            <a:endParaRPr lang="ar-SA" sz="2800" dirty="0" smtClean="0"/>
          </a:p>
          <a:p>
            <a:pPr algn="l">
              <a:buNone/>
            </a:pPr>
            <a:r>
              <a:rPr lang="en-US" sz="2800" dirty="0" smtClean="0"/>
              <a:t>or </a:t>
            </a:r>
            <a:r>
              <a:rPr lang="en-US" sz="2800" dirty="0"/>
              <a:t>palm in real time</a:t>
            </a:r>
            <a:r>
              <a:rPr lang="en-US" sz="2800" dirty="0" smtClean="0"/>
              <a:t>.</a:t>
            </a:r>
          </a:p>
          <a:p>
            <a:pPr algn="l">
              <a:buNone/>
            </a:pPr>
            <a:r>
              <a:rPr lang="en-US" sz="2800" dirty="0" smtClean="0"/>
              <a:t>Hand </a:t>
            </a:r>
            <a:r>
              <a:rPr lang="en-US" sz="2800" dirty="0"/>
              <a:t>landmark consists of locating 21 joint or knuckle co-ordinates in the hand </a:t>
            </a:r>
            <a:r>
              <a:rPr lang="en-US" sz="2800" dirty="0" smtClean="0"/>
              <a:t>region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6766560" y="1554480"/>
            <a:ext cx="5033552" cy="45328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2886892" y="339634"/>
            <a:ext cx="6178731" cy="613954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7715" y="169818"/>
            <a:ext cx="3021874" cy="796834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System Flowchart</a:t>
            </a:r>
            <a:endParaRPr lang="ar-SA" sz="3200" dirty="0"/>
          </a:p>
        </p:txBody>
      </p:sp>
      <p:pic>
        <p:nvPicPr>
          <p:cNvPr id="4" name="Picture 2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603967" y="182880"/>
            <a:ext cx="6588034" cy="581297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418012" y="1005840"/>
            <a:ext cx="5042262" cy="502919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1396</TotalTime>
  <Words>363</Words>
  <Application>Microsoft Office PowerPoint</Application>
  <PresentationFormat>مخصص</PresentationFormat>
  <Paragraphs>54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تدفق</vt:lpstr>
      <vt:lpstr>" Deep Learning-Based Real-Time AI Virtual Mouse System Using Computer Vision" </vt:lpstr>
      <vt:lpstr>Outline </vt:lpstr>
      <vt:lpstr>Introduction</vt:lpstr>
      <vt:lpstr>Project idea</vt:lpstr>
      <vt:lpstr>Methodology.</vt:lpstr>
      <vt:lpstr>Cont:</vt:lpstr>
      <vt:lpstr>Single-shot detector </vt:lpstr>
      <vt:lpstr>الشريحة 8</vt:lpstr>
      <vt:lpstr>System Flowchart</vt:lpstr>
      <vt:lpstr>:result</vt:lpstr>
      <vt:lpstr>Comparison with existing models</vt:lpstr>
      <vt:lpstr> Conclusion </vt:lpstr>
      <vt:lpstr>Application:</vt:lpstr>
      <vt:lpstr>The End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and sag monitoring by magnetic field sensing for overhead High voltage transmission lines (HVTL)</dc:title>
  <dc:creator>HP</dc:creator>
  <cp:lastModifiedBy>ADMIN</cp:lastModifiedBy>
  <cp:revision>39</cp:revision>
  <dcterms:created xsi:type="dcterms:W3CDTF">2020-12-26T08:29:15Z</dcterms:created>
  <dcterms:modified xsi:type="dcterms:W3CDTF">2022-02-02T21:07:59Z</dcterms:modified>
</cp:coreProperties>
</file>