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937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242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433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585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64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444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7003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1141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581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7308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5182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23AEC-F7C2-4111-B868-48B872EDE3C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84576-AFDD-4A54-B207-CB9A437C447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0312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176" y="1600200"/>
            <a:ext cx="6547647" cy="4525963"/>
          </a:xfrm>
        </p:spPr>
      </p:pic>
    </p:spTree>
    <p:extLst>
      <p:ext uri="{BB962C8B-B14F-4D97-AF65-F5344CB8AC3E}">
        <p14:creationId xmlns:p14="http://schemas.microsoft.com/office/powerpoint/2010/main" val="1763089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288" y="1600200"/>
            <a:ext cx="6587423" cy="4525963"/>
          </a:xfrm>
        </p:spPr>
      </p:pic>
    </p:spTree>
    <p:extLst>
      <p:ext uri="{BB962C8B-B14F-4D97-AF65-F5344CB8AC3E}">
        <p14:creationId xmlns:p14="http://schemas.microsoft.com/office/powerpoint/2010/main" val="3891134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584" y="1600200"/>
            <a:ext cx="6586832" cy="4525963"/>
          </a:xfrm>
        </p:spPr>
      </p:pic>
    </p:spTree>
    <p:extLst>
      <p:ext uri="{BB962C8B-B14F-4D97-AF65-F5344CB8AC3E}">
        <p14:creationId xmlns:p14="http://schemas.microsoft.com/office/powerpoint/2010/main" val="2655348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171" y="1600200"/>
            <a:ext cx="6561658" cy="4525963"/>
          </a:xfrm>
        </p:spPr>
      </p:pic>
    </p:spTree>
    <p:extLst>
      <p:ext uri="{BB962C8B-B14F-4D97-AF65-F5344CB8AC3E}">
        <p14:creationId xmlns:p14="http://schemas.microsoft.com/office/powerpoint/2010/main" val="3805435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090" y="1600200"/>
            <a:ext cx="6583820" cy="4525963"/>
          </a:xfrm>
        </p:spPr>
      </p:pic>
    </p:spTree>
    <p:extLst>
      <p:ext uri="{BB962C8B-B14F-4D97-AF65-F5344CB8AC3E}">
        <p14:creationId xmlns:p14="http://schemas.microsoft.com/office/powerpoint/2010/main" val="3206355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695" y="1600200"/>
            <a:ext cx="6542610" cy="4525963"/>
          </a:xfrm>
        </p:spPr>
      </p:pic>
    </p:spTree>
    <p:extLst>
      <p:ext uri="{BB962C8B-B14F-4D97-AF65-F5344CB8AC3E}">
        <p14:creationId xmlns:p14="http://schemas.microsoft.com/office/powerpoint/2010/main" val="774179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117" y="1600200"/>
            <a:ext cx="6509766" cy="4525963"/>
          </a:xfrm>
        </p:spPr>
      </p:pic>
    </p:spTree>
    <p:extLst>
      <p:ext uri="{BB962C8B-B14F-4D97-AF65-F5344CB8AC3E}">
        <p14:creationId xmlns:p14="http://schemas.microsoft.com/office/powerpoint/2010/main" val="4186519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592" y="1600200"/>
            <a:ext cx="6580816" cy="4525963"/>
          </a:xfrm>
        </p:spPr>
      </p:pic>
    </p:spTree>
    <p:extLst>
      <p:ext uri="{BB962C8B-B14F-4D97-AF65-F5344CB8AC3E}">
        <p14:creationId xmlns:p14="http://schemas.microsoft.com/office/powerpoint/2010/main" val="2175039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466" y="1600200"/>
            <a:ext cx="6627067" cy="4525963"/>
          </a:xfrm>
        </p:spPr>
      </p:pic>
    </p:spTree>
    <p:extLst>
      <p:ext uri="{BB962C8B-B14F-4D97-AF65-F5344CB8AC3E}">
        <p14:creationId xmlns:p14="http://schemas.microsoft.com/office/powerpoint/2010/main" val="348200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2018-06-24T06:58:25Z</dcterms:created>
  <dcterms:modified xsi:type="dcterms:W3CDTF">2018-06-24T06:59:55Z</dcterms:modified>
</cp:coreProperties>
</file>