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110" d="100"/>
          <a:sy n="110" d="100"/>
        </p:scale>
        <p:origin x="-164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23AEC-F7C2-4111-B868-48B872EDE3CE}" type="datetimeFigureOut">
              <a:rPr lang="ar-SA" smtClean="0"/>
              <a:t>10/11/1439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84576-AFDD-4A54-B207-CB9A437C447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89372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23AEC-F7C2-4111-B868-48B872EDE3CE}" type="datetimeFigureOut">
              <a:rPr lang="ar-SA" smtClean="0"/>
              <a:t>10/11/1439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84576-AFDD-4A54-B207-CB9A437C447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82423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23AEC-F7C2-4111-B868-48B872EDE3CE}" type="datetimeFigureOut">
              <a:rPr lang="ar-SA" smtClean="0"/>
              <a:t>10/11/1439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84576-AFDD-4A54-B207-CB9A437C447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54333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23AEC-F7C2-4111-B868-48B872EDE3CE}" type="datetimeFigureOut">
              <a:rPr lang="ar-SA" smtClean="0"/>
              <a:t>10/11/1439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84576-AFDD-4A54-B207-CB9A437C447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45854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23AEC-F7C2-4111-B868-48B872EDE3CE}" type="datetimeFigureOut">
              <a:rPr lang="ar-SA" smtClean="0"/>
              <a:t>10/11/1439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84576-AFDD-4A54-B207-CB9A437C447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9641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23AEC-F7C2-4111-B868-48B872EDE3CE}" type="datetimeFigureOut">
              <a:rPr lang="ar-SA" smtClean="0"/>
              <a:t>10/11/1439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84576-AFDD-4A54-B207-CB9A437C447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94441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23AEC-F7C2-4111-B868-48B872EDE3CE}" type="datetimeFigureOut">
              <a:rPr lang="ar-SA" smtClean="0"/>
              <a:t>10/11/1439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84576-AFDD-4A54-B207-CB9A437C447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97003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23AEC-F7C2-4111-B868-48B872EDE3CE}" type="datetimeFigureOut">
              <a:rPr lang="ar-SA" smtClean="0"/>
              <a:t>10/11/1439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84576-AFDD-4A54-B207-CB9A437C447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51141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23AEC-F7C2-4111-B868-48B872EDE3CE}" type="datetimeFigureOut">
              <a:rPr lang="ar-SA" smtClean="0"/>
              <a:t>10/11/1439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84576-AFDD-4A54-B207-CB9A437C447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85815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23AEC-F7C2-4111-B868-48B872EDE3CE}" type="datetimeFigureOut">
              <a:rPr lang="ar-SA" smtClean="0"/>
              <a:t>10/11/1439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84576-AFDD-4A54-B207-CB9A437C447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77308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23AEC-F7C2-4111-B868-48B872EDE3CE}" type="datetimeFigureOut">
              <a:rPr lang="ar-SA" smtClean="0"/>
              <a:t>10/11/1439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84576-AFDD-4A54-B207-CB9A437C447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15182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723AEC-F7C2-4111-B868-48B872EDE3CE}" type="datetimeFigureOut">
              <a:rPr lang="ar-SA" smtClean="0"/>
              <a:t>10/11/1439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984576-AFDD-4A54-B207-CB9A437C447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40312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176" y="1600200"/>
            <a:ext cx="6547647" cy="4525963"/>
          </a:xfrm>
        </p:spPr>
      </p:pic>
    </p:spTree>
    <p:extLst>
      <p:ext uri="{BB962C8B-B14F-4D97-AF65-F5344CB8AC3E}">
        <p14:creationId xmlns:p14="http://schemas.microsoft.com/office/powerpoint/2010/main" val="1763089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288" y="1600200"/>
            <a:ext cx="6587423" cy="4525963"/>
          </a:xfrm>
        </p:spPr>
      </p:pic>
    </p:spTree>
    <p:extLst>
      <p:ext uri="{BB962C8B-B14F-4D97-AF65-F5344CB8AC3E}">
        <p14:creationId xmlns:p14="http://schemas.microsoft.com/office/powerpoint/2010/main" val="3891134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584" y="1600200"/>
            <a:ext cx="6586832" cy="4525963"/>
          </a:xfrm>
        </p:spPr>
      </p:pic>
    </p:spTree>
    <p:extLst>
      <p:ext uri="{BB962C8B-B14F-4D97-AF65-F5344CB8AC3E}">
        <p14:creationId xmlns:p14="http://schemas.microsoft.com/office/powerpoint/2010/main" val="2655348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171" y="1600200"/>
            <a:ext cx="6561658" cy="4525963"/>
          </a:xfrm>
        </p:spPr>
      </p:pic>
    </p:spTree>
    <p:extLst>
      <p:ext uri="{BB962C8B-B14F-4D97-AF65-F5344CB8AC3E}">
        <p14:creationId xmlns:p14="http://schemas.microsoft.com/office/powerpoint/2010/main" val="3805435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090" y="1600200"/>
            <a:ext cx="6583820" cy="4525963"/>
          </a:xfrm>
        </p:spPr>
      </p:pic>
    </p:spTree>
    <p:extLst>
      <p:ext uri="{BB962C8B-B14F-4D97-AF65-F5344CB8AC3E}">
        <p14:creationId xmlns:p14="http://schemas.microsoft.com/office/powerpoint/2010/main" val="3206355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695" y="1600200"/>
            <a:ext cx="6542610" cy="4525963"/>
          </a:xfrm>
        </p:spPr>
      </p:pic>
    </p:spTree>
    <p:extLst>
      <p:ext uri="{BB962C8B-B14F-4D97-AF65-F5344CB8AC3E}">
        <p14:creationId xmlns:p14="http://schemas.microsoft.com/office/powerpoint/2010/main" val="774179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117" y="1600200"/>
            <a:ext cx="6509766" cy="4525963"/>
          </a:xfrm>
        </p:spPr>
      </p:pic>
    </p:spTree>
    <p:extLst>
      <p:ext uri="{BB962C8B-B14F-4D97-AF65-F5344CB8AC3E}">
        <p14:creationId xmlns:p14="http://schemas.microsoft.com/office/powerpoint/2010/main" val="4186519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592" y="1600200"/>
            <a:ext cx="6580816" cy="4525963"/>
          </a:xfrm>
        </p:spPr>
      </p:pic>
    </p:spTree>
    <p:extLst>
      <p:ext uri="{BB962C8B-B14F-4D97-AF65-F5344CB8AC3E}">
        <p14:creationId xmlns:p14="http://schemas.microsoft.com/office/powerpoint/2010/main" val="21750391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466" y="1600200"/>
            <a:ext cx="6627067" cy="4525963"/>
          </a:xfrm>
        </p:spPr>
      </p:pic>
    </p:spTree>
    <p:extLst>
      <p:ext uri="{BB962C8B-B14F-4D97-AF65-F5344CB8AC3E}">
        <p14:creationId xmlns:p14="http://schemas.microsoft.com/office/powerpoint/2010/main" val="3482008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lab</dc:creator>
  <cp:lastModifiedBy>lab</cp:lastModifiedBy>
  <cp:revision>1</cp:revision>
  <dcterms:created xsi:type="dcterms:W3CDTF">2018-06-24T06:58:25Z</dcterms:created>
  <dcterms:modified xsi:type="dcterms:W3CDTF">2018-06-24T06:59:55Z</dcterms:modified>
</cp:coreProperties>
</file>