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  <p:sldId id="258" r:id="rId3"/>
    <p:sldId id="261" r:id="rId4"/>
    <p:sldId id="259" r:id="rId5"/>
    <p:sldId id="262" r:id="rId6"/>
    <p:sldId id="260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5143500" type="screen16x9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380"/>
    <p:restoredTop sz="94660"/>
  </p:normalViewPr>
  <p:slideViewPr>
    <p:cSldViewPr>
      <p:cViewPr varScale="1">
        <p:scale>
          <a:sx n="118" d="100"/>
          <a:sy n="118" d="100"/>
        </p:scale>
        <p:origin x="-150" y="-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21/03/1438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21/03/1438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21/03/1438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21/03/1438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21/03/1438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21/03/1438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21/03/1438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Mutaz Ali\Desktop\d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3" name="مربع نص 2"/>
          <p:cNvSpPr txBox="1"/>
          <p:nvPr/>
        </p:nvSpPr>
        <p:spPr>
          <a:xfrm>
            <a:off x="251520" y="123479"/>
            <a:ext cx="5616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dirty="0" smtClean="0"/>
              <a:t>Software tools and libraries </a:t>
            </a:r>
            <a:r>
              <a:rPr lang="ar-JO" sz="3600" dirty="0" smtClean="0"/>
              <a:t> </a:t>
            </a:r>
            <a:endParaRPr lang="en-US" sz="36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467544" y="915566"/>
            <a:ext cx="3384376" cy="2939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 sz="2300" dirty="0" smtClean="0"/>
              <a:t> </a:t>
            </a:r>
            <a:r>
              <a:rPr lang="en-US" sz="2300" dirty="0" smtClean="0"/>
              <a:t>Objective-c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2300" dirty="0" err="1" smtClean="0"/>
              <a:t>Php</a:t>
            </a:r>
            <a:endParaRPr lang="en-US" sz="2300" dirty="0" smtClean="0"/>
          </a:p>
          <a:p>
            <a:pPr algn="l" rtl="0">
              <a:buFont typeface="Arial" pitchFamily="34" charset="0"/>
              <a:buChar char="•"/>
            </a:pPr>
            <a:r>
              <a:rPr lang="en-US" sz="2300" dirty="0" err="1" smtClean="0"/>
              <a:t>Json</a:t>
            </a:r>
            <a:endParaRPr lang="en-US" sz="2300" dirty="0" smtClean="0"/>
          </a:p>
          <a:p>
            <a:pPr algn="l" rtl="0">
              <a:buFont typeface="Arial" pitchFamily="34" charset="0"/>
              <a:buChar char="•"/>
            </a:pPr>
            <a:r>
              <a:rPr lang="en-US" sz="2300" dirty="0" err="1" smtClean="0"/>
              <a:t>Xcode</a:t>
            </a:r>
            <a:endParaRPr lang="en-US" sz="2300" dirty="0" smtClean="0"/>
          </a:p>
          <a:p>
            <a:pPr algn="l" rtl="0">
              <a:buFont typeface="Arial" pitchFamily="34" charset="0"/>
              <a:buChar char="•"/>
            </a:pPr>
            <a:r>
              <a:rPr lang="en-US" sz="2300" dirty="0" smtClean="0"/>
              <a:t>Coco pods</a:t>
            </a:r>
            <a:endParaRPr lang="ar-JO" sz="2300" dirty="0" smtClean="0"/>
          </a:p>
          <a:p>
            <a:pPr algn="l" rtl="0">
              <a:buFont typeface="Arial" pitchFamily="34" charset="0"/>
              <a:buChar char="•"/>
            </a:pPr>
            <a:r>
              <a:rPr lang="en-US" sz="2400" dirty="0" err="1" smtClean="0"/>
              <a:t>WebRTC</a:t>
            </a:r>
            <a:endParaRPr lang="en-US" sz="2400" dirty="0" smtClean="0"/>
          </a:p>
          <a:p>
            <a:pPr algn="l" rtl="0">
              <a:buFont typeface="Arial" pitchFamily="34" charset="0"/>
              <a:buChar char="•"/>
            </a:pPr>
            <a:r>
              <a:rPr lang="en-US" sz="2300" dirty="0" err="1" smtClean="0"/>
              <a:t>quickblox</a:t>
            </a:r>
            <a:endParaRPr lang="en-US" sz="2300" dirty="0" smtClean="0"/>
          </a:p>
          <a:p>
            <a:pPr algn="l" rtl="0"/>
            <a:endParaRPr lang="en-US" sz="2300" dirty="0" smtClean="0"/>
          </a:p>
        </p:txBody>
      </p:sp>
      <p:sp>
        <p:nvSpPr>
          <p:cNvPr id="5" name="مربع نص 4"/>
          <p:cNvSpPr txBox="1"/>
          <p:nvPr/>
        </p:nvSpPr>
        <p:spPr>
          <a:xfrm>
            <a:off x="395536" y="987574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\Desktop\project pic\searchFrien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0"/>
            <a:ext cx="5472608" cy="51435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339502"/>
            <a:ext cx="2411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-user can search for           people and send friend requests to them.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A\Desktop\project pic\newPos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0"/>
            <a:ext cx="5040560" cy="51435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267494"/>
            <a:ext cx="26642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-Posting new post with text and/or image,</a:t>
            </a:r>
          </a:p>
          <a:p>
            <a:r>
              <a:rPr lang="en-US" dirty="0" smtClean="0"/>
              <a:t>The image can be taken </a:t>
            </a:r>
            <a:r>
              <a:rPr lang="en-US" dirty="0" err="1" smtClean="0"/>
              <a:t>fron</a:t>
            </a:r>
            <a:r>
              <a:rPr lang="en-US" dirty="0" smtClean="0"/>
              <a:t> photos library </a:t>
            </a:r>
            <a:r>
              <a:rPr lang="en-US" dirty="0" err="1" smtClean="0"/>
              <a:t>ot</a:t>
            </a:r>
            <a:r>
              <a:rPr lang="en-US" dirty="0" smtClean="0"/>
              <a:t> from device camera directly.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\Desktop\project pic\cha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0"/>
            <a:ext cx="5184576" cy="51435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195486"/>
            <a:ext cx="2736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Chatting page: real time chatting connected with the Website chatting system.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Mutaz Ali\Desktop\d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3" name="مربع نص 2"/>
          <p:cNvSpPr txBox="1"/>
          <p:nvPr/>
        </p:nvSpPr>
        <p:spPr>
          <a:xfrm>
            <a:off x="251520" y="123479"/>
            <a:ext cx="5616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Login Page                                 </a:t>
            </a:r>
            <a:endParaRPr lang="en-US" sz="36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467544" y="915566"/>
            <a:ext cx="5976664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 sz="2300" dirty="0" smtClean="0"/>
              <a:t> </a:t>
            </a:r>
            <a:r>
              <a:rPr lang="en-US" sz="2400" dirty="0" smtClean="0"/>
              <a:t>User login with his email and password</a:t>
            </a:r>
            <a:r>
              <a:rPr lang="en-US" sz="2400" dirty="0" smtClean="0"/>
              <a:t>.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2400" dirty="0" smtClean="0"/>
              <a:t>The password is hashed using md5 and SHA1 hash, the same as the Website to ensure security.</a:t>
            </a:r>
          </a:p>
          <a:p>
            <a:pPr algn="l" rtl="0">
              <a:buFont typeface="Arial" pitchFamily="34" charset="0"/>
              <a:buChar char="•"/>
            </a:pPr>
            <a:endParaRPr lang="ar-JO" sz="2400" dirty="0" smtClean="0"/>
          </a:p>
          <a:p>
            <a:pPr algn="l" rtl="0">
              <a:buFont typeface="Arial" pitchFamily="34" charset="0"/>
              <a:buChar char="•"/>
            </a:pPr>
            <a:endParaRPr lang="en-US" sz="2300" dirty="0" smtClean="0"/>
          </a:p>
          <a:p>
            <a:pPr algn="l" rtl="0"/>
            <a:endParaRPr lang="en-US" sz="2300" dirty="0" smtClean="0"/>
          </a:p>
        </p:txBody>
      </p:sp>
      <p:sp>
        <p:nvSpPr>
          <p:cNvPr id="5" name="مربع نص 4"/>
          <p:cNvSpPr txBox="1"/>
          <p:nvPr/>
        </p:nvSpPr>
        <p:spPr>
          <a:xfrm>
            <a:off x="395536" y="987574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\Desktop\project pic\logi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0"/>
            <a:ext cx="4752528" cy="5143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Mutaz Ali\Desktop\d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3" name="مربع نص 2"/>
          <p:cNvSpPr txBox="1"/>
          <p:nvPr/>
        </p:nvSpPr>
        <p:spPr>
          <a:xfrm>
            <a:off x="251520" y="123479"/>
            <a:ext cx="56166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Sign-Up Page                             </a:t>
            </a:r>
          </a:p>
          <a:p>
            <a:endParaRPr lang="en-US" sz="36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467544" y="915566"/>
            <a:ext cx="5976664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 sz="2300" dirty="0" smtClean="0"/>
              <a:t> </a:t>
            </a:r>
            <a:r>
              <a:rPr lang="en-US" sz="2400" dirty="0" smtClean="0"/>
              <a:t>User Sign Up with his name and email , he create a password and a user name that could be used to login to Website beside Email.</a:t>
            </a:r>
          </a:p>
          <a:p>
            <a:pPr algn="l" rtl="0">
              <a:buFont typeface="Arial" pitchFamily="34" charset="0"/>
              <a:buChar char="•"/>
            </a:pPr>
            <a:endParaRPr lang="ar-JO" sz="2400" dirty="0" smtClean="0"/>
          </a:p>
          <a:p>
            <a:pPr algn="l" rtl="0">
              <a:buFont typeface="Arial" pitchFamily="34" charset="0"/>
              <a:buChar char="•"/>
            </a:pPr>
            <a:endParaRPr lang="en-US" sz="2300" dirty="0" smtClean="0"/>
          </a:p>
          <a:p>
            <a:pPr algn="l" rtl="0"/>
            <a:endParaRPr lang="en-US" sz="2300" dirty="0" smtClean="0"/>
          </a:p>
        </p:txBody>
      </p:sp>
      <p:sp>
        <p:nvSpPr>
          <p:cNvPr id="5" name="مربع نص 4"/>
          <p:cNvSpPr txBox="1"/>
          <p:nvPr/>
        </p:nvSpPr>
        <p:spPr>
          <a:xfrm>
            <a:off x="395536" y="987574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\Desktop\project pic\signu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0"/>
            <a:ext cx="4896544" cy="5143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Mutaz Ali\Desktop\d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538"/>
            <a:ext cx="9144000" cy="5143500"/>
          </a:xfrm>
          <a:prstGeom prst="rect">
            <a:avLst/>
          </a:prstGeom>
          <a:noFill/>
        </p:spPr>
      </p:pic>
      <p:sp>
        <p:nvSpPr>
          <p:cNvPr id="3" name="مربع نص 2"/>
          <p:cNvSpPr txBox="1"/>
          <p:nvPr/>
        </p:nvSpPr>
        <p:spPr>
          <a:xfrm>
            <a:off x="251520" y="123479"/>
            <a:ext cx="5616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Home Page                                </a:t>
            </a:r>
            <a:endParaRPr lang="en-US" sz="36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467544" y="915566"/>
            <a:ext cx="5976664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 sz="2300" dirty="0" smtClean="0"/>
              <a:t> </a:t>
            </a:r>
            <a:r>
              <a:rPr lang="en-US" sz="2400" dirty="0" smtClean="0"/>
              <a:t>In this page user will see all his friends posts, view posts comments </a:t>
            </a:r>
            <a:r>
              <a:rPr lang="en-US" sz="2400" dirty="0" smtClean="0"/>
              <a:t>and add comments.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2400" dirty="0" smtClean="0"/>
              <a:t>Post may contain text and photo.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2400" dirty="0" smtClean="0"/>
              <a:t>User can add new post.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2400" dirty="0" smtClean="0"/>
              <a:t>It contain chat notifications.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2400" dirty="0" smtClean="0"/>
              <a:t>It contain friends Requests Notifications.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2400" dirty="0" smtClean="0"/>
              <a:t>User can also search for people he want communicate with hem and send a friend request to them.</a:t>
            </a:r>
            <a:endParaRPr lang="en-US" sz="2400" dirty="0" smtClean="0"/>
          </a:p>
          <a:p>
            <a:pPr algn="l" rtl="0">
              <a:buFont typeface="Arial" pitchFamily="34" charset="0"/>
              <a:buChar char="•"/>
            </a:pPr>
            <a:r>
              <a:rPr lang="en-US" sz="2400" dirty="0" smtClean="0"/>
              <a:t>The user can from page enter chat page.</a:t>
            </a:r>
          </a:p>
          <a:p>
            <a:pPr algn="l" rtl="0">
              <a:buFont typeface="Arial" pitchFamily="34" charset="0"/>
              <a:buChar char="•"/>
            </a:pPr>
            <a:endParaRPr lang="en-US" sz="2400" dirty="0" smtClean="0"/>
          </a:p>
          <a:p>
            <a:pPr algn="l" rtl="0">
              <a:buFont typeface="Arial" pitchFamily="34" charset="0"/>
              <a:buChar char="•"/>
            </a:pPr>
            <a:endParaRPr lang="ar-JO" sz="2400" dirty="0" smtClean="0"/>
          </a:p>
          <a:p>
            <a:pPr algn="l" rtl="0">
              <a:buFont typeface="Arial" pitchFamily="34" charset="0"/>
              <a:buChar char="•"/>
            </a:pPr>
            <a:endParaRPr lang="en-US" sz="2300" dirty="0" smtClean="0"/>
          </a:p>
          <a:p>
            <a:pPr algn="l" rtl="0"/>
            <a:endParaRPr lang="en-US" sz="2300" dirty="0" smtClean="0"/>
          </a:p>
        </p:txBody>
      </p:sp>
      <p:sp>
        <p:nvSpPr>
          <p:cNvPr id="5" name="مربع نص 4"/>
          <p:cNvSpPr txBox="1"/>
          <p:nvPr/>
        </p:nvSpPr>
        <p:spPr>
          <a:xfrm>
            <a:off x="395536" y="987574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\Desktop\project pic\home pag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0"/>
            <a:ext cx="4896544" cy="51435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-984585" y="411510"/>
            <a:ext cx="15648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W3                   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\Desktop\project pic\viewPo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1"/>
            <a:ext cx="5616624" cy="514349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627534"/>
            <a:ext cx="3131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-When user view a post with </a:t>
            </a:r>
          </a:p>
          <a:p>
            <a:r>
              <a:rPr lang="en-US" dirty="0" smtClean="0"/>
              <a:t> picture, the picture will be enlarged , and comments</a:t>
            </a:r>
          </a:p>
          <a:p>
            <a:r>
              <a:rPr lang="en-US" dirty="0" smtClean="0"/>
              <a:t>viewed.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\Desktop\project pic\friendReques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0"/>
            <a:ext cx="5040560" cy="51435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195486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</a:t>
            </a:r>
            <a:r>
              <a:rPr lang="en-US" dirty="0" smtClean="0"/>
              <a:t>when a friend send user a friend request.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227</Words>
  <Application>Microsoft Office PowerPoint</Application>
  <PresentationFormat>On-screen Show (16:9)</PresentationFormat>
  <Paragraphs>34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سمة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Mutaz Ali</dc:creator>
  <cp:lastModifiedBy>A</cp:lastModifiedBy>
  <cp:revision>26</cp:revision>
  <dcterms:created xsi:type="dcterms:W3CDTF">2016-12-09T12:13:32Z</dcterms:created>
  <dcterms:modified xsi:type="dcterms:W3CDTF">2016-12-20T21:42:29Z</dcterms:modified>
</cp:coreProperties>
</file>