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Lst>
  <p:notesMasterIdLst>
    <p:notesMasterId r:id="rId82"/>
  </p:notesMasterIdLst>
  <p:sldIdLst>
    <p:sldId id="417" r:id="rId2"/>
    <p:sldId id="385" r:id="rId3"/>
    <p:sldId id="418" r:id="rId4"/>
    <p:sldId id="357" r:id="rId5"/>
    <p:sldId id="420" r:id="rId6"/>
    <p:sldId id="423" r:id="rId7"/>
    <p:sldId id="424" r:id="rId8"/>
    <p:sldId id="407" r:id="rId9"/>
    <p:sldId id="438" r:id="rId10"/>
    <p:sldId id="409" r:id="rId11"/>
    <p:sldId id="307" r:id="rId12"/>
    <p:sldId id="312" r:id="rId13"/>
    <p:sldId id="313" r:id="rId14"/>
    <p:sldId id="314" r:id="rId15"/>
    <p:sldId id="315" r:id="rId16"/>
    <p:sldId id="391" r:id="rId17"/>
    <p:sldId id="410" r:id="rId18"/>
    <p:sldId id="411" r:id="rId19"/>
    <p:sldId id="358" r:id="rId20"/>
    <p:sldId id="431" r:id="rId21"/>
    <p:sldId id="422" r:id="rId22"/>
    <p:sldId id="343" r:id="rId23"/>
    <p:sldId id="345" r:id="rId24"/>
    <p:sldId id="425" r:id="rId25"/>
    <p:sldId id="310" r:id="rId26"/>
    <p:sldId id="427" r:id="rId27"/>
    <p:sldId id="413" r:id="rId28"/>
    <p:sldId id="412" r:id="rId29"/>
    <p:sldId id="317" r:id="rId30"/>
    <p:sldId id="432" r:id="rId31"/>
    <p:sldId id="390" r:id="rId32"/>
    <p:sldId id="349" r:id="rId33"/>
    <p:sldId id="350" r:id="rId34"/>
    <p:sldId id="351" r:id="rId35"/>
    <p:sldId id="311" r:id="rId36"/>
    <p:sldId id="328" r:id="rId37"/>
    <p:sldId id="327" r:id="rId38"/>
    <p:sldId id="329" r:id="rId39"/>
    <p:sldId id="330" r:id="rId40"/>
    <p:sldId id="331" r:id="rId41"/>
    <p:sldId id="326" r:id="rId42"/>
    <p:sldId id="341" r:id="rId43"/>
    <p:sldId id="344" r:id="rId44"/>
    <p:sldId id="340" r:id="rId45"/>
    <p:sldId id="339" r:id="rId46"/>
    <p:sldId id="338" r:id="rId47"/>
    <p:sldId id="337" r:id="rId48"/>
    <p:sldId id="336" r:id="rId49"/>
    <p:sldId id="333" r:id="rId50"/>
    <p:sldId id="335" r:id="rId51"/>
    <p:sldId id="334" r:id="rId52"/>
    <p:sldId id="332" r:id="rId53"/>
    <p:sldId id="342" r:id="rId54"/>
    <p:sldId id="444" r:id="rId55"/>
    <p:sldId id="429" r:id="rId56"/>
    <p:sldId id="416" r:id="rId57"/>
    <p:sldId id="384" r:id="rId58"/>
    <p:sldId id="367" r:id="rId59"/>
    <p:sldId id="421" r:id="rId60"/>
    <p:sldId id="435" r:id="rId61"/>
    <p:sldId id="433" r:id="rId62"/>
    <p:sldId id="369" r:id="rId63"/>
    <p:sldId id="436" r:id="rId64"/>
    <p:sldId id="371" r:id="rId65"/>
    <p:sldId id="372" r:id="rId66"/>
    <p:sldId id="373" r:id="rId67"/>
    <p:sldId id="374" r:id="rId68"/>
    <p:sldId id="375" r:id="rId69"/>
    <p:sldId id="437" r:id="rId70"/>
    <p:sldId id="392" r:id="rId71"/>
    <p:sldId id="399" r:id="rId72"/>
    <p:sldId id="434" r:id="rId73"/>
    <p:sldId id="395" r:id="rId74"/>
    <p:sldId id="394" r:id="rId75"/>
    <p:sldId id="393" r:id="rId76"/>
    <p:sldId id="439" r:id="rId77"/>
    <p:sldId id="441" r:id="rId78"/>
    <p:sldId id="404" r:id="rId79"/>
    <p:sldId id="442" r:id="rId80"/>
    <p:sldId id="443" r:id="rId81"/>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2F3A"/>
    <a:srgbClr val="252319"/>
    <a:srgbClr val="666666"/>
    <a:srgbClr val="FFB2B2"/>
    <a:srgbClr val="A8C293"/>
    <a:srgbClr val="E5FFD8"/>
    <a:srgbClr val="88A0A7"/>
    <a:srgbClr val="426FBF"/>
    <a:srgbClr val="FFC000"/>
    <a:srgbClr val="959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8430" autoAdjust="0"/>
    <p:restoredTop sz="94660"/>
  </p:normalViewPr>
  <p:slideViewPr>
    <p:cSldViewPr snapToGrid="0">
      <p:cViewPr varScale="1">
        <p:scale>
          <a:sx n="74" d="100"/>
          <a:sy n="74"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2.xml"/><Relationship Id="rId1" Type="http://schemas.microsoft.com/office/2011/relationships/chartStyle" Target="style4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explosion val="4"/>
            <c:spPr>
              <a:solidFill>
                <a:srgbClr val="FF0000"/>
              </a:solidFill>
              <a:ln w="19050">
                <a:solidFill>
                  <a:schemeClr val="lt1"/>
                </a:solidFill>
              </a:ln>
              <a:effectLst/>
            </c:spPr>
          </c:dPt>
          <c:dPt>
            <c:idx val="1"/>
            <c:bubble3D val="0"/>
            <c:explosion val="27"/>
            <c:spPr>
              <a:solidFill>
                <a:srgbClr val="163260"/>
              </a:solidFill>
              <a:ln w="19050">
                <a:solidFill>
                  <a:schemeClr val="lt1"/>
                </a:solidFill>
              </a:ln>
              <a:effectLst/>
            </c:spPr>
          </c:dPt>
          <c:dPt>
            <c:idx val="2"/>
            <c:bubble3D val="0"/>
            <c:spPr>
              <a:solidFill>
                <a:srgbClr val="D4C697"/>
              </a:solidFill>
              <a:ln w="19050">
                <a:solidFill>
                  <a:schemeClr val="lt1"/>
                </a:solidFill>
              </a:ln>
              <a:effectLst/>
            </c:spPr>
          </c:dPt>
          <c:dLbls>
            <c:dLbl>
              <c:idx val="0"/>
              <c:layout>
                <c:manualLayout>
                  <c:x val="-3.5731736872097519E-2"/>
                  <c:y val="8.7199522119154368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0.12732018523491692"/>
                  <c:y val="8.0927537964507093E-2"/>
                </c:manualLayout>
              </c:layout>
              <c:dLblPos val="bestFi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areaA</c:v>
                </c:pt>
                <c:pt idx="1">
                  <c:v>areaB</c:v>
                </c:pt>
                <c:pt idx="2">
                  <c:v>areaC</c:v>
                </c:pt>
              </c:strCache>
            </c:strRef>
          </c:cat>
          <c:val>
            <c:numRef>
              <c:f>Sheet1!$B$2:$B$4</c:f>
              <c:numCache>
                <c:formatCode>General</c:formatCode>
                <c:ptCount val="3"/>
                <c:pt idx="0">
                  <c:v>5</c:v>
                </c:pt>
                <c:pt idx="1">
                  <c:v>19.600000000000001</c:v>
                </c:pt>
                <c:pt idx="2">
                  <c:v>75.400000000000006</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ar-SA"/>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a:solidFill>
                  <a:schemeClr val="tx1"/>
                </a:solidFill>
              </a:rPr>
              <a:t>كفل حارس</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1"/>
              <c:layout>
                <c:manualLayout>
                  <c:x val="-0.13972367779976347"/>
                  <c:y val="-0.11271317277221178"/>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2"/>
              <c:layout>
                <c:manualLayout>
                  <c:x val="4.8637281124777523E-3"/>
                  <c:y val="-9.9712152058513623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0.11123932346302609"/>
                  <c:y val="-0.11925152856606978"/>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8.9966789631205787E-2"/>
                  <c:y val="-5.0729025557914094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30</c:v>
                </c:pt>
                <c:pt idx="1">
                  <c:v>15</c:v>
                </c:pt>
                <c:pt idx="2">
                  <c:v>15</c:v>
                </c:pt>
                <c:pt idx="3">
                  <c:v>10</c:v>
                </c:pt>
                <c:pt idx="4">
                  <c:v>8</c:v>
                </c:pt>
                <c:pt idx="5">
                  <c:v>25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a:solidFill>
                  <a:schemeClr val="tx1"/>
                </a:solidFill>
              </a:rPr>
              <a:t>مردا</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5.5051928557614239E-2"/>
                  <c:y val="8.0847485559517387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0.13308269790921179"/>
                  <c:y val="5.0846687758884783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1.0737170519462288E-2"/>
                  <c:y val="2.1682124781842289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5"/>
              <c:layout>
                <c:manualLayout>
                  <c:x val="3.7158444195085267E-3"/>
                  <c:y val="-1.2150445399864082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15</c:v>
                </c:pt>
                <c:pt idx="1">
                  <c:v>15</c:v>
                </c:pt>
                <c:pt idx="2">
                  <c:v>55</c:v>
                </c:pt>
                <c:pt idx="3">
                  <c:v>30</c:v>
                </c:pt>
                <c:pt idx="4">
                  <c:v>5</c:v>
                </c:pt>
                <c:pt idx="5">
                  <c:v>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a:solidFill>
                  <a:schemeClr val="tx1"/>
                </a:solidFill>
              </a:rPr>
              <a:t>الزاوية</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6.1270812047473519E-2"/>
                  <c:y val="0.1057397165753565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0.15110337781232613"/>
                  <c:y val="-0.118131900375762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2"/>
              <c:layout>
                <c:manualLayout>
                  <c:x val="7.1483515839385059E-2"/>
                  <c:y val="-6.6709989789003624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7.0930722247822861E-2"/>
                  <c:y val="-5.5371027332483752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8.8377086390005341E-2"/>
                  <c:y val="-1.5690218260819681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5"/>
              <c:layout>
                <c:manualLayout>
                  <c:x val="0.10135105278772996"/>
                  <c:y val="5.0823952662487924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20</c:v>
                </c:pt>
                <c:pt idx="1">
                  <c:v>30</c:v>
                </c:pt>
                <c:pt idx="2">
                  <c:v>10</c:v>
                </c:pt>
                <c:pt idx="3">
                  <c:v>10</c:v>
                </c:pt>
                <c:pt idx="4">
                  <c:v>10</c:v>
                </c:pt>
                <c:pt idx="5">
                  <c:v>20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a:solidFill>
                  <a:schemeClr val="tx1"/>
                </a:solidFill>
              </a:rPr>
              <a:t>اسكاكا</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explosion val="2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2.7110200283148693E-2"/>
                  <c:y val="7.8753456917255965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2.909738928985129E-2"/>
                  <c:y val="8.8825874848329586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2.4271981149821299E-2"/>
                  <c:y val="5.5935438610545972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2.1497123961705625E-2"/>
                  <c:y val="3.0631722247164477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5"/>
              <c:layout>
                <c:manualLayout>
                  <c:x val="5.6029384102091934E-2"/>
                  <c:y val="-1.3367024889804275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10</c:v>
                </c:pt>
                <c:pt idx="1">
                  <c:v>8</c:v>
                </c:pt>
                <c:pt idx="2">
                  <c:v>74</c:v>
                </c:pt>
                <c:pt idx="3">
                  <c:v>1</c:v>
                </c:pt>
                <c:pt idx="4">
                  <c:v>5</c:v>
                </c:pt>
                <c:pt idx="5">
                  <c:v>2</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a:solidFill>
                  <a:schemeClr val="tx1"/>
                </a:solidFill>
              </a:rPr>
              <a:t>ياسوف</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explosion val="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explosion val="7"/>
            <c:spPr>
              <a:solidFill>
                <a:schemeClr val="accent4"/>
              </a:solidFill>
              <a:ln>
                <a:noFill/>
              </a:ln>
              <a:effectLst>
                <a:outerShdw blurRad="254000" sx="102000" sy="102000" algn="ctr" rotWithShape="0">
                  <a:prstClr val="black">
                    <a:alpha val="20000"/>
                  </a:prstClr>
                </a:outerShdw>
              </a:effectLst>
            </c:spPr>
          </c:dPt>
          <c:dPt>
            <c:idx val="4"/>
            <c:bubble3D val="0"/>
            <c:explosion val="21"/>
            <c:spPr>
              <a:solidFill>
                <a:srgbClr val="C00000"/>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3"/>
              <c:layout>
                <c:manualLayout>
                  <c:x val="5.2314035215246898E-2"/>
                  <c:y val="-1.6025705099146928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2.9765449893393615E-2"/>
                  <c:y val="-3.6655268232407098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30</c:v>
                </c:pt>
                <c:pt idx="1">
                  <c:v>33</c:v>
                </c:pt>
                <c:pt idx="2">
                  <c:v>20</c:v>
                </c:pt>
                <c:pt idx="3">
                  <c:v>10</c:v>
                </c:pt>
                <c:pt idx="4">
                  <c:v>2</c:v>
                </c:pt>
                <c:pt idx="5">
                  <c:v>25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ar-SA" sz="1400">
                <a:solidFill>
                  <a:schemeClr val="tx1"/>
                </a:solidFill>
              </a:rPr>
              <a:t>مسحة</a:t>
            </a:r>
            <a:endParaRPr lang="en-US" sz="1400">
              <a:solidFill>
                <a:schemeClr val="tx1"/>
              </a:solidFill>
            </a:endParaRP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0.10211591053899825"/>
                  <c:y val="0.10947015706806278"/>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2"/>
              <c:layout>
                <c:manualLayout>
                  <c:x val="-0.15859146731041016"/>
                  <c:y val="-0.14138096704650446"/>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9.7536929451877002E-2"/>
                  <c:y val="-0.16641330458885126"/>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0.13276641602739522"/>
                  <c:y val="1.5403757314442954E-3"/>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5"/>
              <c:layout>
                <c:manualLayout>
                  <c:x val="0.10863695995511043"/>
                  <c:y val="0.10383295349553434"/>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10</c:v>
                </c:pt>
                <c:pt idx="1">
                  <c:v>20</c:v>
                </c:pt>
                <c:pt idx="2">
                  <c:v>25</c:v>
                </c:pt>
                <c:pt idx="3">
                  <c:v>15</c:v>
                </c:pt>
                <c:pt idx="4">
                  <c:v>15</c:v>
                </c:pt>
                <c:pt idx="5">
                  <c:v>20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a:solidFill>
                  <a:schemeClr val="tx1"/>
                </a:solidFill>
              </a:rPr>
              <a:t>صرطة</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explosion val="35"/>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3"/>
              <c:layout>
                <c:manualLayout>
                  <c:x val="4.0779199498286942E-2"/>
                  <c:y val="-7.5306319939583116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11</c:v>
                </c:pt>
                <c:pt idx="1">
                  <c:v>37</c:v>
                </c:pt>
                <c:pt idx="2">
                  <c:v>20</c:v>
                </c:pt>
                <c:pt idx="3">
                  <c:v>2</c:v>
                </c:pt>
                <c:pt idx="4">
                  <c:v>10</c:v>
                </c:pt>
                <c:pt idx="5">
                  <c:v>20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a:solidFill>
                  <a:schemeClr val="tx1"/>
                </a:solidFill>
              </a:rPr>
              <a:t>حارس</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explosion val="5"/>
            <c:spPr>
              <a:solidFill>
                <a:srgbClr val="C00000"/>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5</c:v>
                </c:pt>
                <c:pt idx="1">
                  <c:v>30</c:v>
                </c:pt>
                <c:pt idx="2">
                  <c:v>50</c:v>
                </c:pt>
                <c:pt idx="3">
                  <c:v>10</c:v>
                </c:pt>
                <c:pt idx="4">
                  <c:v>1</c:v>
                </c:pt>
                <c:pt idx="5">
                  <c:v>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dirty="0" smtClean="0">
                <a:solidFill>
                  <a:schemeClr val="tx1"/>
                </a:solidFill>
              </a:rPr>
              <a:t>فرخة</a:t>
            </a:r>
            <a:endParaRPr lang="en-US" sz="1600" dirty="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2.6984288878558256E-2"/>
                  <c:y val="8.194478223318466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5.971155360830156E-4"/>
                  <c:y val="9.8081083341152817E-3"/>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0.11384040685231311"/>
                  <c:y val="-4.8776268527047535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0.1386726605483401"/>
                  <c:y val="-2.837425417842012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20</c:v>
                </c:pt>
                <c:pt idx="1">
                  <c:v>20</c:v>
                </c:pt>
                <c:pt idx="2">
                  <c:v>40</c:v>
                </c:pt>
                <c:pt idx="3">
                  <c:v>5</c:v>
                </c:pt>
                <c:pt idx="4">
                  <c:v>10</c:v>
                </c:pt>
                <c:pt idx="5">
                  <c:v>25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dirty="0" smtClean="0">
                <a:solidFill>
                  <a:schemeClr val="tx1"/>
                </a:solidFill>
              </a:rPr>
              <a:t>بروقين</a:t>
            </a:r>
            <a:endParaRPr lang="en-US" sz="1600" dirty="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explosion val="4"/>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2.6984288878558256E-2"/>
                  <c:y val="8.194478223318466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5.971155360830156E-4"/>
                  <c:y val="9.8081083341152817E-3"/>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0.11384040685231311"/>
                  <c:y val="-4.8776268527047535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0.1386726605483401"/>
                  <c:y val="-2.837425417842012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40</c:v>
                </c:pt>
                <c:pt idx="1">
                  <c:v>15</c:v>
                </c:pt>
                <c:pt idx="2">
                  <c:v>38</c:v>
                </c:pt>
                <c:pt idx="3">
                  <c:v>2</c:v>
                </c:pt>
                <c:pt idx="4">
                  <c:v>3</c:v>
                </c:pt>
                <c:pt idx="5">
                  <c:v>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578425698974195E-2"/>
          <c:y val="2.580327570988759E-2"/>
          <c:w val="0.56390286668080924"/>
          <c:h val="0.91890399062606753"/>
        </c:manualLayout>
      </c:layout>
      <c:pieChart>
        <c:varyColors val="1"/>
        <c:ser>
          <c:idx val="0"/>
          <c:order val="0"/>
          <c:tx>
            <c:strRef>
              <c:f>Sheet1!$B$1</c:f>
              <c:strCache>
                <c:ptCount val="1"/>
                <c:pt idx="0">
                  <c:v>Sales</c:v>
                </c:pt>
              </c:strCache>
            </c:strRef>
          </c:tx>
          <c:explosion val="31"/>
          <c:dPt>
            <c:idx val="0"/>
            <c:bubble3D val="0"/>
            <c:explosion val="46"/>
            <c:spPr>
              <a:solidFill>
                <a:srgbClr val="734C00"/>
              </a:solidFill>
              <a:ln>
                <a:noFill/>
              </a:ln>
              <a:effectLst>
                <a:outerShdw blurRad="254000" sx="102000" sy="102000" algn="ctr" rotWithShape="0">
                  <a:prstClr val="black">
                    <a:alpha val="20000"/>
                  </a:prstClr>
                </a:outerShdw>
              </a:effectLst>
            </c:spPr>
          </c:dPt>
          <c:dPt>
            <c:idx val="1"/>
            <c:bubble3D val="0"/>
            <c:spPr>
              <a:solidFill>
                <a:srgbClr val="737300"/>
              </a:solidFill>
              <a:ln>
                <a:noFill/>
              </a:ln>
              <a:effectLst>
                <a:outerShdw blurRad="254000" sx="102000" sy="102000" algn="ctr" rotWithShape="0">
                  <a:prstClr val="black">
                    <a:alpha val="20000"/>
                  </a:prstClr>
                </a:outerShdw>
              </a:effectLst>
            </c:spPr>
          </c:dPt>
          <c:dPt>
            <c:idx val="2"/>
            <c:bubble3D val="0"/>
            <c:spPr>
              <a:solidFill>
                <a:srgbClr val="267300"/>
              </a:solidFill>
              <a:ln>
                <a:noFill/>
              </a:ln>
              <a:effectLst>
                <a:outerShdw blurRad="254000" sx="102000" sy="102000" algn="ctr" rotWithShape="0">
                  <a:prstClr val="black">
                    <a:alpha val="20000"/>
                  </a:prstClr>
                </a:outerShdw>
              </a:effectLst>
            </c:spPr>
          </c:dPt>
          <c:dPt>
            <c:idx val="3"/>
            <c:bubble3D val="0"/>
            <c:spPr>
              <a:solidFill>
                <a:srgbClr val="4CE600"/>
              </a:solidFill>
              <a:ln>
                <a:noFill/>
              </a:ln>
              <a:effectLst>
                <a:outerShdw blurRad="254000" sx="102000" sy="102000" algn="ctr" rotWithShape="0">
                  <a:prstClr val="black">
                    <a:alpha val="20000"/>
                  </a:prstClr>
                </a:outerShdw>
              </a:effectLst>
            </c:spPr>
          </c:dPt>
          <c:dPt>
            <c:idx val="4"/>
            <c:bubble3D val="0"/>
            <c:spPr>
              <a:solidFill>
                <a:srgbClr val="A3FF73"/>
              </a:solidFill>
              <a:ln>
                <a:noFill/>
              </a:ln>
              <a:effectLst>
                <a:outerShdw blurRad="254000" sx="102000" sy="102000" algn="ctr" rotWithShape="0">
                  <a:prstClr val="black">
                    <a:alpha val="20000"/>
                  </a:prstClr>
                </a:outerShdw>
              </a:effectLst>
            </c:spPr>
          </c:dPt>
          <c:dPt>
            <c:idx val="5"/>
            <c:bubble3D val="0"/>
            <c:spPr>
              <a:solidFill>
                <a:srgbClr val="D1FF73"/>
              </a:solidFill>
              <a:ln>
                <a:noFill/>
              </a:ln>
              <a:effectLst>
                <a:outerShdw blurRad="254000" sx="102000" sy="102000" algn="ctr" rotWithShape="0">
                  <a:prstClr val="black">
                    <a:alpha val="20000"/>
                  </a:prstClr>
                </a:outerShdw>
              </a:effectLst>
            </c:spPr>
          </c:dPt>
          <c:dPt>
            <c:idx val="6"/>
            <c:bubble3D val="0"/>
            <c:spPr>
              <a:solidFill>
                <a:srgbClr val="E69800"/>
              </a:solidFill>
              <a:ln>
                <a:noFill/>
              </a:ln>
              <a:effectLst>
                <a:outerShdw blurRad="254000" sx="102000" sy="102000" algn="ctr" rotWithShape="0">
                  <a:prstClr val="black">
                    <a:alpha val="20000"/>
                  </a:prstClr>
                </a:outerShdw>
              </a:effectLst>
            </c:spPr>
          </c:dPt>
          <c:dPt>
            <c:idx val="7"/>
            <c:bubble3D val="0"/>
            <c:spPr>
              <a:solidFill>
                <a:srgbClr val="4E4E4E"/>
              </a:solidFill>
              <a:ln>
                <a:noFill/>
              </a:ln>
              <a:effectLst>
                <a:outerShdw blurRad="254000" sx="102000" sy="102000" algn="ctr" rotWithShape="0">
                  <a:prstClr val="black">
                    <a:alpha val="20000"/>
                  </a:prstClr>
                </a:outerShdw>
              </a:effectLst>
            </c:spPr>
          </c:dPt>
          <c:dPt>
            <c:idx val="8"/>
            <c:bubble3D val="0"/>
            <c:spPr>
              <a:solidFill>
                <a:srgbClr val="FF5500"/>
              </a:solidFill>
              <a:ln>
                <a:noFill/>
              </a:ln>
              <a:effectLst>
                <a:outerShdw blurRad="254000" sx="102000" sy="102000" algn="ctr" rotWithShape="0">
                  <a:prstClr val="black">
                    <a:alpha val="20000"/>
                  </a:prstClr>
                </a:outerShdw>
              </a:effectLst>
            </c:spPr>
          </c:dPt>
          <c:dPt>
            <c:idx val="9"/>
            <c:bubble3D val="0"/>
            <c:explosion val="42"/>
            <c:spPr>
              <a:solidFill>
                <a:srgbClr val="002673"/>
              </a:solidFill>
              <a:ln>
                <a:noFill/>
              </a:ln>
              <a:effectLst>
                <a:outerShdw blurRad="254000" sx="102000" sy="102000" algn="ctr" rotWithShape="0">
                  <a:prstClr val="black">
                    <a:alpha val="20000"/>
                  </a:prstClr>
                </a:outerShdw>
              </a:effectLst>
            </c:spPr>
          </c:dPt>
          <c:dPt>
            <c:idx val="10"/>
            <c:bubble3D val="0"/>
            <c:spPr>
              <a:solidFill>
                <a:srgbClr val="000000"/>
              </a:solidFill>
              <a:ln>
                <a:noFill/>
              </a:ln>
              <a:effectLst>
                <a:outerShdw blurRad="254000" sx="102000" sy="102000" algn="ctr" rotWithShape="0">
                  <a:prstClr val="black">
                    <a:alpha val="20000"/>
                  </a:prstClr>
                </a:outerShdw>
              </a:effectLst>
            </c:spPr>
          </c:dPt>
          <c:dLbls>
            <c:dLbl>
              <c:idx val="0"/>
              <c:layout>
                <c:manualLayout>
                  <c:x val="2.0294128603892105E-2"/>
                  <c:y val="4.9282956377124385E-3"/>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0.27791656995154213"/>
                  <c:y val="2.8532121753530437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5"/>
              <c:layout>
                <c:manualLayout>
                  <c:x val="0.12473270805214305"/>
                  <c:y val="-2.7749579377956076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6"/>
              <c:layout>
                <c:manualLayout>
                  <c:x val="1.7510738960864025E-2"/>
                  <c:y val="-1.8580636732618554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7"/>
              <c:layout>
                <c:manualLayout>
                  <c:x val="5.3936950335708861E-3"/>
                  <c:y val="2.5909523448023802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8"/>
              <c:layout>
                <c:manualLayout>
                  <c:x val="6.1172101340256704E-2"/>
                  <c:y val="4.5624030097647615E-3"/>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0"/>
              <c:layout>
                <c:manualLayout>
                  <c:x val="3.7136315311365388E-2"/>
                  <c:y val="6.1129226743969337E-4"/>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Sheet1!$A$2:$A$12</c:f>
              <c:strCache>
                <c:ptCount val="11"/>
                <c:pt idx="0">
                  <c:v>غابة </c:v>
                </c:pt>
                <c:pt idx="1">
                  <c:v>مناطق عشب طبيعي </c:v>
                </c:pt>
                <c:pt idx="2">
                  <c:v>بساتين زيتون </c:v>
                </c:pt>
                <c:pt idx="3">
                  <c:v>أراضي زراعية </c:v>
                </c:pt>
                <c:pt idx="4">
                  <c:v>مناطق تنوع حيوي</c:v>
                </c:pt>
                <c:pt idx="5">
                  <c:v>أشجار مثمرة </c:v>
                </c:pt>
                <c:pt idx="6">
                  <c:v>مزارع الحمضيات</c:v>
                </c:pt>
                <c:pt idx="7">
                  <c:v>مناطق استخراج معادن</c:v>
                </c:pt>
                <c:pt idx="8">
                  <c:v>مناطق مبنية </c:v>
                </c:pt>
                <c:pt idx="9">
                  <c:v>مستوطنات</c:v>
                </c:pt>
                <c:pt idx="10">
                  <c:v>مناطق صناعية</c:v>
                </c:pt>
              </c:strCache>
            </c:strRef>
          </c:cat>
          <c:val>
            <c:numRef>
              <c:f>Sheet1!$B$2:$B$12</c:f>
              <c:numCache>
                <c:formatCode>0%</c:formatCode>
                <c:ptCount val="11"/>
                <c:pt idx="0">
                  <c:v>0.03</c:v>
                </c:pt>
                <c:pt idx="1">
                  <c:v>0.3</c:v>
                </c:pt>
                <c:pt idx="2">
                  <c:v>0.36</c:v>
                </c:pt>
                <c:pt idx="3">
                  <c:v>0.09</c:v>
                </c:pt>
                <c:pt idx="4" formatCode="0.00%">
                  <c:v>6.5000000000000002E-2</c:v>
                </c:pt>
                <c:pt idx="5" formatCode="0.00%">
                  <c:v>0.01</c:v>
                </c:pt>
                <c:pt idx="6" formatCode="0.00%">
                  <c:v>0.01</c:v>
                </c:pt>
                <c:pt idx="7" formatCode="0.00%">
                  <c:v>0.01</c:v>
                </c:pt>
                <c:pt idx="8">
                  <c:v>0.08</c:v>
                </c:pt>
                <c:pt idx="9">
                  <c:v>7.0000000000000007E-2</c:v>
                </c:pt>
                <c:pt idx="10" formatCode="0.00%">
                  <c:v>0.02</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dirty="0" smtClean="0">
                <a:solidFill>
                  <a:schemeClr val="tx1"/>
                </a:solidFill>
              </a:rPr>
              <a:t>كفر</a:t>
            </a:r>
            <a:r>
              <a:rPr lang="ar-SA" sz="1600" baseline="0" dirty="0" smtClean="0">
                <a:solidFill>
                  <a:schemeClr val="tx1"/>
                </a:solidFill>
              </a:rPr>
              <a:t> الديك</a:t>
            </a:r>
            <a:endParaRPr lang="en-US" sz="1600" dirty="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2.6984288878558256E-2"/>
                  <c:y val="8.194478223318466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5.971155360830156E-4"/>
                  <c:y val="9.8081083341152817E-3"/>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0.11384040685231311"/>
                  <c:y val="-4.8776268527047535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0.1386726605483401"/>
                  <c:y val="-2.837425417842012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60</c:v>
                </c:pt>
                <c:pt idx="1">
                  <c:v>2</c:v>
                </c:pt>
                <c:pt idx="2">
                  <c:v>3</c:v>
                </c:pt>
                <c:pt idx="3">
                  <c:v>5</c:v>
                </c:pt>
                <c:pt idx="4">
                  <c:v>15</c:v>
                </c:pt>
                <c:pt idx="5">
                  <c:v>2</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4"/>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اسكاكا</c:v>
                </c:pt>
              </c:strCache>
            </c:strRef>
          </c:cat>
          <c:val>
            <c:numRef>
              <c:f>Sheet1!$B$2:$B$6</c:f>
              <c:numCache>
                <c:formatCode>General</c:formatCode>
                <c:ptCount val="5"/>
                <c:pt idx="0">
                  <c:v>44</c:v>
                </c:pt>
                <c:pt idx="1">
                  <c:v>1</c:v>
                </c:pt>
                <c:pt idx="2">
                  <c:v>47</c:v>
                </c:pt>
                <c:pt idx="3">
                  <c:v>7</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3"/>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ياسوف</c:v>
                </c:pt>
              </c:strCache>
            </c:strRef>
          </c:cat>
          <c:val>
            <c:numRef>
              <c:f>Sheet1!$B$2:$B$6</c:f>
              <c:numCache>
                <c:formatCode>General</c:formatCode>
                <c:ptCount val="5"/>
                <c:pt idx="0">
                  <c:v>49</c:v>
                </c:pt>
                <c:pt idx="1">
                  <c:v>1</c:v>
                </c:pt>
                <c:pt idx="2">
                  <c:v>41</c:v>
                </c:pt>
                <c:pt idx="3">
                  <c:v>5</c:v>
                </c:pt>
                <c:pt idx="4">
                  <c:v>4</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21"/>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ديراستيا</c:v>
                </c:pt>
              </c:strCache>
            </c:strRef>
          </c:cat>
          <c:val>
            <c:numRef>
              <c:f>Sheet1!$B$2:$B$6</c:f>
              <c:numCache>
                <c:formatCode>General</c:formatCode>
                <c:ptCount val="5"/>
                <c:pt idx="0">
                  <c:v>34</c:v>
                </c:pt>
                <c:pt idx="1">
                  <c:v>8</c:v>
                </c:pt>
                <c:pt idx="2">
                  <c:v>41</c:v>
                </c:pt>
                <c:pt idx="3">
                  <c:v>7</c:v>
                </c:pt>
                <c:pt idx="4">
                  <c:v>10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1"/>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قيرة</c:v>
                </c:pt>
              </c:strCache>
            </c:strRef>
          </c:cat>
          <c:val>
            <c:numRef>
              <c:f>Sheet1!$B$2:$B$6</c:f>
              <c:numCache>
                <c:formatCode>General</c:formatCode>
                <c:ptCount val="5"/>
                <c:pt idx="0">
                  <c:v>44</c:v>
                </c:pt>
                <c:pt idx="1">
                  <c:v>11</c:v>
                </c:pt>
                <c:pt idx="2">
                  <c:v>32</c:v>
                </c:pt>
                <c:pt idx="3">
                  <c:v>6</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كفل حارس</c:v>
                </c:pt>
              </c:strCache>
            </c:strRef>
          </c:cat>
          <c:val>
            <c:numRef>
              <c:f>Sheet1!$B$2:$B$6</c:f>
              <c:numCache>
                <c:formatCode>General</c:formatCode>
                <c:ptCount val="5"/>
                <c:pt idx="0">
                  <c:v>25</c:v>
                </c:pt>
                <c:pt idx="1">
                  <c:v>31</c:v>
                </c:pt>
                <c:pt idx="2">
                  <c:v>23</c:v>
                </c:pt>
                <c:pt idx="3">
                  <c:v>3</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25"/>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dLbl>
              <c:idx val="0"/>
              <c:layout>
                <c:manualLayout>
                  <c:x val="-0.21951185545242993"/>
                  <c:y val="0.13842642699950239"/>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3.8988670158761542E-2"/>
                  <c:y val="6.5798999340401232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2"/>
              <c:layout>
                <c:manualLayout>
                  <c:x val="4.8473231941579447E-3"/>
                  <c:y val="9.2722827531780239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4.3056037597822186E-2"/>
                  <c:y val="4.3517001448320818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0.17404648738982376"/>
                  <c:y val="2.7778039743460988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ديراستيا</c:v>
                </c:pt>
              </c:strCache>
            </c:strRef>
          </c:cat>
          <c:val>
            <c:numRef>
              <c:f>Sheet1!$B$2:$B$6</c:f>
              <c:numCache>
                <c:formatCode>General</c:formatCode>
                <c:ptCount val="5"/>
                <c:pt idx="0">
                  <c:v>53</c:v>
                </c:pt>
                <c:pt idx="1">
                  <c:v>29</c:v>
                </c:pt>
                <c:pt idx="2">
                  <c:v>9</c:v>
                </c:pt>
                <c:pt idx="3">
                  <c:v>2</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dLbl>
              <c:idx val="2"/>
              <c:layout>
                <c:manualLayout>
                  <c:x val="9.2263130035876023E-3"/>
                  <c:y val="9.0403601898691371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1.0442091101570275E-2"/>
                  <c:y val="9.1719826906443494E-4"/>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6.8251436021094319E-2"/>
                  <c:y val="9.9972445059087145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قراوة بني حسان</c:v>
                </c:pt>
              </c:strCache>
            </c:strRef>
          </c:cat>
          <c:val>
            <c:numRef>
              <c:f>Sheet1!$B$2:$B$6</c:f>
              <c:numCache>
                <c:formatCode>General</c:formatCode>
                <c:ptCount val="5"/>
                <c:pt idx="0">
                  <c:v>12</c:v>
                </c:pt>
                <c:pt idx="1">
                  <c:v>58</c:v>
                </c:pt>
                <c:pt idx="2">
                  <c:v>2</c:v>
                </c:pt>
                <c:pt idx="3">
                  <c:v>1</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Lbls>
            <c:dLbl>
              <c:idx val="2"/>
              <c:layout>
                <c:manualLayout>
                  <c:x val="9.2263130035876023E-3"/>
                  <c:y val="9.0403601898691371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1.0442091101570275E-2"/>
                  <c:y val="9.1719826906443494E-4"/>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نابلس</c:v>
                </c:pt>
                <c:pt idx="1">
                  <c:v>بديا</c:v>
                </c:pt>
                <c:pt idx="2">
                  <c:v>سلفيت</c:v>
                </c:pt>
                <c:pt idx="3">
                  <c:v>رام الله </c:v>
                </c:pt>
              </c:strCache>
            </c:strRef>
          </c:cat>
          <c:val>
            <c:numRef>
              <c:f>Sheet1!$B$2:$B$5</c:f>
              <c:numCache>
                <c:formatCode>General</c:formatCode>
                <c:ptCount val="4"/>
                <c:pt idx="0">
                  <c:v>16</c:v>
                </c:pt>
                <c:pt idx="1">
                  <c:v>1</c:v>
                </c:pt>
                <c:pt idx="2">
                  <c:v>60</c:v>
                </c:pt>
                <c:pt idx="3">
                  <c:v>20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مسحة</c:v>
                </c:pt>
              </c:strCache>
            </c:strRef>
          </c:cat>
          <c:val>
            <c:numRef>
              <c:f>Sheet1!$B$2:$B$6</c:f>
              <c:numCache>
                <c:formatCode>General</c:formatCode>
                <c:ptCount val="5"/>
                <c:pt idx="0">
                  <c:v>20</c:v>
                </c:pt>
                <c:pt idx="1">
                  <c:v>22</c:v>
                </c:pt>
                <c:pt idx="2">
                  <c:v>7</c:v>
                </c:pt>
                <c:pt idx="3">
                  <c:v>6</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explosion val="3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Lbls>
            <c:dLbl>
              <c:idx val="0"/>
              <c:layout>
                <c:manualLayout>
                  <c:x val="-8.8823716392572513E-2"/>
                  <c:y val="0.18798528537951567"/>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2"/>
              <c:layout>
                <c:manualLayout>
                  <c:x val="-6.6352681454237686E-2"/>
                  <c:y val="9.5271715303694882E-2"/>
                </c:manualLayout>
              </c:layout>
              <c:dLblPos val="bestFit"/>
              <c:showLegendKey val="0"/>
              <c:showVal val="0"/>
              <c:showCatName val="0"/>
              <c:showSerName val="0"/>
              <c:showPercent val="1"/>
              <c:showBubbleSize val="0"/>
              <c:extLst>
                <c:ext xmlns:c15="http://schemas.microsoft.com/office/drawing/2012/chart" uri="{CE6537A1-D6FC-4f65-9D91-7224C49458BB}"/>
              </c:extLst>
            </c:dLbl>
            <c:spPr>
              <a:solidFill>
                <a:schemeClr val="bg1">
                  <a:lumMod val="65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مستثمر خارجي </c:v>
                </c:pt>
                <c:pt idx="1">
                  <c:v>مستثمر داخلي</c:v>
                </c:pt>
                <c:pt idx="2">
                  <c:v>مستثمر خارج المحافظة </c:v>
                </c:pt>
              </c:strCache>
            </c:strRef>
          </c:cat>
          <c:val>
            <c:numRef>
              <c:f>Sheet1!$B$2:$B$4</c:f>
              <c:numCache>
                <c:formatCode>General</c:formatCode>
                <c:ptCount val="3"/>
                <c:pt idx="0">
                  <c:v>14.5</c:v>
                </c:pt>
                <c:pt idx="1">
                  <c:v>84</c:v>
                </c:pt>
                <c:pt idx="2">
                  <c:v>1.5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ar-SA"/>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الزاوية </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الزاوية </c:v>
                </c:pt>
              </c:strCache>
            </c:strRef>
          </c:cat>
          <c:val>
            <c:numRef>
              <c:f>Sheet1!$B$2:$B$6</c:f>
              <c:numCache>
                <c:formatCode>General</c:formatCode>
                <c:ptCount val="5"/>
                <c:pt idx="0">
                  <c:v>25</c:v>
                </c:pt>
                <c:pt idx="1">
                  <c:v>34</c:v>
                </c:pt>
                <c:pt idx="2">
                  <c:v>8</c:v>
                </c:pt>
                <c:pt idx="3">
                  <c:v>12</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dLbl>
              <c:idx val="2"/>
              <c:layout>
                <c:manualLayout>
                  <c:x val="3.0145365991505753E-2"/>
                  <c:y val="6.175946789317599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7.4130982249427282E-2"/>
                  <c:y val="4.0139143766405698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رافات</c:v>
                </c:pt>
              </c:strCache>
            </c:strRef>
          </c:cat>
          <c:val>
            <c:numRef>
              <c:f>Sheet1!$B$2:$B$6</c:f>
              <c:numCache>
                <c:formatCode>General</c:formatCode>
                <c:ptCount val="5"/>
                <c:pt idx="0">
                  <c:v>21</c:v>
                </c:pt>
                <c:pt idx="1">
                  <c:v>63</c:v>
                </c:pt>
                <c:pt idx="2">
                  <c:v>3</c:v>
                </c:pt>
                <c:pt idx="3">
                  <c:v>5</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6"/>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explosion val="12"/>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dLbl>
              <c:idx val="2"/>
              <c:layout>
                <c:manualLayout>
                  <c:x val="2.9752835855648696E-2"/>
                  <c:y val="3.8296618995792779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0.14911867289530609"/>
                  <c:y val="0.11754024710658516"/>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7.1224111237858129E-2"/>
                  <c:y val="0.11861948943335873"/>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ديربلوط</c:v>
                </c:pt>
              </c:strCache>
            </c:strRef>
          </c:cat>
          <c:val>
            <c:numRef>
              <c:f>Sheet1!$B$2:$B$6</c:f>
              <c:numCache>
                <c:formatCode>General</c:formatCode>
                <c:ptCount val="5"/>
                <c:pt idx="0">
                  <c:v>19</c:v>
                </c:pt>
                <c:pt idx="1">
                  <c:v>59</c:v>
                </c:pt>
                <c:pt idx="2">
                  <c:v>3</c:v>
                </c:pt>
                <c:pt idx="3">
                  <c:v>10</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4"/>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كفر الديك </c:v>
                </c:pt>
              </c:strCache>
            </c:strRef>
          </c:cat>
          <c:val>
            <c:numRef>
              <c:f>Sheet1!$B$2:$B$6</c:f>
              <c:numCache>
                <c:formatCode>General</c:formatCode>
                <c:ptCount val="5"/>
                <c:pt idx="0">
                  <c:v>8</c:v>
                </c:pt>
                <c:pt idx="1">
                  <c:v>6</c:v>
                </c:pt>
                <c:pt idx="2">
                  <c:v>18</c:v>
                </c:pt>
                <c:pt idx="3">
                  <c:v>58</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ar-SA"/>
              <a:t>بروقين </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ar-SA"/>
        </a:p>
      </c:txPr>
    </c:title>
    <c:autoTitleDeleted val="0"/>
    <c:plotArea>
      <c:layout/>
      <c:pieChart>
        <c:varyColors val="1"/>
        <c:ser>
          <c:idx val="0"/>
          <c:order val="0"/>
          <c:tx>
            <c:strRef>
              <c:f>Sheet1!$B$1</c:f>
              <c:strCache>
                <c:ptCount val="1"/>
                <c:pt idx="0">
                  <c:v>ديراستيا</c:v>
                </c:pt>
              </c:strCache>
            </c:strRef>
          </c:tx>
          <c:explosion val="17"/>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بروقين</c:v>
                </c:pt>
              </c:strCache>
            </c:strRef>
          </c:cat>
          <c:val>
            <c:numRef>
              <c:f>Sheet1!$B$2:$B$6</c:f>
              <c:numCache>
                <c:formatCode>General</c:formatCode>
                <c:ptCount val="5"/>
                <c:pt idx="0">
                  <c:v>25</c:v>
                </c:pt>
                <c:pt idx="1">
                  <c:v>17</c:v>
                </c:pt>
                <c:pt idx="2">
                  <c:v>29</c:v>
                </c:pt>
                <c:pt idx="3">
                  <c:v>17</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صرطة</c:v>
                </c:pt>
              </c:strCache>
            </c:strRef>
          </c:cat>
          <c:val>
            <c:numRef>
              <c:f>Sheet1!$B$2:$B$6</c:f>
              <c:numCache>
                <c:formatCode>General</c:formatCode>
                <c:ptCount val="5"/>
                <c:pt idx="0">
                  <c:v>19</c:v>
                </c:pt>
                <c:pt idx="1">
                  <c:v>69</c:v>
                </c:pt>
                <c:pt idx="2">
                  <c:v>5</c:v>
                </c:pt>
                <c:pt idx="3">
                  <c:v>5</c:v>
                </c:pt>
                <c:pt idx="4">
                  <c:v>2</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dPt>
            <c:idx val="0"/>
            <c:bubble3D val="0"/>
            <c:explosion val="8"/>
            <c:spPr>
              <a:solidFill>
                <a:schemeClr val="accent1"/>
              </a:solidFill>
              <a:ln>
                <a:noFill/>
              </a:ln>
              <a:effectLst>
                <a:outerShdw blurRad="254000" sx="102000" sy="102000" algn="ctr" rotWithShape="0">
                  <a:prstClr val="black">
                    <a:alpha val="20000"/>
                  </a:prstClr>
                </a:outerShdw>
              </a:effectLst>
            </c:spPr>
          </c:dPt>
          <c:dPt>
            <c:idx val="1"/>
            <c:bubble3D val="0"/>
            <c:explosion val="4"/>
            <c:spPr>
              <a:solidFill>
                <a:schemeClr val="accent2"/>
              </a:solidFill>
              <a:ln>
                <a:noFill/>
              </a:ln>
              <a:effectLst>
                <a:outerShdw blurRad="254000" sx="102000" sy="102000" algn="ctr" rotWithShape="0">
                  <a:prstClr val="black">
                    <a:alpha val="20000"/>
                  </a:prstClr>
                </a:outerShdw>
              </a:effectLst>
            </c:spPr>
          </c:dPt>
          <c:dPt>
            <c:idx val="2"/>
            <c:bubble3D val="0"/>
            <c:explosion val="12"/>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explosion val="17"/>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حارس</c:v>
                </c:pt>
              </c:strCache>
            </c:strRef>
          </c:cat>
          <c:val>
            <c:numRef>
              <c:f>Sheet1!$B$2:$B$6</c:f>
              <c:numCache>
                <c:formatCode>General</c:formatCode>
                <c:ptCount val="5"/>
                <c:pt idx="0">
                  <c:v>42</c:v>
                </c:pt>
                <c:pt idx="1">
                  <c:v>33</c:v>
                </c:pt>
                <c:pt idx="2">
                  <c:v>21</c:v>
                </c:pt>
                <c:pt idx="3">
                  <c:v>1</c:v>
                </c:pt>
                <c:pt idx="4">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نابلس</c:v>
                </c:pt>
                <c:pt idx="1">
                  <c:v>بديا</c:v>
                </c:pt>
                <c:pt idx="2">
                  <c:v>سلفيت</c:v>
                </c:pt>
                <c:pt idx="3">
                  <c:v>رام الله </c:v>
                </c:pt>
                <c:pt idx="4">
                  <c:v>ديراستيا</c:v>
                </c:pt>
              </c:strCache>
            </c:strRef>
          </c:cat>
          <c:val>
            <c:numRef>
              <c:f>Sheet1!$B$2:$B$6</c:f>
              <c:numCache>
                <c:formatCode>General</c:formatCode>
                <c:ptCount val="5"/>
                <c:pt idx="0">
                  <c:v>17</c:v>
                </c:pt>
                <c:pt idx="1">
                  <c:v>2</c:v>
                </c:pt>
                <c:pt idx="2">
                  <c:v>67</c:v>
                </c:pt>
                <c:pt idx="3">
                  <c:v>10</c:v>
                </c:pt>
                <c:pt idx="4">
                  <c:v>4</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Lbls>
            <c:dLbl>
              <c:idx val="2"/>
              <c:layout>
                <c:manualLayout>
                  <c:x val="9.2263130035876023E-3"/>
                  <c:y val="9.0403601898691371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1.0442091101570275E-2"/>
                  <c:y val="9.1719826906443494E-4"/>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نابلس</c:v>
                </c:pt>
                <c:pt idx="1">
                  <c:v>بديا</c:v>
                </c:pt>
                <c:pt idx="2">
                  <c:v>سلفيت</c:v>
                </c:pt>
                <c:pt idx="3">
                  <c:v>رام الله </c:v>
                </c:pt>
              </c:strCache>
            </c:strRef>
          </c:cat>
          <c:val>
            <c:numRef>
              <c:f>Sheet1!$B$2:$B$5</c:f>
              <c:numCache>
                <c:formatCode>General</c:formatCode>
                <c:ptCount val="4"/>
                <c:pt idx="0">
                  <c:v>16</c:v>
                </c:pt>
                <c:pt idx="1">
                  <c:v>1</c:v>
                </c:pt>
                <c:pt idx="2">
                  <c:v>60</c:v>
                </c:pt>
                <c:pt idx="3">
                  <c:v>20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ديراستيا</c:v>
                </c:pt>
              </c:strCache>
            </c:strRef>
          </c:tx>
          <c:explosion val="14"/>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نابلس</c:v>
                </c:pt>
                <c:pt idx="1">
                  <c:v>بديا</c:v>
                </c:pt>
                <c:pt idx="2">
                  <c:v>سلفيت</c:v>
                </c:pt>
                <c:pt idx="3">
                  <c:v>رام الله </c:v>
                </c:pt>
              </c:strCache>
            </c:strRef>
          </c:cat>
          <c:val>
            <c:numRef>
              <c:f>Sheet1!$B$2:$B$5</c:f>
              <c:numCache>
                <c:formatCode>General</c:formatCode>
                <c:ptCount val="4"/>
                <c:pt idx="0">
                  <c:v>44</c:v>
                </c:pt>
                <c:pt idx="1">
                  <c:v>30</c:v>
                </c:pt>
                <c:pt idx="2">
                  <c:v>20</c:v>
                </c:pt>
                <c:pt idx="3">
                  <c:v>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463297816507074E-2"/>
          <c:y val="0.16958946559222232"/>
          <c:w val="0.52521444920483085"/>
          <c:h val="0.70411061486182092"/>
        </c:manualLayout>
      </c:layout>
      <c:pieChart>
        <c:varyColors val="1"/>
        <c:ser>
          <c:idx val="0"/>
          <c:order val="0"/>
          <c:tx>
            <c:strRef>
              <c:f>Sheet1!$B$1</c:f>
              <c:strCache>
                <c:ptCount val="1"/>
                <c:pt idx="0">
                  <c:v>Sales</c:v>
                </c:pt>
              </c:strCache>
            </c:strRef>
          </c:tx>
          <c:explosion val="31"/>
          <c:dPt>
            <c:idx val="0"/>
            <c:bubble3D val="0"/>
            <c:explosion val="0"/>
            <c:spPr>
              <a:solidFill>
                <a:schemeClr val="accent1"/>
              </a:solidFill>
              <a:ln w="19050">
                <a:solidFill>
                  <a:schemeClr val="lt1"/>
                </a:solidFill>
              </a:ln>
              <a:effectLst/>
            </c:spPr>
          </c:dPt>
          <c:dPt>
            <c:idx val="1"/>
            <c:bubble3D val="0"/>
            <c:explosion val="2"/>
            <c:spPr>
              <a:solidFill>
                <a:schemeClr val="accent2"/>
              </a:solidFill>
              <a:ln w="19050">
                <a:solidFill>
                  <a:schemeClr val="lt1"/>
                </a:solidFill>
              </a:ln>
              <a:effectLst/>
            </c:spPr>
          </c:dPt>
          <c:dPt>
            <c:idx val="2"/>
            <c:bubble3D val="0"/>
            <c:explosion val="22"/>
            <c:spPr>
              <a:solidFill>
                <a:schemeClr val="accent3"/>
              </a:solidFill>
              <a:ln w="19050">
                <a:solidFill>
                  <a:schemeClr val="lt1"/>
                </a:solidFill>
              </a:ln>
              <a:effectLst/>
            </c:spPr>
          </c:dPt>
          <c:dLbls>
            <c:spPr>
              <a:solidFill>
                <a:schemeClr val="bg1">
                  <a:lumMod val="75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مستثمر خارجي</c:v>
                </c:pt>
                <c:pt idx="1">
                  <c:v>مستثمر داخلي </c:v>
                </c:pt>
                <c:pt idx="2">
                  <c:v>مستثمر خارج المحافظة</c:v>
                </c:pt>
              </c:strCache>
            </c:strRef>
          </c:cat>
          <c:val>
            <c:numRef>
              <c:f>Sheet1!$B$2:$B$4</c:f>
              <c:numCache>
                <c:formatCode>General</c:formatCode>
                <c:ptCount val="3"/>
                <c:pt idx="0">
                  <c:v>45</c:v>
                </c:pt>
                <c:pt idx="1">
                  <c:v>40</c:v>
                </c:pt>
                <c:pt idx="2">
                  <c:v>5</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ar-SA"/>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explosion val="11"/>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2"/>
              </a:solidFill>
              <a:ln>
                <a:noFill/>
              </a:ln>
              <a:effectLst>
                <a:outerShdw blurRad="63500" sx="102000" sy="102000" algn="ctr" rotWithShape="0">
                  <a:prstClr val="black">
                    <a:alpha val="20000"/>
                  </a:prstClr>
                </a:outerShdw>
              </a:effectLst>
            </c:spPr>
          </c:dPt>
          <c:dPt>
            <c:idx val="2"/>
            <c:bubble3D val="0"/>
            <c:spPr>
              <a:solidFill>
                <a:schemeClr val="accent3"/>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ar-SA"/>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ar-SA"/>
                </a:p>
              </c:txPr>
              <c:dLblPos val="outEnd"/>
              <c:showLegendKey val="0"/>
              <c:showVal val="0"/>
              <c:showCatName val="1"/>
              <c:showSerName val="0"/>
              <c:showPercent val="1"/>
              <c:showBubbleSize val="0"/>
            </c:dLbl>
            <c:dLbl>
              <c:idx val="2"/>
              <c:layout>
                <c:manualLayout>
                  <c:x val="6.1935962116649312E-2"/>
                  <c:y val="2.3689216431788086E-7"/>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ar-SA"/>
                </a:p>
              </c:txPr>
              <c:dLblPos val="bestFit"/>
              <c:showLegendKey val="0"/>
              <c:showVal val="0"/>
              <c:showCatName val="1"/>
              <c:showSerName val="0"/>
              <c:showPercent val="1"/>
              <c:showBubbleSize val="0"/>
              <c:extLst>
                <c:ext xmlns:c15="http://schemas.microsoft.com/office/drawing/2012/chart" uri="{CE6537A1-D6FC-4f65-9D91-7224C49458BB}">
                  <c15:layout>
                    <c:manualLayout>
                      <c:w val="0.25260179809364036"/>
                      <c:h val="0.29414426259022625"/>
                    </c:manualLayout>
                  </c15:layout>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إقليم بديا</c:v>
                </c:pt>
                <c:pt idx="1">
                  <c:v>إقليم سلفيت </c:v>
                </c:pt>
                <c:pt idx="2">
                  <c:v>إقليم كفل حارس</c:v>
                </c:pt>
              </c:strCache>
            </c:strRef>
          </c:cat>
          <c:val>
            <c:numRef>
              <c:f>Sheet1!$B$2:$B$4</c:f>
              <c:numCache>
                <c:formatCode>General</c:formatCode>
                <c:ptCount val="3"/>
                <c:pt idx="0">
                  <c:v>35000</c:v>
                </c:pt>
                <c:pt idx="1">
                  <c:v>25000</c:v>
                </c:pt>
                <c:pt idx="2">
                  <c:v>15000</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ar-SA"/>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explosion val="11"/>
          <c:dPt>
            <c:idx val="0"/>
            <c:bubble3D val="0"/>
            <c:spPr>
              <a:solidFill>
                <a:schemeClr val="accent1"/>
              </a:solidFill>
              <a:ln>
                <a:noFill/>
              </a:ln>
              <a:effectLst>
                <a:outerShdw blurRad="63500" sx="102000" sy="102000" algn="ctr" rotWithShape="0">
                  <a:prstClr val="black">
                    <a:alpha val="20000"/>
                  </a:prstClr>
                </a:outerShdw>
              </a:effectLst>
            </c:spPr>
          </c:dPt>
          <c:dPt>
            <c:idx val="1"/>
            <c:bubble3D val="0"/>
            <c:spPr>
              <a:solidFill>
                <a:schemeClr val="accent2"/>
              </a:solidFill>
              <a:ln>
                <a:noFill/>
              </a:ln>
              <a:effectLst>
                <a:outerShdw blurRad="63500" sx="102000" sy="102000" algn="ctr" rotWithShape="0">
                  <a:prstClr val="black">
                    <a:alpha val="20000"/>
                  </a:prstClr>
                </a:outerShdw>
              </a:effectLst>
            </c:spPr>
          </c:dPt>
          <c:dPt>
            <c:idx val="2"/>
            <c:bubble3D val="0"/>
            <c:spPr>
              <a:solidFill>
                <a:schemeClr val="accent3"/>
              </a:solidFill>
              <a:ln>
                <a:noFill/>
              </a:ln>
              <a:effectLst>
                <a:outerShdw blurRad="63500" sx="102000" sy="102000" algn="ctr" rotWithShape="0">
                  <a:prstClr val="black">
                    <a:alpha val="20000"/>
                  </a:prstClr>
                </a:outerShdw>
              </a:effectLst>
            </c:spPr>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ar-SA"/>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ar-SA"/>
                </a:p>
              </c:txPr>
              <c:dLblPos val="outEnd"/>
              <c:showLegendKey val="0"/>
              <c:showVal val="0"/>
              <c:showCatName val="1"/>
              <c:showSerName val="0"/>
              <c:showPercent val="1"/>
              <c:showBubbleSize val="0"/>
            </c:dLbl>
            <c:dLbl>
              <c:idx val="2"/>
              <c:layout>
                <c:manualLayout>
                  <c:x val="-4.2580973955196388E-2"/>
                  <c:y val="8.4238853631438404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ar-SA"/>
                </a:p>
              </c:txPr>
              <c:dLblPos val="bestFit"/>
              <c:showLegendKey val="0"/>
              <c:showVal val="0"/>
              <c:showCatName val="1"/>
              <c:showSerName val="0"/>
              <c:showPercent val="1"/>
              <c:showBubbleSize val="0"/>
              <c:extLst>
                <c:ext xmlns:c15="http://schemas.microsoft.com/office/drawing/2012/chart" uri="{CE6537A1-D6FC-4f65-9D91-7224C49458BB}">
                  <c15:layout>
                    <c:manualLayout>
                      <c:w val="0.25260179809364036"/>
                      <c:h val="0.29414426259022625"/>
                    </c:manualLayout>
                  </c15:layout>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إقليم بديا</c:v>
                </c:pt>
                <c:pt idx="1">
                  <c:v>إقليم سلفيت </c:v>
                </c:pt>
                <c:pt idx="2">
                  <c:v>إقليم كفل حارس</c:v>
                </c:pt>
              </c:strCache>
            </c:strRef>
          </c:cat>
          <c:val>
            <c:numRef>
              <c:f>Sheet1!$B$2:$B$4</c:f>
              <c:numCache>
                <c:formatCode>General</c:formatCode>
                <c:ptCount val="3"/>
                <c:pt idx="0">
                  <c:v>35000</c:v>
                </c:pt>
                <c:pt idx="1">
                  <c:v>25000</c:v>
                </c:pt>
                <c:pt idx="2">
                  <c:v>15000</c:v>
                </c:pt>
              </c:numCache>
            </c:numRef>
          </c:val>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ar-SA"/>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381767601458487"/>
          <c:y val="3.025101394244404E-2"/>
          <c:w val="0.56826123551487329"/>
          <c:h val="0.84470669092748152"/>
        </c:manualLayout>
      </c:layout>
      <c:pieChart>
        <c:varyColors val="1"/>
        <c:ser>
          <c:idx val="0"/>
          <c:order val="0"/>
          <c:tx>
            <c:strRef>
              <c:f>Sheet1!$B$1</c:f>
              <c:strCache>
                <c:ptCount val="1"/>
                <c:pt idx="0">
                  <c:v>Sales</c:v>
                </c:pt>
              </c:strCache>
            </c:strRef>
          </c:tx>
          <c:explosion val="9"/>
          <c:dPt>
            <c:idx val="0"/>
            <c:bubble3D val="0"/>
            <c:spPr>
              <a:solidFill>
                <a:srgbClr val="C00000"/>
              </a:solidFill>
              <a:ln>
                <a:noFill/>
              </a:ln>
              <a:effectLst/>
              <a:scene3d>
                <a:camera prst="orthographicFront"/>
                <a:lightRig rig="brightRoom" dir="t"/>
              </a:scene3d>
              <a:sp3d prstMaterial="flat">
                <a:bevelT w="50800" h="101600" prst="angle"/>
                <a:contourClr>
                  <a:srgbClr val="000000"/>
                </a:contourClr>
              </a:sp3d>
            </c:spPr>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ar-SA"/>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 موافق بشدة</c:v>
                </c:pt>
                <c:pt idx="1">
                  <c:v>موافق</c:v>
                </c:pt>
                <c:pt idx="2">
                  <c:v>محايد</c:v>
                </c:pt>
                <c:pt idx="3">
                  <c:v>معارض </c:v>
                </c:pt>
                <c:pt idx="4">
                  <c:v>معارض بشدة</c:v>
                </c:pt>
              </c:strCache>
            </c:strRef>
          </c:cat>
          <c:val>
            <c:numRef>
              <c:f>Sheet1!$B$2:$B$6</c:f>
              <c:numCache>
                <c:formatCode>0%</c:formatCode>
                <c:ptCount val="5"/>
                <c:pt idx="0">
                  <c:v>0.04</c:v>
                </c:pt>
                <c:pt idx="1">
                  <c:v>0.12</c:v>
                </c:pt>
                <c:pt idx="2">
                  <c:v>0.32</c:v>
                </c:pt>
                <c:pt idx="3">
                  <c:v>0.23</c:v>
                </c:pt>
                <c:pt idx="4">
                  <c:v>0.28999999999999998</c:v>
                </c:pt>
              </c:numCache>
            </c:numRef>
          </c:val>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15559283809129931"/>
          <c:y val="0.92409305913201378"/>
          <c:w val="0.84440708431135847"/>
          <c:h val="7.5906960214462596E-2"/>
        </c:manualLayout>
      </c:layout>
      <c:overlay val="0"/>
      <c:spPr>
        <a:solidFill>
          <a:schemeClr val="bg1">
            <a:lumMod val="50000"/>
          </a:schemeClr>
        </a:solid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ar-SA"/>
        </a:p>
      </c:txPr>
    </c:legend>
    <c:plotVisOnly val="1"/>
    <c:dispBlanksAs val="gap"/>
    <c:showDLblsOverMax val="0"/>
  </c:chart>
  <c:spPr>
    <a:noFill/>
    <a:ln>
      <a:noFill/>
    </a:ln>
    <a:effectLst/>
  </c:spPr>
  <c:txPr>
    <a:bodyPr/>
    <a:lstStyle/>
    <a:p>
      <a:pPr>
        <a:defRPr/>
      </a:pPr>
      <a:endParaRPr lang="ar-SA"/>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explosion val="2"/>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1.4377118679987604E-2"/>
                  <c:y val="6.4923949394363356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4.4887052398682584E-2"/>
                  <c:y val="-6.960295074853548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2"/>
              <c:layout>
                <c:manualLayout>
                  <c:x val="1.3727299183296833E-2"/>
                  <c:y val="8.7983204790214307E-4"/>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6.4364748642440045E-2"/>
                  <c:y val="-1.8698212856001348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1.6198747841878067E-2"/>
                  <c:y val="-3.0921510388220989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5"/>
              <c:layout>
                <c:manualLayout>
                  <c:x val="6.3504592219740794E-2"/>
                  <c:y val="-4.796911589768145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c:v>
                </c:pt>
                <c:pt idx="3">
                  <c:v>قطاع الصناعة </c:v>
                </c:pt>
                <c:pt idx="4">
                  <c:v>قطاع الخدمات </c:v>
                </c:pt>
                <c:pt idx="5">
                  <c:v>قطاع التجارة </c:v>
                </c:pt>
              </c:strCache>
            </c:strRef>
          </c:cat>
          <c:val>
            <c:numRef>
              <c:f>Sheet1!$B$2:$B$7</c:f>
              <c:numCache>
                <c:formatCode>General</c:formatCode>
                <c:ptCount val="6"/>
                <c:pt idx="0">
                  <c:v>20</c:v>
                </c:pt>
                <c:pt idx="1">
                  <c:v>35</c:v>
                </c:pt>
                <c:pt idx="2">
                  <c:v>6</c:v>
                </c:pt>
                <c:pt idx="3">
                  <c:v>17</c:v>
                </c:pt>
                <c:pt idx="4">
                  <c:v>10</c:v>
                </c:pt>
                <c:pt idx="5">
                  <c:v>12</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rtl="0">
        <a:defRPr/>
      </a:pPr>
      <a:endParaRPr lang="ar-SA"/>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9.9481714310512642E-2"/>
                  <c:y val="0.19675138239047216"/>
                </c:manualLayout>
              </c:layout>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7.543815599407333E-2"/>
                  <c:y val="-0.13809473172510178"/>
                </c:manualLayout>
              </c:layout>
              <c:dLblPos val="bestFit"/>
              <c:showLegendKey val="0"/>
              <c:showVal val="0"/>
              <c:showCatName val="0"/>
              <c:showSerName val="0"/>
              <c:showPercent val="1"/>
              <c:showBubbleSize val="0"/>
              <c:extLst>
                <c:ext xmlns:c15="http://schemas.microsoft.com/office/drawing/2012/chart" uri="{CE6537A1-D6FC-4f65-9D91-7224C49458BB}">
                  <c15:layout>
                    <c:manualLayout>
                      <c:w val="0.23714918072423602"/>
                      <c:h val="0.25080512851674058"/>
                    </c:manualLayout>
                  </c15:layout>
                </c:ext>
              </c:extLst>
            </c:dLbl>
            <c:dLbl>
              <c:idx val="2"/>
              <c:layout>
                <c:manualLayout>
                  <c:x val="0.19778860639425669"/>
                  <c:y val="-4.8595582426930788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4.9197899270175975E-2"/>
                  <c:y val="6.0412746216332316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1.4327428365885944E-2"/>
                  <c:y val="1.3255740686801709E-3"/>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5"/>
              <c:layout>
                <c:manualLayout>
                  <c:x val="0.11520439293729237"/>
                  <c:y val="5.4189527370429582E-3"/>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25</c:v>
                </c:pt>
                <c:pt idx="1">
                  <c:v>30</c:v>
                </c:pt>
                <c:pt idx="2">
                  <c:v>30</c:v>
                </c:pt>
                <c:pt idx="3">
                  <c:v>4</c:v>
                </c:pt>
                <c:pt idx="4">
                  <c:v>8</c:v>
                </c:pt>
                <c:pt idx="5">
                  <c:v>3</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ar-SA" sz="1200">
                <a:solidFill>
                  <a:schemeClr val="tx1"/>
                </a:solidFill>
              </a:rPr>
              <a:t>قراوة بني حسان</a:t>
            </a:r>
            <a:endParaRPr lang="en-US" sz="1200">
              <a:solidFill>
                <a:schemeClr val="tx1"/>
              </a:solidFill>
            </a:endParaRP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2.6984288878558256E-2"/>
                  <c:y val="8.194478223318466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5.971155360830156E-4"/>
                  <c:y val="9.8081083341152817E-3"/>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4</c:v>
                </c:pt>
                <c:pt idx="1">
                  <c:v>1</c:v>
                </c:pt>
                <c:pt idx="2">
                  <c:v>35</c:v>
                </c:pt>
                <c:pt idx="3">
                  <c:v>30</c:v>
                </c:pt>
                <c:pt idx="4">
                  <c:v>5</c:v>
                </c:pt>
                <c:pt idx="5">
                  <c:v>20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a:solidFill>
                  <a:schemeClr val="tx1"/>
                </a:solidFill>
              </a:rPr>
              <a:t>ديراستيا</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rgbClr val="C00000"/>
              </a:solidFill>
              <a:ln>
                <a:solidFill>
                  <a:srgbClr val="C00000"/>
                </a:solid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3"/>
              <c:layout>
                <c:manualLayout>
                  <c:x val="6.1402086436087768E-3"/>
                  <c:y val="3.2229220521658254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4.840730223779182E-2"/>
                  <c:y val="1.7822297904157493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5"/>
              <c:layout>
                <c:manualLayout>
                  <c:x val="0.10261609472112858"/>
                  <c:y val="3.6757598967807788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41</c:v>
                </c:pt>
                <c:pt idx="1">
                  <c:v>15</c:v>
                </c:pt>
                <c:pt idx="2">
                  <c:v>26</c:v>
                </c:pt>
                <c:pt idx="3">
                  <c:v>2</c:v>
                </c:pt>
                <c:pt idx="4">
                  <c:v>2</c:v>
                </c:pt>
                <c:pt idx="5">
                  <c:v>10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ar-SA" sz="1600">
                <a:solidFill>
                  <a:schemeClr val="tx1"/>
                </a:solidFill>
              </a:rPr>
              <a:t>قيرة</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ar-SA"/>
        </a:p>
      </c:txPr>
    </c:title>
    <c:autoTitleDeleted val="0"/>
    <c:plotArea>
      <c:layout/>
      <c:pieChart>
        <c:varyColors val="1"/>
        <c:ser>
          <c:idx val="0"/>
          <c:order val="0"/>
          <c:tx>
            <c:strRef>
              <c:f>Sheet1!$B$1</c:f>
              <c:strCache>
                <c:ptCount val="1"/>
                <c:pt idx="0">
                  <c:v>Sales</c:v>
                </c:pt>
              </c:strCache>
            </c:strRef>
          </c:tx>
          <c:dPt>
            <c:idx val="0"/>
            <c:bubble3D val="0"/>
            <c:explosion val="36"/>
            <c:spPr>
              <a:solidFill>
                <a:srgbClr val="C00000"/>
              </a:solidFill>
              <a:ln>
                <a:solidFill>
                  <a:srgbClr val="C00000"/>
                </a:solid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dLbl>
              <c:idx val="0"/>
              <c:layout>
                <c:manualLayout>
                  <c:x val="3.1420079375957866E-2"/>
                  <c:y val="3.4257377740934347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7.5562778838712107E-3"/>
                  <c:y val="8.1571883033515188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1.6566716718934701E-3"/>
                  <c:y val="1.5549443807665453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5"/>
              <c:layout>
                <c:manualLayout>
                  <c:x val="5.6535531098535638E-2"/>
                  <c:y val="1.8997626792998292E-2"/>
                </c:manualLayout>
              </c:layout>
              <c:dLblPos val="bestFit"/>
              <c:showLegendKey val="0"/>
              <c:showVal val="0"/>
              <c:showCatName val="0"/>
              <c:showSerName val="0"/>
              <c:showPercent val="1"/>
              <c:showBubbleSize val="0"/>
              <c:extLs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700" b="1" i="0" u="none" strike="noStrike" kern="1200" baseline="0">
                    <a:solidFill>
                      <a:schemeClr val="lt1"/>
                    </a:solidFill>
                    <a:latin typeface="+mn-lt"/>
                    <a:ea typeface="+mn-ea"/>
                    <a:cs typeface="+mn-cs"/>
                  </a:defRPr>
                </a:pPr>
                <a:endParaRPr lang="ar-SA"/>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قطاع الوظائف </c:v>
                </c:pt>
                <c:pt idx="1">
                  <c:v>سوق العمل الإسرائيلي </c:v>
                </c:pt>
                <c:pt idx="2">
                  <c:v>قطاع الزراعة </c:v>
                </c:pt>
                <c:pt idx="3">
                  <c:v>قطاع الصناعة </c:v>
                </c:pt>
                <c:pt idx="4">
                  <c:v>قطاع الخدمات </c:v>
                </c:pt>
                <c:pt idx="5">
                  <c:v>قطاع التجارة </c:v>
                </c:pt>
              </c:strCache>
            </c:strRef>
          </c:cat>
          <c:val>
            <c:numRef>
              <c:f>Sheet1!$B$2:$B$7</c:f>
              <c:numCache>
                <c:formatCode>General</c:formatCode>
                <c:ptCount val="6"/>
                <c:pt idx="0">
                  <c:v>2</c:v>
                </c:pt>
                <c:pt idx="1">
                  <c:v>30</c:v>
                </c:pt>
                <c:pt idx="2">
                  <c:v>56</c:v>
                </c:pt>
                <c:pt idx="3">
                  <c:v>2</c:v>
                </c:pt>
                <c:pt idx="4">
                  <c:v>1</c:v>
                </c:pt>
                <c:pt idx="5">
                  <c:v>10</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ar-SA"/>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24ACCBFF-3B60-4D49-8145-E406C038BB60}" type="datetimeFigureOut">
              <a:rPr lang="ar-SA" smtClean="0"/>
              <a:t>05/27/1440</a:t>
            </a:fld>
            <a:endParaRPr lang="ar-S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F07DBBF8-6C00-4095-9B0B-33AAD3D0A0B4}" type="slidenum">
              <a:rPr lang="ar-SA" smtClean="0"/>
              <a:t>‹#›</a:t>
            </a:fld>
            <a:endParaRPr lang="ar-SA"/>
          </a:p>
        </p:txBody>
      </p:sp>
    </p:spTree>
    <p:extLst>
      <p:ext uri="{BB962C8B-B14F-4D97-AF65-F5344CB8AC3E}">
        <p14:creationId xmlns:p14="http://schemas.microsoft.com/office/powerpoint/2010/main" val="205634729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p:spPr>
        <p:txBody>
          <a:bodyPr anchor="b"/>
          <a:lstStyle>
            <a:lvl1pPr algn="ctr">
              <a:defRPr sz="6000"/>
            </a:lvl1pPr>
          </a:lstStyle>
          <a:p>
            <a:r>
              <a:rPr lang="en-US" smtClean="0"/>
              <a:t>Click to edit Master title style</a:t>
            </a:r>
            <a:endParaRPr lang="ar-SA"/>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0"/>
            </a:lvl1pPr>
            <a:lvl2pPr marL="457200" indent="0" algn="ctr">
              <a:buNone/>
              <a:defRPr sz="2000"/>
            </a:lvl2pPr>
            <a:lvl3pPr marL="914399" indent="0" algn="ctr">
              <a:buNone/>
              <a:defRPr sz="1800"/>
            </a:lvl3pPr>
            <a:lvl4pPr marL="1371599" indent="0" algn="ctr">
              <a:buNone/>
              <a:defRPr sz="1600"/>
            </a:lvl4pPr>
            <a:lvl5pPr marL="1828799" indent="0" algn="ctr">
              <a:buNone/>
              <a:defRPr sz="1600"/>
            </a:lvl5pPr>
            <a:lvl6pPr marL="2285999" indent="0" algn="ctr">
              <a:buNone/>
              <a:defRPr sz="1600"/>
            </a:lvl6pPr>
            <a:lvl7pPr marL="2743198" indent="0" algn="ctr">
              <a:buNone/>
              <a:defRPr sz="1600"/>
            </a:lvl7pPr>
            <a:lvl8pPr marL="3200399" indent="0" algn="ctr">
              <a:buNone/>
              <a:defRPr sz="1600"/>
            </a:lvl8pPr>
            <a:lvl9pPr marL="3657599" indent="0" algn="ctr">
              <a:buNone/>
              <a:defRPr sz="1600"/>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984221AF-1935-4626-B954-CBAF96B347FA}" type="datetimeFigureOut">
              <a:rPr lang="ar-SA" smtClean="0"/>
              <a:t>05/27/1440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2387136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984221AF-1935-4626-B954-CBAF96B347FA}" type="datetimeFigureOut">
              <a:rPr lang="ar-SA" smtClean="0"/>
              <a:t>05/27/1440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2462978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984221AF-1935-4626-B954-CBAF96B347FA}" type="datetimeFigureOut">
              <a:rPr lang="ar-SA" smtClean="0"/>
              <a:t>05/27/1440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2234843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984221AF-1935-4626-B954-CBAF96B347FA}" type="datetimeFigureOut">
              <a:rPr lang="ar-SA" smtClean="0"/>
              <a:t>05/27/1440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2348352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2"/>
            <a:ext cx="10515600" cy="2852737"/>
          </a:xfrm>
        </p:spPr>
        <p:txBody>
          <a:bodyPr anchor="b"/>
          <a:lstStyle>
            <a:lvl1pPr>
              <a:defRPr sz="6000"/>
            </a:lvl1pPr>
          </a:lstStyle>
          <a:p>
            <a:r>
              <a:rPr lang="en-US" smtClean="0"/>
              <a:t>Click to edit Master title style</a:t>
            </a:r>
            <a:endParaRPr lang="ar-SA"/>
          </a:p>
        </p:txBody>
      </p:sp>
      <p:sp>
        <p:nvSpPr>
          <p:cNvPr id="3" name="Text Placeholder 2"/>
          <p:cNvSpPr>
            <a:spLocks noGrp="1"/>
          </p:cNvSpPr>
          <p:nvPr>
            <p:ph type="body" idx="1"/>
          </p:nvPr>
        </p:nvSpPr>
        <p:spPr>
          <a:xfrm>
            <a:off x="831850"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399" indent="0">
              <a:buNone/>
              <a:defRPr sz="1800">
                <a:solidFill>
                  <a:schemeClr val="tx1">
                    <a:tint val="75000"/>
                  </a:schemeClr>
                </a:solidFill>
              </a:defRPr>
            </a:lvl3pPr>
            <a:lvl4pPr marL="1371599" indent="0">
              <a:buNone/>
              <a:defRPr sz="1600">
                <a:solidFill>
                  <a:schemeClr val="tx1">
                    <a:tint val="75000"/>
                  </a:schemeClr>
                </a:solidFill>
              </a:defRPr>
            </a:lvl4pPr>
            <a:lvl5pPr marL="1828799" indent="0">
              <a:buNone/>
              <a:defRPr sz="1600">
                <a:solidFill>
                  <a:schemeClr val="tx1">
                    <a:tint val="75000"/>
                  </a:schemeClr>
                </a:solidFill>
              </a:defRPr>
            </a:lvl5pPr>
            <a:lvl6pPr marL="2285999" indent="0">
              <a:buNone/>
              <a:defRPr sz="1600">
                <a:solidFill>
                  <a:schemeClr val="tx1">
                    <a:tint val="75000"/>
                  </a:schemeClr>
                </a:solidFill>
              </a:defRPr>
            </a:lvl6pPr>
            <a:lvl7pPr marL="2743198" indent="0">
              <a:buNone/>
              <a:defRPr sz="1600">
                <a:solidFill>
                  <a:schemeClr val="tx1">
                    <a:tint val="75000"/>
                  </a:schemeClr>
                </a:solidFill>
              </a:defRPr>
            </a:lvl7pPr>
            <a:lvl8pPr marL="3200399" indent="0">
              <a:buNone/>
              <a:defRPr sz="1600">
                <a:solidFill>
                  <a:schemeClr val="tx1">
                    <a:tint val="75000"/>
                  </a:schemeClr>
                </a:solidFill>
              </a:defRPr>
            </a:lvl8pPr>
            <a:lvl9pPr marL="365759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4221AF-1935-4626-B954-CBAF96B347FA}" type="datetimeFigureOut">
              <a:rPr lang="ar-SA" smtClean="0"/>
              <a:t>05/27/1440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1735219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6172202"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984221AF-1935-4626-B954-CBAF96B347FA}" type="datetimeFigureOut">
              <a:rPr lang="ar-SA" smtClean="0"/>
              <a:t>05/27/1440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2889964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smtClean="0"/>
              <a:t>Click to edit Master title style</a:t>
            </a:r>
            <a:endParaRPr lang="ar-SA"/>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200" indent="0">
              <a:buNone/>
              <a:defRPr sz="2000" b="1"/>
            </a:lvl2pPr>
            <a:lvl3pPr marL="914399" indent="0">
              <a:buNone/>
              <a:defRPr sz="1800" b="1"/>
            </a:lvl3pPr>
            <a:lvl4pPr marL="1371599" indent="0">
              <a:buNone/>
              <a:defRPr sz="1600" b="1"/>
            </a:lvl4pPr>
            <a:lvl5pPr marL="1828799" indent="0">
              <a:buNone/>
              <a:defRPr sz="1600" b="1"/>
            </a:lvl5pPr>
            <a:lvl6pPr marL="2285999" indent="0">
              <a:buNone/>
              <a:defRPr sz="1600" b="1"/>
            </a:lvl6pPr>
            <a:lvl7pPr marL="2743198" indent="0">
              <a:buNone/>
              <a:defRPr sz="1600" b="1"/>
            </a:lvl7pPr>
            <a:lvl8pPr marL="3200399" indent="0">
              <a:buNone/>
              <a:defRPr sz="1600" b="1"/>
            </a:lvl8pPr>
            <a:lvl9pPr marL="365759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399" indent="0">
              <a:buNone/>
              <a:defRPr sz="1800" b="1"/>
            </a:lvl3pPr>
            <a:lvl4pPr marL="1371599" indent="0">
              <a:buNone/>
              <a:defRPr sz="1600" b="1"/>
            </a:lvl4pPr>
            <a:lvl5pPr marL="1828799" indent="0">
              <a:buNone/>
              <a:defRPr sz="1600" b="1"/>
            </a:lvl5pPr>
            <a:lvl6pPr marL="2285999" indent="0">
              <a:buNone/>
              <a:defRPr sz="1600" b="1"/>
            </a:lvl6pPr>
            <a:lvl7pPr marL="2743198" indent="0">
              <a:buNone/>
              <a:defRPr sz="1600" b="1"/>
            </a:lvl7pPr>
            <a:lvl8pPr marL="3200399" indent="0">
              <a:buNone/>
              <a:defRPr sz="1600" b="1"/>
            </a:lvl8pPr>
            <a:lvl9pPr marL="365759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984221AF-1935-4626-B954-CBAF96B347FA}" type="datetimeFigureOut">
              <a:rPr lang="ar-SA" smtClean="0"/>
              <a:t>05/27/1440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3777578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984221AF-1935-4626-B954-CBAF96B347FA}" type="datetimeFigureOut">
              <a:rPr lang="ar-SA" smtClean="0"/>
              <a:t>05/27/1440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3458871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4221AF-1935-4626-B954-CBAF96B347FA}" type="datetimeFigureOut">
              <a:rPr lang="ar-SA" smtClean="0"/>
              <a:t>05/27/1440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310526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7" cy="1600200"/>
          </a:xfrm>
        </p:spPr>
        <p:txBody>
          <a:bodyPr anchor="b"/>
          <a:lstStyle>
            <a:lvl1pPr>
              <a:defRPr sz="3199"/>
            </a:lvl1pPr>
          </a:lstStyle>
          <a:p>
            <a:r>
              <a:rPr lang="en-US" smtClean="0"/>
              <a:t>Click to edit Master title style</a:t>
            </a:r>
            <a:endParaRPr lang="ar-SA"/>
          </a:p>
        </p:txBody>
      </p:sp>
      <p:sp>
        <p:nvSpPr>
          <p:cNvPr id="3" name="Content Placeholder 2"/>
          <p:cNvSpPr>
            <a:spLocks noGrp="1"/>
          </p:cNvSpPr>
          <p:nvPr>
            <p:ph idx="1"/>
          </p:nvPr>
        </p:nvSpPr>
        <p:spPr>
          <a:xfrm>
            <a:off x="5183188" y="987429"/>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839790" y="2057400"/>
            <a:ext cx="3932237" cy="3811588"/>
          </a:xfrm>
        </p:spPr>
        <p:txBody>
          <a:bodyPr/>
          <a:lstStyle>
            <a:lvl1pPr marL="0" indent="0">
              <a:buNone/>
              <a:defRPr sz="1600"/>
            </a:lvl1pPr>
            <a:lvl2pPr marL="457200" indent="0">
              <a:buNone/>
              <a:defRPr sz="1400"/>
            </a:lvl2pPr>
            <a:lvl3pPr marL="914399" indent="0">
              <a:buNone/>
              <a:defRPr sz="1200"/>
            </a:lvl3pPr>
            <a:lvl4pPr marL="1371599" indent="0">
              <a:buNone/>
              <a:defRPr sz="1000"/>
            </a:lvl4pPr>
            <a:lvl5pPr marL="1828799" indent="0">
              <a:buNone/>
              <a:defRPr sz="1000"/>
            </a:lvl5pPr>
            <a:lvl6pPr marL="2285999" indent="0">
              <a:buNone/>
              <a:defRPr sz="1000"/>
            </a:lvl6pPr>
            <a:lvl7pPr marL="2743198" indent="0">
              <a:buNone/>
              <a:defRPr sz="1000"/>
            </a:lvl7pPr>
            <a:lvl8pPr marL="3200399" indent="0">
              <a:buNone/>
              <a:defRPr sz="1000"/>
            </a:lvl8pPr>
            <a:lvl9pPr marL="365759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4221AF-1935-4626-B954-CBAF96B347FA}" type="datetimeFigureOut">
              <a:rPr lang="ar-SA" smtClean="0"/>
              <a:t>05/27/1440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3898539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7" cy="1600200"/>
          </a:xfrm>
        </p:spPr>
        <p:txBody>
          <a:bodyPr anchor="b"/>
          <a:lstStyle>
            <a:lvl1pPr>
              <a:defRPr sz="3199"/>
            </a:lvl1pPr>
          </a:lstStyle>
          <a:p>
            <a:r>
              <a:rPr lang="en-US" smtClean="0"/>
              <a:t>Click to edit Master title style</a:t>
            </a:r>
            <a:endParaRPr lang="ar-SA"/>
          </a:p>
        </p:txBody>
      </p:sp>
      <p:sp>
        <p:nvSpPr>
          <p:cNvPr id="3" name="Picture Placeholder 2"/>
          <p:cNvSpPr>
            <a:spLocks noGrp="1"/>
          </p:cNvSpPr>
          <p:nvPr>
            <p:ph type="pic" idx="1"/>
          </p:nvPr>
        </p:nvSpPr>
        <p:spPr>
          <a:xfrm>
            <a:off x="5183188" y="987429"/>
            <a:ext cx="6172200" cy="4873625"/>
          </a:xfrm>
        </p:spPr>
        <p:txBody>
          <a:bodyPr/>
          <a:lstStyle>
            <a:lvl1pPr marL="0" indent="0">
              <a:buNone/>
              <a:defRPr sz="3199"/>
            </a:lvl1pPr>
            <a:lvl2pPr marL="457200" indent="0">
              <a:buNone/>
              <a:defRPr sz="2800"/>
            </a:lvl2pPr>
            <a:lvl3pPr marL="914399" indent="0">
              <a:buNone/>
              <a:defRPr sz="2400"/>
            </a:lvl3pPr>
            <a:lvl4pPr marL="1371599" indent="0">
              <a:buNone/>
              <a:defRPr sz="2000"/>
            </a:lvl4pPr>
            <a:lvl5pPr marL="1828799" indent="0">
              <a:buNone/>
              <a:defRPr sz="2000"/>
            </a:lvl5pPr>
            <a:lvl6pPr marL="2285999" indent="0">
              <a:buNone/>
              <a:defRPr sz="2000"/>
            </a:lvl6pPr>
            <a:lvl7pPr marL="2743198" indent="0">
              <a:buNone/>
              <a:defRPr sz="2000"/>
            </a:lvl7pPr>
            <a:lvl8pPr marL="3200399" indent="0">
              <a:buNone/>
              <a:defRPr sz="2000"/>
            </a:lvl8pPr>
            <a:lvl9pPr marL="3657599" indent="0">
              <a:buNone/>
              <a:defRPr sz="2000"/>
            </a:lvl9pPr>
          </a:lstStyle>
          <a:p>
            <a:endParaRPr lang="ar-SA"/>
          </a:p>
        </p:txBody>
      </p:sp>
      <p:sp>
        <p:nvSpPr>
          <p:cNvPr id="4" name="Text Placeholder 3"/>
          <p:cNvSpPr>
            <a:spLocks noGrp="1"/>
          </p:cNvSpPr>
          <p:nvPr>
            <p:ph type="body" sz="half" idx="2"/>
          </p:nvPr>
        </p:nvSpPr>
        <p:spPr>
          <a:xfrm>
            <a:off x="839790" y="2057400"/>
            <a:ext cx="3932237" cy="3811588"/>
          </a:xfrm>
        </p:spPr>
        <p:txBody>
          <a:bodyPr/>
          <a:lstStyle>
            <a:lvl1pPr marL="0" indent="0">
              <a:buNone/>
              <a:defRPr sz="1600"/>
            </a:lvl1pPr>
            <a:lvl2pPr marL="457200" indent="0">
              <a:buNone/>
              <a:defRPr sz="1400"/>
            </a:lvl2pPr>
            <a:lvl3pPr marL="914399" indent="0">
              <a:buNone/>
              <a:defRPr sz="1200"/>
            </a:lvl3pPr>
            <a:lvl4pPr marL="1371599" indent="0">
              <a:buNone/>
              <a:defRPr sz="1000"/>
            </a:lvl4pPr>
            <a:lvl5pPr marL="1828799" indent="0">
              <a:buNone/>
              <a:defRPr sz="1000"/>
            </a:lvl5pPr>
            <a:lvl6pPr marL="2285999" indent="0">
              <a:buNone/>
              <a:defRPr sz="1000"/>
            </a:lvl6pPr>
            <a:lvl7pPr marL="2743198" indent="0">
              <a:buNone/>
              <a:defRPr sz="1000"/>
            </a:lvl7pPr>
            <a:lvl8pPr marL="3200399" indent="0">
              <a:buNone/>
              <a:defRPr sz="1000"/>
            </a:lvl8pPr>
            <a:lvl9pPr marL="365759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4221AF-1935-4626-B954-CBAF96B347FA}" type="datetimeFigureOut">
              <a:rPr lang="ar-SA" smtClean="0"/>
              <a:t>05/27/1440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6EBB75E-14DF-4B85-8001-8E7FBB6D2353}" type="slidenum">
              <a:rPr lang="ar-SA" smtClean="0"/>
              <a:t>‹#›</a:t>
            </a:fld>
            <a:endParaRPr lang="ar-SA"/>
          </a:p>
        </p:txBody>
      </p:sp>
    </p:spTree>
    <p:extLst>
      <p:ext uri="{BB962C8B-B14F-4D97-AF65-F5344CB8AC3E}">
        <p14:creationId xmlns:p14="http://schemas.microsoft.com/office/powerpoint/2010/main" val="122566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1"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8610601" y="6356354"/>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84221AF-1935-4626-B954-CBAF96B347FA}" type="datetimeFigureOut">
              <a:rPr lang="ar-SA" smtClean="0"/>
              <a:t>05/27/1440</a:t>
            </a:fld>
            <a:endParaRPr lang="ar-SA"/>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838200" y="6356354"/>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6EBB75E-14DF-4B85-8001-8E7FBB6D2353}" type="slidenum">
              <a:rPr lang="ar-SA" smtClean="0"/>
              <a:t>‹#›</a:t>
            </a:fld>
            <a:endParaRPr lang="ar-SA"/>
          </a:p>
        </p:txBody>
      </p:sp>
    </p:spTree>
    <p:extLst>
      <p:ext uri="{BB962C8B-B14F-4D97-AF65-F5344CB8AC3E}">
        <p14:creationId xmlns:p14="http://schemas.microsoft.com/office/powerpoint/2010/main" val="2934841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399"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399"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399"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399"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99" indent="-228600" algn="r" defTabSz="914399"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99" indent="-228600" algn="r" defTabSz="914399"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99" indent="-228600" algn="r" defTabSz="914399"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99" indent="-228600" algn="r" defTabSz="914399"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98" indent="-228600" algn="r" defTabSz="914399"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98" indent="-228600" algn="r" defTabSz="914399"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399" rtl="1" eaLnBrk="1" latinLnBrk="0" hangingPunct="1">
        <a:defRPr sz="1800" kern="1200">
          <a:solidFill>
            <a:schemeClr val="tx1"/>
          </a:solidFill>
          <a:latin typeface="+mn-lt"/>
          <a:ea typeface="+mn-ea"/>
          <a:cs typeface="+mn-cs"/>
        </a:defRPr>
      </a:lvl1pPr>
      <a:lvl2pPr marL="457200" algn="r" defTabSz="914399" rtl="1" eaLnBrk="1" latinLnBrk="0" hangingPunct="1">
        <a:defRPr sz="1800" kern="1200">
          <a:solidFill>
            <a:schemeClr val="tx1"/>
          </a:solidFill>
          <a:latin typeface="+mn-lt"/>
          <a:ea typeface="+mn-ea"/>
          <a:cs typeface="+mn-cs"/>
        </a:defRPr>
      </a:lvl2pPr>
      <a:lvl3pPr marL="914399" algn="r" defTabSz="914399" rtl="1" eaLnBrk="1" latinLnBrk="0" hangingPunct="1">
        <a:defRPr sz="1800" kern="1200">
          <a:solidFill>
            <a:schemeClr val="tx1"/>
          </a:solidFill>
          <a:latin typeface="+mn-lt"/>
          <a:ea typeface="+mn-ea"/>
          <a:cs typeface="+mn-cs"/>
        </a:defRPr>
      </a:lvl3pPr>
      <a:lvl4pPr marL="1371599" algn="r" defTabSz="914399" rtl="1" eaLnBrk="1" latinLnBrk="0" hangingPunct="1">
        <a:defRPr sz="1800" kern="1200">
          <a:solidFill>
            <a:schemeClr val="tx1"/>
          </a:solidFill>
          <a:latin typeface="+mn-lt"/>
          <a:ea typeface="+mn-ea"/>
          <a:cs typeface="+mn-cs"/>
        </a:defRPr>
      </a:lvl4pPr>
      <a:lvl5pPr marL="1828799" algn="r" defTabSz="914399" rtl="1" eaLnBrk="1" latinLnBrk="0" hangingPunct="1">
        <a:defRPr sz="1800" kern="1200">
          <a:solidFill>
            <a:schemeClr val="tx1"/>
          </a:solidFill>
          <a:latin typeface="+mn-lt"/>
          <a:ea typeface="+mn-ea"/>
          <a:cs typeface="+mn-cs"/>
        </a:defRPr>
      </a:lvl5pPr>
      <a:lvl6pPr marL="2285999" algn="r" defTabSz="914399" rtl="1" eaLnBrk="1" latinLnBrk="0" hangingPunct="1">
        <a:defRPr sz="1800" kern="1200">
          <a:solidFill>
            <a:schemeClr val="tx1"/>
          </a:solidFill>
          <a:latin typeface="+mn-lt"/>
          <a:ea typeface="+mn-ea"/>
          <a:cs typeface="+mn-cs"/>
        </a:defRPr>
      </a:lvl6pPr>
      <a:lvl7pPr marL="2743198" algn="r" defTabSz="914399" rtl="1" eaLnBrk="1" latinLnBrk="0" hangingPunct="1">
        <a:defRPr sz="1800" kern="1200">
          <a:solidFill>
            <a:schemeClr val="tx1"/>
          </a:solidFill>
          <a:latin typeface="+mn-lt"/>
          <a:ea typeface="+mn-ea"/>
          <a:cs typeface="+mn-cs"/>
        </a:defRPr>
      </a:lvl7pPr>
      <a:lvl8pPr marL="3200399" algn="r" defTabSz="914399" rtl="1" eaLnBrk="1" latinLnBrk="0" hangingPunct="1">
        <a:defRPr sz="1800" kern="1200">
          <a:solidFill>
            <a:schemeClr val="tx1"/>
          </a:solidFill>
          <a:latin typeface="+mn-lt"/>
          <a:ea typeface="+mn-ea"/>
          <a:cs typeface="+mn-cs"/>
        </a:defRPr>
      </a:lvl8pPr>
      <a:lvl9pPr marL="3657599" algn="r" defTabSz="914399"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jpeg"/><Relationship Id="rId9" Type="http://schemas.openxmlformats.org/officeDocument/2006/relationships/image" Target="../media/image33.emf"/></Relationships>
</file>

<file path=ppt/slides/_rels/slide18.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6.jpeg"/><Relationship Id="rId7"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8.emf"/><Relationship Id="rId11" Type="http://schemas.openxmlformats.org/officeDocument/2006/relationships/image" Target="../media/image36.emf"/><Relationship Id="rId5" Type="http://schemas.openxmlformats.org/officeDocument/2006/relationships/image" Target="../media/image7.emf"/><Relationship Id="rId10" Type="http://schemas.microsoft.com/office/2007/relationships/hdphoto" Target="../media/hdphoto2.wdp"/><Relationship Id="rId4" Type="http://schemas.openxmlformats.org/officeDocument/2006/relationships/image" Target="../media/image5.png"/><Relationship Id="rId9"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xml"/><Relationship Id="rId7" Type="http://schemas.openxmlformats.org/officeDocument/2006/relationships/image" Target="../media/image8.emf"/><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10" Type="http://schemas.openxmlformats.org/officeDocument/2006/relationships/image" Target="../media/image38.emf"/><Relationship Id="rId4" Type="http://schemas.openxmlformats.org/officeDocument/2006/relationships/image" Target="../media/image5.png"/><Relationship Id="rId9"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jpeg"/><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jpeg"/><Relationship Id="rId9" Type="http://schemas.openxmlformats.org/officeDocument/2006/relationships/image" Target="../media/image40.emf"/></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jpeg"/><Relationship Id="rId9" Type="http://schemas.openxmlformats.org/officeDocument/2006/relationships/image" Target="../media/image42.emf"/></Relationships>
</file>

<file path=ppt/slides/_rels/slide2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jpeg"/><Relationship Id="rId9" Type="http://schemas.openxmlformats.org/officeDocument/2006/relationships/image" Target="../media/image44.emf"/></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10" Type="http://schemas.openxmlformats.org/officeDocument/2006/relationships/image" Target="../media/image47.emf"/><Relationship Id="rId4" Type="http://schemas.openxmlformats.org/officeDocument/2006/relationships/image" Target="../media/image6.jpeg"/><Relationship Id="rId9" Type="http://schemas.openxmlformats.org/officeDocument/2006/relationships/image" Target="../media/image46.emf"/></Relationships>
</file>

<file path=ppt/slides/_rels/slide24.xml.rels><?xml version="1.0" encoding="UTF-8" standalone="yes"?>
<Relationships xmlns="http://schemas.openxmlformats.org/package/2006/relationships"><Relationship Id="rId8" Type="http://schemas.openxmlformats.org/officeDocument/2006/relationships/image" Target="../media/image53.emf"/><Relationship Id="rId13" Type="http://schemas.microsoft.com/office/2007/relationships/hdphoto" Target="../media/hdphoto2.wdp"/><Relationship Id="rId3" Type="http://schemas.openxmlformats.org/officeDocument/2006/relationships/image" Target="../media/image49.jpeg"/><Relationship Id="rId7" Type="http://schemas.openxmlformats.org/officeDocument/2006/relationships/image" Target="../media/image8.emf"/><Relationship Id="rId12" Type="http://schemas.openxmlformats.org/officeDocument/2006/relationships/image" Target="../media/image3.pn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2.jpeg"/><Relationship Id="rId11" Type="http://schemas.openxmlformats.org/officeDocument/2006/relationships/image" Target="../media/image6.jpeg"/><Relationship Id="rId5" Type="http://schemas.openxmlformats.org/officeDocument/2006/relationships/image" Target="../media/image51.jpeg"/><Relationship Id="rId10" Type="http://schemas.openxmlformats.org/officeDocument/2006/relationships/image" Target="../media/image5.png"/><Relationship Id="rId4" Type="http://schemas.openxmlformats.org/officeDocument/2006/relationships/image" Target="../media/image50.jpeg"/><Relationship Id="rId9" Type="http://schemas.openxmlformats.org/officeDocument/2006/relationships/image" Target="../media/image54.emf"/></Relationships>
</file>

<file path=ppt/slides/_rels/slide2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jpeg"/><Relationship Id="rId9" Type="http://schemas.openxmlformats.org/officeDocument/2006/relationships/image" Target="../media/image56.emf"/></Relationships>
</file>

<file path=ppt/slides/_rels/slide2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57.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jpeg"/><Relationship Id="rId9" Type="http://schemas.openxmlformats.org/officeDocument/2006/relationships/image" Target="../media/image58.emf"/></Relationships>
</file>

<file path=ppt/slides/_rels/slide27.xml.rels><?xml version="1.0" encoding="UTF-8" standalone="yes"?>
<Relationships xmlns="http://schemas.openxmlformats.org/package/2006/relationships"><Relationship Id="rId8" Type="http://schemas.openxmlformats.org/officeDocument/2006/relationships/image" Target="../media/image60.emf"/><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emf"/><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emf"/><Relationship Id="rId4" Type="http://schemas.openxmlformats.org/officeDocument/2006/relationships/image" Target="../media/image6.jpeg"/><Relationship Id="rId9" Type="http://schemas.openxmlformats.org/officeDocument/2006/relationships/image" Target="../media/image62.emf"/></Relationships>
</file>

<file path=ppt/slides/_rels/slide2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64.png"/><Relationship Id="rId7" Type="http://schemas.openxmlformats.org/officeDocument/2006/relationships/image" Target="../media/image3.pn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6.jpeg"/><Relationship Id="rId10" Type="http://schemas.openxmlformats.org/officeDocument/2006/relationships/image" Target="../media/image62.emf"/><Relationship Id="rId4" Type="http://schemas.openxmlformats.org/officeDocument/2006/relationships/image" Target="../media/image5.png"/><Relationship Id="rId9" Type="http://schemas.openxmlformats.org/officeDocument/2006/relationships/image" Target="../media/image7.emf"/></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emf"/><Relationship Id="rId7"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8.emf"/><Relationship Id="rId9" Type="http://schemas.openxmlformats.org/officeDocument/2006/relationships/image" Target="../media/image11.emf"/></Relationships>
</file>

<file path=ppt/slides/_rels/slide30.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emf"/><Relationship Id="rId4" Type="http://schemas.openxmlformats.org/officeDocument/2006/relationships/image" Target="../media/image6.jpeg"/><Relationship Id="rId9" Type="http://schemas.openxmlformats.org/officeDocument/2006/relationships/image" Target="../media/image66.emf"/></Relationships>
</file>

<file path=ppt/slides/_rels/slide31.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72.emf"/><Relationship Id="rId18" Type="http://schemas.openxmlformats.org/officeDocument/2006/relationships/image" Target="../media/image77.emf"/><Relationship Id="rId3" Type="http://schemas.openxmlformats.org/officeDocument/2006/relationships/image" Target="../media/image5.png"/><Relationship Id="rId21" Type="http://schemas.openxmlformats.org/officeDocument/2006/relationships/image" Target="../media/image80.emf"/><Relationship Id="rId7" Type="http://schemas.microsoft.com/office/2007/relationships/hdphoto" Target="../media/hdphoto2.wdp"/><Relationship Id="rId12" Type="http://schemas.openxmlformats.org/officeDocument/2006/relationships/image" Target="../media/image71.emf"/><Relationship Id="rId17" Type="http://schemas.openxmlformats.org/officeDocument/2006/relationships/image" Target="../media/image76.emf"/><Relationship Id="rId2" Type="http://schemas.openxmlformats.org/officeDocument/2006/relationships/image" Target="../media/image67.jpeg"/><Relationship Id="rId16" Type="http://schemas.openxmlformats.org/officeDocument/2006/relationships/image" Target="../media/image75.emf"/><Relationship Id="rId20" Type="http://schemas.openxmlformats.org/officeDocument/2006/relationships/image" Target="../media/image79.emf"/><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70.emf"/><Relationship Id="rId5" Type="http://schemas.openxmlformats.org/officeDocument/2006/relationships/image" Target="../media/image8.emf"/><Relationship Id="rId15" Type="http://schemas.openxmlformats.org/officeDocument/2006/relationships/image" Target="../media/image74.emf"/><Relationship Id="rId23" Type="http://schemas.openxmlformats.org/officeDocument/2006/relationships/image" Target="../media/image82.emf"/><Relationship Id="rId10" Type="http://schemas.openxmlformats.org/officeDocument/2006/relationships/image" Target="../media/image69.emf"/><Relationship Id="rId19" Type="http://schemas.openxmlformats.org/officeDocument/2006/relationships/image" Target="../media/image78.emf"/><Relationship Id="rId4" Type="http://schemas.openxmlformats.org/officeDocument/2006/relationships/image" Target="../media/image6.jpeg"/><Relationship Id="rId9" Type="http://schemas.openxmlformats.org/officeDocument/2006/relationships/image" Target="../media/image68.emf"/><Relationship Id="rId14" Type="http://schemas.openxmlformats.org/officeDocument/2006/relationships/image" Target="../media/image73.emf"/><Relationship Id="rId22" Type="http://schemas.openxmlformats.org/officeDocument/2006/relationships/image" Target="../media/image81.emf"/></Relationships>
</file>

<file path=ppt/slides/_rels/slide32.xml.rels><?xml version="1.0" encoding="UTF-8" standalone="yes"?>
<Relationships xmlns="http://schemas.openxmlformats.org/package/2006/relationships"><Relationship Id="rId8" Type="http://schemas.openxmlformats.org/officeDocument/2006/relationships/image" Target="../media/image84.emf"/><Relationship Id="rId3" Type="http://schemas.openxmlformats.org/officeDocument/2006/relationships/image" Target="../media/image6.jpeg"/><Relationship Id="rId7" Type="http://schemas.openxmlformats.org/officeDocument/2006/relationships/image" Target="../media/image8.emf"/><Relationship Id="rId2" Type="http://schemas.openxmlformats.org/officeDocument/2006/relationships/image" Target="../media/image83.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35.jpe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86.jpeg"/><Relationship Id="rId7" Type="http://schemas.openxmlformats.org/officeDocument/2006/relationships/image" Target="../media/image7.emf"/><Relationship Id="rId2" Type="http://schemas.openxmlformats.org/officeDocument/2006/relationships/image" Target="../media/image85.emf"/><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5.png"/><Relationship Id="rId4" Type="http://schemas.openxmlformats.org/officeDocument/2006/relationships/image" Target="../media/image6.jpeg"/></Relationships>
</file>

<file path=ppt/slides/_rels/slide3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chart" Target="../charts/chart3.xml"/><Relationship Id="rId7" Type="http://schemas.openxmlformats.org/officeDocument/2006/relationships/image" Target="../media/image7.emf"/><Relationship Id="rId2" Type="http://schemas.openxmlformats.org/officeDocument/2006/relationships/image" Target="../media/image87.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10" Type="http://schemas.microsoft.com/office/2007/relationships/hdphoto" Target="../media/hdphoto2.wdp"/><Relationship Id="rId4" Type="http://schemas.openxmlformats.org/officeDocument/2006/relationships/chart" Target="../charts/chart4.xml"/><Relationship Id="rId9"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chart" Target="../charts/chart10.xml"/><Relationship Id="rId13" Type="http://schemas.openxmlformats.org/officeDocument/2006/relationships/chart" Target="../charts/chart15.xml"/><Relationship Id="rId18" Type="http://schemas.openxmlformats.org/officeDocument/2006/relationships/chart" Target="../charts/chart20.xml"/><Relationship Id="rId3" Type="http://schemas.openxmlformats.org/officeDocument/2006/relationships/chart" Target="../charts/chart5.xml"/><Relationship Id="rId21" Type="http://schemas.openxmlformats.org/officeDocument/2006/relationships/image" Target="../media/image7.emf"/><Relationship Id="rId7" Type="http://schemas.openxmlformats.org/officeDocument/2006/relationships/chart" Target="../charts/chart9.xml"/><Relationship Id="rId12" Type="http://schemas.openxmlformats.org/officeDocument/2006/relationships/chart" Target="../charts/chart14.xml"/><Relationship Id="rId17" Type="http://schemas.openxmlformats.org/officeDocument/2006/relationships/chart" Target="../charts/chart19.xml"/><Relationship Id="rId2" Type="http://schemas.openxmlformats.org/officeDocument/2006/relationships/image" Target="../media/image88.jpeg"/><Relationship Id="rId16" Type="http://schemas.openxmlformats.org/officeDocument/2006/relationships/chart" Target="../charts/chart18.xml"/><Relationship Id="rId20"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chart" Target="../charts/chart8.xml"/><Relationship Id="rId11" Type="http://schemas.openxmlformats.org/officeDocument/2006/relationships/chart" Target="../charts/chart13.xml"/><Relationship Id="rId24" Type="http://schemas.microsoft.com/office/2007/relationships/hdphoto" Target="../media/hdphoto2.wdp"/><Relationship Id="rId5" Type="http://schemas.openxmlformats.org/officeDocument/2006/relationships/chart" Target="../charts/chart7.xml"/><Relationship Id="rId15" Type="http://schemas.openxmlformats.org/officeDocument/2006/relationships/chart" Target="../charts/chart17.xml"/><Relationship Id="rId23" Type="http://schemas.openxmlformats.org/officeDocument/2006/relationships/image" Target="../media/image3.png"/><Relationship Id="rId10" Type="http://schemas.openxmlformats.org/officeDocument/2006/relationships/chart" Target="../charts/chart12.xml"/><Relationship Id="rId19" Type="http://schemas.openxmlformats.org/officeDocument/2006/relationships/image" Target="../media/image5.png"/><Relationship Id="rId4" Type="http://schemas.openxmlformats.org/officeDocument/2006/relationships/chart" Target="../charts/chart6.xml"/><Relationship Id="rId9" Type="http://schemas.openxmlformats.org/officeDocument/2006/relationships/chart" Target="../charts/chart11.xml"/><Relationship Id="rId14" Type="http://schemas.openxmlformats.org/officeDocument/2006/relationships/chart" Target="../charts/chart16.xml"/><Relationship Id="rId22" Type="http://schemas.openxmlformats.org/officeDocument/2006/relationships/image" Target="../media/image8.emf"/></Relationships>
</file>

<file path=ppt/slides/_rels/slide3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1.xml"/><Relationship Id="rId7" Type="http://schemas.openxmlformats.org/officeDocument/2006/relationships/image" Target="../media/image8.emf"/><Relationship Id="rId2" Type="http://schemas.openxmlformats.org/officeDocument/2006/relationships/image" Target="../media/image89.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2.xml"/><Relationship Id="rId7" Type="http://schemas.openxmlformats.org/officeDocument/2006/relationships/image" Target="../media/image8.emf"/><Relationship Id="rId2" Type="http://schemas.openxmlformats.org/officeDocument/2006/relationships/image" Target="../media/image90.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3.xml"/><Relationship Id="rId7" Type="http://schemas.openxmlformats.org/officeDocument/2006/relationships/image" Target="../media/image8.emf"/><Relationship Id="rId2" Type="http://schemas.openxmlformats.org/officeDocument/2006/relationships/image" Target="../media/image91.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4.xml"/><Relationship Id="rId7" Type="http://schemas.openxmlformats.org/officeDocument/2006/relationships/image" Target="../media/image8.emf"/><Relationship Id="rId2"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10" Type="http://schemas.openxmlformats.org/officeDocument/2006/relationships/image" Target="../media/image14.emf"/><Relationship Id="rId4" Type="http://schemas.openxmlformats.org/officeDocument/2006/relationships/image" Target="../media/image6.jpeg"/><Relationship Id="rId9" Type="http://schemas.openxmlformats.org/officeDocument/2006/relationships/image" Target="../media/image13.emf"/></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5.xml"/><Relationship Id="rId7" Type="http://schemas.openxmlformats.org/officeDocument/2006/relationships/image" Target="../media/image8.emf"/><Relationship Id="rId2" Type="http://schemas.openxmlformats.org/officeDocument/2006/relationships/image" Target="../media/image93.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6.xml"/><Relationship Id="rId7" Type="http://schemas.openxmlformats.org/officeDocument/2006/relationships/image" Target="../media/image8.emf"/><Relationship Id="rId2" Type="http://schemas.openxmlformats.org/officeDocument/2006/relationships/image" Target="../media/image94.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7.xml"/><Relationship Id="rId7" Type="http://schemas.openxmlformats.org/officeDocument/2006/relationships/image" Target="../media/image8.emf"/><Relationship Id="rId2" Type="http://schemas.openxmlformats.org/officeDocument/2006/relationships/image" Target="../media/image95.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8.xml"/><Relationship Id="rId7" Type="http://schemas.openxmlformats.org/officeDocument/2006/relationships/image" Target="../media/image8.emf"/><Relationship Id="rId2" Type="http://schemas.openxmlformats.org/officeDocument/2006/relationships/image" Target="../media/image96.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29.xml"/><Relationship Id="rId7" Type="http://schemas.openxmlformats.org/officeDocument/2006/relationships/image" Target="../media/image8.emf"/><Relationship Id="rId2" Type="http://schemas.openxmlformats.org/officeDocument/2006/relationships/image" Target="../media/image97.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30.xml"/><Relationship Id="rId7" Type="http://schemas.openxmlformats.org/officeDocument/2006/relationships/image" Target="../media/image8.emf"/><Relationship Id="rId2" Type="http://schemas.openxmlformats.org/officeDocument/2006/relationships/image" Target="../media/image98.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31.xml"/><Relationship Id="rId7" Type="http://schemas.openxmlformats.org/officeDocument/2006/relationships/image" Target="../media/image8.emf"/><Relationship Id="rId2" Type="http://schemas.openxmlformats.org/officeDocument/2006/relationships/image" Target="../media/image99.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32.xml"/><Relationship Id="rId7" Type="http://schemas.openxmlformats.org/officeDocument/2006/relationships/image" Target="../media/image8.emf"/><Relationship Id="rId2" Type="http://schemas.openxmlformats.org/officeDocument/2006/relationships/image" Target="../media/image100.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33.xml"/><Relationship Id="rId7" Type="http://schemas.openxmlformats.org/officeDocument/2006/relationships/image" Target="../media/image8.emf"/><Relationship Id="rId2" Type="http://schemas.openxmlformats.org/officeDocument/2006/relationships/image" Target="../media/image101.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4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34.xml"/><Relationship Id="rId7" Type="http://schemas.openxmlformats.org/officeDocument/2006/relationships/image" Target="../media/image8.emf"/><Relationship Id="rId2" Type="http://schemas.openxmlformats.org/officeDocument/2006/relationships/image" Target="../media/image102.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35.xml"/><Relationship Id="rId7" Type="http://schemas.openxmlformats.org/officeDocument/2006/relationships/image" Target="../media/image8.emf"/><Relationship Id="rId2" Type="http://schemas.openxmlformats.org/officeDocument/2006/relationships/image" Target="../media/image103.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5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36.xml"/><Relationship Id="rId7" Type="http://schemas.openxmlformats.org/officeDocument/2006/relationships/image" Target="../media/image8.emf"/><Relationship Id="rId2" Type="http://schemas.openxmlformats.org/officeDocument/2006/relationships/image" Target="../media/image104.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5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37.xml"/><Relationship Id="rId7" Type="http://schemas.openxmlformats.org/officeDocument/2006/relationships/image" Target="../media/image8.emf"/><Relationship Id="rId2" Type="http://schemas.openxmlformats.org/officeDocument/2006/relationships/image" Target="../media/image105.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5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38.xml"/><Relationship Id="rId7" Type="http://schemas.openxmlformats.org/officeDocument/2006/relationships/image" Target="../media/image8.emf"/><Relationship Id="rId2" Type="http://schemas.openxmlformats.org/officeDocument/2006/relationships/image" Target="../media/image106.jpe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png"/><Relationship Id="rId9" Type="http://schemas.microsoft.com/office/2007/relationships/hdphoto" Target="../media/hdphoto2.wdp"/></Relationships>
</file>

<file path=ppt/slides/_rels/slide5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88.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jpeg"/><Relationship Id="rId9" Type="http://schemas.openxmlformats.org/officeDocument/2006/relationships/chart" Target="../charts/chart39.xml"/></Relationships>
</file>

<file path=ppt/slides/_rels/slide5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emf"/><Relationship Id="rId7"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8.emf"/><Relationship Id="rId9" Type="http://schemas.openxmlformats.org/officeDocument/2006/relationships/image" Target="../media/image11.emf"/></Relationships>
</file>

<file path=ppt/slides/_rels/slide5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40.xml"/><Relationship Id="rId7" Type="http://schemas.openxmlformats.org/officeDocument/2006/relationships/image" Target="../media/image6.jpeg"/><Relationship Id="rId2" Type="http://schemas.openxmlformats.org/officeDocument/2006/relationships/image" Target="../media/image107.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emf"/><Relationship Id="rId10" Type="http://schemas.openxmlformats.org/officeDocument/2006/relationships/image" Target="../media/image108.emf"/><Relationship Id="rId4" Type="http://schemas.openxmlformats.org/officeDocument/2006/relationships/image" Target="../media/image7.emf"/><Relationship Id="rId9" Type="http://schemas.microsoft.com/office/2007/relationships/hdphoto" Target="../media/hdphoto2.wdp"/></Relationships>
</file>

<file path=ppt/slides/_rels/slide5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10.jpeg"/><Relationship Id="rId7" Type="http://schemas.openxmlformats.org/officeDocument/2006/relationships/image" Target="../media/image8.emf"/><Relationship Id="rId12" Type="http://schemas.openxmlformats.org/officeDocument/2006/relationships/image" Target="../media/image113.emf"/><Relationship Id="rId2" Type="http://schemas.openxmlformats.org/officeDocument/2006/relationships/image" Target="../media/image109.jpeg"/><Relationship Id="rId1" Type="http://schemas.openxmlformats.org/officeDocument/2006/relationships/slideLayout" Target="../slideLayouts/slideLayout2.xml"/><Relationship Id="rId6" Type="http://schemas.openxmlformats.org/officeDocument/2006/relationships/image" Target="../media/image7.emf"/><Relationship Id="rId11" Type="http://schemas.microsoft.com/office/2007/relationships/hdphoto" Target="../media/hdphoto2.wdp"/><Relationship Id="rId5" Type="http://schemas.openxmlformats.org/officeDocument/2006/relationships/image" Target="../media/image112.jpeg"/><Relationship Id="rId10" Type="http://schemas.openxmlformats.org/officeDocument/2006/relationships/image" Target="../media/image3.png"/><Relationship Id="rId4" Type="http://schemas.openxmlformats.org/officeDocument/2006/relationships/image" Target="../media/image111.jpeg"/><Relationship Id="rId9" Type="http://schemas.openxmlformats.org/officeDocument/2006/relationships/image" Target="../media/image6.jpeg"/></Relationships>
</file>

<file path=ppt/slides/_rels/slide5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emf"/><Relationship Id="rId7" Type="http://schemas.openxmlformats.org/officeDocument/2006/relationships/image" Target="../media/image3.png"/><Relationship Id="rId2" Type="http://schemas.openxmlformats.org/officeDocument/2006/relationships/image" Target="../media/image114.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8.emf"/><Relationship Id="rId9" Type="http://schemas.openxmlformats.org/officeDocument/2006/relationships/image" Target="../media/image113.emf"/></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jpeg"/><Relationship Id="rId9" Type="http://schemas.openxmlformats.org/officeDocument/2006/relationships/image" Target="../media/image17.emf"/></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6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emf"/><Relationship Id="rId7" Type="http://schemas.openxmlformats.org/officeDocument/2006/relationships/image" Target="../media/image3.png"/><Relationship Id="rId2" Type="http://schemas.openxmlformats.org/officeDocument/2006/relationships/image" Target="../media/image114.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8.emf"/><Relationship Id="rId9" Type="http://schemas.openxmlformats.org/officeDocument/2006/relationships/image" Target="../media/image113.emf"/></Relationships>
</file>

<file path=ppt/slides/_rels/slide6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6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6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16.emf"/><Relationship Id="rId2" Type="http://schemas.openxmlformats.org/officeDocument/2006/relationships/image" Target="../media/image115.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8.emf"/><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jpeg"/><Relationship Id="rId2" Type="http://schemas.openxmlformats.org/officeDocument/2006/relationships/image" Target="../media/image117.jpeg"/><Relationship Id="rId1" Type="http://schemas.openxmlformats.org/officeDocument/2006/relationships/slideLayout" Target="../slideLayouts/slideLayout2.xml"/><Relationship Id="rId6" Type="http://schemas.openxmlformats.org/officeDocument/2006/relationships/image" Target="../media/image118.emf"/><Relationship Id="rId5" Type="http://schemas.openxmlformats.org/officeDocument/2006/relationships/image" Target="../media/image35.jpeg"/><Relationship Id="rId4" Type="http://schemas.openxmlformats.org/officeDocument/2006/relationships/image" Target="../media/image8.emf"/></Relationships>
</file>

<file path=ppt/slides/_rels/slide6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8.emf"/><Relationship Id="rId7" Type="http://schemas.openxmlformats.org/officeDocument/2006/relationships/image" Target="../media/image121.emf"/><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20.emf"/><Relationship Id="rId5" Type="http://schemas.openxmlformats.org/officeDocument/2006/relationships/image" Target="../media/image119.jpeg"/><Relationship Id="rId4" Type="http://schemas.openxmlformats.org/officeDocument/2006/relationships/image" Target="../media/image35.jpeg"/></Relationships>
</file>

<file path=ppt/slides/_rels/slide6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5.png"/><Relationship Id="rId7" Type="http://schemas.openxmlformats.org/officeDocument/2006/relationships/image" Target="../media/image116.emf"/><Relationship Id="rId2" Type="http://schemas.openxmlformats.org/officeDocument/2006/relationships/image" Target="../media/image122.jpeg"/><Relationship Id="rId1" Type="http://schemas.openxmlformats.org/officeDocument/2006/relationships/slideLayout" Target="../slideLayouts/slideLayout2.xml"/><Relationship Id="rId6" Type="http://schemas.openxmlformats.org/officeDocument/2006/relationships/image" Target="../media/image123.emf"/><Relationship Id="rId5" Type="http://schemas.openxmlformats.org/officeDocument/2006/relationships/image" Target="../media/image35.jpeg"/><Relationship Id="rId4" Type="http://schemas.openxmlformats.org/officeDocument/2006/relationships/image" Target="../media/image8.emf"/></Relationships>
</file>

<file path=ppt/slides/_rels/slide69.xml.rels><?xml version="1.0" encoding="UTF-8" standalone="yes"?>
<Relationships xmlns="http://schemas.openxmlformats.org/package/2006/relationships"><Relationship Id="rId3" Type="http://schemas.openxmlformats.org/officeDocument/2006/relationships/image" Target="../media/image124.jpeg"/><Relationship Id="rId7" Type="http://schemas.openxmlformats.org/officeDocument/2006/relationships/image" Target="../media/image6.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5.png"/><Relationship Id="rId4" Type="http://schemas.openxmlformats.org/officeDocument/2006/relationships/image" Target="../media/image125.emf"/></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10" Type="http://schemas.openxmlformats.org/officeDocument/2006/relationships/image" Target="../media/image19.jpeg"/><Relationship Id="rId4" Type="http://schemas.openxmlformats.org/officeDocument/2006/relationships/image" Target="../media/image6.jpeg"/><Relationship Id="rId9" Type="http://schemas.openxmlformats.org/officeDocument/2006/relationships/image" Target="../media/image17.emf"/></Relationships>
</file>

<file path=ppt/slides/_rels/slide7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emf"/><Relationship Id="rId7" Type="http://schemas.openxmlformats.org/officeDocument/2006/relationships/image" Target="../media/image3.png"/><Relationship Id="rId2" Type="http://schemas.openxmlformats.org/officeDocument/2006/relationships/image" Target="../media/image126.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8.emf"/><Relationship Id="rId9" Type="http://schemas.openxmlformats.org/officeDocument/2006/relationships/image" Target="../media/image127.emf"/></Relationships>
</file>

<file path=ppt/slides/_rels/slide7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emf"/><Relationship Id="rId7" Type="http://schemas.openxmlformats.org/officeDocument/2006/relationships/image" Target="../media/image3.png"/><Relationship Id="rId2" Type="http://schemas.openxmlformats.org/officeDocument/2006/relationships/image" Target="../media/image128.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8.emf"/><Relationship Id="rId9" Type="http://schemas.openxmlformats.org/officeDocument/2006/relationships/image" Target="../media/image127.emf"/></Relationships>
</file>

<file path=ppt/slides/_rels/slide72.xml.rels><?xml version="1.0" encoding="UTF-8" standalone="yes"?>
<Relationships xmlns="http://schemas.openxmlformats.org/package/2006/relationships"><Relationship Id="rId8" Type="http://schemas.openxmlformats.org/officeDocument/2006/relationships/image" Target="../media/image135.emf"/><Relationship Id="rId13" Type="http://schemas.microsoft.com/office/2007/relationships/hdphoto" Target="../media/hdphoto2.wdp"/><Relationship Id="rId3" Type="http://schemas.openxmlformats.org/officeDocument/2006/relationships/image" Target="../media/image130.jpeg"/><Relationship Id="rId7" Type="http://schemas.openxmlformats.org/officeDocument/2006/relationships/image" Target="../media/image134.jpeg"/><Relationship Id="rId12" Type="http://schemas.openxmlformats.org/officeDocument/2006/relationships/image" Target="../media/image3.png"/><Relationship Id="rId2" Type="http://schemas.openxmlformats.org/officeDocument/2006/relationships/image" Target="../media/image129.jpeg"/><Relationship Id="rId16"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image" Target="../media/image133.jpeg"/><Relationship Id="rId11" Type="http://schemas.openxmlformats.org/officeDocument/2006/relationships/image" Target="../media/image6.jpeg"/><Relationship Id="rId5" Type="http://schemas.openxmlformats.org/officeDocument/2006/relationships/image" Target="../media/image132.jpeg"/><Relationship Id="rId15" Type="http://schemas.openxmlformats.org/officeDocument/2006/relationships/image" Target="../media/image7.emf"/><Relationship Id="rId10" Type="http://schemas.openxmlformats.org/officeDocument/2006/relationships/image" Target="../media/image5.png"/><Relationship Id="rId4" Type="http://schemas.openxmlformats.org/officeDocument/2006/relationships/image" Target="../media/image131.jpeg"/><Relationship Id="rId9" Type="http://schemas.openxmlformats.org/officeDocument/2006/relationships/image" Target="../media/image136.emf"/><Relationship Id="rId14" Type="http://schemas.openxmlformats.org/officeDocument/2006/relationships/image" Target="../media/image127.emf"/></Relationships>
</file>

<file path=ppt/slides/_rels/slide73.xml.rels><?xml version="1.0" encoding="UTF-8" standalone="yes"?>
<Relationships xmlns="http://schemas.openxmlformats.org/package/2006/relationships"><Relationship Id="rId8" Type="http://schemas.openxmlformats.org/officeDocument/2006/relationships/image" Target="../media/image127.emf"/><Relationship Id="rId3" Type="http://schemas.openxmlformats.org/officeDocument/2006/relationships/image" Target="../media/image137.jpeg"/><Relationship Id="rId7" Type="http://schemas.microsoft.com/office/2007/relationships/hdphoto" Target="../media/hdphoto2.wdp"/><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8.emf"/></Relationships>
</file>

<file path=ppt/slides/_rels/slide7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emf"/><Relationship Id="rId3" Type="http://schemas.openxmlformats.org/officeDocument/2006/relationships/image" Target="../media/image139.jpeg"/><Relationship Id="rId7" Type="http://schemas.openxmlformats.org/officeDocument/2006/relationships/image" Target="../media/image136.emf"/><Relationship Id="rId12" Type="http://schemas.openxmlformats.org/officeDocument/2006/relationships/image" Target="../media/image127.emf"/><Relationship Id="rId2" Type="http://schemas.openxmlformats.org/officeDocument/2006/relationships/image" Target="../media/image138.jpeg"/><Relationship Id="rId1" Type="http://schemas.openxmlformats.org/officeDocument/2006/relationships/slideLayout" Target="../slideLayouts/slideLayout2.xml"/><Relationship Id="rId6" Type="http://schemas.openxmlformats.org/officeDocument/2006/relationships/image" Target="../media/image135.emf"/><Relationship Id="rId11" Type="http://schemas.microsoft.com/office/2007/relationships/hdphoto" Target="../media/hdphoto2.wdp"/><Relationship Id="rId5" Type="http://schemas.openxmlformats.org/officeDocument/2006/relationships/image" Target="../media/image141.jpeg"/><Relationship Id="rId10" Type="http://schemas.openxmlformats.org/officeDocument/2006/relationships/image" Target="../media/image3.png"/><Relationship Id="rId4" Type="http://schemas.openxmlformats.org/officeDocument/2006/relationships/image" Target="../media/image140.jpeg"/><Relationship Id="rId9" Type="http://schemas.openxmlformats.org/officeDocument/2006/relationships/image" Target="../media/image6.jpeg"/></Relationships>
</file>

<file path=ppt/slides/_rels/slide7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6.jpeg"/><Relationship Id="rId7" Type="http://schemas.openxmlformats.org/officeDocument/2006/relationships/image" Target="../media/image3.png"/><Relationship Id="rId2" Type="http://schemas.openxmlformats.org/officeDocument/2006/relationships/image" Target="../media/image107.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42.jpeg"/><Relationship Id="rId10" Type="http://schemas.openxmlformats.org/officeDocument/2006/relationships/image" Target="../media/image108.emf"/><Relationship Id="rId4" Type="http://schemas.openxmlformats.org/officeDocument/2006/relationships/chart" Target="../charts/chart41.xml"/><Relationship Id="rId9" Type="http://schemas.openxmlformats.org/officeDocument/2006/relationships/image" Target="../media/image8.emf"/></Relationships>
</file>

<file path=ppt/slides/_rels/slide7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8.xml.rels><?xml version="1.0" encoding="UTF-8" standalone="yes"?>
<Relationships xmlns="http://schemas.openxmlformats.org/package/2006/relationships"><Relationship Id="rId8" Type="http://schemas.openxmlformats.org/officeDocument/2006/relationships/image" Target="../media/image136.emf"/><Relationship Id="rId13" Type="http://schemas.openxmlformats.org/officeDocument/2006/relationships/image" Target="../media/image3.png"/><Relationship Id="rId3" Type="http://schemas.openxmlformats.org/officeDocument/2006/relationships/image" Target="../media/image144.jpeg"/><Relationship Id="rId7" Type="http://schemas.openxmlformats.org/officeDocument/2006/relationships/image" Target="../media/image135.emf"/><Relationship Id="rId12" Type="http://schemas.openxmlformats.org/officeDocument/2006/relationships/image" Target="../media/image6.jpeg"/><Relationship Id="rId2" Type="http://schemas.openxmlformats.org/officeDocument/2006/relationships/image" Target="../media/image143.jpeg"/><Relationship Id="rId1" Type="http://schemas.openxmlformats.org/officeDocument/2006/relationships/slideLayout" Target="../slideLayouts/slideLayout2.xml"/><Relationship Id="rId6" Type="http://schemas.openxmlformats.org/officeDocument/2006/relationships/image" Target="../media/image147.jpeg"/><Relationship Id="rId11" Type="http://schemas.openxmlformats.org/officeDocument/2006/relationships/image" Target="../media/image5.png"/><Relationship Id="rId5" Type="http://schemas.openxmlformats.org/officeDocument/2006/relationships/image" Target="../media/image146.jpeg"/><Relationship Id="rId15" Type="http://schemas.openxmlformats.org/officeDocument/2006/relationships/chart" Target="../charts/chart42.xml"/><Relationship Id="rId10" Type="http://schemas.openxmlformats.org/officeDocument/2006/relationships/image" Target="../media/image8.emf"/><Relationship Id="rId4" Type="http://schemas.openxmlformats.org/officeDocument/2006/relationships/image" Target="../media/image145.jpeg"/><Relationship Id="rId9" Type="http://schemas.openxmlformats.org/officeDocument/2006/relationships/image" Target="../media/image7.emf"/><Relationship Id="rId14" Type="http://schemas.microsoft.com/office/2007/relationships/hdphoto" Target="../media/hdphoto2.wdp"/></Relationships>
</file>

<file path=ppt/slides/_rels/slide79.xml.rels><?xml version="1.0" encoding="UTF-8" standalone="yes"?>
<Relationships xmlns="http://schemas.openxmlformats.org/package/2006/relationships"><Relationship Id="rId3" Type="http://schemas.openxmlformats.org/officeDocument/2006/relationships/image" Target="../media/image116.emf"/><Relationship Id="rId7" Type="http://schemas.openxmlformats.org/officeDocument/2006/relationships/image" Target="../media/image8.emf"/><Relationship Id="rId2" Type="http://schemas.openxmlformats.org/officeDocument/2006/relationships/image" Target="../media/image148.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118.emf"/></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0.xml.rels><?xml version="1.0" encoding="UTF-8" standalone="yes"?>
<Relationships xmlns="http://schemas.openxmlformats.org/package/2006/relationships"><Relationship Id="rId8" Type="http://schemas.openxmlformats.org/officeDocument/2006/relationships/image" Target="../media/image118.emf"/><Relationship Id="rId3" Type="http://schemas.openxmlformats.org/officeDocument/2006/relationships/image" Target="../media/image5.png"/><Relationship Id="rId7" Type="http://schemas.openxmlformats.org/officeDocument/2006/relationships/image" Target="../media/image116.emf"/><Relationship Id="rId2" Type="http://schemas.openxmlformats.org/officeDocument/2006/relationships/image" Target="../media/image122.jpeg"/><Relationship Id="rId1" Type="http://schemas.openxmlformats.org/officeDocument/2006/relationships/slideLayout" Target="../slideLayouts/slideLayout2.xml"/><Relationship Id="rId6" Type="http://schemas.openxmlformats.org/officeDocument/2006/relationships/image" Target="../media/image123.emf"/><Relationship Id="rId5" Type="http://schemas.openxmlformats.org/officeDocument/2006/relationships/image" Target="../media/image35.jpeg"/><Relationship Id="rId4" Type="http://schemas.openxmlformats.org/officeDocument/2006/relationships/image" Target="../media/image8.emf"/><Relationship Id="rId9"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0" y="0"/>
            <a:ext cx="12192000" cy="2393576"/>
          </a:xfrm>
          <a:prstGeom prst="rect">
            <a:avLst/>
          </a:prstGeom>
          <a:gradFill>
            <a:gsLst>
              <a:gs pos="100000">
                <a:schemeClr val="accent1">
                  <a:lumMod val="5000"/>
                  <a:lumOff val="95000"/>
                </a:schemeClr>
              </a:gs>
              <a:gs pos="0">
                <a:schemeClr val="accent1">
                  <a:lumMod val="45000"/>
                  <a:lumOff val="55000"/>
                </a:schemeClr>
              </a:gs>
              <a:gs pos="0">
                <a:srgbClr val="E5ECFE"/>
              </a:gs>
              <a:gs pos="66000">
                <a:srgbClr val="F0EFFD"/>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Rectangle 5"/>
          <p:cNvSpPr/>
          <p:nvPr/>
        </p:nvSpPr>
        <p:spPr>
          <a:xfrm>
            <a:off x="0" y="0"/>
            <a:ext cx="12192000" cy="6858000"/>
          </a:xfrm>
          <a:prstGeom prst="rect">
            <a:avLst/>
          </a:prstGeom>
          <a:solidFill>
            <a:schemeClr val="tx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TextBox 7"/>
          <p:cNvSpPr txBox="1"/>
          <p:nvPr/>
        </p:nvSpPr>
        <p:spPr>
          <a:xfrm>
            <a:off x="3996275" y="649974"/>
            <a:ext cx="4107766" cy="1015663"/>
          </a:xfrm>
          <a:prstGeom prst="rect">
            <a:avLst/>
          </a:prstGeom>
          <a:noFill/>
        </p:spPr>
        <p:txBody>
          <a:bodyPr wrap="square" rtlCol="1">
            <a:spAutoFit/>
          </a:bodyPr>
          <a:lstStyle/>
          <a:p>
            <a:pPr algn="ctr"/>
            <a:r>
              <a:rPr lang="ar-JO" sz="2000" b="1" dirty="0">
                <a:solidFill>
                  <a:schemeClr val="bg1">
                    <a:lumMod val="95000"/>
                  </a:schemeClr>
                </a:solidFill>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a:t>
            </a:r>
          </a:p>
          <a:p>
            <a:pPr algn="ctr"/>
            <a:r>
              <a:rPr lang="ar-JO" sz="2000" b="1" dirty="0">
                <a:solidFill>
                  <a:schemeClr val="bg1">
                    <a:lumMod val="95000"/>
                  </a:schemeClr>
                </a:solidFill>
                <a:latin typeface="Wasm font Bold" panose="020A0503020102020204" pitchFamily="18" charset="-78"/>
                <a:ea typeface="Wasm font Bold" panose="020A0503020102020204" pitchFamily="18" charset="-78"/>
                <a:cs typeface="Wasm font Bold" panose="020A0503020102020204" pitchFamily="18" charset="-78"/>
              </a:rPr>
              <a:t>كلية الهندسة وتكنولوجيا المعلومات</a:t>
            </a:r>
          </a:p>
          <a:p>
            <a:pPr algn="ctr"/>
            <a:r>
              <a:rPr lang="ar-JO" sz="2000" b="1" dirty="0">
                <a:solidFill>
                  <a:schemeClr val="bg1">
                    <a:lumMod val="95000"/>
                  </a:schemeClr>
                </a:solidFill>
                <a:latin typeface="Wasm font Bold" panose="020A0503020102020204" pitchFamily="18" charset="-78"/>
                <a:ea typeface="Wasm font Bold" panose="020A0503020102020204" pitchFamily="18" charset="-78"/>
                <a:cs typeface="Wasm font Bold" panose="020A0503020102020204" pitchFamily="18" charset="-78"/>
              </a:rPr>
              <a:t>هندسة التخطيط العمراني</a:t>
            </a:r>
            <a:endParaRPr lang="ar-SA" sz="2000" b="1" dirty="0">
              <a:solidFill>
                <a:schemeClr val="bg1">
                  <a:lumMod val="95000"/>
                </a:schemeClr>
              </a:solidFill>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9" name="Picture 8" descr="صورة ذات صلة"/>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13584" y1="25364" x2="5780" y2="46356"/>
                        <a14:foregroundMark x1="13584" y1="27988" x2="28613" y2="10204"/>
                        <a14:foregroundMark x1="32659" y1="9329" x2="59538" y2="4665"/>
                        <a14:foregroundMark x1="60983" y1="4665" x2="88728" y2="24490"/>
                        <a14:foregroundMark x1="90173" y1="24490" x2="91908" y2="71720"/>
                        <a14:foregroundMark x1="92486" y1="35569" x2="95087" y2="56560"/>
                        <a14:foregroundMark x1="92775" y1="70845" x2="83815" y2="81924"/>
                        <a14:foregroundMark x1="83815" y1="81341" x2="69075" y2="91545"/>
                        <a14:foregroundMark x1="70520" y1="90379" x2="54624" y2="94752"/>
                        <a14:foregroundMark x1="56069" y1="95044" x2="40462" y2="92711"/>
                        <a14:foregroundMark x1="34971" y1="92711" x2="22254" y2="83673"/>
                        <a14:foregroundMark x1="18786" y1="81924" x2="8092" y2="61224"/>
                        <a14:foregroundMark x1="40462" y1="95044" x2="66763" y2="94169"/>
                        <a14:foregroundMark x1="88728" y1="38776" x2="31792" y2="55685"/>
                      </a14:backgroundRemoval>
                    </a14:imgEffect>
                  </a14:imgLayer>
                </a14:imgProps>
              </a:ext>
              <a:ext uri="{28A0092B-C50C-407E-A947-70E740481C1C}">
                <a14:useLocalDpi xmlns:a14="http://schemas.microsoft.com/office/drawing/2010/main" val="0"/>
              </a:ext>
            </a:extLst>
          </a:blip>
          <a:srcRect/>
          <a:stretch>
            <a:fillRect/>
          </a:stretch>
        </p:blipFill>
        <p:spPr bwMode="auto">
          <a:xfrm>
            <a:off x="7820118" y="332395"/>
            <a:ext cx="1612484" cy="159850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22125" y="3043550"/>
            <a:ext cx="11256065" cy="3185487"/>
          </a:xfrm>
          <a:prstGeom prst="rect">
            <a:avLst/>
          </a:prstGeom>
          <a:noFill/>
        </p:spPr>
        <p:txBody>
          <a:bodyPr wrap="square" rtlCol="1">
            <a:spAutoFit/>
          </a:bodyPr>
          <a:lstStyle/>
          <a:p>
            <a:pPr algn="ctr"/>
            <a:r>
              <a:rPr lang="ar-SA" sz="3600" b="1"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rPr>
              <a:t>إعادة دراسة هرمية مراكز الخدمات في محافظة </a:t>
            </a:r>
            <a:r>
              <a:rPr lang="ar-SA" sz="3600" b="1"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rPr>
              <a:t>سلفيت</a:t>
            </a:r>
          </a:p>
          <a:p>
            <a:pPr algn="ctr"/>
            <a:endParaRPr lang="ar-JO" sz="3600" b="1"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endParaRPr>
          </a:p>
          <a:p>
            <a:pPr algn="ctr"/>
            <a:r>
              <a:rPr lang="ar-JO" sz="2800" b="1"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rPr>
              <a:t>عمل الطالب</a:t>
            </a:r>
            <a:r>
              <a:rPr lang="ar-SA" sz="2800" b="1"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rPr>
              <a:t>: محمد </a:t>
            </a:r>
            <a:r>
              <a:rPr lang="ar-SA" sz="2800" b="1"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rPr>
              <a:t>عياش</a:t>
            </a:r>
          </a:p>
          <a:p>
            <a:pPr algn="ctr"/>
            <a:r>
              <a:rPr lang="ar-SA" sz="2800" b="1"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rPr>
              <a:t>باشراف :</a:t>
            </a:r>
          </a:p>
          <a:p>
            <a:pPr algn="ctr"/>
            <a:r>
              <a:rPr lang="ar-SA" sz="2800" b="1"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rPr>
              <a:t>د.علي عبد الحميد _ د.زهراء زواوي</a:t>
            </a:r>
            <a:endParaRPr lang="ar-SA" sz="2800" b="1"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endParaRPr>
          </a:p>
          <a:p>
            <a:pPr algn="ctr"/>
            <a:endParaRPr lang="ar-JO" sz="500" b="1" dirty="0">
              <a:latin typeface="Arabic Typesetting" panose="03020402040406030203" pitchFamily="66" charset="-78"/>
              <a:cs typeface="Arabic Typesetting" panose="03020402040406030203" pitchFamily="66" charset="-78"/>
            </a:endParaRPr>
          </a:p>
          <a:p>
            <a:pPr algn="ctr"/>
            <a:endParaRPr lang="ar-SA" sz="4000" b="1" dirty="0">
              <a:latin typeface="Arabic Typesetting" panose="03020402040406030203" pitchFamily="66" charset="-78"/>
              <a:cs typeface="Arabic Typesetting" panose="03020402040406030203" pitchFamily="66" charset="-78"/>
            </a:endParaRPr>
          </a:p>
        </p:txBody>
      </p:sp>
      <p:pic>
        <p:nvPicPr>
          <p:cNvPr id="11" name="Picture 10"/>
          <p:cNvPicPr>
            <a:picLocks noChangeAspect="1"/>
          </p:cNvPicPr>
          <p:nvPr/>
        </p:nvPicPr>
        <p:blipFill rotWithShape="1">
          <a:blip r:embed="rId5">
            <a:extLst>
              <a:ext uri="{BEBA8EAE-BF5A-486C-A8C5-ECC9F3942E4B}">
                <a14:imgProps xmlns:a14="http://schemas.microsoft.com/office/drawing/2010/main">
                  <a14:imgLayer r:embed="rId6">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3058600" y="316430"/>
            <a:ext cx="1086481" cy="1623178"/>
          </a:xfrm>
          <a:prstGeom prst="rect">
            <a:avLst/>
          </a:prstGeom>
        </p:spPr>
      </p:pic>
      <p:sp>
        <p:nvSpPr>
          <p:cNvPr id="12" name="TextBox 11"/>
          <p:cNvSpPr txBox="1"/>
          <p:nvPr/>
        </p:nvSpPr>
        <p:spPr>
          <a:xfrm rot="18806245">
            <a:off x="3196836" y="1671783"/>
            <a:ext cx="1259174" cy="200055"/>
          </a:xfrm>
          <a:prstGeom prst="rect">
            <a:avLst/>
          </a:prstGeom>
          <a:noFill/>
        </p:spPr>
        <p:txBody>
          <a:bodyPr wrap="square" rtlCol="1">
            <a:spAutoFit/>
          </a:bodyPr>
          <a:lstStyle/>
          <a:p>
            <a:r>
              <a:rPr lang="en-US" sz="700" b="1" dirty="0"/>
              <a:t>Urban Planning ENG</a:t>
            </a:r>
            <a:endParaRPr lang="ar-SA" sz="700" b="1" dirty="0"/>
          </a:p>
        </p:txBody>
      </p:sp>
      <p:sp>
        <p:nvSpPr>
          <p:cNvPr id="13" name="TextBox 12"/>
          <p:cNvSpPr txBox="1"/>
          <p:nvPr/>
        </p:nvSpPr>
        <p:spPr>
          <a:xfrm rot="16200000">
            <a:off x="3515494" y="1216335"/>
            <a:ext cx="1259174" cy="215444"/>
          </a:xfrm>
          <a:prstGeom prst="rect">
            <a:avLst/>
          </a:prstGeom>
          <a:noFill/>
        </p:spPr>
        <p:txBody>
          <a:bodyPr wrap="square" rtlCol="1">
            <a:spAutoFit/>
          </a:bodyPr>
          <a:lstStyle/>
          <a:p>
            <a:r>
              <a:rPr lang="en-US" sz="800" b="1" dirty="0"/>
              <a:t>Department </a:t>
            </a:r>
            <a:endParaRPr lang="ar-SA" sz="800" b="1" dirty="0"/>
          </a:p>
        </p:txBody>
      </p:sp>
    </p:spTree>
    <p:extLst>
      <p:ext uri="{BB962C8B-B14F-4D97-AF65-F5344CB8AC3E}">
        <p14:creationId xmlns:p14="http://schemas.microsoft.com/office/powerpoint/2010/main" val="16121718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35226662"/>
              </p:ext>
            </p:extLst>
          </p:nvPr>
        </p:nvGraphicFramePr>
        <p:xfrm>
          <a:off x="6075414" y="1915385"/>
          <a:ext cx="6078978" cy="3984505"/>
        </p:xfrm>
        <a:graphic>
          <a:graphicData uri="http://schemas.openxmlformats.org/drawingml/2006/table">
            <a:tbl>
              <a:tblPr rtl="1" firstRow="1" firstCol="1" bandRow="1">
                <a:tableStyleId>{5C22544A-7EE6-4342-B048-85BDC9FD1C3A}</a:tableStyleId>
              </a:tblPr>
              <a:tblGrid>
                <a:gridCol w="1013163"/>
                <a:gridCol w="1013163"/>
                <a:gridCol w="1013163"/>
                <a:gridCol w="1013163"/>
                <a:gridCol w="1013163"/>
                <a:gridCol w="1013163"/>
              </a:tblGrid>
              <a:tr h="286310">
                <a:tc>
                  <a:txBody>
                    <a:bodyPr/>
                    <a:lstStyle/>
                    <a:p>
                      <a:pPr rtl="1"/>
                      <a:r>
                        <a:rPr lang="ar-AE" sz="1200" dirty="0" smtClean="0"/>
                        <a:t>التجمع السكاني :</a:t>
                      </a:r>
                      <a:endParaRPr lang="ar-SA" sz="1200" dirty="0"/>
                    </a:p>
                  </a:txBody>
                  <a:tcPr marL="87530" marR="87530" marT="43765" marB="43765"/>
                </a:tc>
                <a:tc>
                  <a:txBody>
                    <a:bodyPr/>
                    <a:lstStyle/>
                    <a:p>
                      <a:pPr rtl="1"/>
                      <a:r>
                        <a:rPr lang="ar-AE" sz="1200" dirty="0" smtClean="0"/>
                        <a:t>عدد السكان 1922</a:t>
                      </a:r>
                      <a:endParaRPr lang="ar-SA" sz="1200" dirty="0"/>
                    </a:p>
                  </a:txBody>
                  <a:tcPr marL="87530" marR="87530" marT="43765" marB="43765"/>
                </a:tc>
                <a:tc>
                  <a:txBody>
                    <a:bodyPr/>
                    <a:lstStyle/>
                    <a:p>
                      <a:pPr rtl="1"/>
                      <a:r>
                        <a:rPr lang="ar-AE" sz="1200" dirty="0" smtClean="0"/>
                        <a:t>عدد السكان 1945</a:t>
                      </a:r>
                      <a:endParaRPr lang="ar-SA" sz="1200" dirty="0"/>
                    </a:p>
                  </a:txBody>
                  <a:tcPr marL="87530" marR="87530" marT="43765" marB="43765"/>
                </a:tc>
                <a:tc>
                  <a:txBody>
                    <a:bodyPr/>
                    <a:lstStyle/>
                    <a:p>
                      <a:pPr rtl="1"/>
                      <a:r>
                        <a:rPr lang="ar-AE" sz="1200" dirty="0" smtClean="0"/>
                        <a:t>عدد السكان 1997</a:t>
                      </a:r>
                      <a:endParaRPr lang="ar-SA" sz="1200" dirty="0"/>
                    </a:p>
                  </a:txBody>
                  <a:tcPr marL="87530" marR="87530" marT="43765" marB="43765"/>
                </a:tc>
                <a:tc>
                  <a:txBody>
                    <a:bodyPr/>
                    <a:lstStyle/>
                    <a:p>
                      <a:pPr rtl="1"/>
                      <a:r>
                        <a:rPr lang="ar-AE" sz="1200" dirty="0" smtClean="0"/>
                        <a:t>عدد السكان 2007</a:t>
                      </a:r>
                      <a:endParaRPr lang="ar-SA" sz="1200" dirty="0"/>
                    </a:p>
                  </a:txBody>
                  <a:tcPr marL="87530" marR="87530" marT="43765" marB="43765"/>
                </a:tc>
                <a:tc>
                  <a:txBody>
                    <a:bodyPr/>
                    <a:lstStyle/>
                    <a:p>
                      <a:pPr rtl="1"/>
                      <a:r>
                        <a:rPr lang="ar-SA" sz="1200" dirty="0" smtClean="0"/>
                        <a:t>عدد</a:t>
                      </a:r>
                      <a:r>
                        <a:rPr lang="ar-SA" sz="1200" baseline="0" dirty="0" smtClean="0"/>
                        <a:t> السكان 2017</a:t>
                      </a:r>
                      <a:endParaRPr lang="ar-SA" sz="1200" dirty="0"/>
                    </a:p>
                  </a:txBody>
                  <a:tcPr marL="87530" marR="87530" marT="43765" marB="43765"/>
                </a:tc>
              </a:tr>
              <a:tr h="337246">
                <a:tc>
                  <a:txBody>
                    <a:bodyPr/>
                    <a:lstStyle/>
                    <a:p>
                      <a:pPr rtl="1"/>
                      <a:r>
                        <a:rPr lang="ar-AE" sz="1200" dirty="0" smtClean="0"/>
                        <a:t>اسكاكا </a:t>
                      </a:r>
                      <a:endParaRPr lang="ar-SA" sz="1200" dirty="0"/>
                    </a:p>
                  </a:txBody>
                  <a:tcPr marL="87530" marR="87530" marT="43765" marB="43765"/>
                </a:tc>
                <a:tc>
                  <a:txBody>
                    <a:bodyPr/>
                    <a:lstStyle/>
                    <a:p>
                      <a:pPr rtl="1"/>
                      <a:r>
                        <a:rPr lang="ar-AE" sz="1200" dirty="0" smtClean="0"/>
                        <a:t>127</a:t>
                      </a:r>
                      <a:endParaRPr lang="ar-SA" sz="1200" dirty="0"/>
                    </a:p>
                  </a:txBody>
                  <a:tcPr marL="87530" marR="87530" marT="43765" marB="43765"/>
                </a:tc>
                <a:tc>
                  <a:txBody>
                    <a:bodyPr/>
                    <a:lstStyle/>
                    <a:p>
                      <a:pPr rtl="1"/>
                      <a:r>
                        <a:rPr lang="ar-AE" sz="1200" dirty="0" smtClean="0"/>
                        <a:t>260</a:t>
                      </a:r>
                      <a:endParaRPr lang="ar-SA" sz="1200" dirty="0"/>
                    </a:p>
                  </a:txBody>
                  <a:tcPr marL="87530" marR="87530" marT="43765" marB="43765"/>
                </a:tc>
                <a:tc>
                  <a:txBody>
                    <a:bodyPr/>
                    <a:lstStyle/>
                    <a:p>
                      <a:pPr rtl="1"/>
                      <a:r>
                        <a:rPr lang="ar-AE" sz="1200" dirty="0" smtClean="0"/>
                        <a:t>467</a:t>
                      </a:r>
                      <a:endParaRPr lang="ar-SA" sz="1200" dirty="0"/>
                    </a:p>
                  </a:txBody>
                  <a:tcPr marL="87530" marR="87530" marT="43765" marB="43765"/>
                </a:tc>
                <a:tc>
                  <a:txBody>
                    <a:bodyPr/>
                    <a:lstStyle/>
                    <a:p>
                      <a:pPr rtl="1"/>
                      <a:r>
                        <a:rPr lang="ar-SA" sz="1200" dirty="0" smtClean="0"/>
                        <a:t>902</a:t>
                      </a:r>
                      <a:endParaRPr lang="ar-SA" sz="1200" dirty="0"/>
                    </a:p>
                  </a:txBody>
                  <a:tcPr marL="87530" marR="87530" marT="43765" marB="43765"/>
                </a:tc>
                <a:tc>
                  <a:txBody>
                    <a:bodyPr/>
                    <a:lstStyle/>
                    <a:p>
                      <a:pPr rtl="1"/>
                      <a:r>
                        <a:rPr lang="ar-SA" sz="1200" dirty="0" smtClean="0"/>
                        <a:t>1198</a:t>
                      </a:r>
                      <a:endParaRPr lang="ar-SA" sz="1200" dirty="0"/>
                    </a:p>
                  </a:txBody>
                  <a:tcPr marL="87530" marR="87530" marT="43765" marB="43765"/>
                </a:tc>
              </a:tr>
              <a:tr h="337246">
                <a:tc>
                  <a:txBody>
                    <a:bodyPr/>
                    <a:lstStyle/>
                    <a:p>
                      <a:pPr rtl="1"/>
                      <a:r>
                        <a:rPr lang="ar-AE" sz="1200" dirty="0" smtClean="0"/>
                        <a:t>ياسوف </a:t>
                      </a:r>
                      <a:endParaRPr lang="ar-SA" sz="1200" dirty="0"/>
                    </a:p>
                  </a:txBody>
                  <a:tcPr marL="87530" marR="87530" marT="43765" marB="43765"/>
                </a:tc>
                <a:tc>
                  <a:txBody>
                    <a:bodyPr/>
                    <a:lstStyle/>
                    <a:p>
                      <a:pPr rtl="1"/>
                      <a:r>
                        <a:rPr lang="ar-AE" sz="1200" dirty="0" smtClean="0"/>
                        <a:t>172</a:t>
                      </a:r>
                      <a:endParaRPr lang="ar-SA" sz="1200" dirty="0"/>
                    </a:p>
                  </a:txBody>
                  <a:tcPr marL="87530" marR="87530" marT="43765" marB="43765"/>
                </a:tc>
                <a:tc>
                  <a:txBody>
                    <a:bodyPr/>
                    <a:lstStyle/>
                    <a:p>
                      <a:pPr rtl="1"/>
                      <a:r>
                        <a:rPr lang="ar-AE" sz="1200" dirty="0" smtClean="0"/>
                        <a:t>360</a:t>
                      </a:r>
                      <a:endParaRPr lang="ar-SA" sz="1200" dirty="0"/>
                    </a:p>
                  </a:txBody>
                  <a:tcPr marL="87530" marR="87530" marT="43765" marB="43765"/>
                </a:tc>
                <a:tc>
                  <a:txBody>
                    <a:bodyPr/>
                    <a:lstStyle/>
                    <a:p>
                      <a:pPr rtl="1"/>
                      <a:r>
                        <a:rPr lang="ar-AE" sz="1200" dirty="0" smtClean="0"/>
                        <a:t>1228</a:t>
                      </a:r>
                      <a:endParaRPr lang="ar-SA" sz="1200" dirty="0"/>
                    </a:p>
                  </a:txBody>
                  <a:tcPr marL="87530" marR="87530" marT="43765" marB="43765"/>
                </a:tc>
                <a:tc>
                  <a:txBody>
                    <a:bodyPr/>
                    <a:lstStyle/>
                    <a:p>
                      <a:pPr rtl="1"/>
                      <a:r>
                        <a:rPr lang="ar-AE" sz="1200" dirty="0" smtClean="0"/>
                        <a:t>1604</a:t>
                      </a:r>
                      <a:endParaRPr lang="ar-SA" sz="1200" dirty="0"/>
                    </a:p>
                  </a:txBody>
                  <a:tcPr marL="87530" marR="87530" marT="43765" marB="43765"/>
                </a:tc>
                <a:tc>
                  <a:txBody>
                    <a:bodyPr/>
                    <a:lstStyle/>
                    <a:p>
                      <a:pPr rtl="1"/>
                      <a:r>
                        <a:rPr lang="ar-SA" sz="1200" dirty="0" smtClean="0"/>
                        <a:t>2093</a:t>
                      </a:r>
                      <a:endParaRPr lang="ar-SA" sz="1200" dirty="0"/>
                    </a:p>
                  </a:txBody>
                  <a:tcPr marL="87530" marR="87530" marT="43765" marB="43765"/>
                </a:tc>
              </a:tr>
              <a:tr h="337246">
                <a:tc>
                  <a:txBody>
                    <a:bodyPr/>
                    <a:lstStyle/>
                    <a:p>
                      <a:pPr rtl="1"/>
                      <a:r>
                        <a:rPr lang="ar-AE" sz="1200" dirty="0" smtClean="0"/>
                        <a:t>مردا </a:t>
                      </a:r>
                      <a:endParaRPr lang="ar-SA" sz="1200" dirty="0"/>
                    </a:p>
                  </a:txBody>
                  <a:tcPr marL="87530" marR="87530" marT="43765" marB="43765"/>
                </a:tc>
                <a:tc>
                  <a:txBody>
                    <a:bodyPr/>
                    <a:lstStyle/>
                    <a:p>
                      <a:pPr rtl="1"/>
                      <a:r>
                        <a:rPr lang="ar-AE" sz="1200" dirty="0" smtClean="0"/>
                        <a:t>290</a:t>
                      </a:r>
                      <a:endParaRPr lang="ar-SA" sz="1200" dirty="0"/>
                    </a:p>
                  </a:txBody>
                  <a:tcPr marL="87530" marR="87530" marT="43765" marB="43765"/>
                </a:tc>
                <a:tc>
                  <a:txBody>
                    <a:bodyPr/>
                    <a:lstStyle/>
                    <a:p>
                      <a:pPr rtl="1"/>
                      <a:r>
                        <a:rPr lang="ar-AE" sz="1200" dirty="0" smtClean="0"/>
                        <a:t>470</a:t>
                      </a:r>
                      <a:endParaRPr lang="ar-SA" sz="1200" dirty="0"/>
                    </a:p>
                  </a:txBody>
                  <a:tcPr marL="87530" marR="87530" marT="43765" marB="43765"/>
                </a:tc>
                <a:tc>
                  <a:txBody>
                    <a:bodyPr/>
                    <a:lstStyle/>
                    <a:p>
                      <a:pPr rtl="1"/>
                      <a:r>
                        <a:rPr lang="ar-AE" sz="1200" dirty="0" smtClean="0"/>
                        <a:t>610</a:t>
                      </a:r>
                      <a:endParaRPr lang="ar-SA" sz="1200" dirty="0"/>
                    </a:p>
                  </a:txBody>
                  <a:tcPr marL="87530" marR="87530" marT="43765" marB="43765"/>
                </a:tc>
                <a:tc>
                  <a:txBody>
                    <a:bodyPr/>
                    <a:lstStyle/>
                    <a:p>
                      <a:pPr rtl="1"/>
                      <a:r>
                        <a:rPr lang="ar-AE" sz="1200" dirty="0" smtClean="0"/>
                        <a:t>1971</a:t>
                      </a:r>
                      <a:endParaRPr lang="ar-SA" sz="1200" dirty="0"/>
                    </a:p>
                  </a:txBody>
                  <a:tcPr marL="87530" marR="87530" marT="43765" marB="43765"/>
                </a:tc>
                <a:tc>
                  <a:txBody>
                    <a:bodyPr/>
                    <a:lstStyle/>
                    <a:p>
                      <a:pPr rtl="1"/>
                      <a:r>
                        <a:rPr lang="ar-SA" sz="1200" dirty="0" smtClean="0"/>
                        <a:t>2375</a:t>
                      </a:r>
                      <a:endParaRPr lang="ar-SA" sz="1200" dirty="0"/>
                    </a:p>
                  </a:txBody>
                  <a:tcPr marL="87530" marR="87530" marT="43765" marB="43765"/>
                </a:tc>
              </a:tr>
              <a:tr h="337246">
                <a:tc>
                  <a:txBody>
                    <a:bodyPr/>
                    <a:lstStyle/>
                    <a:p>
                      <a:pPr rtl="1"/>
                      <a:r>
                        <a:rPr lang="ar-AE" sz="1200" dirty="0" smtClean="0"/>
                        <a:t>قيرة </a:t>
                      </a:r>
                      <a:endParaRPr lang="ar-SA" sz="1200" dirty="0"/>
                    </a:p>
                  </a:txBody>
                  <a:tcPr marL="87530" marR="87530" marT="43765" marB="43765"/>
                </a:tc>
                <a:tc>
                  <a:txBody>
                    <a:bodyPr/>
                    <a:lstStyle/>
                    <a:p>
                      <a:pPr rtl="1"/>
                      <a:r>
                        <a:rPr lang="ar-AE" sz="1200" dirty="0" smtClean="0"/>
                        <a:t>87</a:t>
                      </a:r>
                      <a:endParaRPr lang="ar-SA" sz="1200" dirty="0"/>
                    </a:p>
                  </a:txBody>
                  <a:tcPr marL="87530" marR="87530" marT="43765" marB="43765"/>
                </a:tc>
                <a:tc>
                  <a:txBody>
                    <a:bodyPr/>
                    <a:lstStyle/>
                    <a:p>
                      <a:pPr rtl="1"/>
                      <a:r>
                        <a:rPr lang="ar-AE" sz="1200" dirty="0" smtClean="0"/>
                        <a:t>140</a:t>
                      </a:r>
                      <a:endParaRPr lang="ar-SA" sz="1200" dirty="0"/>
                    </a:p>
                  </a:txBody>
                  <a:tcPr marL="87530" marR="87530" marT="43765" marB="43765"/>
                </a:tc>
                <a:tc>
                  <a:txBody>
                    <a:bodyPr/>
                    <a:lstStyle/>
                    <a:p>
                      <a:pPr rtl="1"/>
                      <a:r>
                        <a:rPr lang="ar-AE" sz="1200" dirty="0" smtClean="0"/>
                        <a:t>753</a:t>
                      </a:r>
                      <a:endParaRPr lang="ar-SA" sz="1200" dirty="0"/>
                    </a:p>
                  </a:txBody>
                  <a:tcPr marL="87530" marR="87530" marT="43765" marB="43765"/>
                </a:tc>
                <a:tc>
                  <a:txBody>
                    <a:bodyPr/>
                    <a:lstStyle/>
                    <a:p>
                      <a:pPr rtl="1"/>
                      <a:r>
                        <a:rPr lang="ar-AE" sz="1200" dirty="0" smtClean="0"/>
                        <a:t>1131</a:t>
                      </a:r>
                      <a:endParaRPr lang="ar-SA" sz="1200" dirty="0"/>
                    </a:p>
                  </a:txBody>
                  <a:tcPr marL="87530" marR="87530" marT="43765" marB="43765"/>
                </a:tc>
                <a:tc>
                  <a:txBody>
                    <a:bodyPr/>
                    <a:lstStyle/>
                    <a:p>
                      <a:pPr rtl="1"/>
                      <a:r>
                        <a:rPr lang="ar-SA" sz="1200" dirty="0" smtClean="0"/>
                        <a:t>1278</a:t>
                      </a:r>
                      <a:endParaRPr lang="ar-SA" sz="1200" dirty="0"/>
                    </a:p>
                  </a:txBody>
                  <a:tcPr marL="87530" marR="87530" marT="43765" marB="43765"/>
                </a:tc>
              </a:tr>
              <a:tr h="337246">
                <a:tc>
                  <a:txBody>
                    <a:bodyPr/>
                    <a:lstStyle/>
                    <a:p>
                      <a:pPr rtl="1"/>
                      <a:r>
                        <a:rPr lang="ar-AE" sz="1200" dirty="0" smtClean="0"/>
                        <a:t>كفل حارس</a:t>
                      </a:r>
                      <a:endParaRPr lang="ar-SA" sz="1200" dirty="0"/>
                    </a:p>
                  </a:txBody>
                  <a:tcPr marL="87530" marR="87530" marT="43765" marB="43765"/>
                </a:tc>
                <a:tc>
                  <a:txBody>
                    <a:bodyPr/>
                    <a:lstStyle/>
                    <a:p>
                      <a:pPr rtl="1"/>
                      <a:r>
                        <a:rPr lang="ar-AE" sz="1200" dirty="0" smtClean="0"/>
                        <a:t>373</a:t>
                      </a:r>
                      <a:endParaRPr lang="ar-SA" sz="1200" dirty="0"/>
                    </a:p>
                  </a:txBody>
                  <a:tcPr marL="87530" marR="87530" marT="43765" marB="43765"/>
                </a:tc>
                <a:tc>
                  <a:txBody>
                    <a:bodyPr/>
                    <a:lstStyle/>
                    <a:p>
                      <a:pPr rtl="1"/>
                      <a:r>
                        <a:rPr lang="ar-AE" sz="1200" dirty="0" smtClean="0"/>
                        <a:t>770</a:t>
                      </a:r>
                      <a:endParaRPr lang="ar-SA" sz="1200" dirty="0"/>
                    </a:p>
                  </a:txBody>
                  <a:tcPr marL="87530" marR="87530" marT="43765" marB="43765"/>
                </a:tc>
                <a:tc>
                  <a:txBody>
                    <a:bodyPr/>
                    <a:lstStyle/>
                    <a:p>
                      <a:pPr rtl="1"/>
                      <a:r>
                        <a:rPr lang="ar-AE" sz="1200" dirty="0" smtClean="0"/>
                        <a:t>2354</a:t>
                      </a:r>
                      <a:endParaRPr lang="ar-SA" sz="1200" dirty="0"/>
                    </a:p>
                  </a:txBody>
                  <a:tcPr marL="87530" marR="87530" marT="43765" marB="43765"/>
                </a:tc>
                <a:tc>
                  <a:txBody>
                    <a:bodyPr/>
                    <a:lstStyle/>
                    <a:p>
                      <a:pPr rtl="1"/>
                      <a:r>
                        <a:rPr lang="ar-AE" sz="1200" dirty="0" smtClean="0"/>
                        <a:t>3213</a:t>
                      </a:r>
                      <a:endParaRPr lang="ar-SA" sz="1200" dirty="0"/>
                    </a:p>
                  </a:txBody>
                  <a:tcPr marL="87530" marR="87530" marT="43765" marB="43765"/>
                </a:tc>
                <a:tc>
                  <a:txBody>
                    <a:bodyPr/>
                    <a:lstStyle/>
                    <a:p>
                      <a:pPr rtl="1"/>
                      <a:r>
                        <a:rPr lang="ar-SA" sz="1200" dirty="0" smtClean="0"/>
                        <a:t>4084</a:t>
                      </a:r>
                      <a:endParaRPr lang="ar-SA" sz="1200" dirty="0"/>
                    </a:p>
                  </a:txBody>
                  <a:tcPr marL="87530" marR="87530" marT="43765" marB="43765"/>
                </a:tc>
              </a:tr>
              <a:tr h="337246">
                <a:tc>
                  <a:txBody>
                    <a:bodyPr/>
                    <a:lstStyle/>
                    <a:p>
                      <a:pPr rtl="1"/>
                      <a:r>
                        <a:rPr lang="ar-AE" sz="1200" dirty="0" smtClean="0"/>
                        <a:t>حارس</a:t>
                      </a:r>
                      <a:endParaRPr lang="ar-SA" sz="1200" dirty="0"/>
                    </a:p>
                  </a:txBody>
                  <a:tcPr marL="87530" marR="87530" marT="43765" marB="43765"/>
                </a:tc>
                <a:tc>
                  <a:txBody>
                    <a:bodyPr/>
                    <a:lstStyle/>
                    <a:p>
                      <a:pPr rtl="1"/>
                      <a:r>
                        <a:rPr lang="ar-AE" sz="1200" dirty="0" smtClean="0"/>
                        <a:t>285</a:t>
                      </a:r>
                      <a:endParaRPr lang="ar-SA" sz="1200" dirty="0"/>
                    </a:p>
                  </a:txBody>
                  <a:tcPr marL="87530" marR="87530" marT="43765" marB="43765"/>
                </a:tc>
                <a:tc>
                  <a:txBody>
                    <a:bodyPr/>
                    <a:lstStyle/>
                    <a:p>
                      <a:pPr rtl="1"/>
                      <a:r>
                        <a:rPr lang="ar-AE" sz="1200" dirty="0" smtClean="0"/>
                        <a:t>960</a:t>
                      </a:r>
                      <a:endParaRPr lang="ar-SA" sz="1200" dirty="0"/>
                    </a:p>
                  </a:txBody>
                  <a:tcPr marL="87530" marR="87530" marT="43765" marB="43765"/>
                </a:tc>
                <a:tc>
                  <a:txBody>
                    <a:bodyPr/>
                    <a:lstStyle/>
                    <a:p>
                      <a:pPr rtl="1"/>
                      <a:r>
                        <a:rPr lang="ar-AE" sz="1200" dirty="0" smtClean="0"/>
                        <a:t>2230</a:t>
                      </a:r>
                      <a:endParaRPr lang="ar-SA" sz="1200" dirty="0"/>
                    </a:p>
                  </a:txBody>
                  <a:tcPr marL="87530" marR="87530" marT="43765" marB="43765"/>
                </a:tc>
                <a:tc>
                  <a:txBody>
                    <a:bodyPr/>
                    <a:lstStyle/>
                    <a:p>
                      <a:pPr rtl="1"/>
                      <a:r>
                        <a:rPr lang="ar-AE" sz="1200" dirty="0" smtClean="0"/>
                        <a:t>3079</a:t>
                      </a:r>
                      <a:endParaRPr lang="ar-SA" sz="1200" dirty="0"/>
                    </a:p>
                  </a:txBody>
                  <a:tcPr marL="87530" marR="87530" marT="43765" marB="43765"/>
                </a:tc>
                <a:tc>
                  <a:txBody>
                    <a:bodyPr/>
                    <a:lstStyle/>
                    <a:p>
                      <a:pPr rtl="1"/>
                      <a:r>
                        <a:rPr lang="ar-SA" sz="1200" dirty="0" smtClean="0"/>
                        <a:t>4137</a:t>
                      </a:r>
                      <a:endParaRPr lang="ar-SA" sz="1200" dirty="0"/>
                    </a:p>
                  </a:txBody>
                  <a:tcPr marL="87530" marR="87530" marT="43765" marB="43765"/>
                </a:tc>
              </a:tr>
              <a:tr h="337246">
                <a:tc>
                  <a:txBody>
                    <a:bodyPr/>
                    <a:lstStyle/>
                    <a:p>
                      <a:pPr rtl="1"/>
                      <a:r>
                        <a:rPr lang="ar-AE" sz="1200" dirty="0" smtClean="0"/>
                        <a:t>ديراستيا</a:t>
                      </a:r>
                      <a:endParaRPr lang="ar-SA" sz="1200" dirty="0"/>
                    </a:p>
                  </a:txBody>
                  <a:tcPr marL="87530" marR="87530" marT="43765" marB="43765"/>
                </a:tc>
                <a:tc>
                  <a:txBody>
                    <a:bodyPr/>
                    <a:lstStyle/>
                    <a:p>
                      <a:pPr rtl="1"/>
                      <a:r>
                        <a:rPr lang="ar-AE" sz="1200" dirty="0" smtClean="0"/>
                        <a:t>674</a:t>
                      </a:r>
                      <a:endParaRPr lang="ar-SA" sz="1200" dirty="0"/>
                    </a:p>
                  </a:txBody>
                  <a:tcPr marL="87530" marR="87530" marT="43765" marB="43765"/>
                </a:tc>
                <a:tc>
                  <a:txBody>
                    <a:bodyPr/>
                    <a:lstStyle/>
                    <a:p>
                      <a:pPr rtl="1"/>
                      <a:r>
                        <a:rPr lang="ar-AE" sz="1200" dirty="0" smtClean="0"/>
                        <a:t>1190</a:t>
                      </a:r>
                      <a:endParaRPr lang="ar-SA" sz="1200" dirty="0"/>
                    </a:p>
                  </a:txBody>
                  <a:tcPr marL="87530" marR="87530" marT="43765" marB="43765"/>
                </a:tc>
                <a:tc>
                  <a:txBody>
                    <a:bodyPr/>
                    <a:lstStyle/>
                    <a:p>
                      <a:pPr rtl="1"/>
                      <a:r>
                        <a:rPr lang="ar-AE" sz="1200" dirty="0" smtClean="0"/>
                        <a:t>2853</a:t>
                      </a:r>
                      <a:endParaRPr lang="ar-SA" sz="1200" dirty="0"/>
                    </a:p>
                  </a:txBody>
                  <a:tcPr marL="87530" marR="87530" marT="43765" marB="43765"/>
                </a:tc>
                <a:tc>
                  <a:txBody>
                    <a:bodyPr/>
                    <a:lstStyle/>
                    <a:p>
                      <a:pPr rtl="1"/>
                      <a:r>
                        <a:rPr lang="ar-AE" sz="1200" dirty="0" smtClean="0"/>
                        <a:t>3112</a:t>
                      </a:r>
                      <a:endParaRPr lang="ar-SA" sz="1200" dirty="0"/>
                    </a:p>
                  </a:txBody>
                  <a:tcPr marL="87530" marR="87530" marT="43765" marB="43765"/>
                </a:tc>
                <a:tc>
                  <a:txBody>
                    <a:bodyPr/>
                    <a:lstStyle/>
                    <a:p>
                      <a:pPr rtl="1"/>
                      <a:r>
                        <a:rPr lang="ar-SA" sz="1200" dirty="0" smtClean="0"/>
                        <a:t>3696</a:t>
                      </a:r>
                      <a:endParaRPr lang="ar-SA" sz="1200" dirty="0"/>
                    </a:p>
                  </a:txBody>
                  <a:tcPr marL="87530" marR="87530" marT="43765" marB="43765"/>
                </a:tc>
              </a:tr>
              <a:tr h="496001">
                <a:tc>
                  <a:txBody>
                    <a:bodyPr/>
                    <a:lstStyle/>
                    <a:p>
                      <a:pPr rtl="1"/>
                      <a:r>
                        <a:rPr lang="ar-AE" sz="1200" dirty="0" smtClean="0"/>
                        <a:t>قراوة بني حسان</a:t>
                      </a:r>
                      <a:endParaRPr lang="ar-SA" sz="1200" dirty="0"/>
                    </a:p>
                  </a:txBody>
                  <a:tcPr marL="87530" marR="87530" marT="43765" marB="43765"/>
                </a:tc>
                <a:tc>
                  <a:txBody>
                    <a:bodyPr/>
                    <a:lstStyle/>
                    <a:p>
                      <a:pPr rtl="1"/>
                      <a:r>
                        <a:rPr lang="ar-AE" sz="1200" dirty="0" smtClean="0"/>
                        <a:t>313</a:t>
                      </a:r>
                      <a:endParaRPr lang="ar-SA" sz="1200" dirty="0"/>
                    </a:p>
                  </a:txBody>
                  <a:tcPr marL="87530" marR="87530" marT="43765" marB="43765"/>
                </a:tc>
                <a:tc>
                  <a:txBody>
                    <a:bodyPr/>
                    <a:lstStyle/>
                    <a:p>
                      <a:pPr rtl="1"/>
                      <a:r>
                        <a:rPr lang="ar-AE" sz="1200" dirty="0" smtClean="0"/>
                        <a:t>450</a:t>
                      </a:r>
                      <a:endParaRPr lang="ar-SA" sz="1200" dirty="0"/>
                    </a:p>
                  </a:txBody>
                  <a:tcPr marL="87530" marR="87530" marT="43765" marB="43765"/>
                </a:tc>
                <a:tc>
                  <a:txBody>
                    <a:bodyPr/>
                    <a:lstStyle/>
                    <a:p>
                      <a:pPr rtl="1"/>
                      <a:r>
                        <a:rPr lang="ar-AE" sz="1200" dirty="0" smtClean="0"/>
                        <a:t>2703</a:t>
                      </a:r>
                      <a:endParaRPr lang="ar-SA" sz="1200" dirty="0"/>
                    </a:p>
                  </a:txBody>
                  <a:tcPr marL="87530" marR="87530" marT="43765" marB="43765"/>
                </a:tc>
                <a:tc>
                  <a:txBody>
                    <a:bodyPr/>
                    <a:lstStyle/>
                    <a:p>
                      <a:pPr rtl="1"/>
                      <a:r>
                        <a:rPr lang="ar-AE" sz="1200" dirty="0" smtClean="0"/>
                        <a:t>3760</a:t>
                      </a:r>
                      <a:endParaRPr lang="ar-SA" sz="1200" dirty="0"/>
                    </a:p>
                  </a:txBody>
                  <a:tcPr marL="87530" marR="87530" marT="43765" marB="43765"/>
                </a:tc>
                <a:tc>
                  <a:txBody>
                    <a:bodyPr/>
                    <a:lstStyle/>
                    <a:p>
                      <a:pPr rtl="1"/>
                      <a:r>
                        <a:rPr lang="ar-SA" sz="1200" dirty="0" smtClean="0"/>
                        <a:t>5513</a:t>
                      </a:r>
                      <a:endParaRPr lang="ar-SA" sz="1200" dirty="0"/>
                    </a:p>
                  </a:txBody>
                  <a:tcPr marL="87530" marR="87530" marT="43765" marB="43765"/>
                </a:tc>
              </a:tr>
              <a:tr h="337246">
                <a:tc>
                  <a:txBody>
                    <a:bodyPr/>
                    <a:lstStyle/>
                    <a:p>
                      <a:pPr rtl="1"/>
                      <a:r>
                        <a:rPr lang="ar-AE" sz="1200" dirty="0" smtClean="0"/>
                        <a:t>بديا</a:t>
                      </a:r>
                      <a:endParaRPr lang="ar-SA" sz="1200" dirty="0"/>
                    </a:p>
                  </a:txBody>
                  <a:tcPr marL="87530" marR="87530" marT="43765" marB="43765"/>
                </a:tc>
                <a:tc>
                  <a:txBody>
                    <a:bodyPr/>
                    <a:lstStyle/>
                    <a:p>
                      <a:pPr rtl="1"/>
                      <a:r>
                        <a:rPr lang="ar-AE" sz="1200" dirty="0" smtClean="0"/>
                        <a:t>792</a:t>
                      </a:r>
                      <a:endParaRPr lang="ar-SA" sz="1200" dirty="0"/>
                    </a:p>
                  </a:txBody>
                  <a:tcPr marL="87530" marR="87530" marT="43765" marB="43765"/>
                </a:tc>
                <a:tc>
                  <a:txBody>
                    <a:bodyPr/>
                    <a:lstStyle/>
                    <a:p>
                      <a:pPr rtl="1"/>
                      <a:r>
                        <a:rPr lang="ar-AE" sz="1200" dirty="0" smtClean="0"/>
                        <a:t>1360</a:t>
                      </a:r>
                      <a:endParaRPr lang="ar-SA" sz="1200" dirty="0"/>
                    </a:p>
                  </a:txBody>
                  <a:tcPr marL="87530" marR="87530" marT="43765" marB="43765"/>
                </a:tc>
                <a:tc>
                  <a:txBody>
                    <a:bodyPr/>
                    <a:lstStyle/>
                    <a:p>
                      <a:pPr rtl="1"/>
                      <a:r>
                        <a:rPr lang="ar-AE" sz="1200" dirty="0" smtClean="0"/>
                        <a:t>6061</a:t>
                      </a:r>
                      <a:endParaRPr lang="ar-SA" sz="1200" dirty="0"/>
                    </a:p>
                  </a:txBody>
                  <a:tcPr marL="87530" marR="87530" marT="43765" marB="43765"/>
                </a:tc>
                <a:tc>
                  <a:txBody>
                    <a:bodyPr/>
                    <a:lstStyle/>
                    <a:p>
                      <a:pPr rtl="1"/>
                      <a:r>
                        <a:rPr lang="ar-AE" sz="1200" dirty="0" smtClean="0"/>
                        <a:t>7978</a:t>
                      </a:r>
                      <a:endParaRPr lang="ar-SA" sz="1200" dirty="0"/>
                    </a:p>
                  </a:txBody>
                  <a:tcPr marL="87530" marR="87530" marT="43765" marB="43765"/>
                </a:tc>
                <a:tc>
                  <a:txBody>
                    <a:bodyPr/>
                    <a:lstStyle/>
                    <a:p>
                      <a:pPr rtl="1"/>
                      <a:r>
                        <a:rPr lang="ar-SA" sz="1200" dirty="0" smtClean="0"/>
                        <a:t>10451</a:t>
                      </a:r>
                      <a:endParaRPr lang="ar-SA" sz="1200" dirty="0"/>
                    </a:p>
                  </a:txBody>
                  <a:tcPr marL="87530" marR="87530" marT="43765" marB="43765"/>
                </a:tc>
              </a:tr>
              <a:tr h="337246">
                <a:tc>
                  <a:txBody>
                    <a:bodyPr/>
                    <a:lstStyle/>
                    <a:p>
                      <a:pPr rtl="1"/>
                      <a:r>
                        <a:rPr lang="ar-AE" sz="1200" dirty="0" smtClean="0"/>
                        <a:t>سرطة</a:t>
                      </a:r>
                      <a:endParaRPr lang="ar-SA" sz="1200" dirty="0"/>
                    </a:p>
                  </a:txBody>
                  <a:tcPr marL="87530" marR="87530" marT="43765" marB="43765"/>
                </a:tc>
                <a:tc>
                  <a:txBody>
                    <a:bodyPr/>
                    <a:lstStyle/>
                    <a:p>
                      <a:pPr rtl="1"/>
                      <a:r>
                        <a:rPr lang="ar-AE" sz="1200" dirty="0" smtClean="0"/>
                        <a:t>276</a:t>
                      </a:r>
                      <a:endParaRPr lang="ar-SA" sz="1200" dirty="0"/>
                    </a:p>
                  </a:txBody>
                  <a:tcPr marL="87530" marR="87530" marT="43765" marB="43765"/>
                </a:tc>
                <a:tc>
                  <a:txBody>
                    <a:bodyPr/>
                    <a:lstStyle/>
                    <a:p>
                      <a:pPr rtl="1"/>
                      <a:r>
                        <a:rPr lang="ar-AE" sz="1200" dirty="0" smtClean="0"/>
                        <a:t>420</a:t>
                      </a:r>
                      <a:endParaRPr lang="ar-SA" sz="1200" dirty="0"/>
                    </a:p>
                  </a:txBody>
                  <a:tcPr marL="87530" marR="87530" marT="43765" marB="43765"/>
                </a:tc>
                <a:tc>
                  <a:txBody>
                    <a:bodyPr/>
                    <a:lstStyle/>
                    <a:p>
                      <a:pPr rtl="1"/>
                      <a:r>
                        <a:rPr lang="ar-AE" sz="1200" dirty="0" smtClean="0"/>
                        <a:t>1900</a:t>
                      </a:r>
                      <a:endParaRPr lang="ar-SA" sz="1200" dirty="0"/>
                    </a:p>
                  </a:txBody>
                  <a:tcPr marL="87530" marR="87530" marT="43765" marB="43765"/>
                </a:tc>
                <a:tc>
                  <a:txBody>
                    <a:bodyPr/>
                    <a:lstStyle/>
                    <a:p>
                      <a:pPr rtl="1"/>
                      <a:r>
                        <a:rPr lang="ar-AE" sz="1200" dirty="0" smtClean="0"/>
                        <a:t>2503</a:t>
                      </a:r>
                      <a:endParaRPr lang="ar-SA" sz="1200" dirty="0"/>
                    </a:p>
                  </a:txBody>
                  <a:tcPr marL="87530" marR="87530" marT="43765" marB="43765"/>
                </a:tc>
                <a:tc>
                  <a:txBody>
                    <a:bodyPr/>
                    <a:lstStyle/>
                    <a:p>
                      <a:pPr rtl="1"/>
                      <a:r>
                        <a:rPr lang="ar-SA" sz="1200" dirty="0" smtClean="0"/>
                        <a:t>3382</a:t>
                      </a:r>
                      <a:endParaRPr lang="ar-SA" sz="1200" dirty="0"/>
                    </a:p>
                  </a:txBody>
                  <a:tcPr marL="87530" marR="87530" marT="43765" marB="43765"/>
                </a:tc>
              </a:tr>
            </a:tbl>
          </a:graphicData>
        </a:graphic>
      </p:graphicFrame>
      <p:sp>
        <p:nvSpPr>
          <p:cNvPr id="2" name="Rectangle 1"/>
          <p:cNvSpPr/>
          <p:nvPr/>
        </p:nvSpPr>
        <p:spPr>
          <a:xfrm>
            <a:off x="9771149" y="0"/>
            <a:ext cx="2307043" cy="584775"/>
          </a:xfrm>
          <a:prstGeom prst="rect">
            <a:avLst/>
          </a:prstGeom>
          <a:noFill/>
        </p:spPr>
        <p:txBody>
          <a:bodyPr wrap="none" lIns="91440" tIns="45720" rIns="91440" bIns="45720">
            <a:spAutoFit/>
          </a:bodyPr>
          <a:lstStyle/>
          <a:p>
            <a:pPr algn="ctr"/>
            <a:r>
              <a:rPr lang="ar-SA" sz="3200" dirty="0" smtClean="0">
                <a:ln w="0"/>
                <a:effectLst>
                  <a:outerShdw blurRad="38100" dist="19050" dir="2700000" algn="tl" rotWithShape="0">
                    <a:schemeClr val="dk1">
                      <a:alpha val="40000"/>
                    </a:schemeClr>
                  </a:outerShdw>
                </a:effectLst>
              </a:rPr>
              <a:t>التعداد السكاني :</a:t>
            </a:r>
            <a:endParaRPr lang="en-US" sz="3200" b="0" cap="none" spc="0" dirty="0">
              <a:ln w="0"/>
              <a:solidFill>
                <a:schemeClr val="tx1"/>
              </a:solidFill>
              <a:effectLst>
                <a:outerShdw blurRad="38100" dist="19050" dir="2700000" algn="tl" rotWithShape="0">
                  <a:schemeClr val="dk1">
                    <a:alpha val="40000"/>
                  </a:scheme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1762156781"/>
              </p:ext>
            </p:extLst>
          </p:nvPr>
        </p:nvGraphicFramePr>
        <p:xfrm>
          <a:off x="-3564" y="2527430"/>
          <a:ext cx="6078978" cy="3372460"/>
        </p:xfrm>
        <a:graphic>
          <a:graphicData uri="http://schemas.openxmlformats.org/drawingml/2006/table">
            <a:tbl>
              <a:tblPr rtl="1" firstCol="1" lastRow="1" bandRow="1">
                <a:tableStyleId>{5C22544A-7EE6-4342-B048-85BDC9FD1C3A}</a:tableStyleId>
              </a:tblPr>
              <a:tblGrid>
                <a:gridCol w="1013163"/>
                <a:gridCol w="1013163"/>
                <a:gridCol w="1013163"/>
                <a:gridCol w="1013163"/>
                <a:gridCol w="1013163"/>
                <a:gridCol w="1013163"/>
              </a:tblGrid>
              <a:tr h="337246">
                <a:tc>
                  <a:txBody>
                    <a:bodyPr/>
                    <a:lstStyle/>
                    <a:p>
                      <a:pPr rtl="1"/>
                      <a:r>
                        <a:rPr lang="ar-AE" sz="1200" dirty="0" smtClean="0"/>
                        <a:t>مسحة </a:t>
                      </a:r>
                      <a:endParaRPr lang="ar-SA" sz="1200" dirty="0"/>
                    </a:p>
                  </a:txBody>
                  <a:tcPr marL="87530" marR="87530" marT="43765" marB="43765"/>
                </a:tc>
                <a:tc>
                  <a:txBody>
                    <a:bodyPr/>
                    <a:lstStyle/>
                    <a:p>
                      <a:pPr rtl="1"/>
                      <a:r>
                        <a:rPr lang="ar-AE" sz="1200" dirty="0" smtClean="0"/>
                        <a:t>80</a:t>
                      </a:r>
                      <a:endParaRPr lang="ar-SA" sz="1200" dirty="0"/>
                    </a:p>
                  </a:txBody>
                  <a:tcPr marL="87530" marR="87530" marT="43765" marB="43765"/>
                </a:tc>
                <a:tc>
                  <a:txBody>
                    <a:bodyPr/>
                    <a:lstStyle/>
                    <a:p>
                      <a:pPr rtl="1"/>
                      <a:r>
                        <a:rPr lang="ar-AE" sz="1200" dirty="0" smtClean="0"/>
                        <a:t>110</a:t>
                      </a:r>
                      <a:endParaRPr lang="ar-SA" sz="1200" dirty="0"/>
                    </a:p>
                  </a:txBody>
                  <a:tcPr marL="87530" marR="87530" marT="43765" marB="43765"/>
                </a:tc>
                <a:tc>
                  <a:txBody>
                    <a:bodyPr/>
                    <a:lstStyle/>
                    <a:p>
                      <a:pPr rtl="1"/>
                      <a:r>
                        <a:rPr lang="ar-AE" sz="1200" dirty="0" smtClean="0"/>
                        <a:t>1442</a:t>
                      </a:r>
                      <a:endParaRPr lang="ar-SA" sz="1200" dirty="0"/>
                    </a:p>
                  </a:txBody>
                  <a:tcPr marL="87530" marR="87530" marT="43765" marB="43765"/>
                </a:tc>
                <a:tc>
                  <a:txBody>
                    <a:bodyPr/>
                    <a:lstStyle/>
                    <a:p>
                      <a:pPr rtl="1"/>
                      <a:r>
                        <a:rPr lang="ar-AE" sz="1200" dirty="0" smtClean="0"/>
                        <a:t>1982</a:t>
                      </a:r>
                      <a:endParaRPr lang="ar-SA" sz="1200" dirty="0"/>
                    </a:p>
                  </a:txBody>
                  <a:tcPr marL="87530" marR="87530" marT="43765" marB="43765"/>
                </a:tc>
                <a:tc>
                  <a:txBody>
                    <a:bodyPr/>
                    <a:lstStyle/>
                    <a:p>
                      <a:pPr rtl="1"/>
                      <a:r>
                        <a:rPr lang="ar-SA" sz="1200" dirty="0" smtClean="0"/>
                        <a:t>2370</a:t>
                      </a:r>
                      <a:endParaRPr lang="ar-SA" sz="1200" dirty="0"/>
                    </a:p>
                  </a:txBody>
                  <a:tcPr marL="87530" marR="87530" marT="43765" marB="43765"/>
                </a:tc>
              </a:tr>
              <a:tr h="337246">
                <a:tc>
                  <a:txBody>
                    <a:bodyPr/>
                    <a:lstStyle/>
                    <a:p>
                      <a:pPr rtl="1"/>
                      <a:r>
                        <a:rPr lang="ar-AE" sz="1200" dirty="0" smtClean="0"/>
                        <a:t>الزاوية </a:t>
                      </a:r>
                      <a:endParaRPr lang="ar-SA" sz="1200" dirty="0"/>
                    </a:p>
                  </a:txBody>
                  <a:tcPr marL="87530" marR="87530" marT="43765" marB="43765"/>
                </a:tc>
                <a:tc>
                  <a:txBody>
                    <a:bodyPr/>
                    <a:lstStyle/>
                    <a:p>
                      <a:pPr rtl="1"/>
                      <a:r>
                        <a:rPr lang="ar-AE" sz="1200" dirty="0" smtClean="0"/>
                        <a:t>398</a:t>
                      </a:r>
                      <a:endParaRPr lang="ar-SA" sz="1200" dirty="0"/>
                    </a:p>
                  </a:txBody>
                  <a:tcPr marL="87530" marR="87530" marT="43765" marB="43765"/>
                </a:tc>
                <a:tc>
                  <a:txBody>
                    <a:bodyPr/>
                    <a:lstStyle/>
                    <a:p>
                      <a:pPr rtl="1"/>
                      <a:r>
                        <a:rPr lang="ar-AE" sz="1200" dirty="0" smtClean="0"/>
                        <a:t>720</a:t>
                      </a:r>
                      <a:endParaRPr lang="ar-SA" sz="1200" dirty="0"/>
                    </a:p>
                  </a:txBody>
                  <a:tcPr marL="87530" marR="87530" marT="43765" marB="43765"/>
                </a:tc>
                <a:tc>
                  <a:txBody>
                    <a:bodyPr/>
                    <a:lstStyle/>
                    <a:p>
                      <a:pPr rtl="1"/>
                      <a:r>
                        <a:rPr lang="ar-AE" sz="1200" dirty="0" smtClean="0"/>
                        <a:t>3695</a:t>
                      </a:r>
                      <a:endParaRPr lang="ar-SA" sz="1200" dirty="0"/>
                    </a:p>
                  </a:txBody>
                  <a:tcPr marL="87530" marR="87530" marT="43765" marB="43765"/>
                </a:tc>
                <a:tc>
                  <a:txBody>
                    <a:bodyPr/>
                    <a:lstStyle/>
                    <a:p>
                      <a:pPr rtl="1"/>
                      <a:r>
                        <a:rPr lang="ar-AE" sz="1200" dirty="0" smtClean="0"/>
                        <a:t>4703</a:t>
                      </a:r>
                      <a:endParaRPr lang="ar-SA" sz="1200" dirty="0"/>
                    </a:p>
                  </a:txBody>
                  <a:tcPr marL="87530" marR="87530" marT="43765" marB="43765"/>
                </a:tc>
                <a:tc>
                  <a:txBody>
                    <a:bodyPr/>
                    <a:lstStyle/>
                    <a:p>
                      <a:pPr rtl="1"/>
                      <a:r>
                        <a:rPr lang="ar-SA" sz="1200" dirty="0" smtClean="0"/>
                        <a:t>6033</a:t>
                      </a:r>
                      <a:endParaRPr lang="ar-SA" sz="1200" dirty="0"/>
                    </a:p>
                  </a:txBody>
                  <a:tcPr marL="87530" marR="87530" marT="43765" marB="43765"/>
                </a:tc>
              </a:tr>
              <a:tr h="337246">
                <a:tc>
                  <a:txBody>
                    <a:bodyPr/>
                    <a:lstStyle/>
                    <a:p>
                      <a:pPr rtl="1"/>
                      <a:r>
                        <a:rPr lang="ar-AE" sz="1200" dirty="0" smtClean="0"/>
                        <a:t>رافات</a:t>
                      </a:r>
                      <a:endParaRPr lang="ar-SA" sz="1200" dirty="0"/>
                    </a:p>
                  </a:txBody>
                  <a:tcPr marL="87530" marR="87530" marT="43765" marB="43765"/>
                </a:tc>
                <a:tc>
                  <a:txBody>
                    <a:bodyPr/>
                    <a:lstStyle/>
                    <a:p>
                      <a:pPr rtl="1"/>
                      <a:r>
                        <a:rPr lang="ar-AE" sz="1200" dirty="0" smtClean="0"/>
                        <a:t>92</a:t>
                      </a:r>
                      <a:endParaRPr lang="ar-SA" sz="1200" dirty="0"/>
                    </a:p>
                  </a:txBody>
                  <a:tcPr marL="87530" marR="87530" marT="43765" marB="43765"/>
                </a:tc>
                <a:tc>
                  <a:txBody>
                    <a:bodyPr/>
                    <a:lstStyle/>
                    <a:p>
                      <a:pPr rtl="1"/>
                      <a:r>
                        <a:rPr lang="ar-AE" sz="1200" dirty="0" smtClean="0"/>
                        <a:t>180</a:t>
                      </a:r>
                      <a:endParaRPr lang="ar-SA" sz="1200" dirty="0"/>
                    </a:p>
                  </a:txBody>
                  <a:tcPr marL="87530" marR="87530" marT="43765" marB="43765"/>
                </a:tc>
                <a:tc>
                  <a:txBody>
                    <a:bodyPr/>
                    <a:lstStyle/>
                    <a:p>
                      <a:pPr rtl="1"/>
                      <a:r>
                        <a:rPr lang="ar-AE" sz="1200" dirty="0" smtClean="0"/>
                        <a:t>1467</a:t>
                      </a:r>
                      <a:endParaRPr lang="ar-SA" sz="1200" dirty="0"/>
                    </a:p>
                  </a:txBody>
                  <a:tcPr marL="87530" marR="87530" marT="43765" marB="43765"/>
                </a:tc>
                <a:tc>
                  <a:txBody>
                    <a:bodyPr/>
                    <a:lstStyle/>
                    <a:p>
                      <a:pPr rtl="1"/>
                      <a:r>
                        <a:rPr lang="ar-AE" sz="1200" dirty="0" smtClean="0"/>
                        <a:t>1841</a:t>
                      </a:r>
                      <a:endParaRPr lang="ar-SA" sz="1200" dirty="0"/>
                    </a:p>
                  </a:txBody>
                  <a:tcPr marL="87530" marR="87530" marT="43765" marB="43765"/>
                </a:tc>
                <a:tc>
                  <a:txBody>
                    <a:bodyPr/>
                    <a:lstStyle/>
                    <a:p>
                      <a:pPr rtl="1"/>
                      <a:r>
                        <a:rPr lang="ar-SA" sz="1200" dirty="0" smtClean="0"/>
                        <a:t>2522</a:t>
                      </a:r>
                      <a:endParaRPr lang="ar-SA" sz="1200" dirty="0"/>
                    </a:p>
                  </a:txBody>
                  <a:tcPr marL="87530" marR="87530" marT="43765" marB="43765"/>
                </a:tc>
              </a:tr>
              <a:tr h="337246">
                <a:tc>
                  <a:txBody>
                    <a:bodyPr/>
                    <a:lstStyle/>
                    <a:p>
                      <a:pPr rtl="1"/>
                      <a:r>
                        <a:rPr lang="ar-AE" sz="1200" dirty="0" smtClean="0"/>
                        <a:t>ديربلوط</a:t>
                      </a:r>
                      <a:endParaRPr lang="ar-SA" sz="1200" dirty="0"/>
                    </a:p>
                  </a:txBody>
                  <a:tcPr marL="87530" marR="87530" marT="43765" marB="43765"/>
                </a:tc>
                <a:tc>
                  <a:txBody>
                    <a:bodyPr/>
                    <a:lstStyle/>
                    <a:p>
                      <a:pPr rtl="1"/>
                      <a:r>
                        <a:rPr lang="ar-AE" sz="1200" dirty="0" smtClean="0"/>
                        <a:t>384</a:t>
                      </a:r>
                      <a:endParaRPr lang="ar-SA" sz="1200" dirty="0"/>
                    </a:p>
                  </a:txBody>
                  <a:tcPr marL="87530" marR="87530" marT="43765" marB="43765"/>
                </a:tc>
                <a:tc>
                  <a:txBody>
                    <a:bodyPr/>
                    <a:lstStyle/>
                    <a:p>
                      <a:pPr rtl="1"/>
                      <a:r>
                        <a:rPr lang="ar-AE" sz="1200" dirty="0" smtClean="0"/>
                        <a:t>725</a:t>
                      </a:r>
                      <a:endParaRPr lang="ar-SA" sz="1200" dirty="0"/>
                    </a:p>
                  </a:txBody>
                  <a:tcPr marL="87530" marR="87530" marT="43765" marB="43765"/>
                </a:tc>
                <a:tc>
                  <a:txBody>
                    <a:bodyPr/>
                    <a:lstStyle/>
                    <a:p>
                      <a:pPr rtl="1"/>
                      <a:r>
                        <a:rPr lang="ar-AE" sz="1200" dirty="0" smtClean="0"/>
                        <a:t>2680</a:t>
                      </a:r>
                      <a:endParaRPr lang="ar-SA" sz="1200" dirty="0"/>
                    </a:p>
                  </a:txBody>
                  <a:tcPr marL="87530" marR="87530" marT="43765" marB="43765"/>
                </a:tc>
                <a:tc>
                  <a:txBody>
                    <a:bodyPr/>
                    <a:lstStyle/>
                    <a:p>
                      <a:pPr rtl="1"/>
                      <a:r>
                        <a:rPr lang="ar-AE" sz="1200" dirty="0" smtClean="0"/>
                        <a:t>3161</a:t>
                      </a:r>
                      <a:endParaRPr lang="ar-SA" sz="1200" dirty="0"/>
                    </a:p>
                  </a:txBody>
                  <a:tcPr marL="87530" marR="87530" marT="43765" marB="43765"/>
                </a:tc>
                <a:tc>
                  <a:txBody>
                    <a:bodyPr/>
                    <a:lstStyle/>
                    <a:p>
                      <a:pPr rtl="1"/>
                      <a:r>
                        <a:rPr lang="ar-SA" sz="1200" dirty="0" smtClean="0"/>
                        <a:t>3873</a:t>
                      </a:r>
                      <a:endParaRPr lang="ar-SA" sz="1200" dirty="0"/>
                    </a:p>
                  </a:txBody>
                  <a:tcPr marL="87530" marR="87530" marT="43765" marB="43765"/>
                </a:tc>
              </a:tr>
              <a:tr h="337246">
                <a:tc>
                  <a:txBody>
                    <a:bodyPr/>
                    <a:lstStyle/>
                    <a:p>
                      <a:pPr rtl="1"/>
                      <a:r>
                        <a:rPr lang="ar-AE" sz="1200" dirty="0" smtClean="0"/>
                        <a:t>كفر الديك </a:t>
                      </a:r>
                      <a:endParaRPr lang="ar-SA" sz="1200" dirty="0"/>
                    </a:p>
                  </a:txBody>
                  <a:tcPr marL="87530" marR="87530" marT="43765" marB="43765"/>
                </a:tc>
                <a:tc>
                  <a:txBody>
                    <a:bodyPr/>
                    <a:lstStyle/>
                    <a:p>
                      <a:pPr rtl="1"/>
                      <a:r>
                        <a:rPr lang="ar-AE" sz="1200" dirty="0" smtClean="0"/>
                        <a:t>487</a:t>
                      </a:r>
                      <a:endParaRPr lang="ar-SA" sz="1200" dirty="0"/>
                    </a:p>
                  </a:txBody>
                  <a:tcPr marL="87530" marR="87530" marT="43765" marB="43765"/>
                </a:tc>
                <a:tc>
                  <a:txBody>
                    <a:bodyPr/>
                    <a:lstStyle/>
                    <a:p>
                      <a:pPr rtl="1"/>
                      <a:r>
                        <a:rPr lang="ar-AE" sz="1200" dirty="0" smtClean="0"/>
                        <a:t>870</a:t>
                      </a:r>
                      <a:endParaRPr lang="ar-SA" sz="1200" dirty="0"/>
                    </a:p>
                  </a:txBody>
                  <a:tcPr marL="87530" marR="87530" marT="43765" marB="43765"/>
                </a:tc>
                <a:tc>
                  <a:txBody>
                    <a:bodyPr/>
                    <a:lstStyle/>
                    <a:p>
                      <a:pPr rtl="1"/>
                      <a:r>
                        <a:rPr lang="ar-AE" sz="1200" dirty="0" smtClean="0"/>
                        <a:t>3747</a:t>
                      </a:r>
                      <a:endParaRPr lang="ar-SA" sz="1200" dirty="0"/>
                    </a:p>
                  </a:txBody>
                  <a:tcPr marL="87530" marR="87530" marT="43765" marB="43765"/>
                </a:tc>
                <a:tc>
                  <a:txBody>
                    <a:bodyPr/>
                    <a:lstStyle/>
                    <a:p>
                      <a:pPr rtl="1"/>
                      <a:r>
                        <a:rPr lang="ar-AE" sz="1200" dirty="0" smtClean="0"/>
                        <a:t>4504</a:t>
                      </a:r>
                      <a:endParaRPr lang="ar-SA" sz="1200" dirty="0"/>
                    </a:p>
                  </a:txBody>
                  <a:tcPr marL="87530" marR="87530" marT="43765" marB="43765"/>
                </a:tc>
                <a:tc>
                  <a:txBody>
                    <a:bodyPr/>
                    <a:lstStyle/>
                    <a:p>
                      <a:pPr rtl="1"/>
                      <a:r>
                        <a:rPr lang="ar-SA" sz="1200" dirty="0" smtClean="0"/>
                        <a:t>5551</a:t>
                      </a:r>
                      <a:endParaRPr lang="ar-SA" sz="1200" dirty="0"/>
                    </a:p>
                  </a:txBody>
                  <a:tcPr marL="87530" marR="87530" marT="43765" marB="43765"/>
                </a:tc>
              </a:tr>
              <a:tr h="337246">
                <a:tc>
                  <a:txBody>
                    <a:bodyPr/>
                    <a:lstStyle/>
                    <a:p>
                      <a:pPr rtl="1"/>
                      <a:r>
                        <a:rPr lang="ar-AE" sz="1200" dirty="0" smtClean="0"/>
                        <a:t>بروقين</a:t>
                      </a:r>
                      <a:endParaRPr lang="ar-SA" sz="1200" dirty="0"/>
                    </a:p>
                  </a:txBody>
                  <a:tcPr marL="87530" marR="87530" marT="43765" marB="43765"/>
                </a:tc>
                <a:tc>
                  <a:txBody>
                    <a:bodyPr/>
                    <a:lstStyle/>
                    <a:p>
                      <a:pPr rtl="1"/>
                      <a:r>
                        <a:rPr lang="ar-AE" sz="1200" dirty="0" smtClean="0"/>
                        <a:t>367</a:t>
                      </a:r>
                      <a:endParaRPr lang="ar-SA" sz="1200" dirty="0"/>
                    </a:p>
                  </a:txBody>
                  <a:tcPr marL="87530" marR="87530" marT="43765" marB="43765"/>
                </a:tc>
                <a:tc>
                  <a:txBody>
                    <a:bodyPr/>
                    <a:lstStyle/>
                    <a:p>
                      <a:pPr rtl="1"/>
                      <a:r>
                        <a:rPr lang="ar-AE" sz="1200" dirty="0" smtClean="0"/>
                        <a:t>690</a:t>
                      </a:r>
                      <a:endParaRPr lang="ar-SA" sz="1200" dirty="0"/>
                    </a:p>
                  </a:txBody>
                  <a:tcPr marL="87530" marR="87530" marT="43765" marB="43765"/>
                </a:tc>
                <a:tc>
                  <a:txBody>
                    <a:bodyPr/>
                    <a:lstStyle/>
                    <a:p>
                      <a:pPr rtl="1"/>
                      <a:r>
                        <a:rPr lang="ar-AE" sz="1200" dirty="0" smtClean="0"/>
                        <a:t>2659</a:t>
                      </a:r>
                      <a:endParaRPr lang="ar-SA" sz="1200" dirty="0"/>
                    </a:p>
                  </a:txBody>
                  <a:tcPr marL="87530" marR="87530" marT="43765" marB="43765"/>
                </a:tc>
                <a:tc>
                  <a:txBody>
                    <a:bodyPr/>
                    <a:lstStyle/>
                    <a:p>
                      <a:pPr rtl="1"/>
                      <a:r>
                        <a:rPr lang="ar-AE" sz="1200" dirty="0" smtClean="0"/>
                        <a:t>3201</a:t>
                      </a:r>
                      <a:endParaRPr lang="ar-SA" sz="1200" dirty="0"/>
                    </a:p>
                  </a:txBody>
                  <a:tcPr marL="87530" marR="87530" marT="43765" marB="43765"/>
                </a:tc>
                <a:tc>
                  <a:txBody>
                    <a:bodyPr/>
                    <a:lstStyle/>
                    <a:p>
                      <a:pPr rtl="1"/>
                      <a:r>
                        <a:rPr lang="ar-SA" sz="1200" dirty="0" smtClean="0"/>
                        <a:t>4047</a:t>
                      </a:r>
                      <a:endParaRPr lang="ar-SA" sz="1200" dirty="0"/>
                    </a:p>
                  </a:txBody>
                  <a:tcPr marL="87530" marR="87530" marT="43765" marB="43765"/>
                </a:tc>
              </a:tr>
              <a:tr h="337246">
                <a:tc>
                  <a:txBody>
                    <a:bodyPr/>
                    <a:lstStyle/>
                    <a:p>
                      <a:pPr rtl="1"/>
                      <a:r>
                        <a:rPr lang="ar-AE" sz="1200" dirty="0" smtClean="0"/>
                        <a:t>فرخة </a:t>
                      </a:r>
                      <a:endParaRPr lang="ar-SA" sz="1200" dirty="0"/>
                    </a:p>
                  </a:txBody>
                  <a:tcPr marL="87530" marR="87530" marT="43765" marB="43765"/>
                </a:tc>
                <a:tc>
                  <a:txBody>
                    <a:bodyPr/>
                    <a:lstStyle/>
                    <a:p>
                      <a:pPr rtl="1"/>
                      <a:r>
                        <a:rPr lang="ar-AE" sz="1200" dirty="0" smtClean="0"/>
                        <a:t>210</a:t>
                      </a:r>
                      <a:endParaRPr lang="ar-SA" sz="1200" dirty="0"/>
                    </a:p>
                  </a:txBody>
                  <a:tcPr marL="87530" marR="87530" marT="43765" marB="43765"/>
                </a:tc>
                <a:tc>
                  <a:txBody>
                    <a:bodyPr/>
                    <a:lstStyle/>
                    <a:p>
                      <a:pPr rtl="1"/>
                      <a:r>
                        <a:rPr lang="ar-AE" sz="1200" dirty="0" smtClean="0"/>
                        <a:t>380</a:t>
                      </a:r>
                      <a:endParaRPr lang="ar-SA" sz="1200" dirty="0"/>
                    </a:p>
                  </a:txBody>
                  <a:tcPr marL="87530" marR="87530" marT="43765" marB="43765"/>
                </a:tc>
                <a:tc>
                  <a:txBody>
                    <a:bodyPr/>
                    <a:lstStyle/>
                    <a:p>
                      <a:pPr rtl="1"/>
                      <a:r>
                        <a:rPr lang="ar-AE" sz="1200" dirty="0" smtClean="0"/>
                        <a:t>1115</a:t>
                      </a:r>
                      <a:endParaRPr lang="ar-SA" sz="1200" dirty="0"/>
                    </a:p>
                  </a:txBody>
                  <a:tcPr marL="87530" marR="87530" marT="43765" marB="43765"/>
                </a:tc>
                <a:tc>
                  <a:txBody>
                    <a:bodyPr/>
                    <a:lstStyle/>
                    <a:p>
                      <a:pPr rtl="1"/>
                      <a:r>
                        <a:rPr lang="ar-AE" sz="1200" dirty="0" smtClean="0"/>
                        <a:t>1351</a:t>
                      </a:r>
                      <a:endParaRPr lang="ar-SA" sz="1200" dirty="0"/>
                    </a:p>
                  </a:txBody>
                  <a:tcPr marL="87530" marR="87530" marT="43765" marB="43765"/>
                </a:tc>
                <a:tc>
                  <a:txBody>
                    <a:bodyPr/>
                    <a:lstStyle/>
                    <a:p>
                      <a:pPr rtl="1"/>
                      <a:r>
                        <a:rPr lang="ar-SA" sz="1200" dirty="0" smtClean="0"/>
                        <a:t>1650</a:t>
                      </a:r>
                      <a:endParaRPr lang="ar-SA" sz="1200" dirty="0"/>
                    </a:p>
                  </a:txBody>
                  <a:tcPr marL="87530" marR="87530" marT="43765" marB="43765"/>
                </a:tc>
              </a:tr>
              <a:tr h="337246">
                <a:tc>
                  <a:txBody>
                    <a:bodyPr/>
                    <a:lstStyle/>
                    <a:p>
                      <a:pPr rtl="1"/>
                      <a:r>
                        <a:rPr lang="ar-AE" sz="1200" dirty="0" smtClean="0"/>
                        <a:t>خربة قيس </a:t>
                      </a:r>
                      <a:endParaRPr lang="ar-SA" sz="1200" dirty="0"/>
                    </a:p>
                  </a:txBody>
                  <a:tcPr marL="87530" marR="87530" marT="43765" marB="43765"/>
                </a:tc>
                <a:tc>
                  <a:txBody>
                    <a:bodyPr/>
                    <a:lstStyle/>
                    <a:p>
                      <a:pPr rtl="1"/>
                      <a:r>
                        <a:rPr lang="ar-AE" sz="1200" dirty="0" smtClean="0"/>
                        <a:t>94</a:t>
                      </a:r>
                      <a:endParaRPr lang="ar-SA" sz="1200" dirty="0"/>
                    </a:p>
                  </a:txBody>
                  <a:tcPr marL="87530" marR="87530" marT="43765" marB="43765"/>
                </a:tc>
                <a:tc>
                  <a:txBody>
                    <a:bodyPr/>
                    <a:lstStyle/>
                    <a:p>
                      <a:pPr rtl="1"/>
                      <a:r>
                        <a:rPr lang="ar-AE" sz="1200" dirty="0" smtClean="0"/>
                        <a:t>170</a:t>
                      </a:r>
                      <a:endParaRPr lang="ar-SA" sz="1200" dirty="0"/>
                    </a:p>
                  </a:txBody>
                  <a:tcPr marL="87530" marR="87530" marT="43765" marB="43765"/>
                </a:tc>
                <a:tc>
                  <a:txBody>
                    <a:bodyPr/>
                    <a:lstStyle/>
                    <a:p>
                      <a:pPr rtl="1"/>
                      <a:r>
                        <a:rPr lang="ar-AE" sz="1200" dirty="0" smtClean="0"/>
                        <a:t>182</a:t>
                      </a:r>
                      <a:endParaRPr lang="ar-SA" sz="1200" dirty="0"/>
                    </a:p>
                  </a:txBody>
                  <a:tcPr marL="87530" marR="87530" marT="43765" marB="43765"/>
                </a:tc>
                <a:tc>
                  <a:txBody>
                    <a:bodyPr/>
                    <a:lstStyle/>
                    <a:p>
                      <a:pPr rtl="1"/>
                      <a:r>
                        <a:rPr lang="ar-AE" sz="1200" dirty="0" smtClean="0"/>
                        <a:t>224</a:t>
                      </a:r>
                      <a:endParaRPr lang="ar-SA" sz="1200" dirty="0"/>
                    </a:p>
                  </a:txBody>
                  <a:tcPr marL="87530" marR="87530" marT="43765" marB="43765"/>
                </a:tc>
                <a:tc>
                  <a:txBody>
                    <a:bodyPr/>
                    <a:lstStyle/>
                    <a:p>
                      <a:pPr rtl="1"/>
                      <a:r>
                        <a:rPr lang="ar-SA" sz="1200" dirty="0" smtClean="0"/>
                        <a:t>273</a:t>
                      </a:r>
                      <a:endParaRPr lang="ar-SA" sz="1200" dirty="0"/>
                    </a:p>
                  </a:txBody>
                  <a:tcPr marL="87530" marR="87530" marT="43765" marB="43765"/>
                </a:tc>
              </a:tr>
              <a:tr h="337246">
                <a:tc>
                  <a:txBody>
                    <a:bodyPr/>
                    <a:lstStyle/>
                    <a:p>
                      <a:pPr rtl="1"/>
                      <a:r>
                        <a:rPr lang="ar-AE" sz="1200" dirty="0" smtClean="0"/>
                        <a:t>سلفيت </a:t>
                      </a:r>
                      <a:endParaRPr lang="ar-SA" sz="1200" dirty="0"/>
                    </a:p>
                  </a:txBody>
                  <a:tcPr marL="87530" marR="87530" marT="43765" marB="43765"/>
                </a:tc>
                <a:tc>
                  <a:txBody>
                    <a:bodyPr/>
                    <a:lstStyle/>
                    <a:p>
                      <a:pPr rtl="1"/>
                      <a:r>
                        <a:rPr lang="ar-AE" sz="1200" dirty="0" smtClean="0"/>
                        <a:t>901</a:t>
                      </a:r>
                      <a:endParaRPr lang="ar-SA" sz="1200" dirty="0"/>
                    </a:p>
                  </a:txBody>
                  <a:tcPr marL="87530" marR="87530" marT="43765" marB="43765"/>
                </a:tc>
                <a:tc>
                  <a:txBody>
                    <a:bodyPr/>
                    <a:lstStyle/>
                    <a:p>
                      <a:pPr rtl="1"/>
                      <a:r>
                        <a:rPr lang="ar-AE" sz="1200" dirty="0" smtClean="0"/>
                        <a:t>1830</a:t>
                      </a:r>
                      <a:endParaRPr lang="ar-SA" sz="1200" dirty="0"/>
                    </a:p>
                  </a:txBody>
                  <a:tcPr marL="87530" marR="87530" marT="43765" marB="43765"/>
                </a:tc>
                <a:tc>
                  <a:txBody>
                    <a:bodyPr/>
                    <a:lstStyle/>
                    <a:p>
                      <a:pPr rtl="1"/>
                      <a:r>
                        <a:rPr lang="ar-AE" sz="1200" dirty="0" smtClean="0"/>
                        <a:t>7103</a:t>
                      </a:r>
                      <a:endParaRPr lang="ar-SA" sz="1200" dirty="0"/>
                    </a:p>
                  </a:txBody>
                  <a:tcPr marL="87530" marR="87530" marT="43765" marB="43765"/>
                </a:tc>
                <a:tc>
                  <a:txBody>
                    <a:bodyPr/>
                    <a:lstStyle/>
                    <a:p>
                      <a:pPr rtl="1"/>
                      <a:r>
                        <a:rPr lang="ar-AE" sz="1200" dirty="0" smtClean="0"/>
                        <a:t>8702</a:t>
                      </a:r>
                      <a:endParaRPr lang="ar-SA" sz="1200" dirty="0"/>
                    </a:p>
                  </a:txBody>
                  <a:tcPr marL="87530" marR="87530" marT="43765" marB="43765"/>
                </a:tc>
                <a:tc>
                  <a:txBody>
                    <a:bodyPr/>
                    <a:lstStyle/>
                    <a:p>
                      <a:pPr rtl="1"/>
                      <a:r>
                        <a:rPr lang="ar-SA" sz="1200" dirty="0" smtClean="0"/>
                        <a:t>10911</a:t>
                      </a:r>
                      <a:endParaRPr lang="ar-SA" sz="1200" dirty="0"/>
                    </a:p>
                  </a:txBody>
                  <a:tcPr marL="87530" marR="87530" marT="43765" marB="43765"/>
                </a:tc>
              </a:tr>
              <a:tr h="337246">
                <a:tc>
                  <a:txBody>
                    <a:bodyPr/>
                    <a:lstStyle/>
                    <a:p>
                      <a:pPr rtl="1"/>
                      <a:r>
                        <a:rPr lang="ar-SA" sz="1200" dirty="0" smtClean="0"/>
                        <a:t>المجموع :</a:t>
                      </a:r>
                      <a:endParaRPr lang="ar-SA" sz="1200" dirty="0"/>
                    </a:p>
                  </a:txBody>
                  <a:tcPr marL="87530" marR="87530" marT="43765" marB="43765"/>
                </a:tc>
                <a:tc>
                  <a:txBody>
                    <a:bodyPr/>
                    <a:lstStyle/>
                    <a:p>
                      <a:pPr rtl="1"/>
                      <a:endParaRPr lang="ar-SA" sz="1200" dirty="0"/>
                    </a:p>
                  </a:txBody>
                  <a:tcPr marL="87530" marR="87530" marT="43765" marB="43765"/>
                </a:tc>
                <a:tc>
                  <a:txBody>
                    <a:bodyPr/>
                    <a:lstStyle/>
                    <a:p>
                      <a:pPr rtl="1"/>
                      <a:endParaRPr lang="ar-SA" sz="1200" dirty="0"/>
                    </a:p>
                  </a:txBody>
                  <a:tcPr marL="87530" marR="87530" marT="43765" marB="43765"/>
                </a:tc>
                <a:tc>
                  <a:txBody>
                    <a:bodyPr/>
                    <a:lstStyle/>
                    <a:p>
                      <a:pPr rtl="1"/>
                      <a:endParaRPr lang="ar-SA" sz="1200" dirty="0"/>
                    </a:p>
                  </a:txBody>
                  <a:tcPr marL="87530" marR="87530" marT="43765" marB="43765"/>
                </a:tc>
                <a:tc>
                  <a:txBody>
                    <a:bodyPr/>
                    <a:lstStyle/>
                    <a:p>
                      <a:pPr rtl="1"/>
                      <a:endParaRPr lang="ar-SA" sz="1200" dirty="0"/>
                    </a:p>
                  </a:txBody>
                  <a:tcPr marL="87530" marR="87530" marT="43765" marB="43765"/>
                </a:tc>
                <a:tc>
                  <a:txBody>
                    <a:bodyPr/>
                    <a:lstStyle/>
                    <a:p>
                      <a:pPr rtl="1"/>
                      <a:r>
                        <a:rPr lang="ar-SA" sz="1200" dirty="0" smtClean="0"/>
                        <a:t>75000</a:t>
                      </a:r>
                      <a:endParaRPr lang="ar-SA" sz="1200" dirty="0"/>
                    </a:p>
                  </a:txBody>
                  <a:tcPr marL="87530" marR="87530" marT="43765" marB="43765"/>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55526778"/>
              </p:ext>
            </p:extLst>
          </p:nvPr>
        </p:nvGraphicFramePr>
        <p:xfrm>
          <a:off x="-3564" y="2104620"/>
          <a:ext cx="6078978" cy="422810"/>
        </p:xfrm>
        <a:graphic>
          <a:graphicData uri="http://schemas.openxmlformats.org/drawingml/2006/table">
            <a:tbl>
              <a:tblPr rtl="1" firstRow="1" bandRow="1">
                <a:tableStyleId>{5C22544A-7EE6-4342-B048-85BDC9FD1C3A}</a:tableStyleId>
              </a:tblPr>
              <a:tblGrid>
                <a:gridCol w="1013163"/>
                <a:gridCol w="1013163"/>
                <a:gridCol w="1013163"/>
                <a:gridCol w="1013163"/>
                <a:gridCol w="1013163"/>
                <a:gridCol w="1013163"/>
              </a:tblGrid>
              <a:tr h="286310">
                <a:tc>
                  <a:txBody>
                    <a:bodyPr/>
                    <a:lstStyle/>
                    <a:p>
                      <a:pPr rtl="1"/>
                      <a:r>
                        <a:rPr lang="ar-AE" sz="1100" dirty="0" smtClean="0"/>
                        <a:t>التجمع السكاني :</a:t>
                      </a:r>
                      <a:endParaRPr lang="ar-SA" sz="1100" dirty="0"/>
                    </a:p>
                  </a:txBody>
                  <a:tcPr marL="87530" marR="87530" marT="43765" marB="43765"/>
                </a:tc>
                <a:tc>
                  <a:txBody>
                    <a:bodyPr/>
                    <a:lstStyle/>
                    <a:p>
                      <a:pPr rtl="1"/>
                      <a:r>
                        <a:rPr lang="ar-AE" sz="1100" dirty="0" smtClean="0"/>
                        <a:t>عدد السكان 1922</a:t>
                      </a:r>
                      <a:endParaRPr lang="ar-SA" sz="1100" dirty="0"/>
                    </a:p>
                  </a:txBody>
                  <a:tcPr marL="87530" marR="87530" marT="43765" marB="43765"/>
                </a:tc>
                <a:tc>
                  <a:txBody>
                    <a:bodyPr/>
                    <a:lstStyle/>
                    <a:p>
                      <a:pPr rtl="1"/>
                      <a:r>
                        <a:rPr lang="ar-AE" sz="1100" dirty="0" smtClean="0"/>
                        <a:t>عدد السكان 1945</a:t>
                      </a:r>
                      <a:endParaRPr lang="ar-SA" sz="1100" dirty="0"/>
                    </a:p>
                  </a:txBody>
                  <a:tcPr marL="87530" marR="87530" marT="43765" marB="43765"/>
                </a:tc>
                <a:tc>
                  <a:txBody>
                    <a:bodyPr/>
                    <a:lstStyle/>
                    <a:p>
                      <a:pPr rtl="1"/>
                      <a:r>
                        <a:rPr lang="ar-AE" sz="1100" dirty="0" smtClean="0"/>
                        <a:t>عدد السكان 1997</a:t>
                      </a:r>
                      <a:endParaRPr lang="ar-SA" sz="1100" dirty="0"/>
                    </a:p>
                  </a:txBody>
                  <a:tcPr marL="87530" marR="87530" marT="43765" marB="43765"/>
                </a:tc>
                <a:tc>
                  <a:txBody>
                    <a:bodyPr/>
                    <a:lstStyle/>
                    <a:p>
                      <a:pPr rtl="1"/>
                      <a:r>
                        <a:rPr lang="ar-AE" sz="1100" dirty="0" smtClean="0"/>
                        <a:t>عدد السكان 2007</a:t>
                      </a:r>
                      <a:endParaRPr lang="ar-SA" sz="1100" dirty="0"/>
                    </a:p>
                  </a:txBody>
                  <a:tcPr marL="87530" marR="87530" marT="43765" marB="43765"/>
                </a:tc>
                <a:tc>
                  <a:txBody>
                    <a:bodyPr/>
                    <a:lstStyle/>
                    <a:p>
                      <a:pPr rtl="1"/>
                      <a:r>
                        <a:rPr lang="ar-SA" sz="1100" dirty="0" smtClean="0"/>
                        <a:t>عدد</a:t>
                      </a:r>
                      <a:r>
                        <a:rPr lang="ar-SA" sz="1100" baseline="0" dirty="0" smtClean="0"/>
                        <a:t> السكان 2017</a:t>
                      </a:r>
                      <a:endParaRPr lang="ar-SA" sz="1100" dirty="0"/>
                    </a:p>
                  </a:txBody>
                  <a:tcPr marL="87530" marR="87530" marT="43765" marB="43765"/>
                </a:tc>
              </a:tr>
            </a:tbl>
          </a:graphicData>
        </a:graphic>
      </p:graphicFrame>
    </p:spTree>
    <p:extLst>
      <p:ext uri="{BB962C8B-B14F-4D97-AF65-F5344CB8AC3E}">
        <p14:creationId xmlns:p14="http://schemas.microsoft.com/office/powerpoint/2010/main" val="9306468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1640"/>
            <a:ext cx="10700184" cy="6453284"/>
          </a:xfrm>
          <a:prstGeom prst="rect">
            <a:avLst/>
          </a:prstGeom>
        </p:spPr>
      </p:pic>
      <p:sp>
        <p:nvSpPr>
          <p:cNvPr id="6" name="Rectangle 5"/>
          <p:cNvSpPr/>
          <p:nvPr/>
        </p:nvSpPr>
        <p:spPr>
          <a:xfrm>
            <a:off x="4663046" y="4152627"/>
            <a:ext cx="1369286" cy="471539"/>
          </a:xfrm>
          <a:prstGeom prst="rect">
            <a:avLst/>
          </a:prstGeom>
        </p:spPr>
        <p:txBody>
          <a:bodyPr wrap="none">
            <a:spAutoFit/>
          </a:bodyPr>
          <a:lstStyle/>
          <a:p>
            <a:r>
              <a:rPr lang="ar-SA" sz="2464" b="1" u="sng" dirty="0">
                <a:latin typeface="Times New Roman" panose="02020603050405020304" pitchFamily="18" charset="0"/>
                <a:ea typeface="Times New Roman" panose="02020603050405020304" pitchFamily="18" charset="0"/>
                <a:cs typeface="Simplified Arabic" panose="02020603050405020304" pitchFamily="18" charset="-78"/>
              </a:rPr>
              <a:t>ولاية بيروت</a:t>
            </a:r>
            <a:endParaRPr lang="ar-SA" sz="2464" b="1" u="sng" dirty="0"/>
          </a:p>
        </p:txBody>
      </p:sp>
      <p:cxnSp>
        <p:nvCxnSpPr>
          <p:cNvPr id="7" name="Straight Arrow Connector 6"/>
          <p:cNvCxnSpPr/>
          <p:nvPr/>
        </p:nvCxnSpPr>
        <p:spPr>
          <a:xfrm flipH="1" flipV="1">
            <a:off x="6032333" y="4490415"/>
            <a:ext cx="1119579" cy="11525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Freeform 8"/>
          <p:cNvSpPr/>
          <p:nvPr/>
        </p:nvSpPr>
        <p:spPr>
          <a:xfrm>
            <a:off x="6991226" y="3951521"/>
            <a:ext cx="419509" cy="1109149"/>
          </a:xfrm>
          <a:custGeom>
            <a:avLst/>
            <a:gdLst>
              <a:gd name="connsiteX0" fmla="*/ 260285 w 419509"/>
              <a:gd name="connsiteY0" fmla="*/ 1781 h 1109149"/>
              <a:gd name="connsiteX1" fmla="*/ 310327 w 419509"/>
              <a:gd name="connsiteY1" fmla="*/ 29077 h 1109149"/>
              <a:gd name="connsiteX2" fmla="*/ 387665 w 419509"/>
              <a:gd name="connsiteY2" fmla="*/ 19979 h 1109149"/>
              <a:gd name="connsiteX3" fmla="*/ 401312 w 419509"/>
              <a:gd name="connsiteY3" fmla="*/ 133710 h 1109149"/>
              <a:gd name="connsiteX4" fmla="*/ 360369 w 419509"/>
              <a:gd name="connsiteY4" fmla="*/ 188301 h 1109149"/>
              <a:gd name="connsiteX5" fmla="*/ 419509 w 419509"/>
              <a:gd name="connsiteY5" fmla="*/ 315680 h 1109149"/>
              <a:gd name="connsiteX6" fmla="*/ 360369 w 419509"/>
              <a:gd name="connsiteY6" fmla="*/ 433961 h 1109149"/>
              <a:gd name="connsiteX7" fmla="*/ 314876 w 419509"/>
              <a:gd name="connsiteY7" fmla="*/ 506749 h 1109149"/>
              <a:gd name="connsiteX8" fmla="*/ 246638 w 419509"/>
              <a:gd name="connsiteY8" fmla="*/ 606832 h 1109149"/>
              <a:gd name="connsiteX9" fmla="*/ 214793 w 419509"/>
              <a:gd name="connsiteY9" fmla="*/ 706916 h 1109149"/>
              <a:gd name="connsiteX10" fmla="*/ 192047 w 419509"/>
              <a:gd name="connsiteY10" fmla="*/ 820647 h 1109149"/>
              <a:gd name="connsiteX11" fmla="*/ 187497 w 419509"/>
              <a:gd name="connsiteY11" fmla="*/ 975322 h 1109149"/>
              <a:gd name="connsiteX12" fmla="*/ 182948 w 419509"/>
              <a:gd name="connsiteY12" fmla="*/ 1079955 h 1109149"/>
              <a:gd name="connsiteX13" fmla="*/ 132906 w 419509"/>
              <a:gd name="connsiteY13" fmla="*/ 1107250 h 1109149"/>
              <a:gd name="connsiteX14" fmla="*/ 10076 w 419509"/>
              <a:gd name="connsiteY14" fmla="*/ 1039011 h 1109149"/>
              <a:gd name="connsiteX15" fmla="*/ 23724 w 419509"/>
              <a:gd name="connsiteY15" fmla="*/ 888886 h 1109149"/>
              <a:gd name="connsiteX16" fmla="*/ 155653 w 419509"/>
              <a:gd name="connsiteY16" fmla="*/ 661423 h 1109149"/>
              <a:gd name="connsiteX17" fmla="*/ 173850 w 419509"/>
              <a:gd name="connsiteY17" fmla="*/ 570438 h 1109149"/>
              <a:gd name="connsiteX18" fmla="*/ 192047 w 419509"/>
              <a:gd name="connsiteY18" fmla="*/ 502199 h 1109149"/>
              <a:gd name="connsiteX19" fmla="*/ 287581 w 419509"/>
              <a:gd name="connsiteY19" fmla="*/ 393017 h 1109149"/>
              <a:gd name="connsiteX20" fmla="*/ 292130 w 419509"/>
              <a:gd name="connsiteY20" fmla="*/ 338426 h 1109149"/>
              <a:gd name="connsiteX21" fmla="*/ 255736 w 419509"/>
              <a:gd name="connsiteY21" fmla="*/ 297483 h 1109149"/>
              <a:gd name="connsiteX22" fmla="*/ 283032 w 419509"/>
              <a:gd name="connsiteY22" fmla="*/ 206498 h 1109149"/>
              <a:gd name="connsiteX23" fmla="*/ 283032 w 419509"/>
              <a:gd name="connsiteY23" fmla="*/ 120062 h 1109149"/>
              <a:gd name="connsiteX24" fmla="*/ 242088 w 419509"/>
              <a:gd name="connsiteY24" fmla="*/ 88217 h 1109149"/>
              <a:gd name="connsiteX25" fmla="*/ 260285 w 419509"/>
              <a:gd name="connsiteY25" fmla="*/ 1781 h 1109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9509" h="1109149">
                <a:moveTo>
                  <a:pt x="260285" y="1781"/>
                </a:moveTo>
                <a:cubicBezTo>
                  <a:pt x="271658" y="-8076"/>
                  <a:pt x="289097" y="26044"/>
                  <a:pt x="310327" y="29077"/>
                </a:cubicBezTo>
                <a:cubicBezTo>
                  <a:pt x="331557" y="32110"/>
                  <a:pt x="372501" y="2540"/>
                  <a:pt x="387665" y="19979"/>
                </a:cubicBezTo>
                <a:cubicBezTo>
                  <a:pt x="402829" y="37418"/>
                  <a:pt x="405861" y="105656"/>
                  <a:pt x="401312" y="133710"/>
                </a:cubicBezTo>
                <a:cubicBezTo>
                  <a:pt x="396763" y="161764"/>
                  <a:pt x="357336" y="157973"/>
                  <a:pt x="360369" y="188301"/>
                </a:cubicBezTo>
                <a:cubicBezTo>
                  <a:pt x="363402" y="218629"/>
                  <a:pt x="419509" y="274737"/>
                  <a:pt x="419509" y="315680"/>
                </a:cubicBezTo>
                <a:cubicBezTo>
                  <a:pt x="419509" y="356623"/>
                  <a:pt x="377808" y="402116"/>
                  <a:pt x="360369" y="433961"/>
                </a:cubicBezTo>
                <a:cubicBezTo>
                  <a:pt x="342930" y="465806"/>
                  <a:pt x="333831" y="477937"/>
                  <a:pt x="314876" y="506749"/>
                </a:cubicBezTo>
                <a:cubicBezTo>
                  <a:pt x="295921" y="535561"/>
                  <a:pt x="263319" y="573471"/>
                  <a:pt x="246638" y="606832"/>
                </a:cubicBezTo>
                <a:cubicBezTo>
                  <a:pt x="229957" y="640193"/>
                  <a:pt x="223891" y="671280"/>
                  <a:pt x="214793" y="706916"/>
                </a:cubicBezTo>
                <a:cubicBezTo>
                  <a:pt x="205695" y="742552"/>
                  <a:pt x="196596" y="775913"/>
                  <a:pt x="192047" y="820647"/>
                </a:cubicBezTo>
                <a:cubicBezTo>
                  <a:pt x="187498" y="865381"/>
                  <a:pt x="189013" y="932104"/>
                  <a:pt x="187497" y="975322"/>
                </a:cubicBezTo>
                <a:cubicBezTo>
                  <a:pt x="185981" y="1018540"/>
                  <a:pt x="192046" y="1057967"/>
                  <a:pt x="182948" y="1079955"/>
                </a:cubicBezTo>
                <a:cubicBezTo>
                  <a:pt x="173849" y="1101943"/>
                  <a:pt x="161718" y="1114074"/>
                  <a:pt x="132906" y="1107250"/>
                </a:cubicBezTo>
                <a:cubicBezTo>
                  <a:pt x="104094" y="1100426"/>
                  <a:pt x="28273" y="1075405"/>
                  <a:pt x="10076" y="1039011"/>
                </a:cubicBezTo>
                <a:cubicBezTo>
                  <a:pt x="-8121" y="1002617"/>
                  <a:pt x="-539" y="951817"/>
                  <a:pt x="23724" y="888886"/>
                </a:cubicBezTo>
                <a:cubicBezTo>
                  <a:pt x="47987" y="825955"/>
                  <a:pt x="130632" y="714498"/>
                  <a:pt x="155653" y="661423"/>
                </a:cubicBezTo>
                <a:cubicBezTo>
                  <a:pt x="180674" y="608348"/>
                  <a:pt x="167784" y="596975"/>
                  <a:pt x="173850" y="570438"/>
                </a:cubicBezTo>
                <a:cubicBezTo>
                  <a:pt x="179916" y="543901"/>
                  <a:pt x="173092" y="531769"/>
                  <a:pt x="192047" y="502199"/>
                </a:cubicBezTo>
                <a:cubicBezTo>
                  <a:pt x="211002" y="472629"/>
                  <a:pt x="270901" y="420312"/>
                  <a:pt x="287581" y="393017"/>
                </a:cubicBezTo>
                <a:cubicBezTo>
                  <a:pt x="304261" y="365722"/>
                  <a:pt x="297437" y="354348"/>
                  <a:pt x="292130" y="338426"/>
                </a:cubicBezTo>
                <a:cubicBezTo>
                  <a:pt x="286823" y="322504"/>
                  <a:pt x="257252" y="319471"/>
                  <a:pt x="255736" y="297483"/>
                </a:cubicBezTo>
                <a:cubicBezTo>
                  <a:pt x="254220" y="275495"/>
                  <a:pt x="278483" y="236068"/>
                  <a:pt x="283032" y="206498"/>
                </a:cubicBezTo>
                <a:cubicBezTo>
                  <a:pt x="287581" y="176928"/>
                  <a:pt x="289856" y="139776"/>
                  <a:pt x="283032" y="120062"/>
                </a:cubicBezTo>
                <a:cubicBezTo>
                  <a:pt x="276208" y="100349"/>
                  <a:pt x="245121" y="107172"/>
                  <a:pt x="242088" y="88217"/>
                </a:cubicBezTo>
                <a:cubicBezTo>
                  <a:pt x="239055" y="69262"/>
                  <a:pt x="248912" y="11638"/>
                  <a:pt x="260285" y="1781"/>
                </a:cubicBez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Rectangle 17"/>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Rectangle 7"/>
          <p:cNvSpPr/>
          <p:nvPr/>
        </p:nvSpPr>
        <p:spPr>
          <a:xfrm>
            <a:off x="10132016" y="1043915"/>
            <a:ext cx="2033445" cy="5208734"/>
          </a:xfrm>
          <a:prstGeom prst="rect">
            <a:avLst/>
          </a:prstGeom>
        </p:spPr>
        <p:txBody>
          <a:bodyPr wrap="square">
            <a:spAutoFit/>
          </a:bodyPr>
          <a:lstStyle/>
          <a:p>
            <a:r>
              <a:rPr lang="ar-SA"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كانت منطقة سلفيت تتبع قضاء نابلس في العهد العثماني :</a:t>
            </a:r>
            <a:r>
              <a:rPr lang="en-US"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 </a:t>
            </a:r>
            <a:r>
              <a:rPr lang="ar-SA"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والذي كان يقسم إلى أربع نواحي، وكان يضم 101 قرية، وكانت أقسام قضاء نابلس كالتالي:</a:t>
            </a:r>
            <a:endParaRPr lang="en-US"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p>
            <a:pPr lvl="0"/>
            <a:r>
              <a:rPr lang="ar-SA"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1- ناحية مشاريق البيتاوي وتضم 28 قرية</a:t>
            </a:r>
            <a:endParaRPr lang="en-US"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p>
            <a:pPr lvl="0"/>
            <a:r>
              <a:rPr lang="ar-SA"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2- ناحية مشاريق الجرار وتضم 27 قرية</a:t>
            </a:r>
            <a:endParaRPr lang="en-US"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p>
            <a:pPr lvl="0"/>
            <a:r>
              <a:rPr lang="ar-SA"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3- ناحية جماعين الأولى وتضم 23 قرية ومنها: 4- ناحية جماعين الثانية وتضم 21 قرية </a:t>
            </a:r>
            <a:endParaRPr lang="en-US" sz="1847"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19" name="Rectangle 18"/>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0" name="Rectangle 19"/>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3" name="Rectangle 22"/>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4" name="Rectangle 23"/>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5" name="Rectangle 24"/>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6" name="Rectangle 25"/>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208561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7192" r="4410"/>
          <a:stretch/>
        </p:blipFill>
        <p:spPr>
          <a:xfrm>
            <a:off x="3999697" y="385993"/>
            <a:ext cx="4584032" cy="6472007"/>
          </a:xfrm>
          <a:prstGeom prst="rect">
            <a:avLst/>
          </a:prstGeom>
        </p:spPr>
      </p:pic>
      <p:sp>
        <p:nvSpPr>
          <p:cNvPr id="5" name="Freeform 4"/>
          <p:cNvSpPr/>
          <p:nvPr/>
        </p:nvSpPr>
        <p:spPr>
          <a:xfrm>
            <a:off x="6376733" y="2237966"/>
            <a:ext cx="407349" cy="222713"/>
          </a:xfrm>
          <a:custGeom>
            <a:avLst/>
            <a:gdLst>
              <a:gd name="connsiteX0" fmla="*/ 271349 w 407349"/>
              <a:gd name="connsiteY0" fmla="*/ 15964 h 222713"/>
              <a:gd name="connsiteX1" fmla="*/ 197903 w 407349"/>
              <a:gd name="connsiteY1" fmla="*/ 37998 h 222713"/>
              <a:gd name="connsiteX2" fmla="*/ 157508 w 407349"/>
              <a:gd name="connsiteY2" fmla="*/ 26981 h 222713"/>
              <a:gd name="connsiteX3" fmla="*/ 150163 w 407349"/>
              <a:gd name="connsiteY3" fmla="*/ 1275 h 222713"/>
              <a:gd name="connsiteX4" fmla="*/ 124457 w 407349"/>
              <a:gd name="connsiteY4" fmla="*/ 8619 h 222713"/>
              <a:gd name="connsiteX5" fmla="*/ 117113 w 407349"/>
              <a:gd name="connsiteY5" fmla="*/ 49015 h 222713"/>
              <a:gd name="connsiteX6" fmla="*/ 98751 w 407349"/>
              <a:gd name="connsiteY6" fmla="*/ 67376 h 222713"/>
              <a:gd name="connsiteX7" fmla="*/ 95079 w 407349"/>
              <a:gd name="connsiteY7" fmla="*/ 89410 h 222713"/>
              <a:gd name="connsiteX8" fmla="*/ 84062 w 407349"/>
              <a:gd name="connsiteY8" fmla="*/ 100427 h 222713"/>
              <a:gd name="connsiteX9" fmla="*/ 62028 w 407349"/>
              <a:gd name="connsiteY9" fmla="*/ 100427 h 222713"/>
              <a:gd name="connsiteX10" fmla="*/ 43667 w 407349"/>
              <a:gd name="connsiteY10" fmla="*/ 118788 h 222713"/>
              <a:gd name="connsiteX11" fmla="*/ 10616 w 407349"/>
              <a:gd name="connsiteY11" fmla="*/ 115116 h 222713"/>
              <a:gd name="connsiteX12" fmla="*/ 6944 w 407349"/>
              <a:gd name="connsiteY12" fmla="*/ 184889 h 222713"/>
              <a:gd name="connsiteX13" fmla="*/ 98751 w 407349"/>
              <a:gd name="connsiteY13" fmla="*/ 221612 h 222713"/>
              <a:gd name="connsiteX14" fmla="*/ 168525 w 407349"/>
              <a:gd name="connsiteY14" fmla="*/ 210595 h 222713"/>
              <a:gd name="connsiteX15" fmla="*/ 197903 w 407349"/>
              <a:gd name="connsiteY15" fmla="*/ 184889 h 222713"/>
              <a:gd name="connsiteX16" fmla="*/ 252987 w 407349"/>
              <a:gd name="connsiteY16" fmla="*/ 203251 h 222713"/>
              <a:gd name="connsiteX17" fmla="*/ 300727 w 407349"/>
              <a:gd name="connsiteY17" fmla="*/ 217940 h 222713"/>
              <a:gd name="connsiteX18" fmla="*/ 348467 w 407349"/>
              <a:gd name="connsiteY18" fmla="*/ 206923 h 222713"/>
              <a:gd name="connsiteX19" fmla="*/ 337450 w 407349"/>
              <a:gd name="connsiteY19" fmla="*/ 184889 h 222713"/>
              <a:gd name="connsiteX20" fmla="*/ 385190 w 407349"/>
              <a:gd name="connsiteY20" fmla="*/ 133477 h 222713"/>
              <a:gd name="connsiteX21" fmla="*/ 407224 w 407349"/>
              <a:gd name="connsiteY21" fmla="*/ 107771 h 222713"/>
              <a:gd name="connsiteX22" fmla="*/ 392534 w 407349"/>
              <a:gd name="connsiteY22" fmla="*/ 93082 h 222713"/>
              <a:gd name="connsiteX23" fmla="*/ 359484 w 407349"/>
              <a:gd name="connsiteY23" fmla="*/ 107771 h 222713"/>
              <a:gd name="connsiteX24" fmla="*/ 326433 w 407349"/>
              <a:gd name="connsiteY24" fmla="*/ 111443 h 222713"/>
              <a:gd name="connsiteX25" fmla="*/ 264004 w 407349"/>
              <a:gd name="connsiteY25" fmla="*/ 71048 h 222713"/>
              <a:gd name="connsiteX26" fmla="*/ 245643 w 407349"/>
              <a:gd name="connsiteY26" fmla="*/ 60031 h 222713"/>
              <a:gd name="connsiteX27" fmla="*/ 271349 w 407349"/>
              <a:gd name="connsiteY27" fmla="*/ 15964 h 22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07349" h="222713">
                <a:moveTo>
                  <a:pt x="271349" y="15964"/>
                </a:moveTo>
                <a:cubicBezTo>
                  <a:pt x="263392" y="12292"/>
                  <a:pt x="216876" y="36162"/>
                  <a:pt x="197903" y="37998"/>
                </a:cubicBezTo>
                <a:cubicBezTo>
                  <a:pt x="178930" y="39834"/>
                  <a:pt x="165465" y="33101"/>
                  <a:pt x="157508" y="26981"/>
                </a:cubicBezTo>
                <a:cubicBezTo>
                  <a:pt x="149551" y="20861"/>
                  <a:pt x="155672" y="4335"/>
                  <a:pt x="150163" y="1275"/>
                </a:cubicBezTo>
                <a:cubicBezTo>
                  <a:pt x="144654" y="-1785"/>
                  <a:pt x="129965" y="662"/>
                  <a:pt x="124457" y="8619"/>
                </a:cubicBezTo>
                <a:cubicBezTo>
                  <a:pt x="118949" y="16576"/>
                  <a:pt x="121397" y="39222"/>
                  <a:pt x="117113" y="49015"/>
                </a:cubicBezTo>
                <a:cubicBezTo>
                  <a:pt x="112829" y="58808"/>
                  <a:pt x="102423" y="60644"/>
                  <a:pt x="98751" y="67376"/>
                </a:cubicBezTo>
                <a:cubicBezTo>
                  <a:pt x="95079" y="74108"/>
                  <a:pt x="97527" y="83902"/>
                  <a:pt x="95079" y="89410"/>
                </a:cubicBezTo>
                <a:cubicBezTo>
                  <a:pt x="92631" y="94919"/>
                  <a:pt x="89570" y="98591"/>
                  <a:pt x="84062" y="100427"/>
                </a:cubicBezTo>
                <a:cubicBezTo>
                  <a:pt x="78554" y="102263"/>
                  <a:pt x="68760" y="97367"/>
                  <a:pt x="62028" y="100427"/>
                </a:cubicBezTo>
                <a:cubicBezTo>
                  <a:pt x="55295" y="103487"/>
                  <a:pt x="52236" y="116340"/>
                  <a:pt x="43667" y="118788"/>
                </a:cubicBezTo>
                <a:cubicBezTo>
                  <a:pt x="35098" y="121236"/>
                  <a:pt x="16736" y="104099"/>
                  <a:pt x="10616" y="115116"/>
                </a:cubicBezTo>
                <a:cubicBezTo>
                  <a:pt x="4496" y="126133"/>
                  <a:pt x="-7745" y="167140"/>
                  <a:pt x="6944" y="184889"/>
                </a:cubicBezTo>
                <a:cubicBezTo>
                  <a:pt x="21633" y="202638"/>
                  <a:pt x="71821" y="217328"/>
                  <a:pt x="98751" y="221612"/>
                </a:cubicBezTo>
                <a:cubicBezTo>
                  <a:pt x="125681" y="225896"/>
                  <a:pt x="152000" y="216716"/>
                  <a:pt x="168525" y="210595"/>
                </a:cubicBezTo>
                <a:cubicBezTo>
                  <a:pt x="185050" y="204475"/>
                  <a:pt x="183826" y="186113"/>
                  <a:pt x="197903" y="184889"/>
                </a:cubicBezTo>
                <a:cubicBezTo>
                  <a:pt x="211980" y="183665"/>
                  <a:pt x="235850" y="197743"/>
                  <a:pt x="252987" y="203251"/>
                </a:cubicBezTo>
                <a:cubicBezTo>
                  <a:pt x="270124" y="208760"/>
                  <a:pt x="284814" y="217328"/>
                  <a:pt x="300727" y="217940"/>
                </a:cubicBezTo>
                <a:cubicBezTo>
                  <a:pt x="316640" y="218552"/>
                  <a:pt x="342347" y="212432"/>
                  <a:pt x="348467" y="206923"/>
                </a:cubicBezTo>
                <a:cubicBezTo>
                  <a:pt x="354588" y="201415"/>
                  <a:pt x="331330" y="197130"/>
                  <a:pt x="337450" y="184889"/>
                </a:cubicBezTo>
                <a:cubicBezTo>
                  <a:pt x="343570" y="172648"/>
                  <a:pt x="373561" y="146330"/>
                  <a:pt x="385190" y="133477"/>
                </a:cubicBezTo>
                <a:cubicBezTo>
                  <a:pt x="396819" y="120624"/>
                  <a:pt x="406000" y="114504"/>
                  <a:pt x="407224" y="107771"/>
                </a:cubicBezTo>
                <a:cubicBezTo>
                  <a:pt x="408448" y="101038"/>
                  <a:pt x="400491" y="93082"/>
                  <a:pt x="392534" y="93082"/>
                </a:cubicBezTo>
                <a:cubicBezTo>
                  <a:pt x="384577" y="93082"/>
                  <a:pt x="370501" y="104711"/>
                  <a:pt x="359484" y="107771"/>
                </a:cubicBezTo>
                <a:cubicBezTo>
                  <a:pt x="348467" y="110831"/>
                  <a:pt x="342346" y="117563"/>
                  <a:pt x="326433" y="111443"/>
                </a:cubicBezTo>
                <a:cubicBezTo>
                  <a:pt x="310520" y="105323"/>
                  <a:pt x="277469" y="79617"/>
                  <a:pt x="264004" y="71048"/>
                </a:cubicBezTo>
                <a:cubicBezTo>
                  <a:pt x="250539" y="62479"/>
                  <a:pt x="243807" y="67375"/>
                  <a:pt x="245643" y="60031"/>
                </a:cubicBezTo>
                <a:cubicBezTo>
                  <a:pt x="247479" y="52687"/>
                  <a:pt x="279306" y="19636"/>
                  <a:pt x="271349" y="1596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24" y="0"/>
            <a:ext cx="2762174" cy="7164388"/>
          </a:xfrm>
          <a:prstGeom prst="rect">
            <a:avLst/>
          </a:prstGeom>
        </p:spPr>
      </p:pic>
      <p:sp>
        <p:nvSpPr>
          <p:cNvPr id="7" name="Rectangle 6"/>
          <p:cNvSpPr/>
          <p:nvPr/>
        </p:nvSpPr>
        <p:spPr>
          <a:xfrm>
            <a:off x="9178637" y="1060751"/>
            <a:ext cx="3013364" cy="3787512"/>
          </a:xfrm>
          <a:prstGeom prst="rect">
            <a:avLst/>
          </a:prstGeom>
        </p:spPr>
        <p:txBody>
          <a:bodyPr wrap="square">
            <a:spAutoFit/>
          </a:bodyPr>
          <a:lstStyle/>
          <a:p>
            <a:r>
              <a:rPr lang="ar-SA" sz="1847" dirty="0">
                <a:latin typeface="Times New Roman" panose="02020603050405020304" pitchFamily="18" charset="0"/>
                <a:ea typeface="Times New Roman" panose="02020603050405020304" pitchFamily="18" charset="0"/>
                <a:cs typeface="Simplified Arabic" panose="02020603050405020304" pitchFamily="18" charset="-78"/>
              </a:rPr>
              <a:t>كانت منطقة سلفيت تتبع سنجق نابلس في العهد العثماني :</a:t>
            </a:r>
            <a:r>
              <a:rPr lang="en-US" sz="1847" dirty="0"/>
              <a:t> </a:t>
            </a:r>
            <a:r>
              <a:rPr lang="ar-SA" sz="1847" dirty="0"/>
              <a:t>والذي كان يقسم إلى أربع نواحي، وكان يضم 101 قرية، وكانت أقسام قضاء نابلس كالتالي:</a:t>
            </a:r>
            <a:endParaRPr lang="en-US" sz="1847" dirty="0"/>
          </a:p>
          <a:p>
            <a:pPr lvl="0"/>
            <a:r>
              <a:rPr lang="ar-SA" sz="1847" dirty="0"/>
              <a:t>1- </a:t>
            </a:r>
            <a:r>
              <a:rPr lang="ar-SA" sz="1847" dirty="0">
                <a:solidFill>
                  <a:srgbClr val="FF0000"/>
                </a:solidFill>
              </a:rPr>
              <a:t>ناحية مشاريق البيتاوي </a:t>
            </a:r>
            <a:r>
              <a:rPr lang="ar-SA" sz="1847" dirty="0"/>
              <a:t>وتضم 28 قرية</a:t>
            </a:r>
            <a:endParaRPr lang="en-US" sz="1847" dirty="0"/>
          </a:p>
          <a:p>
            <a:pPr lvl="0"/>
            <a:r>
              <a:rPr lang="ar-SA" sz="1847" dirty="0"/>
              <a:t>2- </a:t>
            </a:r>
            <a:r>
              <a:rPr lang="ar-SA" sz="1847" dirty="0">
                <a:solidFill>
                  <a:srgbClr val="FF0000"/>
                </a:solidFill>
              </a:rPr>
              <a:t>ناحية مشاريق الجرار </a:t>
            </a:r>
            <a:r>
              <a:rPr lang="ar-SA" sz="1847" dirty="0"/>
              <a:t>وتضم 27 قرية</a:t>
            </a:r>
            <a:endParaRPr lang="en-US" sz="1847" dirty="0"/>
          </a:p>
          <a:p>
            <a:pPr lvl="0"/>
            <a:r>
              <a:rPr lang="ar-SA" sz="1847" dirty="0"/>
              <a:t>3- </a:t>
            </a:r>
            <a:r>
              <a:rPr lang="ar-SA" sz="1847" dirty="0">
                <a:solidFill>
                  <a:srgbClr val="FF0000"/>
                </a:solidFill>
              </a:rPr>
              <a:t>ناحية جماعين الأولى </a:t>
            </a:r>
            <a:r>
              <a:rPr lang="ar-SA" sz="1847" dirty="0"/>
              <a:t>وتضم 23 قرية </a:t>
            </a:r>
          </a:p>
          <a:p>
            <a:pPr lvl="0"/>
            <a:r>
              <a:rPr lang="ar-SA" sz="1847" dirty="0"/>
              <a:t>4- </a:t>
            </a:r>
            <a:r>
              <a:rPr lang="ar-SA" sz="1847" dirty="0">
                <a:solidFill>
                  <a:srgbClr val="FF0000"/>
                </a:solidFill>
              </a:rPr>
              <a:t>ناحية جماعين الثانية </a:t>
            </a:r>
            <a:r>
              <a:rPr lang="ar-SA" sz="1847" dirty="0"/>
              <a:t>وتضم 21 قرية </a:t>
            </a:r>
            <a:endParaRPr lang="en-US" sz="1847" dirty="0"/>
          </a:p>
        </p:txBody>
      </p:sp>
      <p:sp>
        <p:nvSpPr>
          <p:cNvPr id="8" name="Rectangle 7"/>
          <p:cNvSpPr/>
          <p:nvPr/>
        </p:nvSpPr>
        <p:spPr>
          <a:xfrm>
            <a:off x="10231389" y="513868"/>
            <a:ext cx="1835760" cy="400110"/>
          </a:xfrm>
          <a:prstGeom prst="rect">
            <a:avLst/>
          </a:prstGeom>
        </p:spPr>
        <p:txBody>
          <a:bodyPr wrap="none">
            <a:spAutoFit/>
          </a:bodyPr>
          <a:lstStyle/>
          <a:p>
            <a:pPr algn="just"/>
            <a:r>
              <a:rPr lang="ar-SA" sz="2000" b="1" dirty="0">
                <a:latin typeface="Arial" panose="020B0604020202020204" pitchFamily="34" charset="0"/>
                <a:ea typeface="Times New Roman" panose="02020603050405020304" pitchFamily="18" charset="0"/>
                <a:cs typeface="Simplified Arabic" panose="02020603050405020304" pitchFamily="18" charset="-78"/>
              </a:rPr>
              <a:t>(1) الفترة العثمانية:</a:t>
            </a:r>
            <a:endParaRPr lang="en-US" sz="1200" dirty="0">
              <a:latin typeface="Times New Roman" panose="02020603050405020304" pitchFamily="18" charset="0"/>
              <a:ea typeface="Times New Roman" panose="02020603050405020304" pitchFamily="18" charset="0"/>
              <a:cs typeface="Traditional Arabic" panose="02020603050405020304" pitchFamily="18" charset="-78"/>
            </a:endParaRPr>
          </a:p>
        </p:txBody>
      </p:sp>
      <p:sp>
        <p:nvSpPr>
          <p:cNvPr id="16" name="Rectangle 15"/>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7" name="Rectangle 16"/>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8" name="Rectangle 17"/>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9" name="Rectangle 18"/>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0" name="Rectangle 19"/>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3" name="Rectangle 22"/>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3224344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94304"/>
            <a:ext cx="9515647" cy="7353000"/>
          </a:xfrm>
          <a:prstGeom prst="rect">
            <a:avLst/>
          </a:prstGeom>
        </p:spPr>
      </p:pic>
      <p:sp>
        <p:nvSpPr>
          <p:cNvPr id="5" name="Rectangle 4"/>
          <p:cNvSpPr/>
          <p:nvPr/>
        </p:nvSpPr>
        <p:spPr>
          <a:xfrm>
            <a:off x="9849845" y="977826"/>
            <a:ext cx="2342156" cy="2308324"/>
          </a:xfrm>
          <a:prstGeom prst="rect">
            <a:avLst/>
          </a:prstGeom>
        </p:spPr>
        <p:txBody>
          <a:bodyPr wrap="square">
            <a:spAutoFit/>
          </a:bodyPr>
          <a:lstStyle/>
          <a:p>
            <a:pPr algn="just"/>
            <a:r>
              <a:rPr lang="ar-SA" dirty="0">
                <a:latin typeface="Times New Roman" panose="02020603050405020304" pitchFamily="18" charset="0"/>
                <a:ea typeface="Times New Roman" panose="02020603050405020304" pitchFamily="18" charset="0"/>
                <a:cs typeface="Simplified Arabic" panose="02020603050405020304" pitchFamily="18" charset="-78"/>
              </a:rPr>
              <a:t>وفي أواخر العهد العثماني أضحت سلفيت مركز لقضاء نابلس وكان يديره قائم مقام . ويتلقى اوامره من متصرف نابلس، ويضم القضاء 51 قرية. وفي سنة 1367 هـ ألغي قضاء جماعين وعادت سلفيت ناحية كما كانت.</a:t>
            </a:r>
            <a:endParaRPr lang="en-US" dirty="0">
              <a:latin typeface="Times New Roman" panose="02020603050405020304" pitchFamily="18" charset="0"/>
              <a:ea typeface="Times New Roman" panose="02020603050405020304" pitchFamily="18" charset="0"/>
              <a:cs typeface="Traditional Arabic" panose="02020603050405020304" pitchFamily="18" charset="-78"/>
            </a:endParaRPr>
          </a:p>
        </p:txBody>
      </p:sp>
      <p:sp>
        <p:nvSpPr>
          <p:cNvPr id="13" name="Rectangle 12"/>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4" name="Rectangle 13"/>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5" name="Rectangle 14"/>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6" name="Rectangle 15"/>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7" name="Rectangle 16"/>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8" name="Rectangle 17"/>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9" name="Rectangle 18"/>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0" name="Rectangle 19"/>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6501840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402" r="3482"/>
          <a:stretch/>
        </p:blipFill>
        <p:spPr>
          <a:xfrm>
            <a:off x="141631" y="237610"/>
            <a:ext cx="4828673" cy="6693000"/>
          </a:xfrm>
          <a:prstGeom prst="rect">
            <a:avLst/>
          </a:prstGeom>
        </p:spPr>
      </p:pic>
      <p:pic>
        <p:nvPicPr>
          <p:cNvPr id="5" name="Picture 4"/>
          <p:cNvPicPr>
            <a:picLocks noChangeAspect="1"/>
          </p:cNvPicPr>
          <p:nvPr/>
        </p:nvPicPr>
        <p:blipFill>
          <a:blip r:embed="rId3"/>
          <a:stretch>
            <a:fillRect/>
          </a:stretch>
        </p:blipFill>
        <p:spPr>
          <a:xfrm>
            <a:off x="6951853" y="246101"/>
            <a:ext cx="5185687" cy="6702094"/>
          </a:xfrm>
          <a:prstGeom prst="rect">
            <a:avLst/>
          </a:prstGeom>
        </p:spPr>
      </p:pic>
      <p:sp>
        <p:nvSpPr>
          <p:cNvPr id="6" name="Freeform 5"/>
          <p:cNvSpPr/>
          <p:nvPr/>
        </p:nvSpPr>
        <p:spPr>
          <a:xfrm>
            <a:off x="9899748" y="2176106"/>
            <a:ext cx="407349" cy="222713"/>
          </a:xfrm>
          <a:custGeom>
            <a:avLst/>
            <a:gdLst>
              <a:gd name="connsiteX0" fmla="*/ 271349 w 407349"/>
              <a:gd name="connsiteY0" fmla="*/ 15964 h 222713"/>
              <a:gd name="connsiteX1" fmla="*/ 197903 w 407349"/>
              <a:gd name="connsiteY1" fmla="*/ 37998 h 222713"/>
              <a:gd name="connsiteX2" fmla="*/ 157508 w 407349"/>
              <a:gd name="connsiteY2" fmla="*/ 26981 h 222713"/>
              <a:gd name="connsiteX3" fmla="*/ 150163 w 407349"/>
              <a:gd name="connsiteY3" fmla="*/ 1275 h 222713"/>
              <a:gd name="connsiteX4" fmla="*/ 124457 w 407349"/>
              <a:gd name="connsiteY4" fmla="*/ 8619 h 222713"/>
              <a:gd name="connsiteX5" fmla="*/ 117113 w 407349"/>
              <a:gd name="connsiteY5" fmla="*/ 49015 h 222713"/>
              <a:gd name="connsiteX6" fmla="*/ 98751 w 407349"/>
              <a:gd name="connsiteY6" fmla="*/ 67376 h 222713"/>
              <a:gd name="connsiteX7" fmla="*/ 95079 w 407349"/>
              <a:gd name="connsiteY7" fmla="*/ 89410 h 222713"/>
              <a:gd name="connsiteX8" fmla="*/ 84062 w 407349"/>
              <a:gd name="connsiteY8" fmla="*/ 100427 h 222713"/>
              <a:gd name="connsiteX9" fmla="*/ 62028 w 407349"/>
              <a:gd name="connsiteY9" fmla="*/ 100427 h 222713"/>
              <a:gd name="connsiteX10" fmla="*/ 43667 w 407349"/>
              <a:gd name="connsiteY10" fmla="*/ 118788 h 222713"/>
              <a:gd name="connsiteX11" fmla="*/ 10616 w 407349"/>
              <a:gd name="connsiteY11" fmla="*/ 115116 h 222713"/>
              <a:gd name="connsiteX12" fmla="*/ 6944 w 407349"/>
              <a:gd name="connsiteY12" fmla="*/ 184889 h 222713"/>
              <a:gd name="connsiteX13" fmla="*/ 98751 w 407349"/>
              <a:gd name="connsiteY13" fmla="*/ 221612 h 222713"/>
              <a:gd name="connsiteX14" fmla="*/ 168525 w 407349"/>
              <a:gd name="connsiteY14" fmla="*/ 210595 h 222713"/>
              <a:gd name="connsiteX15" fmla="*/ 197903 w 407349"/>
              <a:gd name="connsiteY15" fmla="*/ 184889 h 222713"/>
              <a:gd name="connsiteX16" fmla="*/ 252987 w 407349"/>
              <a:gd name="connsiteY16" fmla="*/ 203251 h 222713"/>
              <a:gd name="connsiteX17" fmla="*/ 300727 w 407349"/>
              <a:gd name="connsiteY17" fmla="*/ 217940 h 222713"/>
              <a:gd name="connsiteX18" fmla="*/ 348467 w 407349"/>
              <a:gd name="connsiteY18" fmla="*/ 206923 h 222713"/>
              <a:gd name="connsiteX19" fmla="*/ 337450 w 407349"/>
              <a:gd name="connsiteY19" fmla="*/ 184889 h 222713"/>
              <a:gd name="connsiteX20" fmla="*/ 385190 w 407349"/>
              <a:gd name="connsiteY20" fmla="*/ 133477 h 222713"/>
              <a:gd name="connsiteX21" fmla="*/ 407224 w 407349"/>
              <a:gd name="connsiteY21" fmla="*/ 107771 h 222713"/>
              <a:gd name="connsiteX22" fmla="*/ 392534 w 407349"/>
              <a:gd name="connsiteY22" fmla="*/ 93082 h 222713"/>
              <a:gd name="connsiteX23" fmla="*/ 359484 w 407349"/>
              <a:gd name="connsiteY23" fmla="*/ 107771 h 222713"/>
              <a:gd name="connsiteX24" fmla="*/ 326433 w 407349"/>
              <a:gd name="connsiteY24" fmla="*/ 111443 h 222713"/>
              <a:gd name="connsiteX25" fmla="*/ 264004 w 407349"/>
              <a:gd name="connsiteY25" fmla="*/ 71048 h 222713"/>
              <a:gd name="connsiteX26" fmla="*/ 245643 w 407349"/>
              <a:gd name="connsiteY26" fmla="*/ 60031 h 222713"/>
              <a:gd name="connsiteX27" fmla="*/ 271349 w 407349"/>
              <a:gd name="connsiteY27" fmla="*/ 15964 h 22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07349" h="222713">
                <a:moveTo>
                  <a:pt x="271349" y="15964"/>
                </a:moveTo>
                <a:cubicBezTo>
                  <a:pt x="263392" y="12292"/>
                  <a:pt x="216876" y="36162"/>
                  <a:pt x="197903" y="37998"/>
                </a:cubicBezTo>
                <a:cubicBezTo>
                  <a:pt x="178930" y="39834"/>
                  <a:pt x="165465" y="33101"/>
                  <a:pt x="157508" y="26981"/>
                </a:cubicBezTo>
                <a:cubicBezTo>
                  <a:pt x="149551" y="20861"/>
                  <a:pt x="155672" y="4335"/>
                  <a:pt x="150163" y="1275"/>
                </a:cubicBezTo>
                <a:cubicBezTo>
                  <a:pt x="144654" y="-1785"/>
                  <a:pt x="129965" y="662"/>
                  <a:pt x="124457" y="8619"/>
                </a:cubicBezTo>
                <a:cubicBezTo>
                  <a:pt x="118949" y="16576"/>
                  <a:pt x="121397" y="39222"/>
                  <a:pt x="117113" y="49015"/>
                </a:cubicBezTo>
                <a:cubicBezTo>
                  <a:pt x="112829" y="58808"/>
                  <a:pt x="102423" y="60644"/>
                  <a:pt x="98751" y="67376"/>
                </a:cubicBezTo>
                <a:cubicBezTo>
                  <a:pt x="95079" y="74108"/>
                  <a:pt x="97527" y="83902"/>
                  <a:pt x="95079" y="89410"/>
                </a:cubicBezTo>
                <a:cubicBezTo>
                  <a:pt x="92631" y="94919"/>
                  <a:pt x="89570" y="98591"/>
                  <a:pt x="84062" y="100427"/>
                </a:cubicBezTo>
                <a:cubicBezTo>
                  <a:pt x="78554" y="102263"/>
                  <a:pt x="68760" y="97367"/>
                  <a:pt x="62028" y="100427"/>
                </a:cubicBezTo>
                <a:cubicBezTo>
                  <a:pt x="55295" y="103487"/>
                  <a:pt x="52236" y="116340"/>
                  <a:pt x="43667" y="118788"/>
                </a:cubicBezTo>
                <a:cubicBezTo>
                  <a:pt x="35098" y="121236"/>
                  <a:pt x="16736" y="104099"/>
                  <a:pt x="10616" y="115116"/>
                </a:cubicBezTo>
                <a:cubicBezTo>
                  <a:pt x="4496" y="126133"/>
                  <a:pt x="-7745" y="167140"/>
                  <a:pt x="6944" y="184889"/>
                </a:cubicBezTo>
                <a:cubicBezTo>
                  <a:pt x="21633" y="202638"/>
                  <a:pt x="71821" y="217328"/>
                  <a:pt x="98751" y="221612"/>
                </a:cubicBezTo>
                <a:cubicBezTo>
                  <a:pt x="125681" y="225896"/>
                  <a:pt x="152000" y="216716"/>
                  <a:pt x="168525" y="210595"/>
                </a:cubicBezTo>
                <a:cubicBezTo>
                  <a:pt x="185050" y="204475"/>
                  <a:pt x="183826" y="186113"/>
                  <a:pt x="197903" y="184889"/>
                </a:cubicBezTo>
                <a:cubicBezTo>
                  <a:pt x="211980" y="183665"/>
                  <a:pt x="235850" y="197743"/>
                  <a:pt x="252987" y="203251"/>
                </a:cubicBezTo>
                <a:cubicBezTo>
                  <a:pt x="270124" y="208760"/>
                  <a:pt x="284814" y="217328"/>
                  <a:pt x="300727" y="217940"/>
                </a:cubicBezTo>
                <a:cubicBezTo>
                  <a:pt x="316640" y="218552"/>
                  <a:pt x="342347" y="212432"/>
                  <a:pt x="348467" y="206923"/>
                </a:cubicBezTo>
                <a:cubicBezTo>
                  <a:pt x="354588" y="201415"/>
                  <a:pt x="331330" y="197130"/>
                  <a:pt x="337450" y="184889"/>
                </a:cubicBezTo>
                <a:cubicBezTo>
                  <a:pt x="343570" y="172648"/>
                  <a:pt x="373561" y="146330"/>
                  <a:pt x="385190" y="133477"/>
                </a:cubicBezTo>
                <a:cubicBezTo>
                  <a:pt x="396819" y="120624"/>
                  <a:pt x="406000" y="114504"/>
                  <a:pt x="407224" y="107771"/>
                </a:cubicBezTo>
                <a:cubicBezTo>
                  <a:pt x="408448" y="101038"/>
                  <a:pt x="400491" y="93082"/>
                  <a:pt x="392534" y="93082"/>
                </a:cubicBezTo>
                <a:cubicBezTo>
                  <a:pt x="384577" y="93082"/>
                  <a:pt x="370501" y="104711"/>
                  <a:pt x="359484" y="107771"/>
                </a:cubicBezTo>
                <a:cubicBezTo>
                  <a:pt x="348467" y="110831"/>
                  <a:pt x="342346" y="117563"/>
                  <a:pt x="326433" y="111443"/>
                </a:cubicBezTo>
                <a:cubicBezTo>
                  <a:pt x="310520" y="105323"/>
                  <a:pt x="277469" y="79617"/>
                  <a:pt x="264004" y="71048"/>
                </a:cubicBezTo>
                <a:cubicBezTo>
                  <a:pt x="250539" y="62479"/>
                  <a:pt x="243807" y="67375"/>
                  <a:pt x="245643" y="60031"/>
                </a:cubicBezTo>
                <a:cubicBezTo>
                  <a:pt x="247479" y="52687"/>
                  <a:pt x="279306" y="19636"/>
                  <a:pt x="271349" y="1596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Freeform 6"/>
          <p:cNvSpPr/>
          <p:nvPr/>
        </p:nvSpPr>
        <p:spPr>
          <a:xfrm>
            <a:off x="2904532" y="2175594"/>
            <a:ext cx="407349" cy="222713"/>
          </a:xfrm>
          <a:custGeom>
            <a:avLst/>
            <a:gdLst>
              <a:gd name="connsiteX0" fmla="*/ 271349 w 407349"/>
              <a:gd name="connsiteY0" fmla="*/ 15964 h 222713"/>
              <a:gd name="connsiteX1" fmla="*/ 197903 w 407349"/>
              <a:gd name="connsiteY1" fmla="*/ 37998 h 222713"/>
              <a:gd name="connsiteX2" fmla="*/ 157508 w 407349"/>
              <a:gd name="connsiteY2" fmla="*/ 26981 h 222713"/>
              <a:gd name="connsiteX3" fmla="*/ 150163 w 407349"/>
              <a:gd name="connsiteY3" fmla="*/ 1275 h 222713"/>
              <a:gd name="connsiteX4" fmla="*/ 124457 w 407349"/>
              <a:gd name="connsiteY4" fmla="*/ 8619 h 222713"/>
              <a:gd name="connsiteX5" fmla="*/ 117113 w 407349"/>
              <a:gd name="connsiteY5" fmla="*/ 49015 h 222713"/>
              <a:gd name="connsiteX6" fmla="*/ 98751 w 407349"/>
              <a:gd name="connsiteY6" fmla="*/ 67376 h 222713"/>
              <a:gd name="connsiteX7" fmla="*/ 95079 w 407349"/>
              <a:gd name="connsiteY7" fmla="*/ 89410 h 222713"/>
              <a:gd name="connsiteX8" fmla="*/ 84062 w 407349"/>
              <a:gd name="connsiteY8" fmla="*/ 100427 h 222713"/>
              <a:gd name="connsiteX9" fmla="*/ 62028 w 407349"/>
              <a:gd name="connsiteY9" fmla="*/ 100427 h 222713"/>
              <a:gd name="connsiteX10" fmla="*/ 43667 w 407349"/>
              <a:gd name="connsiteY10" fmla="*/ 118788 h 222713"/>
              <a:gd name="connsiteX11" fmla="*/ 10616 w 407349"/>
              <a:gd name="connsiteY11" fmla="*/ 115116 h 222713"/>
              <a:gd name="connsiteX12" fmla="*/ 6944 w 407349"/>
              <a:gd name="connsiteY12" fmla="*/ 184889 h 222713"/>
              <a:gd name="connsiteX13" fmla="*/ 98751 w 407349"/>
              <a:gd name="connsiteY13" fmla="*/ 221612 h 222713"/>
              <a:gd name="connsiteX14" fmla="*/ 168525 w 407349"/>
              <a:gd name="connsiteY14" fmla="*/ 210595 h 222713"/>
              <a:gd name="connsiteX15" fmla="*/ 197903 w 407349"/>
              <a:gd name="connsiteY15" fmla="*/ 184889 h 222713"/>
              <a:gd name="connsiteX16" fmla="*/ 252987 w 407349"/>
              <a:gd name="connsiteY16" fmla="*/ 203251 h 222713"/>
              <a:gd name="connsiteX17" fmla="*/ 300727 w 407349"/>
              <a:gd name="connsiteY17" fmla="*/ 217940 h 222713"/>
              <a:gd name="connsiteX18" fmla="*/ 348467 w 407349"/>
              <a:gd name="connsiteY18" fmla="*/ 206923 h 222713"/>
              <a:gd name="connsiteX19" fmla="*/ 337450 w 407349"/>
              <a:gd name="connsiteY19" fmla="*/ 184889 h 222713"/>
              <a:gd name="connsiteX20" fmla="*/ 385190 w 407349"/>
              <a:gd name="connsiteY20" fmla="*/ 133477 h 222713"/>
              <a:gd name="connsiteX21" fmla="*/ 407224 w 407349"/>
              <a:gd name="connsiteY21" fmla="*/ 107771 h 222713"/>
              <a:gd name="connsiteX22" fmla="*/ 392534 w 407349"/>
              <a:gd name="connsiteY22" fmla="*/ 93082 h 222713"/>
              <a:gd name="connsiteX23" fmla="*/ 359484 w 407349"/>
              <a:gd name="connsiteY23" fmla="*/ 107771 h 222713"/>
              <a:gd name="connsiteX24" fmla="*/ 326433 w 407349"/>
              <a:gd name="connsiteY24" fmla="*/ 111443 h 222713"/>
              <a:gd name="connsiteX25" fmla="*/ 264004 w 407349"/>
              <a:gd name="connsiteY25" fmla="*/ 71048 h 222713"/>
              <a:gd name="connsiteX26" fmla="*/ 245643 w 407349"/>
              <a:gd name="connsiteY26" fmla="*/ 60031 h 222713"/>
              <a:gd name="connsiteX27" fmla="*/ 271349 w 407349"/>
              <a:gd name="connsiteY27" fmla="*/ 15964 h 22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07349" h="222713">
                <a:moveTo>
                  <a:pt x="271349" y="15964"/>
                </a:moveTo>
                <a:cubicBezTo>
                  <a:pt x="263392" y="12292"/>
                  <a:pt x="216876" y="36162"/>
                  <a:pt x="197903" y="37998"/>
                </a:cubicBezTo>
                <a:cubicBezTo>
                  <a:pt x="178930" y="39834"/>
                  <a:pt x="165465" y="33101"/>
                  <a:pt x="157508" y="26981"/>
                </a:cubicBezTo>
                <a:cubicBezTo>
                  <a:pt x="149551" y="20861"/>
                  <a:pt x="155672" y="4335"/>
                  <a:pt x="150163" y="1275"/>
                </a:cubicBezTo>
                <a:cubicBezTo>
                  <a:pt x="144654" y="-1785"/>
                  <a:pt x="129965" y="662"/>
                  <a:pt x="124457" y="8619"/>
                </a:cubicBezTo>
                <a:cubicBezTo>
                  <a:pt x="118949" y="16576"/>
                  <a:pt x="121397" y="39222"/>
                  <a:pt x="117113" y="49015"/>
                </a:cubicBezTo>
                <a:cubicBezTo>
                  <a:pt x="112829" y="58808"/>
                  <a:pt x="102423" y="60644"/>
                  <a:pt x="98751" y="67376"/>
                </a:cubicBezTo>
                <a:cubicBezTo>
                  <a:pt x="95079" y="74108"/>
                  <a:pt x="97527" y="83902"/>
                  <a:pt x="95079" y="89410"/>
                </a:cubicBezTo>
                <a:cubicBezTo>
                  <a:pt x="92631" y="94919"/>
                  <a:pt x="89570" y="98591"/>
                  <a:pt x="84062" y="100427"/>
                </a:cubicBezTo>
                <a:cubicBezTo>
                  <a:pt x="78554" y="102263"/>
                  <a:pt x="68760" y="97367"/>
                  <a:pt x="62028" y="100427"/>
                </a:cubicBezTo>
                <a:cubicBezTo>
                  <a:pt x="55295" y="103487"/>
                  <a:pt x="52236" y="116340"/>
                  <a:pt x="43667" y="118788"/>
                </a:cubicBezTo>
                <a:cubicBezTo>
                  <a:pt x="35098" y="121236"/>
                  <a:pt x="16736" y="104099"/>
                  <a:pt x="10616" y="115116"/>
                </a:cubicBezTo>
                <a:cubicBezTo>
                  <a:pt x="4496" y="126133"/>
                  <a:pt x="-7745" y="167140"/>
                  <a:pt x="6944" y="184889"/>
                </a:cubicBezTo>
                <a:cubicBezTo>
                  <a:pt x="21633" y="202638"/>
                  <a:pt x="71821" y="217328"/>
                  <a:pt x="98751" y="221612"/>
                </a:cubicBezTo>
                <a:cubicBezTo>
                  <a:pt x="125681" y="225896"/>
                  <a:pt x="152000" y="216716"/>
                  <a:pt x="168525" y="210595"/>
                </a:cubicBezTo>
                <a:cubicBezTo>
                  <a:pt x="185050" y="204475"/>
                  <a:pt x="183826" y="186113"/>
                  <a:pt x="197903" y="184889"/>
                </a:cubicBezTo>
                <a:cubicBezTo>
                  <a:pt x="211980" y="183665"/>
                  <a:pt x="235850" y="197743"/>
                  <a:pt x="252987" y="203251"/>
                </a:cubicBezTo>
                <a:cubicBezTo>
                  <a:pt x="270124" y="208760"/>
                  <a:pt x="284814" y="217328"/>
                  <a:pt x="300727" y="217940"/>
                </a:cubicBezTo>
                <a:cubicBezTo>
                  <a:pt x="316640" y="218552"/>
                  <a:pt x="342347" y="212432"/>
                  <a:pt x="348467" y="206923"/>
                </a:cubicBezTo>
                <a:cubicBezTo>
                  <a:pt x="354588" y="201415"/>
                  <a:pt x="331330" y="197130"/>
                  <a:pt x="337450" y="184889"/>
                </a:cubicBezTo>
                <a:cubicBezTo>
                  <a:pt x="343570" y="172648"/>
                  <a:pt x="373561" y="146330"/>
                  <a:pt x="385190" y="133477"/>
                </a:cubicBezTo>
                <a:cubicBezTo>
                  <a:pt x="396819" y="120624"/>
                  <a:pt x="406000" y="114504"/>
                  <a:pt x="407224" y="107771"/>
                </a:cubicBezTo>
                <a:cubicBezTo>
                  <a:pt x="408448" y="101038"/>
                  <a:pt x="400491" y="93082"/>
                  <a:pt x="392534" y="93082"/>
                </a:cubicBezTo>
                <a:cubicBezTo>
                  <a:pt x="384577" y="93082"/>
                  <a:pt x="370501" y="104711"/>
                  <a:pt x="359484" y="107771"/>
                </a:cubicBezTo>
                <a:cubicBezTo>
                  <a:pt x="348467" y="110831"/>
                  <a:pt x="342346" y="117563"/>
                  <a:pt x="326433" y="111443"/>
                </a:cubicBezTo>
                <a:cubicBezTo>
                  <a:pt x="310520" y="105323"/>
                  <a:pt x="277469" y="79617"/>
                  <a:pt x="264004" y="71048"/>
                </a:cubicBezTo>
                <a:cubicBezTo>
                  <a:pt x="250539" y="62479"/>
                  <a:pt x="243807" y="67375"/>
                  <a:pt x="245643" y="60031"/>
                </a:cubicBezTo>
                <a:cubicBezTo>
                  <a:pt x="247479" y="52687"/>
                  <a:pt x="279306" y="19636"/>
                  <a:pt x="271349" y="1596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Rectangle 14"/>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6" name="Rectangle 15"/>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7" name="Rectangle 16"/>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8" name="Rectangle 17"/>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9" name="Rectangle 18"/>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0" name="Rectangle 19"/>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24947261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28605"/>
            <a:ext cx="5185687" cy="6702094"/>
          </a:xfrm>
          <a:prstGeom prst="rect">
            <a:avLst/>
          </a:prstGeom>
        </p:spPr>
      </p:pic>
      <p:pic>
        <p:nvPicPr>
          <p:cNvPr id="5" name="Picture 4"/>
          <p:cNvPicPr>
            <a:picLocks noChangeAspect="1"/>
          </p:cNvPicPr>
          <p:nvPr/>
        </p:nvPicPr>
        <p:blipFill>
          <a:blip r:embed="rId3"/>
          <a:stretch>
            <a:fillRect/>
          </a:stretch>
        </p:blipFill>
        <p:spPr>
          <a:xfrm>
            <a:off x="6165674" y="228602"/>
            <a:ext cx="5185687" cy="6702094"/>
          </a:xfrm>
          <a:prstGeom prst="rect">
            <a:avLst/>
          </a:prstGeom>
        </p:spPr>
      </p:pic>
      <p:sp>
        <p:nvSpPr>
          <p:cNvPr id="6" name="Freeform 5"/>
          <p:cNvSpPr/>
          <p:nvPr/>
        </p:nvSpPr>
        <p:spPr>
          <a:xfrm>
            <a:off x="9082557" y="1968010"/>
            <a:ext cx="1011939" cy="581762"/>
          </a:xfrm>
          <a:custGeom>
            <a:avLst/>
            <a:gdLst>
              <a:gd name="connsiteX0" fmla="*/ 271349 w 407349"/>
              <a:gd name="connsiteY0" fmla="*/ 15964 h 222713"/>
              <a:gd name="connsiteX1" fmla="*/ 197903 w 407349"/>
              <a:gd name="connsiteY1" fmla="*/ 37998 h 222713"/>
              <a:gd name="connsiteX2" fmla="*/ 157508 w 407349"/>
              <a:gd name="connsiteY2" fmla="*/ 26981 h 222713"/>
              <a:gd name="connsiteX3" fmla="*/ 150163 w 407349"/>
              <a:gd name="connsiteY3" fmla="*/ 1275 h 222713"/>
              <a:gd name="connsiteX4" fmla="*/ 124457 w 407349"/>
              <a:gd name="connsiteY4" fmla="*/ 8619 h 222713"/>
              <a:gd name="connsiteX5" fmla="*/ 117113 w 407349"/>
              <a:gd name="connsiteY5" fmla="*/ 49015 h 222713"/>
              <a:gd name="connsiteX6" fmla="*/ 98751 w 407349"/>
              <a:gd name="connsiteY6" fmla="*/ 67376 h 222713"/>
              <a:gd name="connsiteX7" fmla="*/ 95079 w 407349"/>
              <a:gd name="connsiteY7" fmla="*/ 89410 h 222713"/>
              <a:gd name="connsiteX8" fmla="*/ 84062 w 407349"/>
              <a:gd name="connsiteY8" fmla="*/ 100427 h 222713"/>
              <a:gd name="connsiteX9" fmla="*/ 62028 w 407349"/>
              <a:gd name="connsiteY9" fmla="*/ 100427 h 222713"/>
              <a:gd name="connsiteX10" fmla="*/ 43667 w 407349"/>
              <a:gd name="connsiteY10" fmla="*/ 118788 h 222713"/>
              <a:gd name="connsiteX11" fmla="*/ 10616 w 407349"/>
              <a:gd name="connsiteY11" fmla="*/ 115116 h 222713"/>
              <a:gd name="connsiteX12" fmla="*/ 6944 w 407349"/>
              <a:gd name="connsiteY12" fmla="*/ 184889 h 222713"/>
              <a:gd name="connsiteX13" fmla="*/ 98751 w 407349"/>
              <a:gd name="connsiteY13" fmla="*/ 221612 h 222713"/>
              <a:gd name="connsiteX14" fmla="*/ 168525 w 407349"/>
              <a:gd name="connsiteY14" fmla="*/ 210595 h 222713"/>
              <a:gd name="connsiteX15" fmla="*/ 197903 w 407349"/>
              <a:gd name="connsiteY15" fmla="*/ 184889 h 222713"/>
              <a:gd name="connsiteX16" fmla="*/ 252987 w 407349"/>
              <a:gd name="connsiteY16" fmla="*/ 203251 h 222713"/>
              <a:gd name="connsiteX17" fmla="*/ 300727 w 407349"/>
              <a:gd name="connsiteY17" fmla="*/ 217940 h 222713"/>
              <a:gd name="connsiteX18" fmla="*/ 348467 w 407349"/>
              <a:gd name="connsiteY18" fmla="*/ 206923 h 222713"/>
              <a:gd name="connsiteX19" fmla="*/ 337450 w 407349"/>
              <a:gd name="connsiteY19" fmla="*/ 184889 h 222713"/>
              <a:gd name="connsiteX20" fmla="*/ 385190 w 407349"/>
              <a:gd name="connsiteY20" fmla="*/ 133477 h 222713"/>
              <a:gd name="connsiteX21" fmla="*/ 407224 w 407349"/>
              <a:gd name="connsiteY21" fmla="*/ 107771 h 222713"/>
              <a:gd name="connsiteX22" fmla="*/ 392534 w 407349"/>
              <a:gd name="connsiteY22" fmla="*/ 93082 h 222713"/>
              <a:gd name="connsiteX23" fmla="*/ 359484 w 407349"/>
              <a:gd name="connsiteY23" fmla="*/ 107771 h 222713"/>
              <a:gd name="connsiteX24" fmla="*/ 326433 w 407349"/>
              <a:gd name="connsiteY24" fmla="*/ 111443 h 222713"/>
              <a:gd name="connsiteX25" fmla="*/ 264004 w 407349"/>
              <a:gd name="connsiteY25" fmla="*/ 71048 h 222713"/>
              <a:gd name="connsiteX26" fmla="*/ 245643 w 407349"/>
              <a:gd name="connsiteY26" fmla="*/ 60031 h 222713"/>
              <a:gd name="connsiteX27" fmla="*/ 271349 w 407349"/>
              <a:gd name="connsiteY27" fmla="*/ 15964 h 22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07349" h="222713">
                <a:moveTo>
                  <a:pt x="271349" y="15964"/>
                </a:moveTo>
                <a:cubicBezTo>
                  <a:pt x="263392" y="12292"/>
                  <a:pt x="216876" y="36162"/>
                  <a:pt x="197903" y="37998"/>
                </a:cubicBezTo>
                <a:cubicBezTo>
                  <a:pt x="178930" y="39834"/>
                  <a:pt x="165465" y="33101"/>
                  <a:pt x="157508" y="26981"/>
                </a:cubicBezTo>
                <a:cubicBezTo>
                  <a:pt x="149551" y="20861"/>
                  <a:pt x="155672" y="4335"/>
                  <a:pt x="150163" y="1275"/>
                </a:cubicBezTo>
                <a:cubicBezTo>
                  <a:pt x="144654" y="-1785"/>
                  <a:pt x="129965" y="662"/>
                  <a:pt x="124457" y="8619"/>
                </a:cubicBezTo>
                <a:cubicBezTo>
                  <a:pt x="118949" y="16576"/>
                  <a:pt x="121397" y="39222"/>
                  <a:pt x="117113" y="49015"/>
                </a:cubicBezTo>
                <a:cubicBezTo>
                  <a:pt x="112829" y="58808"/>
                  <a:pt x="102423" y="60644"/>
                  <a:pt x="98751" y="67376"/>
                </a:cubicBezTo>
                <a:cubicBezTo>
                  <a:pt x="95079" y="74108"/>
                  <a:pt x="97527" y="83902"/>
                  <a:pt x="95079" y="89410"/>
                </a:cubicBezTo>
                <a:cubicBezTo>
                  <a:pt x="92631" y="94919"/>
                  <a:pt x="89570" y="98591"/>
                  <a:pt x="84062" y="100427"/>
                </a:cubicBezTo>
                <a:cubicBezTo>
                  <a:pt x="78554" y="102263"/>
                  <a:pt x="68760" y="97367"/>
                  <a:pt x="62028" y="100427"/>
                </a:cubicBezTo>
                <a:cubicBezTo>
                  <a:pt x="55295" y="103487"/>
                  <a:pt x="52236" y="116340"/>
                  <a:pt x="43667" y="118788"/>
                </a:cubicBezTo>
                <a:cubicBezTo>
                  <a:pt x="35098" y="121236"/>
                  <a:pt x="16736" y="104099"/>
                  <a:pt x="10616" y="115116"/>
                </a:cubicBezTo>
                <a:cubicBezTo>
                  <a:pt x="4496" y="126133"/>
                  <a:pt x="-7745" y="167140"/>
                  <a:pt x="6944" y="184889"/>
                </a:cubicBezTo>
                <a:cubicBezTo>
                  <a:pt x="21633" y="202638"/>
                  <a:pt x="71821" y="217328"/>
                  <a:pt x="98751" y="221612"/>
                </a:cubicBezTo>
                <a:cubicBezTo>
                  <a:pt x="125681" y="225896"/>
                  <a:pt x="152000" y="216716"/>
                  <a:pt x="168525" y="210595"/>
                </a:cubicBezTo>
                <a:cubicBezTo>
                  <a:pt x="185050" y="204475"/>
                  <a:pt x="183826" y="186113"/>
                  <a:pt x="197903" y="184889"/>
                </a:cubicBezTo>
                <a:cubicBezTo>
                  <a:pt x="211980" y="183665"/>
                  <a:pt x="235850" y="197743"/>
                  <a:pt x="252987" y="203251"/>
                </a:cubicBezTo>
                <a:cubicBezTo>
                  <a:pt x="270124" y="208760"/>
                  <a:pt x="284814" y="217328"/>
                  <a:pt x="300727" y="217940"/>
                </a:cubicBezTo>
                <a:cubicBezTo>
                  <a:pt x="316640" y="218552"/>
                  <a:pt x="342347" y="212432"/>
                  <a:pt x="348467" y="206923"/>
                </a:cubicBezTo>
                <a:cubicBezTo>
                  <a:pt x="354588" y="201415"/>
                  <a:pt x="331330" y="197130"/>
                  <a:pt x="337450" y="184889"/>
                </a:cubicBezTo>
                <a:cubicBezTo>
                  <a:pt x="343570" y="172648"/>
                  <a:pt x="373561" y="146330"/>
                  <a:pt x="385190" y="133477"/>
                </a:cubicBezTo>
                <a:cubicBezTo>
                  <a:pt x="396819" y="120624"/>
                  <a:pt x="406000" y="114504"/>
                  <a:pt x="407224" y="107771"/>
                </a:cubicBezTo>
                <a:cubicBezTo>
                  <a:pt x="408448" y="101038"/>
                  <a:pt x="400491" y="93082"/>
                  <a:pt x="392534" y="93082"/>
                </a:cubicBezTo>
                <a:cubicBezTo>
                  <a:pt x="384577" y="93082"/>
                  <a:pt x="370501" y="104711"/>
                  <a:pt x="359484" y="107771"/>
                </a:cubicBezTo>
                <a:cubicBezTo>
                  <a:pt x="348467" y="110831"/>
                  <a:pt x="342346" y="117563"/>
                  <a:pt x="326433" y="111443"/>
                </a:cubicBezTo>
                <a:cubicBezTo>
                  <a:pt x="310520" y="105323"/>
                  <a:pt x="277469" y="79617"/>
                  <a:pt x="264004" y="71048"/>
                </a:cubicBezTo>
                <a:cubicBezTo>
                  <a:pt x="250539" y="62479"/>
                  <a:pt x="243807" y="67375"/>
                  <a:pt x="245643" y="60031"/>
                </a:cubicBezTo>
                <a:cubicBezTo>
                  <a:pt x="247479" y="52687"/>
                  <a:pt x="279306" y="19636"/>
                  <a:pt x="271349" y="1596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Rectangle 13"/>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5" name="Rectangle 14"/>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6" name="Rectangle 15"/>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7" name="Rectangle 16"/>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8" name="Rectangle 17"/>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9" name="Rectangle 18"/>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0" name="Rectangle 19"/>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3490774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79671" y="603465"/>
            <a:ext cx="2842446" cy="400110"/>
          </a:xfrm>
          <a:prstGeom prst="rect">
            <a:avLst/>
          </a:prstGeom>
        </p:spPr>
        <p:txBody>
          <a:bodyPr wrap="none">
            <a:spAutoFit/>
          </a:bodyPr>
          <a:lstStyle/>
          <a:p>
            <a:r>
              <a:rPr lang="ar-SA" sz="2000" dirty="0">
                <a:latin typeface="Arial" panose="020B0604020202020204" pitchFamily="34" charset="0"/>
                <a:ea typeface="Times New Roman" panose="02020603050405020304" pitchFamily="18" charset="0"/>
                <a:cs typeface="Simplified Arabic" panose="02020603050405020304" pitchFamily="18" charset="-78"/>
              </a:rPr>
              <a:t>النظام الإداري الحالي </a:t>
            </a:r>
            <a:r>
              <a:rPr lang="ar-SA" sz="2000" dirty="0" smtClean="0">
                <a:latin typeface="Arial" panose="020B0604020202020204" pitchFamily="34" charset="0"/>
                <a:ea typeface="Times New Roman" panose="02020603050405020304" pitchFamily="18" charset="0"/>
                <a:cs typeface="Simplified Arabic" panose="02020603050405020304" pitchFamily="18" charset="-78"/>
              </a:rPr>
              <a:t>للمحافظة :</a:t>
            </a:r>
            <a:endParaRPr lang="ar-SA" sz="2000" dirty="0"/>
          </a:p>
        </p:txBody>
      </p:sp>
      <p:sp>
        <p:nvSpPr>
          <p:cNvPr id="5" name="Rectangle 4"/>
          <p:cNvSpPr/>
          <p:nvPr/>
        </p:nvSpPr>
        <p:spPr>
          <a:xfrm>
            <a:off x="6919414" y="1003575"/>
            <a:ext cx="5102703" cy="4628190"/>
          </a:xfrm>
          <a:prstGeom prst="rect">
            <a:avLst/>
          </a:prstGeom>
        </p:spPr>
        <p:txBody>
          <a:bodyPr wrap="square">
            <a:spAutoFit/>
          </a:bodyPr>
          <a:lstStyle/>
          <a:p>
            <a:pPr>
              <a:lnSpc>
                <a:spcPct val="150000"/>
              </a:lnSpc>
            </a:pPr>
            <a:r>
              <a:rPr lang="ar-SA" dirty="0">
                <a:ea typeface="Times New Roman" panose="02020603050405020304" pitchFamily="18" charset="0"/>
                <a:cs typeface="Simplified Arabic" panose="02020603050405020304" pitchFamily="18" charset="-78"/>
              </a:rPr>
              <a:t>تم إعلان منطقة سلفيت محافظة في عهد السلطة الوطنية في العام 2006، وتضم 19 تجمع سكاني، ولم يكن فيها سوى بلدية سلفيت وباقي التجمعات كانت عبارة عن مجالس قروية (كفر الديك، بروقين، دير بلوط، كفل حارس، دير استيا، بديا) التي تحولت في عهد السلطة الوطنية الفلسطينية إلى بلديات، أما باقي التجمعات كانت عبارة عن لجان مشاريع، اثنتان منها تم تحويلها الى بلديات ( قراوة بني حسان , الزاوية) والباقي تم ترقيتها إلى مجالس قروية (اسكاكا،  ياسوف، قيرة، فرخة، رافات، مسحة، سرطة، خربة قيس)، وتم لاحقا دمج خربة قيس مع بلدية سلفيت، كما تم ضم قرية زيتا جماعين للجنة المشتركة لتنظيم شرق سلفيت عام 2009 بالرغم من تبعيتها الإدارية لمحافظة نابلس.</a:t>
            </a:r>
            <a:endParaRPr lang="ar-SA" dirty="0"/>
          </a:p>
        </p:txBody>
      </p:sp>
      <p:pic>
        <p:nvPicPr>
          <p:cNvPr id="2" name="Picture 1"/>
          <p:cNvPicPr>
            <a:picLocks noChangeAspect="1"/>
          </p:cNvPicPr>
          <p:nvPr/>
        </p:nvPicPr>
        <p:blipFill>
          <a:blip r:embed="rId2"/>
          <a:stretch>
            <a:fillRect/>
          </a:stretch>
        </p:blipFill>
        <p:spPr>
          <a:xfrm>
            <a:off x="392232" y="362698"/>
            <a:ext cx="5277192" cy="6546057"/>
          </a:xfrm>
          <a:prstGeom prst="rect">
            <a:avLst/>
          </a:prstGeom>
        </p:spPr>
      </p:pic>
      <p:sp>
        <p:nvSpPr>
          <p:cNvPr id="6" name="Rectangle 5"/>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7" name="Rectangle 6"/>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 name="Rectangle 7"/>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9" name="Rectangle 8"/>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0" name="Rectangle 9"/>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1" name="Rectangle 10"/>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2" name="Rectangle 11"/>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3" name="Rectangle 12"/>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2159387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2" cstate="print">
            <a:extLst>
              <a:ext uri="{28A0092B-C50C-407E-A947-70E740481C1C}">
                <a14:useLocalDpi xmlns:a14="http://schemas.microsoft.com/office/drawing/2010/main" val="0"/>
              </a:ext>
            </a:extLst>
          </a:blip>
          <a:srcRect l="3055" r="584"/>
          <a:stretch/>
        </p:blipFill>
        <p:spPr>
          <a:xfrm>
            <a:off x="0" y="-18038"/>
            <a:ext cx="10212947" cy="6858000"/>
          </a:xfrm>
          <a:prstGeom prst="rect">
            <a:avLst/>
          </a:prstGeom>
        </p:spPr>
      </p:pic>
      <p:sp>
        <p:nvSpPr>
          <p:cNvPr id="17" name="Rectangle 16"/>
          <p:cNvSpPr/>
          <p:nvPr/>
        </p:nvSpPr>
        <p:spPr>
          <a:xfrm>
            <a:off x="1442434" y="421567"/>
            <a:ext cx="2386780" cy="31023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نوع التجمع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9" name="Rectangle 18"/>
          <p:cNvSpPr/>
          <p:nvPr/>
        </p:nvSpPr>
        <p:spPr>
          <a:xfrm>
            <a:off x="10132016" y="345381"/>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Rectangle 19"/>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3" name="Picture 22"/>
          <p:cNvPicPr>
            <a:picLocks noChangeAspect="1"/>
          </p:cNvPicPr>
          <p:nvPr/>
        </p:nvPicPr>
        <p:blipFill>
          <a:blip r:embed="rId5"/>
          <a:stretch>
            <a:fillRect/>
          </a:stretch>
        </p:blipFill>
        <p:spPr>
          <a:xfrm>
            <a:off x="10514271" y="6137815"/>
            <a:ext cx="1305488" cy="209156"/>
          </a:xfrm>
          <a:prstGeom prst="rect">
            <a:avLst/>
          </a:prstGeom>
          <a:solidFill>
            <a:schemeClr val="bg1"/>
          </a:solidFill>
        </p:spPr>
      </p:pic>
      <p:pic>
        <p:nvPicPr>
          <p:cNvPr id="24" name="Picture 23"/>
          <p:cNvPicPr>
            <a:picLocks noChangeAspect="1"/>
          </p:cNvPicPr>
          <p:nvPr/>
        </p:nvPicPr>
        <p:blipFill>
          <a:blip r:embed="rId6"/>
          <a:stretch>
            <a:fillRect/>
          </a:stretch>
        </p:blipFill>
        <p:spPr>
          <a:xfrm flipV="1">
            <a:off x="10244674" y="6506518"/>
            <a:ext cx="1851790" cy="193228"/>
          </a:xfrm>
          <a:prstGeom prst="rect">
            <a:avLst/>
          </a:prstGeom>
          <a:solidFill>
            <a:schemeClr val="bg1"/>
          </a:solidFill>
        </p:spPr>
      </p:pic>
      <p:pic>
        <p:nvPicPr>
          <p:cNvPr id="25" name="Picture 2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29" name="Rectangle 28"/>
          <p:cNvSpPr/>
          <p:nvPr/>
        </p:nvSpPr>
        <p:spPr>
          <a:xfrm>
            <a:off x="11335547" y="4062206"/>
            <a:ext cx="497091" cy="26348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0" name="Picture 29"/>
          <p:cNvPicPr>
            <a:picLocks noChangeAspect="1"/>
          </p:cNvPicPr>
          <p:nvPr/>
        </p:nvPicPr>
        <p:blipFill rotWithShape="1">
          <a:blip r:embed="rId9"/>
          <a:srcRect t="12989"/>
          <a:stretch/>
        </p:blipFill>
        <p:spPr>
          <a:xfrm>
            <a:off x="10404254" y="3257549"/>
            <a:ext cx="1466778" cy="2126981"/>
          </a:xfrm>
          <a:prstGeom prst="rect">
            <a:avLst/>
          </a:prstGeom>
        </p:spPr>
      </p:pic>
      <p:cxnSp>
        <p:nvCxnSpPr>
          <p:cNvPr id="32" name="Straight Connector 31"/>
          <p:cNvCxnSpPr/>
          <p:nvPr/>
        </p:nvCxnSpPr>
        <p:spPr>
          <a:xfrm>
            <a:off x="11350631" y="5371652"/>
            <a:ext cx="482007"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8" name="Rectangle 27"/>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1" name="Rectangle 30"/>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3" name="Rectangle 32"/>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4" name="Rectangle 33"/>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5" name="Rectangle 34"/>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6" name="Rectangle 35"/>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7" name="Rectangle 36"/>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8" name="Elbow Connector 17"/>
          <p:cNvCxnSpPr/>
          <p:nvPr/>
        </p:nvCxnSpPr>
        <p:spPr>
          <a:xfrm rot="5400000">
            <a:off x="3971941" y="211771"/>
            <a:ext cx="234384" cy="467949"/>
          </a:xfrm>
          <a:prstGeom prst="bentConnector2">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rotWithShape="1">
          <a:blip r:embed="rId9">
            <a:lum bright="100000" contrast="100000"/>
          </a:blip>
          <a:srcRect t="12989" r="40458"/>
          <a:stretch/>
        </p:blipFill>
        <p:spPr>
          <a:xfrm>
            <a:off x="10404254" y="3257549"/>
            <a:ext cx="873346" cy="2126981"/>
          </a:xfrm>
          <a:prstGeom prst="rect">
            <a:avLst/>
          </a:prstGeom>
        </p:spPr>
      </p:pic>
      <p:sp>
        <p:nvSpPr>
          <p:cNvPr id="39" name="Rectangle 38"/>
          <p:cNvSpPr/>
          <p:nvPr/>
        </p:nvSpPr>
        <p:spPr>
          <a:xfrm>
            <a:off x="10436233" y="256925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Tree>
    <p:extLst>
      <p:ext uri="{BB962C8B-B14F-4D97-AF65-F5344CB8AC3E}">
        <p14:creationId xmlns:p14="http://schemas.microsoft.com/office/powerpoint/2010/main" val="1019676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211" r="2524"/>
          <a:stretch/>
        </p:blipFill>
        <p:spPr>
          <a:xfrm>
            <a:off x="-890" y="153289"/>
            <a:ext cx="10202780" cy="6858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77689" y="975375"/>
            <a:ext cx="370576" cy="58786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65932" y="248996"/>
            <a:ext cx="722158" cy="726380"/>
          </a:xfrm>
          <a:prstGeom prst="rect">
            <a:avLst/>
          </a:prstGeom>
        </p:spPr>
      </p:pic>
      <p:pic>
        <p:nvPicPr>
          <p:cNvPr id="9" name="Picture 8"/>
          <p:cNvPicPr>
            <a:picLocks noChangeAspect="1"/>
          </p:cNvPicPr>
          <p:nvPr/>
        </p:nvPicPr>
        <p:blipFill>
          <a:blip r:embed="rId5"/>
          <a:stretch>
            <a:fillRect/>
          </a:stretch>
        </p:blipFill>
        <p:spPr>
          <a:xfrm>
            <a:off x="15309451" y="5118452"/>
            <a:ext cx="1305488" cy="209156"/>
          </a:xfrm>
          <a:prstGeom prst="rect">
            <a:avLst/>
          </a:prstGeom>
        </p:spPr>
      </p:pic>
      <p:pic>
        <p:nvPicPr>
          <p:cNvPr id="10" name="Picture 9"/>
          <p:cNvPicPr>
            <a:picLocks noChangeAspect="1"/>
          </p:cNvPicPr>
          <p:nvPr/>
        </p:nvPicPr>
        <p:blipFill>
          <a:blip r:embed="rId6"/>
          <a:stretch>
            <a:fillRect/>
          </a:stretch>
        </p:blipFill>
        <p:spPr>
          <a:xfrm flipV="1">
            <a:off x="14940764" y="5863051"/>
            <a:ext cx="1851790" cy="193228"/>
          </a:xfrm>
          <a:prstGeom prst="rect">
            <a:avLst/>
          </a:prstGeom>
        </p:spPr>
      </p:pic>
      <p:sp>
        <p:nvSpPr>
          <p:cNvPr id="11" name="Rectangle 10"/>
          <p:cNvSpPr/>
          <p:nvPr/>
        </p:nvSpPr>
        <p:spPr>
          <a:xfrm>
            <a:off x="14914913" y="1979445"/>
            <a:ext cx="1851789" cy="646331"/>
          </a:xfrm>
          <a:prstGeom prst="rect">
            <a:avLst/>
          </a:prstGeom>
          <a:noFill/>
        </p:spPr>
        <p:txBody>
          <a:bodyPr wrap="none" lIns="91440" tIns="45720" rIns="91440" bIns="45720">
            <a:spAutoFit/>
          </a:bodyPr>
          <a:lstStyle/>
          <a:p>
            <a:pPr algn="ctr"/>
            <a:r>
              <a:rPr lang="ar-SA" b="1" u="sng" dirty="0">
                <a:ln w="0"/>
                <a:effectLst>
                  <a:outerShdw blurRad="38100" dist="19050" dir="2700000" algn="tl" rotWithShape="0">
                    <a:schemeClr val="dk1">
                      <a:alpha val="40000"/>
                    </a:schemeClr>
                  </a:outerShdw>
                </a:effectLst>
              </a:rPr>
              <a:t>جامعة النجاح الوطنية </a:t>
            </a:r>
          </a:p>
          <a:p>
            <a:pPr algn="ctr"/>
            <a:r>
              <a:rPr lang="ar-SA" b="1" u="sng" dirty="0">
                <a:ln w="0"/>
                <a:effectLst>
                  <a:outerShdw blurRad="38100" dist="19050" dir="2700000" algn="tl" rotWithShape="0">
                    <a:schemeClr val="dk1">
                      <a:alpha val="40000"/>
                    </a:schemeClr>
                  </a:outerShdw>
                </a:effectLst>
              </a:rPr>
              <a:t>قسم التخطيط العمراني</a:t>
            </a:r>
            <a:endParaRPr lang="en-US" b="1" u="sng" dirty="0">
              <a:ln w="0"/>
              <a:effectLst>
                <a:outerShdw blurRad="38100" dist="19050" dir="2700000" algn="tl" rotWithShape="0">
                  <a:schemeClr val="dk1">
                    <a:alpha val="40000"/>
                  </a:schemeClr>
                </a:outerShdw>
              </a:effectLst>
            </a:endParaRPr>
          </a:p>
        </p:txBody>
      </p:sp>
      <p:pic>
        <p:nvPicPr>
          <p:cNvPr id="12" name="Content Placeholder 4"/>
          <p:cNvPicPr>
            <a:picLocks noGrp="1" noChangeAspect="1"/>
          </p:cNvPicPr>
          <p:nvPr>
            <p:ph idx="1"/>
          </p:nvPr>
        </p:nvPicPr>
        <p:blipFill rotWithShape="1">
          <a:blip r:embed="rId7" cstate="print">
            <a:extLst>
              <a:ext uri="{28A0092B-C50C-407E-A947-70E740481C1C}">
                <a14:useLocalDpi xmlns:a14="http://schemas.microsoft.com/office/drawing/2010/main" val="0"/>
              </a:ext>
            </a:extLst>
          </a:blip>
          <a:srcRect l="23114" t="18576" r="22954" b="25141"/>
          <a:stretch/>
        </p:blipFill>
        <p:spPr>
          <a:xfrm>
            <a:off x="15008917" y="242277"/>
            <a:ext cx="551106" cy="813534"/>
          </a:xfrm>
        </p:spPr>
      </p:pic>
      <p:graphicFrame>
        <p:nvGraphicFramePr>
          <p:cNvPr id="14" name="Chart 13"/>
          <p:cNvGraphicFramePr/>
          <p:nvPr>
            <p:extLst>
              <p:ext uri="{D42A27DB-BD31-4B8C-83A1-F6EECF244321}">
                <p14:modId xmlns:p14="http://schemas.microsoft.com/office/powerpoint/2010/main" val="551140090"/>
              </p:ext>
            </p:extLst>
          </p:nvPr>
        </p:nvGraphicFramePr>
        <p:xfrm>
          <a:off x="863576" y="852807"/>
          <a:ext cx="2218290" cy="1973422"/>
        </p:xfrm>
        <a:graphic>
          <a:graphicData uri="http://schemas.openxmlformats.org/drawingml/2006/chart">
            <c:chart xmlns:c="http://schemas.openxmlformats.org/drawingml/2006/chart" xmlns:r="http://schemas.openxmlformats.org/officeDocument/2006/relationships" r:id="rId8"/>
          </a:graphicData>
        </a:graphic>
      </p:graphicFrame>
      <p:sp>
        <p:nvSpPr>
          <p:cNvPr id="23" name="Rectangle 22"/>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التصنيف السياسي للمنطقة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5" name="Rectangle 24"/>
          <p:cNvSpPr/>
          <p:nvPr/>
        </p:nvSpPr>
        <p:spPr>
          <a:xfrm>
            <a:off x="10132016" y="344262"/>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5"/>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6"/>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pic>
        <p:nvPicPr>
          <p:cNvPr id="15" name="Picture 14"/>
          <p:cNvPicPr>
            <a:picLocks noChangeAspect="1"/>
          </p:cNvPicPr>
          <p:nvPr/>
        </p:nvPicPr>
        <p:blipFill rotWithShape="1">
          <a:blip r:embed="rId11"/>
          <a:srcRect l="61099" t="11073"/>
          <a:stretch/>
        </p:blipFill>
        <p:spPr>
          <a:xfrm>
            <a:off x="11334750" y="2971799"/>
            <a:ext cx="530550" cy="2881295"/>
          </a:xfrm>
          <a:prstGeom prst="rect">
            <a:avLst/>
          </a:prstGeom>
        </p:spPr>
      </p:pic>
      <p:sp>
        <p:nvSpPr>
          <p:cNvPr id="32" name="Rectangle 31"/>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3" name="Rectangle 3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4" name="Rectangle 33"/>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5" name="Rectangle 34"/>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6" name="Rectangle 35"/>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7" name="Rectangle 36"/>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8" name="Rectangle 37"/>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9" name="Rectangle 38"/>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24" name="Elbow Connector 23"/>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rotWithShape="1">
          <a:blip r:embed="rId11">
            <a:lum bright="100000" contrast="100000"/>
          </a:blip>
          <a:srcRect t="11073" r="37778"/>
          <a:stretch/>
        </p:blipFill>
        <p:spPr>
          <a:xfrm>
            <a:off x="10492715" y="2971799"/>
            <a:ext cx="848605" cy="2881295"/>
          </a:xfrm>
          <a:prstGeom prst="rect">
            <a:avLst/>
          </a:prstGeom>
        </p:spPr>
      </p:pic>
      <p:sp>
        <p:nvSpPr>
          <p:cNvPr id="41" name="Rectangle 40"/>
          <p:cNvSpPr/>
          <p:nvPr/>
        </p:nvSpPr>
        <p:spPr>
          <a:xfrm>
            <a:off x="10436233" y="256925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Tree>
    <p:extLst>
      <p:ext uri="{BB962C8B-B14F-4D97-AF65-F5344CB8AC3E}">
        <p14:creationId xmlns:p14="http://schemas.microsoft.com/office/powerpoint/2010/main" val="226046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300" r="769"/>
          <a:stretch/>
        </p:blipFill>
        <p:spPr>
          <a:xfrm>
            <a:off x="0" y="240630"/>
            <a:ext cx="10167582" cy="6858000"/>
          </a:xfrm>
          <a:prstGeom prst="rect">
            <a:avLst/>
          </a:prstGeom>
        </p:spPr>
      </p:pic>
      <p:graphicFrame>
        <p:nvGraphicFramePr>
          <p:cNvPr id="15" name="Chart 14"/>
          <p:cNvGraphicFramePr/>
          <p:nvPr>
            <p:extLst>
              <p:ext uri="{D42A27DB-BD31-4B8C-83A1-F6EECF244321}">
                <p14:modId xmlns:p14="http://schemas.microsoft.com/office/powerpoint/2010/main" val="774306661"/>
              </p:ext>
            </p:extLst>
          </p:nvPr>
        </p:nvGraphicFramePr>
        <p:xfrm>
          <a:off x="-77092" y="1091585"/>
          <a:ext cx="3489630" cy="2265692"/>
        </p:xfrm>
        <a:graphic>
          <a:graphicData uri="http://schemas.openxmlformats.org/drawingml/2006/chart">
            <c:chart xmlns:c="http://schemas.openxmlformats.org/drawingml/2006/chart" xmlns:r="http://schemas.openxmlformats.org/officeDocument/2006/relationships" r:id="rId3"/>
          </a:graphicData>
        </a:graphic>
      </p:graphicFrame>
      <p:sp>
        <p:nvSpPr>
          <p:cNvPr id="41" name="Rectangle 40"/>
          <p:cNvSpPr/>
          <p:nvPr/>
        </p:nvSpPr>
        <p:spPr>
          <a:xfrm>
            <a:off x="524394"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استخدامات الاراضي</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10132016" y="335281"/>
            <a:ext cx="2049969" cy="6524770"/>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6" name="Rectangle 4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47" name="Picture 4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48" name="Picture 4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22461" y="539998"/>
            <a:ext cx="370576" cy="587862"/>
          </a:xfrm>
          <a:prstGeom prst="rect">
            <a:avLst/>
          </a:prstGeom>
        </p:spPr>
      </p:pic>
      <p:pic>
        <p:nvPicPr>
          <p:cNvPr id="49" name="Picture 48"/>
          <p:cNvPicPr>
            <a:picLocks noChangeAspect="1"/>
          </p:cNvPicPr>
          <p:nvPr/>
        </p:nvPicPr>
        <p:blipFill>
          <a:blip r:embed="rId6"/>
          <a:stretch>
            <a:fillRect/>
          </a:stretch>
        </p:blipFill>
        <p:spPr>
          <a:xfrm>
            <a:off x="10514271" y="6298235"/>
            <a:ext cx="1305488" cy="209156"/>
          </a:xfrm>
          <a:prstGeom prst="rect">
            <a:avLst/>
          </a:prstGeom>
          <a:solidFill>
            <a:schemeClr val="bg1"/>
          </a:solidFill>
        </p:spPr>
      </p:pic>
      <p:pic>
        <p:nvPicPr>
          <p:cNvPr id="50" name="Picture 49"/>
          <p:cNvPicPr>
            <a:picLocks noChangeAspect="1"/>
          </p:cNvPicPr>
          <p:nvPr/>
        </p:nvPicPr>
        <p:blipFill>
          <a:blip r:embed="rId7"/>
          <a:stretch>
            <a:fillRect/>
          </a:stretch>
        </p:blipFill>
        <p:spPr>
          <a:xfrm flipV="1">
            <a:off x="10244674" y="6602770"/>
            <a:ext cx="1851790" cy="193228"/>
          </a:xfrm>
          <a:prstGeom prst="rect">
            <a:avLst/>
          </a:prstGeom>
          <a:solidFill>
            <a:schemeClr val="bg1"/>
          </a:solidFill>
        </p:spPr>
      </p:pic>
      <p:pic>
        <p:nvPicPr>
          <p:cNvPr id="51" name="Picture 5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pic>
        <p:nvPicPr>
          <p:cNvPr id="2" name="Picture 1"/>
          <p:cNvPicPr>
            <a:picLocks noChangeAspect="1"/>
          </p:cNvPicPr>
          <p:nvPr/>
        </p:nvPicPr>
        <p:blipFill rotWithShape="1">
          <a:blip r:embed="rId10"/>
          <a:srcRect l="79263" t="4959"/>
          <a:stretch/>
        </p:blipFill>
        <p:spPr>
          <a:xfrm>
            <a:off x="11696700" y="2590800"/>
            <a:ext cx="416466" cy="3690448"/>
          </a:xfrm>
          <a:prstGeom prst="rect">
            <a:avLst/>
          </a:prstGeom>
        </p:spPr>
      </p:pic>
      <p:sp>
        <p:nvSpPr>
          <p:cNvPr id="21" name="Rectangle 20"/>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2" name="Rectangle 21"/>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3" name="Rectangle 22"/>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4" name="Rectangle 23"/>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5" name="Rectangle 24"/>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6" name="Rectangle 25"/>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7" name="Rectangle 26"/>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8" name="Rectangle 27"/>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42" name="Elbow Connector 41"/>
          <p:cNvCxnSpPr/>
          <p:nvPr/>
        </p:nvCxnSpPr>
        <p:spPr>
          <a:xfrm rot="5400000">
            <a:off x="4622268"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0341685" y="2024376"/>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0" name="Picture 29"/>
          <p:cNvPicPr>
            <a:picLocks noChangeAspect="1"/>
          </p:cNvPicPr>
          <p:nvPr/>
        </p:nvPicPr>
        <p:blipFill rotWithShape="1">
          <a:blip r:embed="rId10">
            <a:lum bright="100000" contrast="100000"/>
          </a:blip>
          <a:srcRect t="6075" r="19175"/>
          <a:stretch/>
        </p:blipFill>
        <p:spPr>
          <a:xfrm>
            <a:off x="10102608" y="2623030"/>
            <a:ext cx="1623240" cy="3647112"/>
          </a:xfrm>
          <a:prstGeom prst="rect">
            <a:avLst/>
          </a:prstGeom>
        </p:spPr>
      </p:pic>
    </p:spTree>
    <p:extLst>
      <p:ext uri="{BB962C8B-B14F-4D97-AF65-F5344CB8AC3E}">
        <p14:creationId xmlns:p14="http://schemas.microsoft.com/office/powerpoint/2010/main" val="2189922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3219" r="849"/>
          <a:stretch/>
        </p:blipFill>
        <p:spPr>
          <a:xfrm>
            <a:off x="-25552" y="0"/>
            <a:ext cx="10167583" cy="6858000"/>
          </a:xfrm>
          <a:prstGeom prst="rect">
            <a:avLst/>
          </a:prstGeom>
        </p:spPr>
      </p:pic>
      <p:sp>
        <p:nvSpPr>
          <p:cNvPr id="7" name="Rectangle 6"/>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Rectangle 7"/>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12" name="Picture 11"/>
          <p:cNvPicPr>
            <a:picLocks noChangeAspect="1"/>
          </p:cNvPicPr>
          <p:nvPr/>
        </p:nvPicPr>
        <p:blipFill>
          <a:blip r:embed="rId5"/>
          <a:stretch>
            <a:fillRect/>
          </a:stretch>
        </p:blipFill>
        <p:spPr>
          <a:xfrm>
            <a:off x="10514271" y="6137815"/>
            <a:ext cx="1305488" cy="209156"/>
          </a:xfrm>
          <a:prstGeom prst="rect">
            <a:avLst/>
          </a:prstGeom>
          <a:solidFill>
            <a:schemeClr val="bg1"/>
          </a:solidFill>
        </p:spPr>
      </p:pic>
      <p:pic>
        <p:nvPicPr>
          <p:cNvPr id="13" name="Picture 12"/>
          <p:cNvPicPr>
            <a:picLocks noChangeAspect="1"/>
          </p:cNvPicPr>
          <p:nvPr/>
        </p:nvPicPr>
        <p:blipFill>
          <a:blip r:embed="rId6"/>
          <a:stretch>
            <a:fillRect/>
          </a:stretch>
        </p:blipFill>
        <p:spPr>
          <a:xfrm flipV="1">
            <a:off x="10244674" y="6506518"/>
            <a:ext cx="1851790" cy="193228"/>
          </a:xfrm>
          <a:prstGeom prst="rect">
            <a:avLst/>
          </a:prstGeom>
          <a:solidFill>
            <a:schemeClr val="bg1"/>
          </a:solidFill>
        </p:spPr>
      </p:pic>
      <p:pic>
        <p:nvPicPr>
          <p:cNvPr id="16" name="Picture 15"/>
          <p:cNvPicPr/>
          <p:nvPr/>
        </p:nvPicPr>
        <p:blipFill>
          <a:blip r:embed="rId7" cstate="print">
            <a:extLst>
              <a:ext uri="{28A0092B-C50C-407E-A947-70E740481C1C}">
                <a14:useLocalDpi xmlns:a14="http://schemas.microsoft.com/office/drawing/2010/main" val="0"/>
              </a:ext>
            </a:extLst>
          </a:blip>
          <a:stretch>
            <a:fillRect/>
          </a:stretch>
        </p:blipFill>
        <p:spPr>
          <a:xfrm>
            <a:off x="10218916" y="2488886"/>
            <a:ext cx="1947326" cy="313790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7" name="Rectangle 16"/>
          <p:cNvSpPr/>
          <p:nvPr/>
        </p:nvSpPr>
        <p:spPr>
          <a:xfrm>
            <a:off x="10918209" y="3519292"/>
            <a:ext cx="600501" cy="3411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3" name="Picture 2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19" name="Rectangle 18"/>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0" name="Rectangle 19"/>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4" name="Rectangle 23"/>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3" name="Rectangle 32"/>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4" name="Rectangle 33"/>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pic>
        <p:nvPicPr>
          <p:cNvPr id="41" name="Picture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42" name="Picture 41"/>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Tree>
    <p:extLst>
      <p:ext uri="{BB962C8B-B14F-4D97-AF65-F5344CB8AC3E}">
        <p14:creationId xmlns:p14="http://schemas.microsoft.com/office/powerpoint/2010/main" val="33254993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872" r="1322"/>
          <a:stretch/>
        </p:blipFill>
        <p:spPr>
          <a:xfrm>
            <a:off x="0" y="0"/>
            <a:ext cx="10260107" cy="6858000"/>
          </a:xfrm>
          <a:prstGeom prst="rect">
            <a:avLst/>
          </a:prstGeom>
        </p:spPr>
      </p:pic>
      <p:sp>
        <p:nvSpPr>
          <p:cNvPr id="5" name="Rectangle 4"/>
          <p:cNvSpPr/>
          <p:nvPr/>
        </p:nvSpPr>
        <p:spPr>
          <a:xfrm>
            <a:off x="10134847" y="340393"/>
            <a:ext cx="2049969" cy="651948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Rectangle 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785396"/>
            <a:ext cx="370576" cy="587862"/>
          </a:xfrm>
          <a:prstGeom prst="rect">
            <a:avLst/>
          </a:prstGeom>
        </p:spPr>
      </p:pic>
      <p:pic>
        <p:nvPicPr>
          <p:cNvPr id="9" name="Picture 8"/>
          <p:cNvPicPr>
            <a:picLocks noChangeAspect="1"/>
          </p:cNvPicPr>
          <p:nvPr/>
        </p:nvPicPr>
        <p:blipFill>
          <a:blip r:embed="rId5"/>
          <a:stretch>
            <a:fillRect/>
          </a:stretch>
        </p:blipFill>
        <p:spPr>
          <a:xfrm>
            <a:off x="10514271" y="6298235"/>
            <a:ext cx="1305488" cy="209156"/>
          </a:xfrm>
          <a:prstGeom prst="rect">
            <a:avLst/>
          </a:prstGeom>
          <a:solidFill>
            <a:schemeClr val="bg1"/>
          </a:solidFill>
        </p:spPr>
      </p:pic>
      <p:pic>
        <p:nvPicPr>
          <p:cNvPr id="10" name="Picture 9"/>
          <p:cNvPicPr>
            <a:picLocks noChangeAspect="1"/>
          </p:cNvPicPr>
          <p:nvPr/>
        </p:nvPicPr>
        <p:blipFill>
          <a:blip r:embed="rId6"/>
          <a:stretch>
            <a:fillRect/>
          </a:stretch>
        </p:blipFill>
        <p:spPr>
          <a:xfrm flipV="1">
            <a:off x="10244674" y="6602770"/>
            <a:ext cx="1851790" cy="193228"/>
          </a:xfrm>
          <a:prstGeom prst="rect">
            <a:avLst/>
          </a:prstGeom>
          <a:solidFill>
            <a:schemeClr val="bg1"/>
          </a:solidFill>
        </p:spPr>
      </p:pic>
      <p:pic>
        <p:nvPicPr>
          <p:cNvPr id="11" name="Picture 1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20" name="Rectangle 19"/>
          <p:cNvSpPr/>
          <p:nvPr/>
        </p:nvSpPr>
        <p:spPr>
          <a:xfrm>
            <a:off x="2166512" y="455894"/>
            <a:ext cx="249137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المخطط الوطني المكاني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pic>
        <p:nvPicPr>
          <p:cNvPr id="23" name="Picture 22"/>
          <p:cNvPicPr>
            <a:picLocks noChangeAspect="1"/>
          </p:cNvPicPr>
          <p:nvPr/>
        </p:nvPicPr>
        <p:blipFill rotWithShape="1">
          <a:blip r:embed="rId9"/>
          <a:srcRect l="74754"/>
          <a:stretch/>
        </p:blipFill>
        <p:spPr>
          <a:xfrm>
            <a:off x="11645153" y="3230815"/>
            <a:ext cx="489850" cy="2377472"/>
          </a:xfrm>
          <a:prstGeom prst="rect">
            <a:avLst/>
          </a:prstGeom>
        </p:spPr>
      </p:pic>
      <p:pic>
        <p:nvPicPr>
          <p:cNvPr id="24" name="Picture 23"/>
          <p:cNvPicPr>
            <a:picLocks noChangeAspect="1"/>
          </p:cNvPicPr>
          <p:nvPr/>
        </p:nvPicPr>
        <p:blipFill rotWithShape="1">
          <a:blip r:embed="rId9">
            <a:lum bright="100000"/>
          </a:blip>
          <a:srcRect r="23408"/>
          <a:stretch/>
        </p:blipFill>
        <p:spPr>
          <a:xfrm>
            <a:off x="10209855" y="3284603"/>
            <a:ext cx="1439946" cy="2303580"/>
          </a:xfrm>
          <a:prstGeom prst="rect">
            <a:avLst/>
          </a:prstGeom>
        </p:spPr>
      </p:pic>
      <p:sp>
        <p:nvSpPr>
          <p:cNvPr id="25" name="Rectangle 24"/>
          <p:cNvSpPr/>
          <p:nvPr/>
        </p:nvSpPr>
        <p:spPr>
          <a:xfrm>
            <a:off x="10455283" y="262640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26" name="Rectangle 25"/>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7" name="Rectangle 26"/>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8" name="Rectangle 27"/>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9" name="Rectangle 28"/>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1" name="Rectangle 30"/>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3" name="Rectangle 32"/>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21" name="Elbow Connector 20"/>
          <p:cNvCxnSpPr/>
          <p:nvPr/>
        </p:nvCxnSpPr>
        <p:spPr>
          <a:xfrm rot="5400000">
            <a:off x="4774667" y="24442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38936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l="2625" r="1262"/>
          <a:stretch/>
        </p:blipFill>
        <p:spPr>
          <a:xfrm>
            <a:off x="-18098" y="2050"/>
            <a:ext cx="10186738" cy="6858000"/>
          </a:xfrm>
          <a:prstGeom prst="rect">
            <a:avLst/>
          </a:prstGeom>
        </p:spPr>
      </p:pic>
      <p:sp>
        <p:nvSpPr>
          <p:cNvPr id="12" name="Rectangle 11"/>
          <p:cNvSpPr/>
          <p:nvPr/>
        </p:nvSpPr>
        <p:spPr>
          <a:xfrm>
            <a:off x="1931831" y="424479"/>
            <a:ext cx="2623949"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التطور العمراني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4" name="Rectangle 13"/>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Rectangle 14"/>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18" name="Picture 17"/>
          <p:cNvPicPr>
            <a:picLocks noChangeAspect="1"/>
          </p:cNvPicPr>
          <p:nvPr/>
        </p:nvPicPr>
        <p:blipFill>
          <a:blip r:embed="rId5"/>
          <a:stretch>
            <a:fillRect/>
          </a:stretch>
        </p:blipFill>
        <p:spPr>
          <a:xfrm>
            <a:off x="10514271" y="6137815"/>
            <a:ext cx="1305488" cy="209156"/>
          </a:xfrm>
          <a:prstGeom prst="rect">
            <a:avLst/>
          </a:prstGeom>
          <a:solidFill>
            <a:schemeClr val="bg1"/>
          </a:solidFill>
        </p:spPr>
      </p:pic>
      <p:pic>
        <p:nvPicPr>
          <p:cNvPr id="19" name="Picture 18"/>
          <p:cNvPicPr>
            <a:picLocks noChangeAspect="1"/>
          </p:cNvPicPr>
          <p:nvPr/>
        </p:nvPicPr>
        <p:blipFill>
          <a:blip r:embed="rId6"/>
          <a:stretch>
            <a:fillRect/>
          </a:stretch>
        </p:blipFill>
        <p:spPr>
          <a:xfrm flipV="1">
            <a:off x="10244674" y="6506518"/>
            <a:ext cx="1851790" cy="193228"/>
          </a:xfrm>
          <a:prstGeom prst="rect">
            <a:avLst/>
          </a:prstGeom>
          <a:solidFill>
            <a:schemeClr val="bg1"/>
          </a:solidFill>
        </p:spPr>
      </p:pic>
      <p:pic>
        <p:nvPicPr>
          <p:cNvPr id="20" name="Picture 1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pic>
        <p:nvPicPr>
          <p:cNvPr id="24" name="Picture 23"/>
          <p:cNvPicPr>
            <a:picLocks noChangeAspect="1"/>
          </p:cNvPicPr>
          <p:nvPr/>
        </p:nvPicPr>
        <p:blipFill rotWithShape="1">
          <a:blip r:embed="rId9"/>
          <a:srcRect l="70969" t="12177"/>
          <a:stretch/>
        </p:blipFill>
        <p:spPr>
          <a:xfrm>
            <a:off x="11563642" y="2940147"/>
            <a:ext cx="585199" cy="2359191"/>
          </a:xfrm>
          <a:prstGeom prst="rect">
            <a:avLst/>
          </a:prstGeom>
        </p:spPr>
      </p:pic>
      <p:sp>
        <p:nvSpPr>
          <p:cNvPr id="21" name="Rectangle 20"/>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2" name="Rectangle 21"/>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5" name="Rectangle 24"/>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6" name="Rectangle 25"/>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7" name="Rectangle 26"/>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8" name="Rectangle 27"/>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9" name="Rectangle 28"/>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3" name="Elbow Connector 12"/>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rotWithShape="1">
          <a:blip r:embed="rId9">
            <a:lum bright="100000" contrast="100000"/>
          </a:blip>
          <a:srcRect t="16146" r="26758"/>
          <a:stretch/>
        </p:blipFill>
        <p:spPr>
          <a:xfrm>
            <a:off x="10128238" y="3052689"/>
            <a:ext cx="1476389" cy="2252586"/>
          </a:xfrm>
          <a:prstGeom prst="rect">
            <a:avLst/>
          </a:prstGeom>
        </p:spPr>
      </p:pic>
      <p:sp>
        <p:nvSpPr>
          <p:cNvPr id="32" name="Rectangle 31"/>
          <p:cNvSpPr/>
          <p:nvPr/>
        </p:nvSpPr>
        <p:spPr>
          <a:xfrm>
            <a:off x="10455283" y="2589763"/>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Tree>
    <p:extLst>
      <p:ext uri="{BB962C8B-B14F-4D97-AF65-F5344CB8AC3E}">
        <p14:creationId xmlns:p14="http://schemas.microsoft.com/office/powerpoint/2010/main" val="5338854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336" r="2248"/>
          <a:stretch/>
        </p:blipFill>
        <p:spPr>
          <a:xfrm>
            <a:off x="-1" y="308646"/>
            <a:ext cx="10218821" cy="6858000"/>
          </a:xfrm>
          <a:prstGeom prst="rect">
            <a:avLst/>
          </a:prstGeom>
        </p:spPr>
      </p:pic>
      <p:sp>
        <p:nvSpPr>
          <p:cNvPr id="33" name="Rectangle 32"/>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844842" y="436627"/>
            <a:ext cx="2710938" cy="40013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تصنيف الطرق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8" name="Rectangle 27"/>
          <p:cNvSpPr/>
          <p:nvPr/>
        </p:nvSpPr>
        <p:spPr>
          <a:xfrm>
            <a:off x="10132016" y="358260"/>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Rectangle 28"/>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35" name="Picture 34"/>
          <p:cNvPicPr>
            <a:picLocks noChangeAspect="1"/>
          </p:cNvPicPr>
          <p:nvPr/>
        </p:nvPicPr>
        <p:blipFill>
          <a:blip r:embed="rId5"/>
          <a:stretch>
            <a:fillRect/>
          </a:stretch>
        </p:blipFill>
        <p:spPr>
          <a:xfrm>
            <a:off x="10514271" y="6137815"/>
            <a:ext cx="1305488" cy="209156"/>
          </a:xfrm>
          <a:prstGeom prst="rect">
            <a:avLst/>
          </a:prstGeom>
          <a:solidFill>
            <a:schemeClr val="bg1"/>
          </a:solidFill>
        </p:spPr>
      </p:pic>
      <p:pic>
        <p:nvPicPr>
          <p:cNvPr id="36" name="Picture 35"/>
          <p:cNvPicPr>
            <a:picLocks noChangeAspect="1"/>
          </p:cNvPicPr>
          <p:nvPr/>
        </p:nvPicPr>
        <p:blipFill>
          <a:blip r:embed="rId6"/>
          <a:stretch>
            <a:fillRect/>
          </a:stretch>
        </p:blipFill>
        <p:spPr>
          <a:xfrm flipV="1">
            <a:off x="10244674" y="6506518"/>
            <a:ext cx="1851790" cy="193228"/>
          </a:xfrm>
          <a:prstGeom prst="rect">
            <a:avLst/>
          </a:prstGeom>
          <a:solidFill>
            <a:schemeClr val="bg1"/>
          </a:solidFill>
        </p:spPr>
      </p:pic>
      <p:pic>
        <p:nvPicPr>
          <p:cNvPr id="37" name="Picture 36"/>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pic>
        <p:nvPicPr>
          <p:cNvPr id="3" name="Picture 2"/>
          <p:cNvPicPr>
            <a:picLocks noChangeAspect="1"/>
          </p:cNvPicPr>
          <p:nvPr/>
        </p:nvPicPr>
        <p:blipFill rotWithShape="1">
          <a:blip r:embed="rId9"/>
          <a:srcRect l="59771" t="25655"/>
          <a:stretch/>
        </p:blipFill>
        <p:spPr>
          <a:xfrm>
            <a:off x="11305308" y="3553690"/>
            <a:ext cx="569391" cy="2055419"/>
          </a:xfrm>
          <a:prstGeom prst="rect">
            <a:avLst/>
          </a:prstGeom>
        </p:spPr>
      </p:pic>
      <p:sp>
        <p:nvSpPr>
          <p:cNvPr id="31" name="Rectangle 30"/>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2" name="Rectangle 31"/>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8" name="Rectangle 37"/>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9" name="Rectangle 38"/>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0" name="Rectangle 39"/>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1" name="Rectangle 40"/>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pic>
        <p:nvPicPr>
          <p:cNvPr id="44" name="Picture 43"/>
          <p:cNvPicPr>
            <a:picLocks noChangeAspect="1"/>
          </p:cNvPicPr>
          <p:nvPr/>
        </p:nvPicPr>
        <p:blipFill rotWithShape="1">
          <a:blip r:embed="rId9">
            <a:lum bright="100000" contrast="100000"/>
          </a:blip>
          <a:srcRect t="24750" r="37644"/>
          <a:stretch/>
        </p:blipFill>
        <p:spPr>
          <a:xfrm>
            <a:off x="10470722" y="3524097"/>
            <a:ext cx="882566" cy="2080460"/>
          </a:xfrm>
          <a:prstGeom prst="rect">
            <a:avLst/>
          </a:prstGeom>
        </p:spPr>
      </p:pic>
      <p:sp>
        <p:nvSpPr>
          <p:cNvPr id="45" name="Rectangle 44"/>
          <p:cNvSpPr/>
          <p:nvPr/>
        </p:nvSpPr>
        <p:spPr>
          <a:xfrm>
            <a:off x="10455283" y="262640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2" name="Rectangle 1"/>
          <p:cNvSpPr/>
          <p:nvPr/>
        </p:nvSpPr>
        <p:spPr>
          <a:xfrm>
            <a:off x="10504320" y="3160013"/>
            <a:ext cx="1422184" cy="369332"/>
          </a:xfrm>
          <a:prstGeom prst="rect">
            <a:avLst/>
          </a:prstGeom>
        </p:spPr>
        <p:txBody>
          <a:bodyPr wrap="none">
            <a:spAutoFit/>
          </a:bodyPr>
          <a:lstStyle/>
          <a:p>
            <a:pPr algn="ctr"/>
            <a:r>
              <a:rPr lang="ar-SA" kern="0" dirty="0">
                <a:solidFill>
                  <a:schemeClr val="bg1"/>
                </a:solidFill>
                <a:latin typeface="+mj-lt"/>
                <a:ea typeface="Wasm font Bold" panose="020A0503020102020204" pitchFamily="18" charset="-78"/>
                <a:cs typeface="Wasm font Bold" panose="020A0503020102020204" pitchFamily="18" charset="-78"/>
                <a:sym typeface="Arial"/>
              </a:rPr>
              <a:t>تصنيف الطرق </a:t>
            </a:r>
            <a:endParaRPr lang="en-US" kern="0" dirty="0">
              <a:solidFill>
                <a:schemeClr val="bg1"/>
              </a:solidFill>
              <a:latin typeface="+mj-lt"/>
              <a:ea typeface="Wasm font Bold" panose="020A0503020102020204" pitchFamily="18" charset="-78"/>
              <a:cs typeface="Wasm font Bold" panose="020A0503020102020204" pitchFamily="18" charset="-78"/>
              <a:sym typeface="Arial"/>
            </a:endParaRPr>
          </a:p>
        </p:txBody>
      </p:sp>
      <p:cxnSp>
        <p:nvCxnSpPr>
          <p:cNvPr id="27" name="Elbow Connector 26"/>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18141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328" r="706"/>
          <a:stretch/>
        </p:blipFill>
        <p:spPr>
          <a:xfrm>
            <a:off x="-38642" y="12879"/>
            <a:ext cx="10277346" cy="6858000"/>
          </a:xfrm>
          <a:prstGeom prst="rect">
            <a:avLst/>
          </a:prstGeom>
        </p:spPr>
      </p:pic>
      <p:sp>
        <p:nvSpPr>
          <p:cNvPr id="67" name="Rectangle 66"/>
          <p:cNvSpPr/>
          <p:nvPr/>
        </p:nvSpPr>
        <p:spPr>
          <a:xfrm>
            <a:off x="10203769" y="347432"/>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17" name="Table 16"/>
          <p:cNvGraphicFramePr>
            <a:graphicFrameLocks noGrp="1"/>
          </p:cNvGraphicFramePr>
          <p:nvPr>
            <p:extLst>
              <p:ext uri="{D42A27DB-BD31-4B8C-83A1-F6EECF244321}">
                <p14:modId xmlns:p14="http://schemas.microsoft.com/office/powerpoint/2010/main" val="2373519304"/>
              </p:ext>
            </p:extLst>
          </p:nvPr>
        </p:nvGraphicFramePr>
        <p:xfrm>
          <a:off x="10329497" y="1751659"/>
          <a:ext cx="1846967" cy="5016638"/>
        </p:xfrm>
        <a:graphic>
          <a:graphicData uri="http://schemas.openxmlformats.org/drawingml/2006/table">
            <a:tbl>
              <a:tblPr rtl="1" firstRow="1" bandRow="1">
                <a:tableStyleId>{5C22544A-7EE6-4342-B048-85BDC9FD1C3A}</a:tableStyleId>
              </a:tblPr>
              <a:tblGrid>
                <a:gridCol w="654244"/>
                <a:gridCol w="613012"/>
                <a:gridCol w="579711"/>
              </a:tblGrid>
              <a:tr h="341836">
                <a:tc>
                  <a:txBody>
                    <a:bodyPr/>
                    <a:lstStyle/>
                    <a:p>
                      <a:pPr rtl="1"/>
                      <a:r>
                        <a:rPr lang="ar-AE" sz="900" dirty="0" smtClean="0"/>
                        <a:t>التجمع السكاني :</a:t>
                      </a:r>
                      <a:endParaRPr lang="ar-SA" sz="900" dirty="0"/>
                    </a:p>
                  </a:txBody>
                  <a:tcPr/>
                </a:tc>
                <a:tc>
                  <a:txBody>
                    <a:bodyPr/>
                    <a:lstStyle/>
                    <a:p>
                      <a:pPr rtl="1"/>
                      <a:r>
                        <a:rPr lang="ar-SA" sz="900" dirty="0" smtClean="0"/>
                        <a:t>المسافة الى</a:t>
                      </a:r>
                      <a:r>
                        <a:rPr lang="ar-SA" sz="900" baseline="0" dirty="0" smtClean="0"/>
                        <a:t> سلفيت</a:t>
                      </a:r>
                      <a:endParaRPr lang="ar-SA" sz="900" dirty="0"/>
                    </a:p>
                  </a:txBody>
                  <a:tcPr/>
                </a:tc>
                <a:tc>
                  <a:txBody>
                    <a:bodyPr/>
                    <a:lstStyle/>
                    <a:p>
                      <a:pPr rtl="1"/>
                      <a:r>
                        <a:rPr lang="ar-SA" sz="900" dirty="0" smtClean="0"/>
                        <a:t>المسافة الى بديا</a:t>
                      </a:r>
                      <a:endParaRPr lang="ar-SA" sz="900" dirty="0"/>
                    </a:p>
                  </a:txBody>
                  <a:tcPr/>
                </a:tc>
              </a:tr>
              <a:tr h="225744">
                <a:tc>
                  <a:txBody>
                    <a:bodyPr/>
                    <a:lstStyle/>
                    <a:p>
                      <a:pPr rtl="1"/>
                      <a:r>
                        <a:rPr lang="ar-AE" sz="700" dirty="0" smtClean="0"/>
                        <a:t>اسكاكا </a:t>
                      </a:r>
                      <a:endParaRPr lang="ar-SA" sz="700" dirty="0"/>
                    </a:p>
                  </a:txBody>
                  <a:tcPr/>
                </a:tc>
                <a:tc>
                  <a:txBody>
                    <a:bodyPr/>
                    <a:lstStyle/>
                    <a:p>
                      <a:pPr rtl="1"/>
                      <a:r>
                        <a:rPr lang="ar-AE" sz="700" dirty="0" smtClean="0"/>
                        <a:t>5كم</a:t>
                      </a:r>
                      <a:endParaRPr lang="ar-SA" sz="700" dirty="0"/>
                    </a:p>
                  </a:txBody>
                  <a:tcPr/>
                </a:tc>
                <a:tc>
                  <a:txBody>
                    <a:bodyPr/>
                    <a:lstStyle/>
                    <a:p>
                      <a:pPr rtl="1"/>
                      <a:r>
                        <a:rPr lang="ar-AE" sz="700" dirty="0" smtClean="0"/>
                        <a:t>15كم</a:t>
                      </a:r>
                      <a:r>
                        <a:rPr lang="ar-AE" sz="700" baseline="0" dirty="0" smtClean="0"/>
                        <a:t> </a:t>
                      </a:r>
                      <a:endParaRPr lang="ar-SA" sz="700" dirty="0"/>
                    </a:p>
                  </a:txBody>
                  <a:tcPr/>
                </a:tc>
              </a:tr>
              <a:tr h="225744">
                <a:tc>
                  <a:txBody>
                    <a:bodyPr/>
                    <a:lstStyle/>
                    <a:p>
                      <a:pPr rtl="1"/>
                      <a:r>
                        <a:rPr lang="ar-AE" sz="700" dirty="0" smtClean="0"/>
                        <a:t>ياسوف </a:t>
                      </a:r>
                      <a:endParaRPr lang="ar-SA" sz="700" dirty="0"/>
                    </a:p>
                  </a:txBody>
                  <a:tcPr/>
                </a:tc>
                <a:tc>
                  <a:txBody>
                    <a:bodyPr/>
                    <a:lstStyle/>
                    <a:p>
                      <a:pPr rtl="1"/>
                      <a:r>
                        <a:rPr lang="ar-AE" sz="700" dirty="0" smtClean="0"/>
                        <a:t>7كم</a:t>
                      </a:r>
                      <a:endParaRPr lang="ar-SA" sz="700" dirty="0"/>
                    </a:p>
                  </a:txBody>
                  <a:tcPr/>
                </a:tc>
                <a:tc>
                  <a:txBody>
                    <a:bodyPr/>
                    <a:lstStyle/>
                    <a:p>
                      <a:pPr rtl="1"/>
                      <a:r>
                        <a:rPr lang="ar-AE" sz="700" dirty="0" smtClean="0"/>
                        <a:t>16كم</a:t>
                      </a:r>
                      <a:endParaRPr lang="ar-SA" sz="700" dirty="0"/>
                    </a:p>
                  </a:txBody>
                  <a:tcPr/>
                </a:tc>
              </a:tr>
              <a:tr h="225744">
                <a:tc>
                  <a:txBody>
                    <a:bodyPr/>
                    <a:lstStyle/>
                    <a:p>
                      <a:pPr rtl="1"/>
                      <a:r>
                        <a:rPr lang="ar-AE" sz="700" dirty="0" smtClean="0"/>
                        <a:t>مردا </a:t>
                      </a:r>
                      <a:endParaRPr lang="ar-SA" sz="700" dirty="0"/>
                    </a:p>
                  </a:txBody>
                  <a:tcPr/>
                </a:tc>
                <a:tc>
                  <a:txBody>
                    <a:bodyPr/>
                    <a:lstStyle/>
                    <a:p>
                      <a:pPr rtl="1"/>
                      <a:r>
                        <a:rPr lang="ar-AE" sz="700" dirty="0" smtClean="0"/>
                        <a:t>7كم</a:t>
                      </a:r>
                      <a:endParaRPr lang="ar-SA" sz="700" dirty="0"/>
                    </a:p>
                  </a:txBody>
                  <a:tcPr/>
                </a:tc>
                <a:tc>
                  <a:txBody>
                    <a:bodyPr/>
                    <a:lstStyle/>
                    <a:p>
                      <a:pPr rtl="1"/>
                      <a:r>
                        <a:rPr lang="ar-AE" sz="700" dirty="0" smtClean="0"/>
                        <a:t>12كم</a:t>
                      </a:r>
                      <a:endParaRPr lang="ar-SA" sz="700" dirty="0"/>
                    </a:p>
                  </a:txBody>
                  <a:tcPr/>
                </a:tc>
              </a:tr>
              <a:tr h="225744">
                <a:tc>
                  <a:txBody>
                    <a:bodyPr/>
                    <a:lstStyle/>
                    <a:p>
                      <a:pPr rtl="1"/>
                      <a:r>
                        <a:rPr lang="ar-AE" sz="700" dirty="0" smtClean="0"/>
                        <a:t>قيرة </a:t>
                      </a:r>
                      <a:endParaRPr lang="ar-SA" sz="700" dirty="0"/>
                    </a:p>
                  </a:txBody>
                  <a:tcPr/>
                </a:tc>
                <a:tc>
                  <a:txBody>
                    <a:bodyPr/>
                    <a:lstStyle/>
                    <a:p>
                      <a:pPr rtl="1"/>
                      <a:r>
                        <a:rPr lang="ar-AE" sz="700" dirty="0" smtClean="0"/>
                        <a:t>6.5كم</a:t>
                      </a:r>
                      <a:endParaRPr lang="ar-SA" sz="700" dirty="0"/>
                    </a:p>
                  </a:txBody>
                  <a:tcPr/>
                </a:tc>
                <a:tc>
                  <a:txBody>
                    <a:bodyPr/>
                    <a:lstStyle/>
                    <a:p>
                      <a:pPr rtl="1"/>
                      <a:r>
                        <a:rPr lang="ar-AE" sz="700" dirty="0" smtClean="0"/>
                        <a:t>10كم</a:t>
                      </a:r>
                      <a:endParaRPr lang="ar-SA" sz="700" dirty="0"/>
                    </a:p>
                  </a:txBody>
                  <a:tcPr/>
                </a:tc>
              </a:tr>
              <a:tr h="286496">
                <a:tc>
                  <a:txBody>
                    <a:bodyPr/>
                    <a:lstStyle/>
                    <a:p>
                      <a:pPr rtl="1"/>
                      <a:r>
                        <a:rPr lang="ar-AE" sz="700" dirty="0" smtClean="0"/>
                        <a:t>كفل حارس</a:t>
                      </a:r>
                      <a:endParaRPr lang="ar-SA" sz="700" dirty="0"/>
                    </a:p>
                  </a:txBody>
                  <a:tcPr/>
                </a:tc>
                <a:tc>
                  <a:txBody>
                    <a:bodyPr/>
                    <a:lstStyle/>
                    <a:p>
                      <a:pPr rtl="1"/>
                      <a:r>
                        <a:rPr lang="ar-AE" sz="700" dirty="0" smtClean="0"/>
                        <a:t>5كم</a:t>
                      </a:r>
                      <a:endParaRPr lang="ar-SA" sz="700" dirty="0"/>
                    </a:p>
                  </a:txBody>
                  <a:tcPr/>
                </a:tc>
                <a:tc>
                  <a:txBody>
                    <a:bodyPr/>
                    <a:lstStyle/>
                    <a:p>
                      <a:pPr rtl="1"/>
                      <a:r>
                        <a:rPr lang="ar-AE" sz="700" dirty="0" smtClean="0"/>
                        <a:t>9كم</a:t>
                      </a:r>
                      <a:endParaRPr lang="ar-SA" sz="700" dirty="0"/>
                    </a:p>
                  </a:txBody>
                  <a:tcPr/>
                </a:tc>
              </a:tr>
              <a:tr h="225744">
                <a:tc>
                  <a:txBody>
                    <a:bodyPr/>
                    <a:lstStyle/>
                    <a:p>
                      <a:pPr rtl="1"/>
                      <a:r>
                        <a:rPr lang="ar-AE" sz="700" dirty="0" smtClean="0">
                          <a:solidFill>
                            <a:srgbClr val="FF0000"/>
                          </a:solidFill>
                        </a:rPr>
                        <a:t>حارس</a:t>
                      </a:r>
                      <a:endParaRPr lang="ar-SA" sz="700" dirty="0">
                        <a:solidFill>
                          <a:srgbClr val="FF0000"/>
                        </a:solidFill>
                      </a:endParaRPr>
                    </a:p>
                  </a:txBody>
                  <a:tcPr/>
                </a:tc>
                <a:tc>
                  <a:txBody>
                    <a:bodyPr/>
                    <a:lstStyle/>
                    <a:p>
                      <a:pPr rtl="1"/>
                      <a:r>
                        <a:rPr lang="ar-AE" sz="700" dirty="0" smtClean="0">
                          <a:solidFill>
                            <a:srgbClr val="FF0000"/>
                          </a:solidFill>
                        </a:rPr>
                        <a:t>7كم</a:t>
                      </a:r>
                      <a:endParaRPr lang="ar-SA" sz="700" dirty="0">
                        <a:solidFill>
                          <a:srgbClr val="FF0000"/>
                        </a:solidFill>
                      </a:endParaRPr>
                    </a:p>
                  </a:txBody>
                  <a:tcPr/>
                </a:tc>
                <a:tc>
                  <a:txBody>
                    <a:bodyPr/>
                    <a:lstStyle/>
                    <a:p>
                      <a:pPr rtl="1"/>
                      <a:r>
                        <a:rPr lang="ar-AE" sz="700" dirty="0" smtClean="0">
                          <a:solidFill>
                            <a:srgbClr val="FF0000"/>
                          </a:solidFill>
                        </a:rPr>
                        <a:t>6كم</a:t>
                      </a:r>
                      <a:endParaRPr lang="ar-SA" sz="700" dirty="0">
                        <a:solidFill>
                          <a:srgbClr val="FF0000"/>
                        </a:solidFill>
                      </a:endParaRPr>
                    </a:p>
                  </a:txBody>
                  <a:tcPr/>
                </a:tc>
              </a:tr>
              <a:tr h="225744">
                <a:tc>
                  <a:txBody>
                    <a:bodyPr/>
                    <a:lstStyle/>
                    <a:p>
                      <a:pPr rtl="1"/>
                      <a:r>
                        <a:rPr lang="ar-AE" sz="700" dirty="0" smtClean="0"/>
                        <a:t>ديراستيا</a:t>
                      </a:r>
                      <a:endParaRPr lang="ar-SA" sz="700" dirty="0"/>
                    </a:p>
                  </a:txBody>
                  <a:tcPr/>
                </a:tc>
                <a:tc>
                  <a:txBody>
                    <a:bodyPr/>
                    <a:lstStyle/>
                    <a:p>
                      <a:pPr rtl="1"/>
                      <a:r>
                        <a:rPr lang="ar-AE" sz="700" dirty="0" smtClean="0"/>
                        <a:t>7.5كم</a:t>
                      </a:r>
                      <a:endParaRPr lang="ar-SA" sz="700" dirty="0"/>
                    </a:p>
                  </a:txBody>
                  <a:tcPr/>
                </a:tc>
                <a:tc>
                  <a:txBody>
                    <a:bodyPr/>
                    <a:lstStyle/>
                    <a:p>
                      <a:pPr rtl="1"/>
                      <a:r>
                        <a:rPr lang="ar-AE" sz="700" dirty="0" smtClean="0"/>
                        <a:t>9كم</a:t>
                      </a:r>
                      <a:endParaRPr lang="ar-SA" sz="700" dirty="0"/>
                    </a:p>
                  </a:txBody>
                  <a:tcPr/>
                </a:tc>
              </a:tr>
              <a:tr h="376239">
                <a:tc>
                  <a:txBody>
                    <a:bodyPr/>
                    <a:lstStyle/>
                    <a:p>
                      <a:pPr rtl="1"/>
                      <a:r>
                        <a:rPr lang="ar-AE" sz="700" dirty="0" smtClean="0"/>
                        <a:t>قراوة بني حسان</a:t>
                      </a:r>
                      <a:endParaRPr lang="ar-SA" sz="700" dirty="0"/>
                    </a:p>
                  </a:txBody>
                  <a:tcPr/>
                </a:tc>
                <a:tc>
                  <a:txBody>
                    <a:bodyPr/>
                    <a:lstStyle/>
                    <a:p>
                      <a:pPr rtl="1"/>
                      <a:r>
                        <a:rPr lang="ar-AE" sz="700" dirty="0" smtClean="0"/>
                        <a:t>12كم</a:t>
                      </a:r>
                      <a:endParaRPr lang="ar-SA" sz="700" dirty="0"/>
                    </a:p>
                  </a:txBody>
                  <a:tcPr/>
                </a:tc>
                <a:tc>
                  <a:txBody>
                    <a:bodyPr/>
                    <a:lstStyle/>
                    <a:p>
                      <a:pPr rtl="1"/>
                      <a:r>
                        <a:rPr lang="ar-AE" sz="700" dirty="0" smtClean="0"/>
                        <a:t>3كم</a:t>
                      </a:r>
                      <a:endParaRPr lang="ar-SA" sz="700" dirty="0"/>
                    </a:p>
                  </a:txBody>
                  <a:tcPr/>
                </a:tc>
              </a:tr>
              <a:tr h="225744">
                <a:tc>
                  <a:txBody>
                    <a:bodyPr/>
                    <a:lstStyle/>
                    <a:p>
                      <a:pPr rtl="1"/>
                      <a:r>
                        <a:rPr lang="ar-AE" sz="700" dirty="0" smtClean="0"/>
                        <a:t>بديا</a:t>
                      </a:r>
                      <a:endParaRPr lang="ar-SA" sz="700" dirty="0"/>
                    </a:p>
                  </a:txBody>
                  <a:tcPr/>
                </a:tc>
                <a:tc>
                  <a:txBody>
                    <a:bodyPr/>
                    <a:lstStyle/>
                    <a:p>
                      <a:pPr rtl="1"/>
                      <a:r>
                        <a:rPr lang="ar-AE" sz="700" dirty="0" smtClean="0"/>
                        <a:t>13كم</a:t>
                      </a:r>
                      <a:endParaRPr lang="ar-SA" sz="700" dirty="0"/>
                    </a:p>
                  </a:txBody>
                  <a:tcPr/>
                </a:tc>
                <a:tc>
                  <a:txBody>
                    <a:bodyPr/>
                    <a:lstStyle/>
                    <a:p>
                      <a:pPr rtl="1"/>
                      <a:r>
                        <a:rPr lang="ar-AE" sz="700" dirty="0" smtClean="0"/>
                        <a:t>0</a:t>
                      </a:r>
                      <a:endParaRPr lang="ar-SA" sz="700" dirty="0"/>
                    </a:p>
                  </a:txBody>
                  <a:tcPr/>
                </a:tc>
              </a:tr>
              <a:tr h="225744">
                <a:tc>
                  <a:txBody>
                    <a:bodyPr/>
                    <a:lstStyle/>
                    <a:p>
                      <a:pPr rtl="1"/>
                      <a:r>
                        <a:rPr lang="ar-AE" sz="700" dirty="0" smtClean="0"/>
                        <a:t>سرطة</a:t>
                      </a:r>
                      <a:endParaRPr lang="ar-SA" sz="700" dirty="0"/>
                    </a:p>
                  </a:txBody>
                  <a:tcPr/>
                </a:tc>
                <a:tc>
                  <a:txBody>
                    <a:bodyPr/>
                    <a:lstStyle/>
                    <a:p>
                      <a:pPr rtl="1"/>
                      <a:r>
                        <a:rPr lang="ar-AE" sz="700" dirty="0" smtClean="0"/>
                        <a:t>13كم</a:t>
                      </a:r>
                      <a:endParaRPr lang="ar-SA" sz="700" dirty="0"/>
                    </a:p>
                  </a:txBody>
                  <a:tcPr/>
                </a:tc>
                <a:tc>
                  <a:txBody>
                    <a:bodyPr/>
                    <a:lstStyle/>
                    <a:p>
                      <a:pPr rtl="1"/>
                      <a:r>
                        <a:rPr lang="ar-AE" sz="700" dirty="0" smtClean="0"/>
                        <a:t>2.5كم</a:t>
                      </a:r>
                      <a:endParaRPr lang="ar-SA" sz="700" dirty="0"/>
                    </a:p>
                  </a:txBody>
                  <a:tcPr/>
                </a:tc>
              </a:tr>
              <a:tr h="225744">
                <a:tc>
                  <a:txBody>
                    <a:bodyPr/>
                    <a:lstStyle/>
                    <a:p>
                      <a:pPr rtl="1"/>
                      <a:r>
                        <a:rPr lang="ar-AE" sz="700" dirty="0" smtClean="0"/>
                        <a:t>مسحة </a:t>
                      </a:r>
                      <a:endParaRPr lang="ar-SA" sz="700" dirty="0"/>
                    </a:p>
                  </a:txBody>
                  <a:tcPr/>
                </a:tc>
                <a:tc>
                  <a:txBody>
                    <a:bodyPr/>
                    <a:lstStyle/>
                    <a:p>
                      <a:pPr rtl="1"/>
                      <a:r>
                        <a:rPr lang="ar-AE" sz="700" dirty="0" smtClean="0"/>
                        <a:t>15كم</a:t>
                      </a:r>
                      <a:endParaRPr lang="ar-SA" sz="700" dirty="0"/>
                    </a:p>
                  </a:txBody>
                  <a:tcPr/>
                </a:tc>
                <a:tc>
                  <a:txBody>
                    <a:bodyPr/>
                    <a:lstStyle/>
                    <a:p>
                      <a:pPr rtl="1"/>
                      <a:r>
                        <a:rPr lang="ar-AE" sz="700" dirty="0" smtClean="0"/>
                        <a:t>3كم</a:t>
                      </a:r>
                      <a:endParaRPr lang="ar-SA" sz="700" dirty="0"/>
                    </a:p>
                  </a:txBody>
                  <a:tcPr/>
                </a:tc>
              </a:tr>
              <a:tr h="225744">
                <a:tc>
                  <a:txBody>
                    <a:bodyPr/>
                    <a:lstStyle/>
                    <a:p>
                      <a:pPr rtl="1"/>
                      <a:r>
                        <a:rPr lang="ar-AE" sz="700" dirty="0" smtClean="0"/>
                        <a:t>الزاوية </a:t>
                      </a:r>
                      <a:endParaRPr lang="ar-SA" sz="700" dirty="0"/>
                    </a:p>
                  </a:txBody>
                  <a:tcPr/>
                </a:tc>
                <a:tc>
                  <a:txBody>
                    <a:bodyPr/>
                    <a:lstStyle/>
                    <a:p>
                      <a:pPr rtl="1"/>
                      <a:r>
                        <a:rPr lang="ar-AE" sz="700" dirty="0" smtClean="0"/>
                        <a:t>18كم</a:t>
                      </a:r>
                      <a:endParaRPr lang="ar-SA" sz="700" dirty="0"/>
                    </a:p>
                  </a:txBody>
                  <a:tcPr/>
                </a:tc>
                <a:tc>
                  <a:txBody>
                    <a:bodyPr/>
                    <a:lstStyle/>
                    <a:p>
                      <a:pPr rtl="1"/>
                      <a:r>
                        <a:rPr lang="ar-AE" sz="700" dirty="0" smtClean="0"/>
                        <a:t>4كم</a:t>
                      </a:r>
                      <a:endParaRPr lang="ar-SA" sz="700" dirty="0"/>
                    </a:p>
                  </a:txBody>
                  <a:tcPr/>
                </a:tc>
              </a:tr>
              <a:tr h="225744">
                <a:tc>
                  <a:txBody>
                    <a:bodyPr/>
                    <a:lstStyle/>
                    <a:p>
                      <a:pPr rtl="1"/>
                      <a:r>
                        <a:rPr lang="ar-AE" sz="700" dirty="0" smtClean="0"/>
                        <a:t>رافات</a:t>
                      </a:r>
                      <a:endParaRPr lang="ar-SA" sz="700" dirty="0"/>
                    </a:p>
                  </a:txBody>
                  <a:tcPr/>
                </a:tc>
                <a:tc>
                  <a:txBody>
                    <a:bodyPr/>
                    <a:lstStyle/>
                    <a:p>
                      <a:pPr rtl="1"/>
                      <a:r>
                        <a:rPr lang="ar-AE" sz="700" dirty="0" smtClean="0"/>
                        <a:t>20كم</a:t>
                      </a:r>
                      <a:endParaRPr lang="ar-SA" sz="700" dirty="0"/>
                    </a:p>
                  </a:txBody>
                  <a:tcPr/>
                </a:tc>
                <a:tc>
                  <a:txBody>
                    <a:bodyPr/>
                    <a:lstStyle/>
                    <a:p>
                      <a:pPr rtl="1"/>
                      <a:r>
                        <a:rPr lang="ar-AE" sz="700" dirty="0" smtClean="0"/>
                        <a:t>6كم</a:t>
                      </a:r>
                      <a:endParaRPr lang="ar-SA" sz="700" dirty="0"/>
                    </a:p>
                  </a:txBody>
                  <a:tcPr/>
                </a:tc>
              </a:tr>
              <a:tr h="225744">
                <a:tc>
                  <a:txBody>
                    <a:bodyPr/>
                    <a:lstStyle/>
                    <a:p>
                      <a:pPr rtl="1"/>
                      <a:r>
                        <a:rPr lang="ar-AE" sz="700" dirty="0" smtClean="0"/>
                        <a:t>ديربلوط</a:t>
                      </a:r>
                      <a:endParaRPr lang="ar-SA" sz="700" dirty="0"/>
                    </a:p>
                  </a:txBody>
                  <a:tcPr/>
                </a:tc>
                <a:tc>
                  <a:txBody>
                    <a:bodyPr/>
                    <a:lstStyle/>
                    <a:p>
                      <a:pPr rtl="1"/>
                      <a:r>
                        <a:rPr lang="ar-AE" sz="700" dirty="0" smtClean="0"/>
                        <a:t>21كم</a:t>
                      </a:r>
                      <a:endParaRPr lang="ar-SA" sz="700" dirty="0"/>
                    </a:p>
                  </a:txBody>
                  <a:tcPr/>
                </a:tc>
                <a:tc>
                  <a:txBody>
                    <a:bodyPr/>
                    <a:lstStyle/>
                    <a:p>
                      <a:pPr rtl="1"/>
                      <a:r>
                        <a:rPr lang="ar-AE" sz="700" dirty="0" smtClean="0"/>
                        <a:t>8.5كم</a:t>
                      </a:r>
                      <a:endParaRPr lang="ar-SA" sz="700" dirty="0"/>
                    </a:p>
                  </a:txBody>
                  <a:tcPr/>
                </a:tc>
              </a:tr>
              <a:tr h="225744">
                <a:tc>
                  <a:txBody>
                    <a:bodyPr/>
                    <a:lstStyle/>
                    <a:p>
                      <a:pPr rtl="1"/>
                      <a:r>
                        <a:rPr lang="ar-AE" sz="700" dirty="0" smtClean="0"/>
                        <a:t>كفر الديك </a:t>
                      </a:r>
                      <a:endParaRPr lang="ar-SA" sz="700" dirty="0"/>
                    </a:p>
                  </a:txBody>
                  <a:tcPr/>
                </a:tc>
                <a:tc>
                  <a:txBody>
                    <a:bodyPr/>
                    <a:lstStyle/>
                    <a:p>
                      <a:pPr rtl="1"/>
                      <a:r>
                        <a:rPr lang="ar-AE" sz="700" dirty="0" smtClean="0"/>
                        <a:t>14كم</a:t>
                      </a:r>
                      <a:endParaRPr lang="ar-SA" sz="700" dirty="0"/>
                    </a:p>
                  </a:txBody>
                  <a:tcPr/>
                </a:tc>
                <a:tc>
                  <a:txBody>
                    <a:bodyPr/>
                    <a:lstStyle/>
                    <a:p>
                      <a:pPr rtl="1"/>
                      <a:r>
                        <a:rPr lang="ar-AE" sz="700" dirty="0" smtClean="0"/>
                        <a:t>13كم</a:t>
                      </a:r>
                      <a:endParaRPr lang="ar-SA" sz="700" dirty="0"/>
                    </a:p>
                  </a:txBody>
                  <a:tcPr/>
                </a:tc>
              </a:tr>
              <a:tr h="225744">
                <a:tc>
                  <a:txBody>
                    <a:bodyPr/>
                    <a:lstStyle/>
                    <a:p>
                      <a:pPr rtl="1"/>
                      <a:r>
                        <a:rPr lang="ar-AE" sz="700" dirty="0" smtClean="0"/>
                        <a:t>بروقين</a:t>
                      </a:r>
                      <a:endParaRPr lang="ar-SA" sz="700" dirty="0"/>
                    </a:p>
                  </a:txBody>
                  <a:tcPr/>
                </a:tc>
                <a:tc>
                  <a:txBody>
                    <a:bodyPr/>
                    <a:lstStyle/>
                    <a:p>
                      <a:pPr rtl="1"/>
                      <a:r>
                        <a:rPr lang="ar-AE" sz="700" dirty="0" smtClean="0"/>
                        <a:t>13كم</a:t>
                      </a:r>
                      <a:endParaRPr lang="ar-SA" sz="700" dirty="0"/>
                    </a:p>
                  </a:txBody>
                  <a:tcPr/>
                </a:tc>
                <a:tc>
                  <a:txBody>
                    <a:bodyPr/>
                    <a:lstStyle/>
                    <a:p>
                      <a:pPr rtl="1"/>
                      <a:r>
                        <a:rPr lang="ar-AE" sz="700" dirty="0" smtClean="0"/>
                        <a:t>12كم</a:t>
                      </a:r>
                      <a:endParaRPr lang="ar-SA" sz="700" dirty="0"/>
                    </a:p>
                  </a:txBody>
                  <a:tcPr/>
                </a:tc>
              </a:tr>
              <a:tr h="225744">
                <a:tc>
                  <a:txBody>
                    <a:bodyPr/>
                    <a:lstStyle/>
                    <a:p>
                      <a:pPr rtl="1"/>
                      <a:r>
                        <a:rPr lang="ar-AE" sz="700" dirty="0" smtClean="0"/>
                        <a:t>فرخة </a:t>
                      </a:r>
                      <a:endParaRPr lang="ar-SA" sz="700" dirty="0"/>
                    </a:p>
                  </a:txBody>
                  <a:tcPr/>
                </a:tc>
                <a:tc>
                  <a:txBody>
                    <a:bodyPr/>
                    <a:lstStyle/>
                    <a:p>
                      <a:pPr rtl="1"/>
                      <a:r>
                        <a:rPr lang="ar-AE" sz="700" dirty="0" smtClean="0"/>
                        <a:t>4كم</a:t>
                      </a:r>
                      <a:endParaRPr lang="ar-SA" sz="700" dirty="0"/>
                    </a:p>
                  </a:txBody>
                  <a:tcPr/>
                </a:tc>
                <a:tc>
                  <a:txBody>
                    <a:bodyPr/>
                    <a:lstStyle/>
                    <a:p>
                      <a:pPr rtl="1"/>
                      <a:r>
                        <a:rPr lang="ar-AE" sz="700" dirty="0" smtClean="0"/>
                        <a:t>16كم</a:t>
                      </a:r>
                      <a:endParaRPr lang="ar-SA" sz="700" dirty="0"/>
                    </a:p>
                  </a:txBody>
                  <a:tcPr/>
                </a:tc>
              </a:tr>
              <a:tr h="376239">
                <a:tc>
                  <a:txBody>
                    <a:bodyPr/>
                    <a:lstStyle/>
                    <a:p>
                      <a:pPr rtl="1"/>
                      <a:r>
                        <a:rPr lang="ar-AE" sz="700" dirty="0" smtClean="0"/>
                        <a:t>خربة قيس </a:t>
                      </a:r>
                      <a:endParaRPr lang="ar-SA" sz="700" dirty="0"/>
                    </a:p>
                  </a:txBody>
                  <a:tcPr/>
                </a:tc>
                <a:tc>
                  <a:txBody>
                    <a:bodyPr/>
                    <a:lstStyle/>
                    <a:p>
                      <a:pPr rtl="1"/>
                      <a:r>
                        <a:rPr lang="ar-AE" sz="700" dirty="0" smtClean="0"/>
                        <a:t>3كم</a:t>
                      </a:r>
                      <a:endParaRPr lang="ar-SA" sz="700" dirty="0"/>
                    </a:p>
                  </a:txBody>
                  <a:tcPr/>
                </a:tc>
                <a:tc>
                  <a:txBody>
                    <a:bodyPr/>
                    <a:lstStyle/>
                    <a:p>
                      <a:pPr rtl="1"/>
                      <a:r>
                        <a:rPr lang="ar-AE" sz="700" dirty="0" smtClean="0"/>
                        <a:t>15كم</a:t>
                      </a:r>
                      <a:endParaRPr lang="ar-SA" sz="700" dirty="0"/>
                    </a:p>
                  </a:txBody>
                  <a:tcPr/>
                </a:tc>
              </a:tr>
              <a:tr h="225744">
                <a:tc>
                  <a:txBody>
                    <a:bodyPr/>
                    <a:lstStyle/>
                    <a:p>
                      <a:pPr rtl="1"/>
                      <a:r>
                        <a:rPr lang="ar-AE" sz="700" dirty="0" smtClean="0"/>
                        <a:t>سلفيت </a:t>
                      </a:r>
                      <a:endParaRPr lang="ar-SA" sz="700" dirty="0"/>
                    </a:p>
                  </a:txBody>
                  <a:tcPr/>
                </a:tc>
                <a:tc>
                  <a:txBody>
                    <a:bodyPr/>
                    <a:lstStyle/>
                    <a:p>
                      <a:pPr rtl="1"/>
                      <a:r>
                        <a:rPr lang="ar-AE" sz="700" dirty="0" smtClean="0"/>
                        <a:t>0</a:t>
                      </a:r>
                      <a:endParaRPr lang="ar-SA" sz="700" dirty="0"/>
                    </a:p>
                  </a:txBody>
                  <a:tcPr/>
                </a:tc>
                <a:tc>
                  <a:txBody>
                    <a:bodyPr/>
                    <a:lstStyle/>
                    <a:p>
                      <a:pPr rtl="1"/>
                      <a:r>
                        <a:rPr lang="ar-AE" sz="700" dirty="0" smtClean="0"/>
                        <a:t>13كم</a:t>
                      </a:r>
                      <a:endParaRPr lang="ar-SA" sz="700" dirty="0"/>
                    </a:p>
                  </a:txBody>
                  <a:tcPr/>
                </a:tc>
              </a:tr>
            </a:tbl>
          </a:graphicData>
        </a:graphic>
      </p:graphicFrame>
      <p:sp>
        <p:nvSpPr>
          <p:cNvPr id="33" name="Freeform 32"/>
          <p:cNvSpPr/>
          <p:nvPr/>
        </p:nvSpPr>
        <p:spPr>
          <a:xfrm>
            <a:off x="2021290" y="3606991"/>
            <a:ext cx="2238233" cy="2265529"/>
          </a:xfrm>
          <a:custGeom>
            <a:avLst/>
            <a:gdLst>
              <a:gd name="connsiteX0" fmla="*/ 2238233 w 2238233"/>
              <a:gd name="connsiteY0" fmla="*/ 0 h 2265529"/>
              <a:gd name="connsiteX1" fmla="*/ 2142699 w 2238233"/>
              <a:gd name="connsiteY1" fmla="*/ 68239 h 2265529"/>
              <a:gd name="connsiteX2" fmla="*/ 2081284 w 2238233"/>
              <a:gd name="connsiteY2" fmla="*/ 122830 h 2265529"/>
              <a:gd name="connsiteX3" fmla="*/ 2053988 w 2238233"/>
              <a:gd name="connsiteY3" fmla="*/ 163773 h 2265529"/>
              <a:gd name="connsiteX4" fmla="*/ 2006221 w 2238233"/>
              <a:gd name="connsiteY4" fmla="*/ 204717 h 2265529"/>
              <a:gd name="connsiteX5" fmla="*/ 1910687 w 2238233"/>
              <a:gd name="connsiteY5" fmla="*/ 191069 h 2265529"/>
              <a:gd name="connsiteX6" fmla="*/ 1787857 w 2238233"/>
              <a:gd name="connsiteY6" fmla="*/ 252484 h 2265529"/>
              <a:gd name="connsiteX7" fmla="*/ 1678675 w 2238233"/>
              <a:gd name="connsiteY7" fmla="*/ 354842 h 2265529"/>
              <a:gd name="connsiteX8" fmla="*/ 1569493 w 2238233"/>
              <a:gd name="connsiteY8" fmla="*/ 464024 h 2265529"/>
              <a:gd name="connsiteX9" fmla="*/ 1521725 w 2238233"/>
              <a:gd name="connsiteY9" fmla="*/ 511791 h 2265529"/>
              <a:gd name="connsiteX10" fmla="*/ 1330657 w 2238233"/>
              <a:gd name="connsiteY10" fmla="*/ 525439 h 2265529"/>
              <a:gd name="connsiteX11" fmla="*/ 1153236 w 2238233"/>
              <a:gd name="connsiteY11" fmla="*/ 395785 h 2265529"/>
              <a:gd name="connsiteX12" fmla="*/ 1084997 w 2238233"/>
              <a:gd name="connsiteY12" fmla="*/ 388961 h 2265529"/>
              <a:gd name="connsiteX13" fmla="*/ 968991 w 2238233"/>
              <a:gd name="connsiteY13" fmla="*/ 423081 h 2265529"/>
              <a:gd name="connsiteX14" fmla="*/ 798394 w 2238233"/>
              <a:gd name="connsiteY14" fmla="*/ 470848 h 2265529"/>
              <a:gd name="connsiteX15" fmla="*/ 723331 w 2238233"/>
              <a:gd name="connsiteY15" fmla="*/ 491320 h 2265529"/>
              <a:gd name="connsiteX16" fmla="*/ 559558 w 2238233"/>
              <a:gd name="connsiteY16" fmla="*/ 586854 h 2265529"/>
              <a:gd name="connsiteX17" fmla="*/ 464024 w 2238233"/>
              <a:gd name="connsiteY17" fmla="*/ 620973 h 2265529"/>
              <a:gd name="connsiteX18" fmla="*/ 368490 w 2238233"/>
              <a:gd name="connsiteY18" fmla="*/ 675564 h 2265529"/>
              <a:gd name="connsiteX19" fmla="*/ 348018 w 2238233"/>
              <a:gd name="connsiteY19" fmla="*/ 798394 h 2265529"/>
              <a:gd name="connsiteX20" fmla="*/ 238836 w 2238233"/>
              <a:gd name="connsiteY20" fmla="*/ 941696 h 2265529"/>
              <a:gd name="connsiteX21" fmla="*/ 150125 w 2238233"/>
              <a:gd name="connsiteY21" fmla="*/ 1037230 h 2265529"/>
              <a:gd name="connsiteX22" fmla="*/ 143302 w 2238233"/>
              <a:gd name="connsiteY22" fmla="*/ 1125941 h 2265529"/>
              <a:gd name="connsiteX23" fmla="*/ 184245 w 2238233"/>
              <a:gd name="connsiteY23" fmla="*/ 1201003 h 2265529"/>
              <a:gd name="connsiteX24" fmla="*/ 177421 w 2238233"/>
              <a:gd name="connsiteY24" fmla="*/ 1255594 h 2265529"/>
              <a:gd name="connsiteX25" fmla="*/ 218364 w 2238233"/>
              <a:gd name="connsiteY25" fmla="*/ 1282890 h 2265529"/>
              <a:gd name="connsiteX26" fmla="*/ 232012 w 2238233"/>
              <a:gd name="connsiteY26" fmla="*/ 1303361 h 2265529"/>
              <a:gd name="connsiteX27" fmla="*/ 204716 w 2238233"/>
              <a:gd name="connsiteY27" fmla="*/ 1330657 h 2265529"/>
              <a:gd name="connsiteX28" fmla="*/ 218364 w 2238233"/>
              <a:gd name="connsiteY28" fmla="*/ 1385248 h 2265529"/>
              <a:gd name="connsiteX29" fmla="*/ 238836 w 2238233"/>
              <a:gd name="connsiteY29" fmla="*/ 1357953 h 2265529"/>
              <a:gd name="connsiteX30" fmla="*/ 252484 w 2238233"/>
              <a:gd name="connsiteY30" fmla="*/ 1344305 h 2265529"/>
              <a:gd name="connsiteX31" fmla="*/ 300251 w 2238233"/>
              <a:gd name="connsiteY31" fmla="*/ 1351129 h 2265529"/>
              <a:gd name="connsiteX32" fmla="*/ 313899 w 2238233"/>
              <a:gd name="connsiteY32" fmla="*/ 1378424 h 2265529"/>
              <a:gd name="connsiteX33" fmla="*/ 279779 w 2238233"/>
              <a:gd name="connsiteY33" fmla="*/ 1419367 h 2265529"/>
              <a:gd name="connsiteX34" fmla="*/ 245660 w 2238233"/>
              <a:gd name="connsiteY34" fmla="*/ 1473959 h 2265529"/>
              <a:gd name="connsiteX35" fmla="*/ 211540 w 2238233"/>
              <a:gd name="connsiteY35" fmla="*/ 1528550 h 2265529"/>
              <a:gd name="connsiteX36" fmla="*/ 191069 w 2238233"/>
              <a:gd name="connsiteY36" fmla="*/ 1617260 h 2265529"/>
              <a:gd name="connsiteX37" fmla="*/ 191069 w 2238233"/>
              <a:gd name="connsiteY37" fmla="*/ 1678675 h 2265529"/>
              <a:gd name="connsiteX38" fmla="*/ 116006 w 2238233"/>
              <a:gd name="connsiteY38" fmla="*/ 1692323 h 2265529"/>
              <a:gd name="connsiteX39" fmla="*/ 81887 w 2238233"/>
              <a:gd name="connsiteY39" fmla="*/ 1781033 h 2265529"/>
              <a:gd name="connsiteX40" fmla="*/ 40943 w 2238233"/>
              <a:gd name="connsiteY40" fmla="*/ 1883391 h 2265529"/>
              <a:gd name="connsiteX41" fmla="*/ 102358 w 2238233"/>
              <a:gd name="connsiteY41" fmla="*/ 1999397 h 2265529"/>
              <a:gd name="connsiteX42" fmla="*/ 122830 w 2238233"/>
              <a:gd name="connsiteY42" fmla="*/ 2019869 h 2265529"/>
              <a:gd name="connsiteX43" fmla="*/ 81887 w 2238233"/>
              <a:gd name="connsiteY43" fmla="*/ 2047164 h 2265529"/>
              <a:gd name="connsiteX44" fmla="*/ 47767 w 2238233"/>
              <a:gd name="connsiteY44" fmla="*/ 2108579 h 2265529"/>
              <a:gd name="connsiteX45" fmla="*/ 20472 w 2238233"/>
              <a:gd name="connsiteY45" fmla="*/ 2142699 h 2265529"/>
              <a:gd name="connsiteX46" fmla="*/ 0 w 2238233"/>
              <a:gd name="connsiteY46" fmla="*/ 2163170 h 2265529"/>
              <a:gd name="connsiteX47" fmla="*/ 40943 w 2238233"/>
              <a:gd name="connsiteY47" fmla="*/ 2265529 h 2265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38233" h="2265529">
                <a:moveTo>
                  <a:pt x="2238233" y="0"/>
                </a:moveTo>
                <a:lnTo>
                  <a:pt x="2142699" y="68239"/>
                </a:lnTo>
                <a:lnTo>
                  <a:pt x="2081284" y="122830"/>
                </a:lnTo>
                <a:lnTo>
                  <a:pt x="2053988" y="163773"/>
                </a:lnTo>
                <a:lnTo>
                  <a:pt x="2006221" y="204717"/>
                </a:lnTo>
                <a:lnTo>
                  <a:pt x="1910687" y="191069"/>
                </a:lnTo>
                <a:lnTo>
                  <a:pt x="1787857" y="252484"/>
                </a:lnTo>
                <a:lnTo>
                  <a:pt x="1678675" y="354842"/>
                </a:lnTo>
                <a:lnTo>
                  <a:pt x="1569493" y="464024"/>
                </a:lnTo>
                <a:lnTo>
                  <a:pt x="1521725" y="511791"/>
                </a:lnTo>
                <a:lnTo>
                  <a:pt x="1330657" y="525439"/>
                </a:lnTo>
                <a:lnTo>
                  <a:pt x="1153236" y="395785"/>
                </a:lnTo>
                <a:lnTo>
                  <a:pt x="1084997" y="388961"/>
                </a:lnTo>
                <a:lnTo>
                  <a:pt x="968991" y="423081"/>
                </a:lnTo>
                <a:lnTo>
                  <a:pt x="798394" y="470848"/>
                </a:lnTo>
                <a:lnTo>
                  <a:pt x="723331" y="491320"/>
                </a:lnTo>
                <a:lnTo>
                  <a:pt x="559558" y="586854"/>
                </a:lnTo>
                <a:lnTo>
                  <a:pt x="464024" y="620973"/>
                </a:lnTo>
                <a:lnTo>
                  <a:pt x="368490" y="675564"/>
                </a:lnTo>
                <a:lnTo>
                  <a:pt x="348018" y="798394"/>
                </a:lnTo>
                <a:lnTo>
                  <a:pt x="238836" y="941696"/>
                </a:lnTo>
                <a:lnTo>
                  <a:pt x="150125" y="1037230"/>
                </a:lnTo>
                <a:lnTo>
                  <a:pt x="143302" y="1125941"/>
                </a:lnTo>
                <a:lnTo>
                  <a:pt x="184245" y="1201003"/>
                </a:lnTo>
                <a:lnTo>
                  <a:pt x="177421" y="1255594"/>
                </a:lnTo>
                <a:lnTo>
                  <a:pt x="218364" y="1282890"/>
                </a:lnTo>
                <a:lnTo>
                  <a:pt x="232012" y="1303361"/>
                </a:lnTo>
                <a:lnTo>
                  <a:pt x="204716" y="1330657"/>
                </a:lnTo>
                <a:lnTo>
                  <a:pt x="218364" y="1385248"/>
                </a:lnTo>
                <a:lnTo>
                  <a:pt x="238836" y="1357953"/>
                </a:lnTo>
                <a:lnTo>
                  <a:pt x="252484" y="1344305"/>
                </a:lnTo>
                <a:lnTo>
                  <a:pt x="300251" y="1351129"/>
                </a:lnTo>
                <a:lnTo>
                  <a:pt x="313899" y="1378424"/>
                </a:lnTo>
                <a:lnTo>
                  <a:pt x="279779" y="1419367"/>
                </a:lnTo>
                <a:lnTo>
                  <a:pt x="245660" y="1473959"/>
                </a:lnTo>
                <a:lnTo>
                  <a:pt x="211540" y="1528550"/>
                </a:lnTo>
                <a:lnTo>
                  <a:pt x="191069" y="1617260"/>
                </a:lnTo>
                <a:lnTo>
                  <a:pt x="191069" y="1678675"/>
                </a:lnTo>
                <a:lnTo>
                  <a:pt x="116006" y="1692323"/>
                </a:lnTo>
                <a:lnTo>
                  <a:pt x="81887" y="1781033"/>
                </a:lnTo>
                <a:lnTo>
                  <a:pt x="40943" y="1883391"/>
                </a:lnTo>
                <a:lnTo>
                  <a:pt x="102358" y="1999397"/>
                </a:lnTo>
                <a:lnTo>
                  <a:pt x="122830" y="2019869"/>
                </a:lnTo>
                <a:lnTo>
                  <a:pt x="81887" y="2047164"/>
                </a:lnTo>
                <a:lnTo>
                  <a:pt x="47767" y="2108579"/>
                </a:lnTo>
                <a:lnTo>
                  <a:pt x="20472" y="2142699"/>
                </a:lnTo>
                <a:lnTo>
                  <a:pt x="0" y="2163170"/>
                </a:lnTo>
                <a:lnTo>
                  <a:pt x="40943" y="2265529"/>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Freeform 33"/>
          <p:cNvSpPr/>
          <p:nvPr/>
        </p:nvSpPr>
        <p:spPr>
          <a:xfrm>
            <a:off x="1755159" y="5865696"/>
            <a:ext cx="320722" cy="109182"/>
          </a:xfrm>
          <a:custGeom>
            <a:avLst/>
            <a:gdLst>
              <a:gd name="connsiteX0" fmla="*/ 307074 w 320722"/>
              <a:gd name="connsiteY0" fmla="*/ 0 h 109182"/>
              <a:gd name="connsiteX1" fmla="*/ 320722 w 320722"/>
              <a:gd name="connsiteY1" fmla="*/ 109182 h 109182"/>
              <a:gd name="connsiteX2" fmla="*/ 191068 w 320722"/>
              <a:gd name="connsiteY2" fmla="*/ 88710 h 109182"/>
              <a:gd name="connsiteX3" fmla="*/ 40943 w 320722"/>
              <a:gd name="connsiteY3" fmla="*/ 81886 h 109182"/>
              <a:gd name="connsiteX4" fmla="*/ 0 w 320722"/>
              <a:gd name="connsiteY4" fmla="*/ 81886 h 10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22" h="109182">
                <a:moveTo>
                  <a:pt x="307074" y="0"/>
                </a:moveTo>
                <a:lnTo>
                  <a:pt x="320722" y="109182"/>
                </a:lnTo>
                <a:lnTo>
                  <a:pt x="191068" y="88710"/>
                </a:lnTo>
                <a:lnTo>
                  <a:pt x="40943" y="81886"/>
                </a:lnTo>
                <a:lnTo>
                  <a:pt x="0" y="81886"/>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5" name="Freeform 34"/>
          <p:cNvSpPr/>
          <p:nvPr/>
        </p:nvSpPr>
        <p:spPr>
          <a:xfrm>
            <a:off x="3773722" y="5087357"/>
            <a:ext cx="3152692" cy="735495"/>
          </a:xfrm>
          <a:custGeom>
            <a:avLst/>
            <a:gdLst>
              <a:gd name="connsiteX0" fmla="*/ 0 w 3152692"/>
              <a:gd name="connsiteY0" fmla="*/ 735495 h 735495"/>
              <a:gd name="connsiteX1" fmla="*/ 79513 w 3152692"/>
              <a:gd name="connsiteY1" fmla="*/ 632128 h 735495"/>
              <a:gd name="connsiteX2" fmla="*/ 119270 w 3152692"/>
              <a:gd name="connsiteY2" fmla="*/ 560567 h 735495"/>
              <a:gd name="connsiteX3" fmla="*/ 198783 w 3152692"/>
              <a:gd name="connsiteY3" fmla="*/ 536713 h 735495"/>
              <a:gd name="connsiteX4" fmla="*/ 262393 w 3152692"/>
              <a:gd name="connsiteY4" fmla="*/ 572494 h 735495"/>
              <a:gd name="connsiteX5" fmla="*/ 302150 w 3152692"/>
              <a:gd name="connsiteY5" fmla="*/ 548640 h 735495"/>
              <a:gd name="connsiteX6" fmla="*/ 675861 w 3152692"/>
              <a:gd name="connsiteY6" fmla="*/ 361784 h 735495"/>
              <a:gd name="connsiteX7" fmla="*/ 711642 w 3152692"/>
              <a:gd name="connsiteY7" fmla="*/ 353833 h 735495"/>
              <a:gd name="connsiteX8" fmla="*/ 902473 w 3152692"/>
              <a:gd name="connsiteY8" fmla="*/ 369735 h 735495"/>
              <a:gd name="connsiteX9" fmla="*/ 1009816 w 3152692"/>
              <a:gd name="connsiteY9" fmla="*/ 294198 h 735495"/>
              <a:gd name="connsiteX10" fmla="*/ 1049572 w 3152692"/>
              <a:gd name="connsiteY10" fmla="*/ 258417 h 735495"/>
              <a:gd name="connsiteX11" fmla="*/ 1117158 w 3152692"/>
              <a:gd name="connsiteY11" fmla="*/ 262393 h 735495"/>
              <a:gd name="connsiteX12" fmla="*/ 1156915 w 3152692"/>
              <a:gd name="connsiteY12" fmla="*/ 298174 h 735495"/>
              <a:gd name="connsiteX13" fmla="*/ 1180769 w 3152692"/>
              <a:gd name="connsiteY13" fmla="*/ 341906 h 735495"/>
              <a:gd name="connsiteX14" fmla="*/ 1240404 w 3152692"/>
              <a:gd name="connsiteY14" fmla="*/ 373711 h 735495"/>
              <a:gd name="connsiteX15" fmla="*/ 1280160 w 3152692"/>
              <a:gd name="connsiteY15" fmla="*/ 409492 h 735495"/>
              <a:gd name="connsiteX16" fmla="*/ 1288111 w 3152692"/>
              <a:gd name="connsiteY16" fmla="*/ 429370 h 735495"/>
              <a:gd name="connsiteX17" fmla="*/ 1319917 w 3152692"/>
              <a:gd name="connsiteY17" fmla="*/ 405516 h 735495"/>
              <a:gd name="connsiteX18" fmla="*/ 1367625 w 3152692"/>
              <a:gd name="connsiteY18" fmla="*/ 365760 h 735495"/>
              <a:gd name="connsiteX19" fmla="*/ 1478943 w 3152692"/>
              <a:gd name="connsiteY19" fmla="*/ 302149 h 735495"/>
              <a:gd name="connsiteX20" fmla="*/ 1455089 w 3152692"/>
              <a:gd name="connsiteY20" fmla="*/ 166977 h 735495"/>
              <a:gd name="connsiteX21" fmla="*/ 1530626 w 3152692"/>
              <a:gd name="connsiteY21" fmla="*/ 79513 h 735495"/>
              <a:gd name="connsiteX22" fmla="*/ 1574358 w 3152692"/>
              <a:gd name="connsiteY22" fmla="*/ 71562 h 735495"/>
              <a:gd name="connsiteX23" fmla="*/ 1618091 w 3152692"/>
              <a:gd name="connsiteY23" fmla="*/ 55659 h 735495"/>
              <a:gd name="connsiteX24" fmla="*/ 1701579 w 3152692"/>
              <a:gd name="connsiteY24" fmla="*/ 15902 h 735495"/>
              <a:gd name="connsiteX25" fmla="*/ 1749287 w 3152692"/>
              <a:gd name="connsiteY25" fmla="*/ 15902 h 735495"/>
              <a:gd name="connsiteX26" fmla="*/ 1769165 w 3152692"/>
              <a:gd name="connsiteY26" fmla="*/ 39756 h 735495"/>
              <a:gd name="connsiteX27" fmla="*/ 1900362 w 3152692"/>
              <a:gd name="connsiteY27" fmla="*/ 63610 h 735495"/>
              <a:gd name="connsiteX28" fmla="*/ 1940118 w 3152692"/>
              <a:gd name="connsiteY28" fmla="*/ 43732 h 735495"/>
              <a:gd name="connsiteX29" fmla="*/ 1967948 w 3152692"/>
              <a:gd name="connsiteY29" fmla="*/ 59635 h 735495"/>
              <a:gd name="connsiteX30" fmla="*/ 2007705 w 3152692"/>
              <a:gd name="connsiteY30" fmla="*/ 35781 h 735495"/>
              <a:gd name="connsiteX31" fmla="*/ 2079266 w 3152692"/>
              <a:gd name="connsiteY31" fmla="*/ 27829 h 735495"/>
              <a:gd name="connsiteX32" fmla="*/ 2178658 w 3152692"/>
              <a:gd name="connsiteY32" fmla="*/ 67586 h 735495"/>
              <a:gd name="connsiteX33" fmla="*/ 2246244 w 3152692"/>
              <a:gd name="connsiteY33" fmla="*/ 75537 h 735495"/>
              <a:gd name="connsiteX34" fmla="*/ 2286000 w 3152692"/>
              <a:gd name="connsiteY34" fmla="*/ 59635 h 735495"/>
              <a:gd name="connsiteX35" fmla="*/ 2333708 w 3152692"/>
              <a:gd name="connsiteY35" fmla="*/ 79513 h 735495"/>
              <a:gd name="connsiteX36" fmla="*/ 2421172 w 3152692"/>
              <a:gd name="connsiteY36" fmla="*/ 43732 h 735495"/>
              <a:gd name="connsiteX37" fmla="*/ 2608028 w 3152692"/>
              <a:gd name="connsiteY37" fmla="*/ 71562 h 735495"/>
              <a:gd name="connsiteX38" fmla="*/ 2691517 w 3152692"/>
              <a:gd name="connsiteY38" fmla="*/ 19878 h 735495"/>
              <a:gd name="connsiteX39" fmla="*/ 2886324 w 3152692"/>
              <a:gd name="connsiteY39" fmla="*/ 0 h 735495"/>
              <a:gd name="connsiteX40" fmla="*/ 2997642 w 3152692"/>
              <a:gd name="connsiteY40" fmla="*/ 27829 h 735495"/>
              <a:gd name="connsiteX41" fmla="*/ 3049325 w 3152692"/>
              <a:gd name="connsiteY41" fmla="*/ 51683 h 735495"/>
              <a:gd name="connsiteX42" fmla="*/ 3152692 w 3152692"/>
              <a:gd name="connsiteY42" fmla="*/ 59635 h 73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152692" h="735495">
                <a:moveTo>
                  <a:pt x="0" y="735495"/>
                </a:moveTo>
                <a:lnTo>
                  <a:pt x="79513" y="632128"/>
                </a:lnTo>
                <a:lnTo>
                  <a:pt x="119270" y="560567"/>
                </a:lnTo>
                <a:lnTo>
                  <a:pt x="198783" y="536713"/>
                </a:lnTo>
                <a:lnTo>
                  <a:pt x="262393" y="572494"/>
                </a:lnTo>
                <a:lnTo>
                  <a:pt x="302150" y="548640"/>
                </a:lnTo>
                <a:lnTo>
                  <a:pt x="675861" y="361784"/>
                </a:lnTo>
                <a:lnTo>
                  <a:pt x="711642" y="353833"/>
                </a:lnTo>
                <a:lnTo>
                  <a:pt x="902473" y="369735"/>
                </a:lnTo>
                <a:lnTo>
                  <a:pt x="1009816" y="294198"/>
                </a:lnTo>
                <a:lnTo>
                  <a:pt x="1049572" y="258417"/>
                </a:lnTo>
                <a:lnTo>
                  <a:pt x="1117158" y="262393"/>
                </a:lnTo>
                <a:lnTo>
                  <a:pt x="1156915" y="298174"/>
                </a:lnTo>
                <a:lnTo>
                  <a:pt x="1180769" y="341906"/>
                </a:lnTo>
                <a:lnTo>
                  <a:pt x="1240404" y="373711"/>
                </a:lnTo>
                <a:lnTo>
                  <a:pt x="1280160" y="409492"/>
                </a:lnTo>
                <a:lnTo>
                  <a:pt x="1288111" y="429370"/>
                </a:lnTo>
                <a:lnTo>
                  <a:pt x="1319917" y="405516"/>
                </a:lnTo>
                <a:lnTo>
                  <a:pt x="1367625" y="365760"/>
                </a:lnTo>
                <a:lnTo>
                  <a:pt x="1478943" y="302149"/>
                </a:lnTo>
                <a:lnTo>
                  <a:pt x="1455089" y="166977"/>
                </a:lnTo>
                <a:lnTo>
                  <a:pt x="1530626" y="79513"/>
                </a:lnTo>
                <a:lnTo>
                  <a:pt x="1574358" y="71562"/>
                </a:lnTo>
                <a:lnTo>
                  <a:pt x="1618091" y="55659"/>
                </a:lnTo>
                <a:lnTo>
                  <a:pt x="1701579" y="15902"/>
                </a:lnTo>
                <a:lnTo>
                  <a:pt x="1749287" y="15902"/>
                </a:lnTo>
                <a:lnTo>
                  <a:pt x="1769165" y="39756"/>
                </a:lnTo>
                <a:lnTo>
                  <a:pt x="1900362" y="63610"/>
                </a:lnTo>
                <a:lnTo>
                  <a:pt x="1940118" y="43732"/>
                </a:lnTo>
                <a:lnTo>
                  <a:pt x="1967948" y="59635"/>
                </a:lnTo>
                <a:lnTo>
                  <a:pt x="2007705" y="35781"/>
                </a:lnTo>
                <a:lnTo>
                  <a:pt x="2079266" y="27829"/>
                </a:lnTo>
                <a:lnTo>
                  <a:pt x="2178658" y="67586"/>
                </a:lnTo>
                <a:lnTo>
                  <a:pt x="2246244" y="75537"/>
                </a:lnTo>
                <a:lnTo>
                  <a:pt x="2286000" y="59635"/>
                </a:lnTo>
                <a:lnTo>
                  <a:pt x="2333708" y="79513"/>
                </a:lnTo>
                <a:lnTo>
                  <a:pt x="2421172" y="43732"/>
                </a:lnTo>
                <a:lnTo>
                  <a:pt x="2608028" y="71562"/>
                </a:lnTo>
                <a:lnTo>
                  <a:pt x="2691517" y="19878"/>
                </a:lnTo>
                <a:lnTo>
                  <a:pt x="2886324" y="0"/>
                </a:lnTo>
                <a:lnTo>
                  <a:pt x="2997642" y="27829"/>
                </a:lnTo>
                <a:lnTo>
                  <a:pt x="3049325" y="51683"/>
                </a:lnTo>
                <a:lnTo>
                  <a:pt x="3152692" y="59635"/>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Freeform 35"/>
          <p:cNvSpPr/>
          <p:nvPr/>
        </p:nvSpPr>
        <p:spPr>
          <a:xfrm>
            <a:off x="6930390" y="5103259"/>
            <a:ext cx="75537" cy="43733"/>
          </a:xfrm>
          <a:custGeom>
            <a:avLst/>
            <a:gdLst>
              <a:gd name="connsiteX0" fmla="*/ 0 w 75537"/>
              <a:gd name="connsiteY0" fmla="*/ 43733 h 43733"/>
              <a:gd name="connsiteX1" fmla="*/ 75537 w 75537"/>
              <a:gd name="connsiteY1" fmla="*/ 0 h 43733"/>
            </a:gdLst>
            <a:ahLst/>
            <a:cxnLst>
              <a:cxn ang="0">
                <a:pos x="connsiteX0" y="connsiteY0"/>
              </a:cxn>
              <a:cxn ang="0">
                <a:pos x="connsiteX1" y="connsiteY1"/>
              </a:cxn>
            </a:cxnLst>
            <a:rect l="l" t="t" r="r" b="b"/>
            <a:pathLst>
              <a:path w="75537" h="43733">
                <a:moveTo>
                  <a:pt x="0" y="43733"/>
                </a:moveTo>
                <a:lnTo>
                  <a:pt x="75537" y="0"/>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Freeform 36"/>
          <p:cNvSpPr/>
          <p:nvPr/>
        </p:nvSpPr>
        <p:spPr>
          <a:xfrm>
            <a:off x="6186943" y="5119162"/>
            <a:ext cx="1256306" cy="628153"/>
          </a:xfrm>
          <a:custGeom>
            <a:avLst/>
            <a:gdLst>
              <a:gd name="connsiteX0" fmla="*/ 0 w 1256306"/>
              <a:gd name="connsiteY0" fmla="*/ 628153 h 628153"/>
              <a:gd name="connsiteX1" fmla="*/ 139148 w 1256306"/>
              <a:gd name="connsiteY1" fmla="*/ 620202 h 628153"/>
              <a:gd name="connsiteX2" fmla="*/ 214685 w 1256306"/>
              <a:gd name="connsiteY2" fmla="*/ 604299 h 628153"/>
              <a:gd name="connsiteX3" fmla="*/ 262393 w 1256306"/>
              <a:gd name="connsiteY3" fmla="*/ 584421 h 628153"/>
              <a:gd name="connsiteX4" fmla="*/ 318052 w 1256306"/>
              <a:gd name="connsiteY4" fmla="*/ 592372 h 628153"/>
              <a:gd name="connsiteX5" fmla="*/ 401541 w 1256306"/>
              <a:gd name="connsiteY5" fmla="*/ 584421 h 628153"/>
              <a:gd name="connsiteX6" fmla="*/ 492981 w 1256306"/>
              <a:gd name="connsiteY6" fmla="*/ 544664 h 628153"/>
              <a:gd name="connsiteX7" fmla="*/ 572494 w 1256306"/>
              <a:gd name="connsiteY7" fmla="*/ 552616 h 628153"/>
              <a:gd name="connsiteX8" fmla="*/ 659958 w 1256306"/>
              <a:gd name="connsiteY8" fmla="*/ 485030 h 628153"/>
              <a:gd name="connsiteX9" fmla="*/ 723569 w 1256306"/>
              <a:gd name="connsiteY9" fmla="*/ 461176 h 628153"/>
              <a:gd name="connsiteX10" fmla="*/ 787179 w 1256306"/>
              <a:gd name="connsiteY10" fmla="*/ 425395 h 628153"/>
              <a:gd name="connsiteX11" fmla="*/ 822960 w 1256306"/>
              <a:gd name="connsiteY11" fmla="*/ 389614 h 628153"/>
              <a:gd name="connsiteX12" fmla="*/ 822960 w 1256306"/>
              <a:gd name="connsiteY12" fmla="*/ 345882 h 628153"/>
              <a:gd name="connsiteX13" fmla="*/ 862717 w 1256306"/>
              <a:gd name="connsiteY13" fmla="*/ 326003 h 628153"/>
              <a:gd name="connsiteX14" fmla="*/ 910424 w 1256306"/>
              <a:gd name="connsiteY14" fmla="*/ 337930 h 628153"/>
              <a:gd name="connsiteX15" fmla="*/ 978010 w 1256306"/>
              <a:gd name="connsiteY15" fmla="*/ 318052 h 628153"/>
              <a:gd name="connsiteX16" fmla="*/ 1069450 w 1256306"/>
              <a:gd name="connsiteY16" fmla="*/ 294198 h 628153"/>
              <a:gd name="connsiteX17" fmla="*/ 1156915 w 1256306"/>
              <a:gd name="connsiteY17" fmla="*/ 250466 h 628153"/>
              <a:gd name="connsiteX18" fmla="*/ 1220525 w 1256306"/>
              <a:gd name="connsiteY18" fmla="*/ 202758 h 628153"/>
              <a:gd name="connsiteX19" fmla="*/ 1256306 w 1256306"/>
              <a:gd name="connsiteY19" fmla="*/ 99391 h 628153"/>
              <a:gd name="connsiteX20" fmla="*/ 1216550 w 1256306"/>
              <a:gd name="connsiteY20" fmla="*/ 23854 h 628153"/>
              <a:gd name="connsiteX21" fmla="*/ 1176793 w 1256306"/>
              <a:gd name="connsiteY21" fmla="*/ 0 h 628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6306" h="628153">
                <a:moveTo>
                  <a:pt x="0" y="628153"/>
                </a:moveTo>
                <a:lnTo>
                  <a:pt x="139148" y="620202"/>
                </a:lnTo>
                <a:lnTo>
                  <a:pt x="214685" y="604299"/>
                </a:lnTo>
                <a:lnTo>
                  <a:pt x="262393" y="584421"/>
                </a:lnTo>
                <a:lnTo>
                  <a:pt x="318052" y="592372"/>
                </a:lnTo>
                <a:lnTo>
                  <a:pt x="401541" y="584421"/>
                </a:lnTo>
                <a:lnTo>
                  <a:pt x="492981" y="544664"/>
                </a:lnTo>
                <a:lnTo>
                  <a:pt x="572494" y="552616"/>
                </a:lnTo>
                <a:lnTo>
                  <a:pt x="659958" y="485030"/>
                </a:lnTo>
                <a:lnTo>
                  <a:pt x="723569" y="461176"/>
                </a:lnTo>
                <a:lnTo>
                  <a:pt x="787179" y="425395"/>
                </a:lnTo>
                <a:lnTo>
                  <a:pt x="822960" y="389614"/>
                </a:lnTo>
                <a:lnTo>
                  <a:pt x="822960" y="345882"/>
                </a:lnTo>
                <a:lnTo>
                  <a:pt x="862717" y="326003"/>
                </a:lnTo>
                <a:lnTo>
                  <a:pt x="910424" y="337930"/>
                </a:lnTo>
                <a:lnTo>
                  <a:pt x="978010" y="318052"/>
                </a:lnTo>
                <a:lnTo>
                  <a:pt x="1069450" y="294198"/>
                </a:lnTo>
                <a:lnTo>
                  <a:pt x="1156915" y="250466"/>
                </a:lnTo>
                <a:lnTo>
                  <a:pt x="1220525" y="202758"/>
                </a:lnTo>
                <a:lnTo>
                  <a:pt x="1256306" y="99391"/>
                </a:lnTo>
                <a:lnTo>
                  <a:pt x="1216550" y="23854"/>
                </a:lnTo>
                <a:lnTo>
                  <a:pt x="1176793" y="0"/>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Freeform 37"/>
          <p:cNvSpPr/>
          <p:nvPr/>
        </p:nvSpPr>
        <p:spPr>
          <a:xfrm>
            <a:off x="7067290" y="5392914"/>
            <a:ext cx="234564" cy="552616"/>
          </a:xfrm>
          <a:custGeom>
            <a:avLst/>
            <a:gdLst>
              <a:gd name="connsiteX0" fmla="*/ 0 w 234564"/>
              <a:gd name="connsiteY0" fmla="*/ 552616 h 552616"/>
              <a:gd name="connsiteX1" fmla="*/ 39757 w 234564"/>
              <a:gd name="connsiteY1" fmla="*/ 512859 h 552616"/>
              <a:gd name="connsiteX2" fmla="*/ 123245 w 234564"/>
              <a:gd name="connsiteY2" fmla="*/ 516835 h 552616"/>
              <a:gd name="connsiteX3" fmla="*/ 194807 w 234564"/>
              <a:gd name="connsiteY3" fmla="*/ 516835 h 552616"/>
              <a:gd name="connsiteX4" fmla="*/ 234564 w 234564"/>
              <a:gd name="connsiteY4" fmla="*/ 492981 h 552616"/>
              <a:gd name="connsiteX5" fmla="*/ 174929 w 234564"/>
              <a:gd name="connsiteY5" fmla="*/ 481054 h 552616"/>
              <a:gd name="connsiteX6" fmla="*/ 186856 w 234564"/>
              <a:gd name="connsiteY6" fmla="*/ 441298 h 552616"/>
              <a:gd name="connsiteX7" fmla="*/ 155051 w 234564"/>
              <a:gd name="connsiteY7" fmla="*/ 417444 h 552616"/>
              <a:gd name="connsiteX8" fmla="*/ 79513 w 234564"/>
              <a:gd name="connsiteY8" fmla="*/ 397565 h 552616"/>
              <a:gd name="connsiteX9" fmla="*/ 135172 w 234564"/>
              <a:gd name="connsiteY9" fmla="*/ 353833 h 552616"/>
              <a:gd name="connsiteX10" fmla="*/ 147099 w 234564"/>
              <a:gd name="connsiteY10" fmla="*/ 326004 h 552616"/>
              <a:gd name="connsiteX11" fmla="*/ 75538 w 234564"/>
              <a:gd name="connsiteY11" fmla="*/ 322028 h 552616"/>
              <a:gd name="connsiteX12" fmla="*/ 75538 w 234564"/>
              <a:gd name="connsiteY12" fmla="*/ 290223 h 552616"/>
              <a:gd name="connsiteX13" fmla="*/ 151075 w 234564"/>
              <a:gd name="connsiteY13" fmla="*/ 230588 h 552616"/>
              <a:gd name="connsiteX14" fmla="*/ 147099 w 234564"/>
              <a:gd name="connsiteY14" fmla="*/ 159026 h 552616"/>
              <a:gd name="connsiteX15" fmla="*/ 135172 w 234564"/>
              <a:gd name="connsiteY15" fmla="*/ 71562 h 552616"/>
              <a:gd name="connsiteX16" fmla="*/ 115294 w 234564"/>
              <a:gd name="connsiteY16" fmla="*/ 0 h 5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4564" h="552616">
                <a:moveTo>
                  <a:pt x="0" y="552616"/>
                </a:moveTo>
                <a:lnTo>
                  <a:pt x="39757" y="512859"/>
                </a:lnTo>
                <a:lnTo>
                  <a:pt x="123245" y="516835"/>
                </a:lnTo>
                <a:lnTo>
                  <a:pt x="194807" y="516835"/>
                </a:lnTo>
                <a:lnTo>
                  <a:pt x="234564" y="492981"/>
                </a:lnTo>
                <a:lnTo>
                  <a:pt x="174929" y="481054"/>
                </a:lnTo>
                <a:lnTo>
                  <a:pt x="186856" y="441298"/>
                </a:lnTo>
                <a:lnTo>
                  <a:pt x="155051" y="417444"/>
                </a:lnTo>
                <a:lnTo>
                  <a:pt x="79513" y="397565"/>
                </a:lnTo>
                <a:lnTo>
                  <a:pt x="135172" y="353833"/>
                </a:lnTo>
                <a:lnTo>
                  <a:pt x="147099" y="326004"/>
                </a:lnTo>
                <a:lnTo>
                  <a:pt x="75538" y="322028"/>
                </a:lnTo>
                <a:lnTo>
                  <a:pt x="75538" y="290223"/>
                </a:lnTo>
                <a:lnTo>
                  <a:pt x="151075" y="230588"/>
                </a:lnTo>
                <a:lnTo>
                  <a:pt x="147099" y="159026"/>
                </a:lnTo>
                <a:lnTo>
                  <a:pt x="135172" y="71562"/>
                </a:lnTo>
                <a:lnTo>
                  <a:pt x="115294" y="0"/>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Freeform 38"/>
          <p:cNvSpPr/>
          <p:nvPr/>
        </p:nvSpPr>
        <p:spPr>
          <a:xfrm>
            <a:off x="7359760" y="4443301"/>
            <a:ext cx="1232453" cy="620202"/>
          </a:xfrm>
          <a:custGeom>
            <a:avLst/>
            <a:gdLst>
              <a:gd name="connsiteX0" fmla="*/ 0 w 1232453"/>
              <a:gd name="connsiteY0" fmla="*/ 620202 h 620202"/>
              <a:gd name="connsiteX1" fmla="*/ 147100 w 1232453"/>
              <a:gd name="connsiteY1" fmla="*/ 600324 h 620202"/>
              <a:gd name="connsiteX2" fmla="*/ 218661 w 1232453"/>
              <a:gd name="connsiteY2" fmla="*/ 588397 h 620202"/>
              <a:gd name="connsiteX3" fmla="*/ 274320 w 1232453"/>
              <a:gd name="connsiteY3" fmla="*/ 552616 h 620202"/>
              <a:gd name="connsiteX4" fmla="*/ 369736 w 1232453"/>
              <a:gd name="connsiteY4" fmla="*/ 532738 h 620202"/>
              <a:gd name="connsiteX5" fmla="*/ 421420 w 1232453"/>
              <a:gd name="connsiteY5" fmla="*/ 500932 h 620202"/>
              <a:gd name="connsiteX6" fmla="*/ 492981 w 1232453"/>
              <a:gd name="connsiteY6" fmla="*/ 492981 h 620202"/>
              <a:gd name="connsiteX7" fmla="*/ 580446 w 1232453"/>
              <a:gd name="connsiteY7" fmla="*/ 473103 h 620202"/>
              <a:gd name="connsiteX8" fmla="*/ 624178 w 1232453"/>
              <a:gd name="connsiteY8" fmla="*/ 449249 h 620202"/>
              <a:gd name="connsiteX9" fmla="*/ 675861 w 1232453"/>
              <a:gd name="connsiteY9" fmla="*/ 385638 h 620202"/>
              <a:gd name="connsiteX10" fmla="*/ 691764 w 1232453"/>
              <a:gd name="connsiteY10" fmla="*/ 341906 h 620202"/>
              <a:gd name="connsiteX11" fmla="*/ 747423 w 1232453"/>
              <a:gd name="connsiteY11" fmla="*/ 282271 h 620202"/>
              <a:gd name="connsiteX12" fmla="*/ 818985 w 1232453"/>
              <a:gd name="connsiteY12" fmla="*/ 238539 h 620202"/>
              <a:gd name="connsiteX13" fmla="*/ 870668 w 1232453"/>
              <a:gd name="connsiteY13" fmla="*/ 194807 h 620202"/>
              <a:gd name="connsiteX14" fmla="*/ 989938 w 1232453"/>
              <a:gd name="connsiteY14" fmla="*/ 135172 h 620202"/>
              <a:gd name="connsiteX15" fmla="*/ 1029694 w 1232453"/>
              <a:gd name="connsiteY15" fmla="*/ 111318 h 620202"/>
              <a:gd name="connsiteX16" fmla="*/ 1117159 w 1232453"/>
              <a:gd name="connsiteY16" fmla="*/ 119270 h 620202"/>
              <a:gd name="connsiteX17" fmla="*/ 1172818 w 1232453"/>
              <a:gd name="connsiteY17" fmla="*/ 63611 h 620202"/>
              <a:gd name="connsiteX18" fmla="*/ 1192696 w 1232453"/>
              <a:gd name="connsiteY18" fmla="*/ 27830 h 620202"/>
              <a:gd name="connsiteX19" fmla="*/ 1232453 w 1232453"/>
              <a:gd name="connsiteY19" fmla="*/ 0 h 620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453" h="620202">
                <a:moveTo>
                  <a:pt x="0" y="620202"/>
                </a:moveTo>
                <a:lnTo>
                  <a:pt x="147100" y="600324"/>
                </a:lnTo>
                <a:lnTo>
                  <a:pt x="218661" y="588397"/>
                </a:lnTo>
                <a:lnTo>
                  <a:pt x="274320" y="552616"/>
                </a:lnTo>
                <a:lnTo>
                  <a:pt x="369736" y="532738"/>
                </a:lnTo>
                <a:lnTo>
                  <a:pt x="421420" y="500932"/>
                </a:lnTo>
                <a:lnTo>
                  <a:pt x="492981" y="492981"/>
                </a:lnTo>
                <a:lnTo>
                  <a:pt x="580446" y="473103"/>
                </a:lnTo>
                <a:lnTo>
                  <a:pt x="624178" y="449249"/>
                </a:lnTo>
                <a:lnTo>
                  <a:pt x="675861" y="385638"/>
                </a:lnTo>
                <a:lnTo>
                  <a:pt x="691764" y="341906"/>
                </a:lnTo>
                <a:lnTo>
                  <a:pt x="747423" y="282271"/>
                </a:lnTo>
                <a:lnTo>
                  <a:pt x="818985" y="238539"/>
                </a:lnTo>
                <a:lnTo>
                  <a:pt x="870668" y="194807"/>
                </a:lnTo>
                <a:lnTo>
                  <a:pt x="989938" y="135172"/>
                </a:lnTo>
                <a:lnTo>
                  <a:pt x="1029694" y="111318"/>
                </a:lnTo>
                <a:lnTo>
                  <a:pt x="1117159" y="119270"/>
                </a:lnTo>
                <a:lnTo>
                  <a:pt x="1172818" y="63611"/>
                </a:lnTo>
                <a:lnTo>
                  <a:pt x="1192696" y="27830"/>
                </a:lnTo>
                <a:lnTo>
                  <a:pt x="1232453" y="0"/>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Freeform 39"/>
          <p:cNvSpPr/>
          <p:nvPr/>
        </p:nvSpPr>
        <p:spPr>
          <a:xfrm>
            <a:off x="8573163" y="3875611"/>
            <a:ext cx="874643" cy="552616"/>
          </a:xfrm>
          <a:custGeom>
            <a:avLst/>
            <a:gdLst>
              <a:gd name="connsiteX0" fmla="*/ 0 w 874643"/>
              <a:gd name="connsiteY0" fmla="*/ 552616 h 552616"/>
              <a:gd name="connsiteX1" fmla="*/ 47707 w 874643"/>
              <a:gd name="connsiteY1" fmla="*/ 528762 h 552616"/>
              <a:gd name="connsiteX2" fmla="*/ 107342 w 874643"/>
              <a:gd name="connsiteY2" fmla="*/ 524786 h 552616"/>
              <a:gd name="connsiteX3" fmla="*/ 147099 w 874643"/>
              <a:gd name="connsiteY3" fmla="*/ 532738 h 552616"/>
              <a:gd name="connsiteX4" fmla="*/ 250466 w 874643"/>
              <a:gd name="connsiteY4" fmla="*/ 508884 h 552616"/>
              <a:gd name="connsiteX5" fmla="*/ 310100 w 874643"/>
              <a:gd name="connsiteY5" fmla="*/ 489005 h 552616"/>
              <a:gd name="connsiteX6" fmla="*/ 357808 w 874643"/>
              <a:gd name="connsiteY6" fmla="*/ 477078 h 552616"/>
              <a:gd name="connsiteX7" fmla="*/ 389614 w 874643"/>
              <a:gd name="connsiteY7" fmla="*/ 425395 h 552616"/>
              <a:gd name="connsiteX8" fmla="*/ 457200 w 874643"/>
              <a:gd name="connsiteY8" fmla="*/ 425395 h 552616"/>
              <a:gd name="connsiteX9" fmla="*/ 504907 w 874643"/>
              <a:gd name="connsiteY9" fmla="*/ 397565 h 552616"/>
              <a:gd name="connsiteX10" fmla="*/ 516834 w 874643"/>
              <a:gd name="connsiteY10" fmla="*/ 329979 h 552616"/>
              <a:gd name="connsiteX11" fmla="*/ 496956 w 874643"/>
              <a:gd name="connsiteY11" fmla="*/ 302150 h 552616"/>
              <a:gd name="connsiteX12" fmla="*/ 560567 w 874643"/>
              <a:gd name="connsiteY12" fmla="*/ 290223 h 552616"/>
              <a:gd name="connsiteX13" fmla="*/ 648031 w 874643"/>
              <a:gd name="connsiteY13" fmla="*/ 214685 h 552616"/>
              <a:gd name="connsiteX14" fmla="*/ 699714 w 874643"/>
              <a:gd name="connsiteY14" fmla="*/ 182880 h 552616"/>
              <a:gd name="connsiteX15" fmla="*/ 719593 w 874643"/>
              <a:gd name="connsiteY15" fmla="*/ 151075 h 552616"/>
              <a:gd name="connsiteX16" fmla="*/ 707666 w 874643"/>
              <a:gd name="connsiteY16" fmla="*/ 115294 h 552616"/>
              <a:gd name="connsiteX17" fmla="*/ 771276 w 874643"/>
              <a:gd name="connsiteY17" fmla="*/ 79513 h 552616"/>
              <a:gd name="connsiteX18" fmla="*/ 874643 w 874643"/>
              <a:gd name="connsiteY18" fmla="*/ 0 h 5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4643" h="552616">
                <a:moveTo>
                  <a:pt x="0" y="552616"/>
                </a:moveTo>
                <a:lnTo>
                  <a:pt x="47707" y="528762"/>
                </a:lnTo>
                <a:lnTo>
                  <a:pt x="107342" y="524786"/>
                </a:lnTo>
                <a:lnTo>
                  <a:pt x="147099" y="532738"/>
                </a:lnTo>
                <a:lnTo>
                  <a:pt x="250466" y="508884"/>
                </a:lnTo>
                <a:lnTo>
                  <a:pt x="310100" y="489005"/>
                </a:lnTo>
                <a:lnTo>
                  <a:pt x="357808" y="477078"/>
                </a:lnTo>
                <a:lnTo>
                  <a:pt x="389614" y="425395"/>
                </a:lnTo>
                <a:lnTo>
                  <a:pt x="457200" y="425395"/>
                </a:lnTo>
                <a:lnTo>
                  <a:pt x="504907" y="397565"/>
                </a:lnTo>
                <a:lnTo>
                  <a:pt x="516834" y="329979"/>
                </a:lnTo>
                <a:lnTo>
                  <a:pt x="496956" y="302150"/>
                </a:lnTo>
                <a:lnTo>
                  <a:pt x="560567" y="290223"/>
                </a:lnTo>
                <a:lnTo>
                  <a:pt x="648031" y="214685"/>
                </a:lnTo>
                <a:lnTo>
                  <a:pt x="699714" y="182880"/>
                </a:lnTo>
                <a:lnTo>
                  <a:pt x="719593" y="151075"/>
                </a:lnTo>
                <a:lnTo>
                  <a:pt x="707666" y="115294"/>
                </a:lnTo>
                <a:lnTo>
                  <a:pt x="771276" y="79513"/>
                </a:lnTo>
                <a:lnTo>
                  <a:pt x="874643" y="0"/>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Freeform 40"/>
          <p:cNvSpPr/>
          <p:nvPr/>
        </p:nvSpPr>
        <p:spPr>
          <a:xfrm>
            <a:off x="3773722" y="5077832"/>
            <a:ext cx="3152692" cy="735495"/>
          </a:xfrm>
          <a:custGeom>
            <a:avLst/>
            <a:gdLst>
              <a:gd name="connsiteX0" fmla="*/ 0 w 3152692"/>
              <a:gd name="connsiteY0" fmla="*/ 735495 h 735495"/>
              <a:gd name="connsiteX1" fmla="*/ 79513 w 3152692"/>
              <a:gd name="connsiteY1" fmla="*/ 632128 h 735495"/>
              <a:gd name="connsiteX2" fmla="*/ 119270 w 3152692"/>
              <a:gd name="connsiteY2" fmla="*/ 560567 h 735495"/>
              <a:gd name="connsiteX3" fmla="*/ 198783 w 3152692"/>
              <a:gd name="connsiteY3" fmla="*/ 536713 h 735495"/>
              <a:gd name="connsiteX4" fmla="*/ 262393 w 3152692"/>
              <a:gd name="connsiteY4" fmla="*/ 572494 h 735495"/>
              <a:gd name="connsiteX5" fmla="*/ 302150 w 3152692"/>
              <a:gd name="connsiteY5" fmla="*/ 548640 h 735495"/>
              <a:gd name="connsiteX6" fmla="*/ 675861 w 3152692"/>
              <a:gd name="connsiteY6" fmla="*/ 361784 h 735495"/>
              <a:gd name="connsiteX7" fmla="*/ 711642 w 3152692"/>
              <a:gd name="connsiteY7" fmla="*/ 353833 h 735495"/>
              <a:gd name="connsiteX8" fmla="*/ 902473 w 3152692"/>
              <a:gd name="connsiteY8" fmla="*/ 369735 h 735495"/>
              <a:gd name="connsiteX9" fmla="*/ 1009816 w 3152692"/>
              <a:gd name="connsiteY9" fmla="*/ 294198 h 735495"/>
              <a:gd name="connsiteX10" fmla="*/ 1049572 w 3152692"/>
              <a:gd name="connsiteY10" fmla="*/ 258417 h 735495"/>
              <a:gd name="connsiteX11" fmla="*/ 1117158 w 3152692"/>
              <a:gd name="connsiteY11" fmla="*/ 262393 h 735495"/>
              <a:gd name="connsiteX12" fmla="*/ 1156915 w 3152692"/>
              <a:gd name="connsiteY12" fmla="*/ 298174 h 735495"/>
              <a:gd name="connsiteX13" fmla="*/ 1180769 w 3152692"/>
              <a:gd name="connsiteY13" fmla="*/ 341906 h 735495"/>
              <a:gd name="connsiteX14" fmla="*/ 1240404 w 3152692"/>
              <a:gd name="connsiteY14" fmla="*/ 373711 h 735495"/>
              <a:gd name="connsiteX15" fmla="*/ 1280160 w 3152692"/>
              <a:gd name="connsiteY15" fmla="*/ 409492 h 735495"/>
              <a:gd name="connsiteX16" fmla="*/ 1288111 w 3152692"/>
              <a:gd name="connsiteY16" fmla="*/ 429370 h 735495"/>
              <a:gd name="connsiteX17" fmla="*/ 1319917 w 3152692"/>
              <a:gd name="connsiteY17" fmla="*/ 405516 h 735495"/>
              <a:gd name="connsiteX18" fmla="*/ 1367625 w 3152692"/>
              <a:gd name="connsiteY18" fmla="*/ 365760 h 735495"/>
              <a:gd name="connsiteX19" fmla="*/ 1478943 w 3152692"/>
              <a:gd name="connsiteY19" fmla="*/ 302149 h 735495"/>
              <a:gd name="connsiteX20" fmla="*/ 1455089 w 3152692"/>
              <a:gd name="connsiteY20" fmla="*/ 166977 h 735495"/>
              <a:gd name="connsiteX21" fmla="*/ 1530626 w 3152692"/>
              <a:gd name="connsiteY21" fmla="*/ 79513 h 735495"/>
              <a:gd name="connsiteX22" fmla="*/ 1574358 w 3152692"/>
              <a:gd name="connsiteY22" fmla="*/ 71562 h 735495"/>
              <a:gd name="connsiteX23" fmla="*/ 1618091 w 3152692"/>
              <a:gd name="connsiteY23" fmla="*/ 55659 h 735495"/>
              <a:gd name="connsiteX24" fmla="*/ 1701579 w 3152692"/>
              <a:gd name="connsiteY24" fmla="*/ 15902 h 735495"/>
              <a:gd name="connsiteX25" fmla="*/ 1749287 w 3152692"/>
              <a:gd name="connsiteY25" fmla="*/ 15902 h 735495"/>
              <a:gd name="connsiteX26" fmla="*/ 1769165 w 3152692"/>
              <a:gd name="connsiteY26" fmla="*/ 39756 h 735495"/>
              <a:gd name="connsiteX27" fmla="*/ 1900362 w 3152692"/>
              <a:gd name="connsiteY27" fmla="*/ 63610 h 735495"/>
              <a:gd name="connsiteX28" fmla="*/ 1940118 w 3152692"/>
              <a:gd name="connsiteY28" fmla="*/ 43732 h 735495"/>
              <a:gd name="connsiteX29" fmla="*/ 1967948 w 3152692"/>
              <a:gd name="connsiteY29" fmla="*/ 59635 h 735495"/>
              <a:gd name="connsiteX30" fmla="*/ 2007705 w 3152692"/>
              <a:gd name="connsiteY30" fmla="*/ 35781 h 735495"/>
              <a:gd name="connsiteX31" fmla="*/ 2079266 w 3152692"/>
              <a:gd name="connsiteY31" fmla="*/ 27829 h 735495"/>
              <a:gd name="connsiteX32" fmla="*/ 2178658 w 3152692"/>
              <a:gd name="connsiteY32" fmla="*/ 67586 h 735495"/>
              <a:gd name="connsiteX33" fmla="*/ 2246244 w 3152692"/>
              <a:gd name="connsiteY33" fmla="*/ 75537 h 735495"/>
              <a:gd name="connsiteX34" fmla="*/ 2286000 w 3152692"/>
              <a:gd name="connsiteY34" fmla="*/ 59635 h 735495"/>
              <a:gd name="connsiteX35" fmla="*/ 2333708 w 3152692"/>
              <a:gd name="connsiteY35" fmla="*/ 79513 h 735495"/>
              <a:gd name="connsiteX36" fmla="*/ 2421172 w 3152692"/>
              <a:gd name="connsiteY36" fmla="*/ 43732 h 735495"/>
              <a:gd name="connsiteX37" fmla="*/ 2608028 w 3152692"/>
              <a:gd name="connsiteY37" fmla="*/ 71562 h 735495"/>
              <a:gd name="connsiteX38" fmla="*/ 2691517 w 3152692"/>
              <a:gd name="connsiteY38" fmla="*/ 19878 h 735495"/>
              <a:gd name="connsiteX39" fmla="*/ 2886324 w 3152692"/>
              <a:gd name="connsiteY39" fmla="*/ 0 h 735495"/>
              <a:gd name="connsiteX40" fmla="*/ 2997642 w 3152692"/>
              <a:gd name="connsiteY40" fmla="*/ 27829 h 735495"/>
              <a:gd name="connsiteX41" fmla="*/ 3049325 w 3152692"/>
              <a:gd name="connsiteY41" fmla="*/ 51683 h 735495"/>
              <a:gd name="connsiteX42" fmla="*/ 3152692 w 3152692"/>
              <a:gd name="connsiteY42" fmla="*/ 59635 h 73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152692" h="735495">
                <a:moveTo>
                  <a:pt x="0" y="735495"/>
                </a:moveTo>
                <a:lnTo>
                  <a:pt x="79513" y="632128"/>
                </a:lnTo>
                <a:lnTo>
                  <a:pt x="119270" y="560567"/>
                </a:lnTo>
                <a:lnTo>
                  <a:pt x="198783" y="536713"/>
                </a:lnTo>
                <a:lnTo>
                  <a:pt x="262393" y="572494"/>
                </a:lnTo>
                <a:lnTo>
                  <a:pt x="302150" y="548640"/>
                </a:lnTo>
                <a:lnTo>
                  <a:pt x="675861" y="361784"/>
                </a:lnTo>
                <a:lnTo>
                  <a:pt x="711642" y="353833"/>
                </a:lnTo>
                <a:lnTo>
                  <a:pt x="902473" y="369735"/>
                </a:lnTo>
                <a:lnTo>
                  <a:pt x="1009816" y="294198"/>
                </a:lnTo>
                <a:lnTo>
                  <a:pt x="1049572" y="258417"/>
                </a:lnTo>
                <a:lnTo>
                  <a:pt x="1117158" y="262393"/>
                </a:lnTo>
                <a:lnTo>
                  <a:pt x="1156915" y="298174"/>
                </a:lnTo>
                <a:lnTo>
                  <a:pt x="1180769" y="341906"/>
                </a:lnTo>
                <a:lnTo>
                  <a:pt x="1240404" y="373711"/>
                </a:lnTo>
                <a:lnTo>
                  <a:pt x="1280160" y="409492"/>
                </a:lnTo>
                <a:lnTo>
                  <a:pt x="1288111" y="429370"/>
                </a:lnTo>
                <a:lnTo>
                  <a:pt x="1319917" y="405516"/>
                </a:lnTo>
                <a:lnTo>
                  <a:pt x="1367625" y="365760"/>
                </a:lnTo>
                <a:lnTo>
                  <a:pt x="1478943" y="302149"/>
                </a:lnTo>
                <a:lnTo>
                  <a:pt x="1455089" y="166977"/>
                </a:lnTo>
                <a:lnTo>
                  <a:pt x="1530626" y="79513"/>
                </a:lnTo>
                <a:lnTo>
                  <a:pt x="1574358" y="71562"/>
                </a:lnTo>
                <a:lnTo>
                  <a:pt x="1618091" y="55659"/>
                </a:lnTo>
                <a:lnTo>
                  <a:pt x="1701579" y="15902"/>
                </a:lnTo>
                <a:lnTo>
                  <a:pt x="1749287" y="15902"/>
                </a:lnTo>
                <a:lnTo>
                  <a:pt x="1769165" y="39756"/>
                </a:lnTo>
                <a:lnTo>
                  <a:pt x="1900362" y="63610"/>
                </a:lnTo>
                <a:lnTo>
                  <a:pt x="1940118" y="43732"/>
                </a:lnTo>
                <a:lnTo>
                  <a:pt x="1967948" y="59635"/>
                </a:lnTo>
                <a:lnTo>
                  <a:pt x="2007705" y="35781"/>
                </a:lnTo>
                <a:lnTo>
                  <a:pt x="2079266" y="27829"/>
                </a:lnTo>
                <a:lnTo>
                  <a:pt x="2178658" y="67586"/>
                </a:lnTo>
                <a:lnTo>
                  <a:pt x="2246244" y="75537"/>
                </a:lnTo>
                <a:lnTo>
                  <a:pt x="2286000" y="59635"/>
                </a:lnTo>
                <a:lnTo>
                  <a:pt x="2333708" y="79513"/>
                </a:lnTo>
                <a:lnTo>
                  <a:pt x="2421172" y="43732"/>
                </a:lnTo>
                <a:lnTo>
                  <a:pt x="2608028" y="71562"/>
                </a:lnTo>
                <a:lnTo>
                  <a:pt x="2691517" y="19878"/>
                </a:lnTo>
                <a:lnTo>
                  <a:pt x="2886324" y="0"/>
                </a:lnTo>
                <a:lnTo>
                  <a:pt x="2997642" y="27829"/>
                </a:lnTo>
                <a:lnTo>
                  <a:pt x="3049325" y="51683"/>
                </a:lnTo>
                <a:lnTo>
                  <a:pt x="3152692" y="59635"/>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Freeform 41"/>
          <p:cNvSpPr/>
          <p:nvPr/>
        </p:nvSpPr>
        <p:spPr>
          <a:xfrm>
            <a:off x="6930390" y="5093734"/>
            <a:ext cx="75537" cy="43733"/>
          </a:xfrm>
          <a:custGeom>
            <a:avLst/>
            <a:gdLst>
              <a:gd name="connsiteX0" fmla="*/ 0 w 75537"/>
              <a:gd name="connsiteY0" fmla="*/ 43733 h 43733"/>
              <a:gd name="connsiteX1" fmla="*/ 75537 w 75537"/>
              <a:gd name="connsiteY1" fmla="*/ 0 h 43733"/>
            </a:gdLst>
            <a:ahLst/>
            <a:cxnLst>
              <a:cxn ang="0">
                <a:pos x="connsiteX0" y="connsiteY0"/>
              </a:cxn>
              <a:cxn ang="0">
                <a:pos x="connsiteX1" y="connsiteY1"/>
              </a:cxn>
            </a:cxnLst>
            <a:rect l="l" t="t" r="r" b="b"/>
            <a:pathLst>
              <a:path w="75537" h="43733">
                <a:moveTo>
                  <a:pt x="0" y="43733"/>
                </a:moveTo>
                <a:lnTo>
                  <a:pt x="75537" y="0"/>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3" name="Freeform 42"/>
          <p:cNvSpPr/>
          <p:nvPr/>
        </p:nvSpPr>
        <p:spPr>
          <a:xfrm>
            <a:off x="6186943" y="5109637"/>
            <a:ext cx="1256306" cy="628153"/>
          </a:xfrm>
          <a:custGeom>
            <a:avLst/>
            <a:gdLst>
              <a:gd name="connsiteX0" fmla="*/ 0 w 1256306"/>
              <a:gd name="connsiteY0" fmla="*/ 628153 h 628153"/>
              <a:gd name="connsiteX1" fmla="*/ 139148 w 1256306"/>
              <a:gd name="connsiteY1" fmla="*/ 620202 h 628153"/>
              <a:gd name="connsiteX2" fmla="*/ 214685 w 1256306"/>
              <a:gd name="connsiteY2" fmla="*/ 604299 h 628153"/>
              <a:gd name="connsiteX3" fmla="*/ 262393 w 1256306"/>
              <a:gd name="connsiteY3" fmla="*/ 584421 h 628153"/>
              <a:gd name="connsiteX4" fmla="*/ 318052 w 1256306"/>
              <a:gd name="connsiteY4" fmla="*/ 592372 h 628153"/>
              <a:gd name="connsiteX5" fmla="*/ 401541 w 1256306"/>
              <a:gd name="connsiteY5" fmla="*/ 584421 h 628153"/>
              <a:gd name="connsiteX6" fmla="*/ 492981 w 1256306"/>
              <a:gd name="connsiteY6" fmla="*/ 544664 h 628153"/>
              <a:gd name="connsiteX7" fmla="*/ 572494 w 1256306"/>
              <a:gd name="connsiteY7" fmla="*/ 552616 h 628153"/>
              <a:gd name="connsiteX8" fmla="*/ 659958 w 1256306"/>
              <a:gd name="connsiteY8" fmla="*/ 485030 h 628153"/>
              <a:gd name="connsiteX9" fmla="*/ 723569 w 1256306"/>
              <a:gd name="connsiteY9" fmla="*/ 461176 h 628153"/>
              <a:gd name="connsiteX10" fmla="*/ 787179 w 1256306"/>
              <a:gd name="connsiteY10" fmla="*/ 425395 h 628153"/>
              <a:gd name="connsiteX11" fmla="*/ 822960 w 1256306"/>
              <a:gd name="connsiteY11" fmla="*/ 389614 h 628153"/>
              <a:gd name="connsiteX12" fmla="*/ 822960 w 1256306"/>
              <a:gd name="connsiteY12" fmla="*/ 345882 h 628153"/>
              <a:gd name="connsiteX13" fmla="*/ 862717 w 1256306"/>
              <a:gd name="connsiteY13" fmla="*/ 326003 h 628153"/>
              <a:gd name="connsiteX14" fmla="*/ 910424 w 1256306"/>
              <a:gd name="connsiteY14" fmla="*/ 337930 h 628153"/>
              <a:gd name="connsiteX15" fmla="*/ 978010 w 1256306"/>
              <a:gd name="connsiteY15" fmla="*/ 318052 h 628153"/>
              <a:gd name="connsiteX16" fmla="*/ 1069450 w 1256306"/>
              <a:gd name="connsiteY16" fmla="*/ 294198 h 628153"/>
              <a:gd name="connsiteX17" fmla="*/ 1156915 w 1256306"/>
              <a:gd name="connsiteY17" fmla="*/ 250466 h 628153"/>
              <a:gd name="connsiteX18" fmla="*/ 1220525 w 1256306"/>
              <a:gd name="connsiteY18" fmla="*/ 202758 h 628153"/>
              <a:gd name="connsiteX19" fmla="*/ 1256306 w 1256306"/>
              <a:gd name="connsiteY19" fmla="*/ 99391 h 628153"/>
              <a:gd name="connsiteX20" fmla="*/ 1216550 w 1256306"/>
              <a:gd name="connsiteY20" fmla="*/ 23854 h 628153"/>
              <a:gd name="connsiteX21" fmla="*/ 1176793 w 1256306"/>
              <a:gd name="connsiteY21" fmla="*/ 0 h 628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6306" h="628153">
                <a:moveTo>
                  <a:pt x="0" y="628153"/>
                </a:moveTo>
                <a:lnTo>
                  <a:pt x="139148" y="620202"/>
                </a:lnTo>
                <a:lnTo>
                  <a:pt x="214685" y="604299"/>
                </a:lnTo>
                <a:lnTo>
                  <a:pt x="262393" y="584421"/>
                </a:lnTo>
                <a:lnTo>
                  <a:pt x="318052" y="592372"/>
                </a:lnTo>
                <a:lnTo>
                  <a:pt x="401541" y="584421"/>
                </a:lnTo>
                <a:lnTo>
                  <a:pt x="492981" y="544664"/>
                </a:lnTo>
                <a:lnTo>
                  <a:pt x="572494" y="552616"/>
                </a:lnTo>
                <a:lnTo>
                  <a:pt x="659958" y="485030"/>
                </a:lnTo>
                <a:lnTo>
                  <a:pt x="723569" y="461176"/>
                </a:lnTo>
                <a:lnTo>
                  <a:pt x="787179" y="425395"/>
                </a:lnTo>
                <a:lnTo>
                  <a:pt x="822960" y="389614"/>
                </a:lnTo>
                <a:lnTo>
                  <a:pt x="822960" y="345882"/>
                </a:lnTo>
                <a:lnTo>
                  <a:pt x="862717" y="326003"/>
                </a:lnTo>
                <a:lnTo>
                  <a:pt x="910424" y="337930"/>
                </a:lnTo>
                <a:lnTo>
                  <a:pt x="978010" y="318052"/>
                </a:lnTo>
                <a:lnTo>
                  <a:pt x="1069450" y="294198"/>
                </a:lnTo>
                <a:lnTo>
                  <a:pt x="1156915" y="250466"/>
                </a:lnTo>
                <a:lnTo>
                  <a:pt x="1220525" y="202758"/>
                </a:lnTo>
                <a:lnTo>
                  <a:pt x="1256306" y="99391"/>
                </a:lnTo>
                <a:lnTo>
                  <a:pt x="1216550" y="23854"/>
                </a:lnTo>
                <a:lnTo>
                  <a:pt x="1176793" y="0"/>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5" name="Freeform 44"/>
          <p:cNvSpPr/>
          <p:nvPr/>
        </p:nvSpPr>
        <p:spPr>
          <a:xfrm>
            <a:off x="7359760" y="4433776"/>
            <a:ext cx="1232453" cy="620202"/>
          </a:xfrm>
          <a:custGeom>
            <a:avLst/>
            <a:gdLst>
              <a:gd name="connsiteX0" fmla="*/ 0 w 1232453"/>
              <a:gd name="connsiteY0" fmla="*/ 620202 h 620202"/>
              <a:gd name="connsiteX1" fmla="*/ 147100 w 1232453"/>
              <a:gd name="connsiteY1" fmla="*/ 600324 h 620202"/>
              <a:gd name="connsiteX2" fmla="*/ 218661 w 1232453"/>
              <a:gd name="connsiteY2" fmla="*/ 588397 h 620202"/>
              <a:gd name="connsiteX3" fmla="*/ 274320 w 1232453"/>
              <a:gd name="connsiteY3" fmla="*/ 552616 h 620202"/>
              <a:gd name="connsiteX4" fmla="*/ 369736 w 1232453"/>
              <a:gd name="connsiteY4" fmla="*/ 532738 h 620202"/>
              <a:gd name="connsiteX5" fmla="*/ 421420 w 1232453"/>
              <a:gd name="connsiteY5" fmla="*/ 500932 h 620202"/>
              <a:gd name="connsiteX6" fmla="*/ 492981 w 1232453"/>
              <a:gd name="connsiteY6" fmla="*/ 492981 h 620202"/>
              <a:gd name="connsiteX7" fmla="*/ 580446 w 1232453"/>
              <a:gd name="connsiteY7" fmla="*/ 473103 h 620202"/>
              <a:gd name="connsiteX8" fmla="*/ 624178 w 1232453"/>
              <a:gd name="connsiteY8" fmla="*/ 449249 h 620202"/>
              <a:gd name="connsiteX9" fmla="*/ 675861 w 1232453"/>
              <a:gd name="connsiteY9" fmla="*/ 385638 h 620202"/>
              <a:gd name="connsiteX10" fmla="*/ 691764 w 1232453"/>
              <a:gd name="connsiteY10" fmla="*/ 341906 h 620202"/>
              <a:gd name="connsiteX11" fmla="*/ 747423 w 1232453"/>
              <a:gd name="connsiteY11" fmla="*/ 282271 h 620202"/>
              <a:gd name="connsiteX12" fmla="*/ 818985 w 1232453"/>
              <a:gd name="connsiteY12" fmla="*/ 238539 h 620202"/>
              <a:gd name="connsiteX13" fmla="*/ 870668 w 1232453"/>
              <a:gd name="connsiteY13" fmla="*/ 194807 h 620202"/>
              <a:gd name="connsiteX14" fmla="*/ 989938 w 1232453"/>
              <a:gd name="connsiteY14" fmla="*/ 135172 h 620202"/>
              <a:gd name="connsiteX15" fmla="*/ 1029694 w 1232453"/>
              <a:gd name="connsiteY15" fmla="*/ 111318 h 620202"/>
              <a:gd name="connsiteX16" fmla="*/ 1117159 w 1232453"/>
              <a:gd name="connsiteY16" fmla="*/ 119270 h 620202"/>
              <a:gd name="connsiteX17" fmla="*/ 1172818 w 1232453"/>
              <a:gd name="connsiteY17" fmla="*/ 63611 h 620202"/>
              <a:gd name="connsiteX18" fmla="*/ 1192696 w 1232453"/>
              <a:gd name="connsiteY18" fmla="*/ 27830 h 620202"/>
              <a:gd name="connsiteX19" fmla="*/ 1232453 w 1232453"/>
              <a:gd name="connsiteY19" fmla="*/ 0 h 620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453" h="620202">
                <a:moveTo>
                  <a:pt x="0" y="620202"/>
                </a:moveTo>
                <a:lnTo>
                  <a:pt x="147100" y="600324"/>
                </a:lnTo>
                <a:lnTo>
                  <a:pt x="218661" y="588397"/>
                </a:lnTo>
                <a:lnTo>
                  <a:pt x="274320" y="552616"/>
                </a:lnTo>
                <a:lnTo>
                  <a:pt x="369736" y="532738"/>
                </a:lnTo>
                <a:lnTo>
                  <a:pt x="421420" y="500932"/>
                </a:lnTo>
                <a:lnTo>
                  <a:pt x="492981" y="492981"/>
                </a:lnTo>
                <a:lnTo>
                  <a:pt x="580446" y="473103"/>
                </a:lnTo>
                <a:lnTo>
                  <a:pt x="624178" y="449249"/>
                </a:lnTo>
                <a:lnTo>
                  <a:pt x="675861" y="385638"/>
                </a:lnTo>
                <a:lnTo>
                  <a:pt x="691764" y="341906"/>
                </a:lnTo>
                <a:lnTo>
                  <a:pt x="747423" y="282271"/>
                </a:lnTo>
                <a:lnTo>
                  <a:pt x="818985" y="238539"/>
                </a:lnTo>
                <a:lnTo>
                  <a:pt x="870668" y="194807"/>
                </a:lnTo>
                <a:lnTo>
                  <a:pt x="989938" y="135172"/>
                </a:lnTo>
                <a:lnTo>
                  <a:pt x="1029694" y="111318"/>
                </a:lnTo>
                <a:lnTo>
                  <a:pt x="1117159" y="119270"/>
                </a:lnTo>
                <a:lnTo>
                  <a:pt x="1172818" y="63611"/>
                </a:lnTo>
                <a:lnTo>
                  <a:pt x="1192696" y="27830"/>
                </a:lnTo>
                <a:lnTo>
                  <a:pt x="1232453" y="0"/>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8" name="Freeform 47"/>
          <p:cNvSpPr/>
          <p:nvPr/>
        </p:nvSpPr>
        <p:spPr>
          <a:xfrm>
            <a:off x="1755159" y="5856171"/>
            <a:ext cx="320722" cy="109182"/>
          </a:xfrm>
          <a:custGeom>
            <a:avLst/>
            <a:gdLst>
              <a:gd name="connsiteX0" fmla="*/ 307074 w 320722"/>
              <a:gd name="connsiteY0" fmla="*/ 0 h 109182"/>
              <a:gd name="connsiteX1" fmla="*/ 320722 w 320722"/>
              <a:gd name="connsiteY1" fmla="*/ 109182 h 109182"/>
              <a:gd name="connsiteX2" fmla="*/ 191068 w 320722"/>
              <a:gd name="connsiteY2" fmla="*/ 88710 h 109182"/>
              <a:gd name="connsiteX3" fmla="*/ 40943 w 320722"/>
              <a:gd name="connsiteY3" fmla="*/ 81886 h 109182"/>
              <a:gd name="connsiteX4" fmla="*/ 0 w 320722"/>
              <a:gd name="connsiteY4" fmla="*/ 81886 h 10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22" h="109182">
                <a:moveTo>
                  <a:pt x="307074" y="0"/>
                </a:moveTo>
                <a:lnTo>
                  <a:pt x="320722" y="109182"/>
                </a:lnTo>
                <a:lnTo>
                  <a:pt x="191068" y="88710"/>
                </a:lnTo>
                <a:lnTo>
                  <a:pt x="40943" y="81886"/>
                </a:lnTo>
                <a:lnTo>
                  <a:pt x="0" y="81886"/>
                </a:lnTo>
              </a:path>
            </a:pathLst>
          </a:custGeom>
          <a:noFill/>
          <a:ln w="317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7" name="Freeform 56"/>
          <p:cNvSpPr/>
          <p:nvPr/>
        </p:nvSpPr>
        <p:spPr>
          <a:xfrm>
            <a:off x="6561530" y="3895239"/>
            <a:ext cx="695616" cy="1129553"/>
          </a:xfrm>
          <a:custGeom>
            <a:avLst/>
            <a:gdLst>
              <a:gd name="connsiteX0" fmla="*/ 49386 w 695616"/>
              <a:gd name="connsiteY0" fmla="*/ 0 h 1129553"/>
              <a:gd name="connsiteX1" fmla="*/ 103174 w 695616"/>
              <a:gd name="connsiteY1" fmla="*/ 59764 h 1129553"/>
              <a:gd name="connsiteX2" fmla="*/ 150986 w 695616"/>
              <a:gd name="connsiteY2" fmla="*/ 101600 h 1129553"/>
              <a:gd name="connsiteX3" fmla="*/ 204774 w 695616"/>
              <a:gd name="connsiteY3" fmla="*/ 161364 h 1129553"/>
              <a:gd name="connsiteX4" fmla="*/ 270516 w 695616"/>
              <a:gd name="connsiteY4" fmla="*/ 197223 h 1129553"/>
              <a:gd name="connsiteX5" fmla="*/ 246610 w 695616"/>
              <a:gd name="connsiteY5" fmla="*/ 274917 h 1129553"/>
              <a:gd name="connsiteX6" fmla="*/ 210751 w 695616"/>
              <a:gd name="connsiteY6" fmla="*/ 376517 h 1129553"/>
              <a:gd name="connsiteX7" fmla="*/ 186845 w 695616"/>
              <a:gd name="connsiteY7" fmla="*/ 436282 h 1129553"/>
              <a:gd name="connsiteX8" fmla="*/ 174892 w 695616"/>
              <a:gd name="connsiteY8" fmla="*/ 472141 h 1129553"/>
              <a:gd name="connsiteX9" fmla="*/ 97198 w 695616"/>
              <a:gd name="connsiteY9" fmla="*/ 490070 h 1129553"/>
              <a:gd name="connsiteX10" fmla="*/ 61339 w 695616"/>
              <a:gd name="connsiteY10" fmla="*/ 519953 h 1129553"/>
              <a:gd name="connsiteX11" fmla="*/ 37433 w 695616"/>
              <a:gd name="connsiteY11" fmla="*/ 543859 h 1129553"/>
              <a:gd name="connsiteX12" fmla="*/ 13527 w 695616"/>
              <a:gd name="connsiteY12" fmla="*/ 585694 h 1129553"/>
              <a:gd name="connsiteX13" fmla="*/ 1574 w 695616"/>
              <a:gd name="connsiteY13" fmla="*/ 615576 h 1129553"/>
              <a:gd name="connsiteX14" fmla="*/ 13527 w 695616"/>
              <a:gd name="connsiteY14" fmla="*/ 645459 h 1129553"/>
              <a:gd name="connsiteX15" fmla="*/ 121104 w 695616"/>
              <a:gd name="connsiteY15" fmla="*/ 711200 h 1129553"/>
              <a:gd name="connsiteX16" fmla="*/ 252586 w 695616"/>
              <a:gd name="connsiteY16" fmla="*/ 788894 h 1129553"/>
              <a:gd name="connsiteX17" fmla="*/ 306374 w 695616"/>
              <a:gd name="connsiteY17" fmla="*/ 872564 h 1129553"/>
              <a:gd name="connsiteX18" fmla="*/ 390045 w 695616"/>
              <a:gd name="connsiteY18" fmla="*/ 932329 h 1129553"/>
              <a:gd name="connsiteX19" fmla="*/ 425904 w 695616"/>
              <a:gd name="connsiteY19" fmla="*/ 968188 h 1129553"/>
              <a:gd name="connsiteX20" fmla="*/ 443833 w 695616"/>
              <a:gd name="connsiteY20" fmla="*/ 1027953 h 1129553"/>
              <a:gd name="connsiteX21" fmla="*/ 461763 w 695616"/>
              <a:gd name="connsiteY21" fmla="*/ 1069788 h 1129553"/>
              <a:gd name="connsiteX22" fmla="*/ 509574 w 695616"/>
              <a:gd name="connsiteY22" fmla="*/ 1081741 h 1129553"/>
              <a:gd name="connsiteX23" fmla="*/ 569339 w 695616"/>
              <a:gd name="connsiteY23" fmla="*/ 1105647 h 1129553"/>
              <a:gd name="connsiteX24" fmla="*/ 676916 w 695616"/>
              <a:gd name="connsiteY24" fmla="*/ 1099670 h 1129553"/>
              <a:gd name="connsiteX25" fmla="*/ 694845 w 695616"/>
              <a:gd name="connsiteY25" fmla="*/ 1129553 h 1129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95616" h="1129553">
                <a:moveTo>
                  <a:pt x="49386" y="0"/>
                </a:moveTo>
                <a:cubicBezTo>
                  <a:pt x="67813" y="21415"/>
                  <a:pt x="86241" y="42831"/>
                  <a:pt x="103174" y="59764"/>
                </a:cubicBezTo>
                <a:cubicBezTo>
                  <a:pt x="120107" y="76697"/>
                  <a:pt x="134053" y="84667"/>
                  <a:pt x="150986" y="101600"/>
                </a:cubicBezTo>
                <a:cubicBezTo>
                  <a:pt x="167919" y="118533"/>
                  <a:pt x="184852" y="145427"/>
                  <a:pt x="204774" y="161364"/>
                </a:cubicBezTo>
                <a:cubicBezTo>
                  <a:pt x="224696" y="177301"/>
                  <a:pt x="263543" y="178298"/>
                  <a:pt x="270516" y="197223"/>
                </a:cubicBezTo>
                <a:cubicBezTo>
                  <a:pt x="277489" y="216148"/>
                  <a:pt x="256571" y="245035"/>
                  <a:pt x="246610" y="274917"/>
                </a:cubicBezTo>
                <a:cubicBezTo>
                  <a:pt x="236649" y="304799"/>
                  <a:pt x="220712" y="349623"/>
                  <a:pt x="210751" y="376517"/>
                </a:cubicBezTo>
                <a:cubicBezTo>
                  <a:pt x="200790" y="403411"/>
                  <a:pt x="192822" y="420345"/>
                  <a:pt x="186845" y="436282"/>
                </a:cubicBezTo>
                <a:cubicBezTo>
                  <a:pt x="180869" y="452219"/>
                  <a:pt x="189833" y="463176"/>
                  <a:pt x="174892" y="472141"/>
                </a:cubicBezTo>
                <a:cubicBezTo>
                  <a:pt x="159951" y="481106"/>
                  <a:pt x="116123" y="482101"/>
                  <a:pt x="97198" y="490070"/>
                </a:cubicBezTo>
                <a:cubicBezTo>
                  <a:pt x="78273" y="498039"/>
                  <a:pt x="71300" y="510988"/>
                  <a:pt x="61339" y="519953"/>
                </a:cubicBezTo>
                <a:cubicBezTo>
                  <a:pt x="51378" y="528918"/>
                  <a:pt x="45402" y="532902"/>
                  <a:pt x="37433" y="543859"/>
                </a:cubicBezTo>
                <a:cubicBezTo>
                  <a:pt x="29464" y="554816"/>
                  <a:pt x="19503" y="573741"/>
                  <a:pt x="13527" y="585694"/>
                </a:cubicBezTo>
                <a:cubicBezTo>
                  <a:pt x="7551" y="597647"/>
                  <a:pt x="1574" y="605615"/>
                  <a:pt x="1574" y="615576"/>
                </a:cubicBezTo>
                <a:cubicBezTo>
                  <a:pt x="1574" y="625537"/>
                  <a:pt x="-6395" y="629522"/>
                  <a:pt x="13527" y="645459"/>
                </a:cubicBezTo>
                <a:cubicBezTo>
                  <a:pt x="33449" y="661396"/>
                  <a:pt x="121104" y="711200"/>
                  <a:pt x="121104" y="711200"/>
                </a:cubicBezTo>
                <a:cubicBezTo>
                  <a:pt x="160947" y="735106"/>
                  <a:pt x="221708" y="762000"/>
                  <a:pt x="252586" y="788894"/>
                </a:cubicBezTo>
                <a:cubicBezTo>
                  <a:pt x="283464" y="815788"/>
                  <a:pt x="283464" y="848658"/>
                  <a:pt x="306374" y="872564"/>
                </a:cubicBezTo>
                <a:cubicBezTo>
                  <a:pt x="329284" y="896470"/>
                  <a:pt x="370123" y="916392"/>
                  <a:pt x="390045" y="932329"/>
                </a:cubicBezTo>
                <a:cubicBezTo>
                  <a:pt x="409967" y="948266"/>
                  <a:pt x="416939" y="952251"/>
                  <a:pt x="425904" y="968188"/>
                </a:cubicBezTo>
                <a:cubicBezTo>
                  <a:pt x="434869" y="984125"/>
                  <a:pt x="437857" y="1011020"/>
                  <a:pt x="443833" y="1027953"/>
                </a:cubicBezTo>
                <a:cubicBezTo>
                  <a:pt x="449809" y="1044886"/>
                  <a:pt x="450806" y="1060823"/>
                  <a:pt x="461763" y="1069788"/>
                </a:cubicBezTo>
                <a:cubicBezTo>
                  <a:pt x="472720" y="1078753"/>
                  <a:pt x="491645" y="1075765"/>
                  <a:pt x="509574" y="1081741"/>
                </a:cubicBezTo>
                <a:cubicBezTo>
                  <a:pt x="527503" y="1087718"/>
                  <a:pt x="541449" y="1102659"/>
                  <a:pt x="569339" y="1105647"/>
                </a:cubicBezTo>
                <a:cubicBezTo>
                  <a:pt x="597229" y="1108635"/>
                  <a:pt x="655998" y="1095686"/>
                  <a:pt x="676916" y="1099670"/>
                </a:cubicBezTo>
                <a:cubicBezTo>
                  <a:pt x="697834" y="1103654"/>
                  <a:pt x="696339" y="1116603"/>
                  <a:pt x="694845" y="1129553"/>
                </a:cubicBezTo>
              </a:path>
            </a:pathLst>
          </a:cu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5" name="Rectangle 64"/>
          <p:cNvSpPr/>
          <p:nvPr/>
        </p:nvSpPr>
        <p:spPr>
          <a:xfrm>
            <a:off x="1197734" y="436627"/>
            <a:ext cx="3358045" cy="40013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حركة السيارات العمومي داخل المحافظة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8" name="Rectangle 67"/>
          <p:cNvSpPr/>
          <p:nvPr/>
        </p:nvSpPr>
        <p:spPr>
          <a:xfrm>
            <a:off x="10176990" y="78123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69" name="Picture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76764" y="347432"/>
            <a:ext cx="579628" cy="583017"/>
          </a:xfrm>
          <a:prstGeom prst="rect">
            <a:avLst/>
          </a:prstGeom>
        </p:spPr>
      </p:pic>
      <p:pic>
        <p:nvPicPr>
          <p:cNvPr id="70" name="Picture 6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6753" y="1286362"/>
            <a:ext cx="370576" cy="587862"/>
          </a:xfrm>
          <a:prstGeom prst="rect">
            <a:avLst/>
          </a:prstGeom>
        </p:spPr>
      </p:pic>
      <p:pic>
        <p:nvPicPr>
          <p:cNvPr id="71" name="Picture 70"/>
          <p:cNvPicPr>
            <a:picLocks noChangeAspect="1"/>
          </p:cNvPicPr>
          <p:nvPr/>
        </p:nvPicPr>
        <p:blipFill>
          <a:blip r:embed="rId5"/>
          <a:stretch>
            <a:fillRect/>
          </a:stretch>
        </p:blipFill>
        <p:spPr>
          <a:xfrm>
            <a:off x="265907" y="6408475"/>
            <a:ext cx="1305488" cy="209156"/>
          </a:xfrm>
          <a:prstGeom prst="rect">
            <a:avLst/>
          </a:prstGeom>
          <a:solidFill>
            <a:schemeClr val="bg1"/>
          </a:solidFill>
        </p:spPr>
      </p:pic>
      <p:pic>
        <p:nvPicPr>
          <p:cNvPr id="72" name="Picture 71"/>
          <p:cNvPicPr>
            <a:picLocks noChangeAspect="1"/>
          </p:cNvPicPr>
          <p:nvPr/>
        </p:nvPicPr>
        <p:blipFill>
          <a:blip r:embed="rId6"/>
          <a:stretch>
            <a:fillRect/>
          </a:stretch>
        </p:blipFill>
        <p:spPr>
          <a:xfrm flipV="1">
            <a:off x="-7244" y="6655510"/>
            <a:ext cx="1851790" cy="193228"/>
          </a:xfrm>
          <a:prstGeom prst="rect">
            <a:avLst/>
          </a:prstGeom>
          <a:solidFill>
            <a:schemeClr val="bg1"/>
          </a:solidFill>
        </p:spPr>
      </p:pic>
      <p:pic>
        <p:nvPicPr>
          <p:cNvPr id="73" name="Picture 7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529084" y="306338"/>
            <a:ext cx="442252" cy="660716"/>
          </a:xfrm>
          <a:prstGeom prst="rect">
            <a:avLst/>
          </a:prstGeom>
        </p:spPr>
      </p:pic>
      <p:sp>
        <p:nvSpPr>
          <p:cNvPr id="46" name="Freeform 45"/>
          <p:cNvSpPr/>
          <p:nvPr/>
        </p:nvSpPr>
        <p:spPr>
          <a:xfrm>
            <a:off x="5801181" y="2658167"/>
            <a:ext cx="718057" cy="364638"/>
          </a:xfrm>
          <a:custGeom>
            <a:avLst/>
            <a:gdLst>
              <a:gd name="connsiteX0" fmla="*/ 718057 w 718057"/>
              <a:gd name="connsiteY0" fmla="*/ 123415 h 364638"/>
              <a:gd name="connsiteX1" fmla="*/ 639519 w 718057"/>
              <a:gd name="connsiteY1" fmla="*/ 84147 h 364638"/>
              <a:gd name="connsiteX2" fmla="*/ 572202 w 718057"/>
              <a:gd name="connsiteY2" fmla="*/ 67317 h 364638"/>
              <a:gd name="connsiteX3" fmla="*/ 476835 w 718057"/>
              <a:gd name="connsiteY3" fmla="*/ 33658 h 364638"/>
              <a:gd name="connsiteX4" fmla="*/ 403907 w 718057"/>
              <a:gd name="connsiteY4" fmla="*/ 28049 h 364638"/>
              <a:gd name="connsiteX5" fmla="*/ 342199 w 718057"/>
              <a:gd name="connsiteY5" fmla="*/ 16829 h 364638"/>
              <a:gd name="connsiteX6" fmla="*/ 302930 w 718057"/>
              <a:gd name="connsiteY6" fmla="*/ 0 h 364638"/>
              <a:gd name="connsiteX7" fmla="*/ 291711 w 718057"/>
              <a:gd name="connsiteY7" fmla="*/ 28049 h 364638"/>
              <a:gd name="connsiteX8" fmla="*/ 269272 w 718057"/>
              <a:gd name="connsiteY8" fmla="*/ 56098 h 364638"/>
              <a:gd name="connsiteX9" fmla="*/ 230003 w 718057"/>
              <a:gd name="connsiteY9" fmla="*/ 95366 h 364638"/>
              <a:gd name="connsiteX10" fmla="*/ 207564 w 718057"/>
              <a:gd name="connsiteY10" fmla="*/ 100976 h 364638"/>
              <a:gd name="connsiteX11" fmla="*/ 140246 w 718057"/>
              <a:gd name="connsiteY11" fmla="*/ 179514 h 364638"/>
              <a:gd name="connsiteX12" fmla="*/ 100977 w 718057"/>
              <a:gd name="connsiteY12" fmla="*/ 207563 h 364638"/>
              <a:gd name="connsiteX13" fmla="*/ 100977 w 718057"/>
              <a:gd name="connsiteY13" fmla="*/ 258051 h 364638"/>
              <a:gd name="connsiteX14" fmla="*/ 44879 w 718057"/>
              <a:gd name="connsiteY14" fmla="*/ 308539 h 364638"/>
              <a:gd name="connsiteX15" fmla="*/ 0 w 718057"/>
              <a:gd name="connsiteY15" fmla="*/ 364638 h 36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8057" h="364638">
                <a:moveTo>
                  <a:pt x="718057" y="123415"/>
                </a:moveTo>
                <a:lnTo>
                  <a:pt x="639519" y="84147"/>
                </a:lnTo>
                <a:lnTo>
                  <a:pt x="572202" y="67317"/>
                </a:lnTo>
                <a:lnTo>
                  <a:pt x="476835" y="33658"/>
                </a:lnTo>
                <a:lnTo>
                  <a:pt x="403907" y="28049"/>
                </a:lnTo>
                <a:lnTo>
                  <a:pt x="342199" y="16829"/>
                </a:lnTo>
                <a:lnTo>
                  <a:pt x="302930" y="0"/>
                </a:lnTo>
                <a:lnTo>
                  <a:pt x="291711" y="28049"/>
                </a:lnTo>
                <a:lnTo>
                  <a:pt x="269272" y="56098"/>
                </a:lnTo>
                <a:lnTo>
                  <a:pt x="230003" y="95366"/>
                </a:lnTo>
                <a:lnTo>
                  <a:pt x="207564" y="100976"/>
                </a:lnTo>
                <a:lnTo>
                  <a:pt x="140246" y="179514"/>
                </a:lnTo>
                <a:lnTo>
                  <a:pt x="100977" y="207563"/>
                </a:lnTo>
                <a:lnTo>
                  <a:pt x="100977" y="258051"/>
                </a:lnTo>
                <a:lnTo>
                  <a:pt x="44879" y="308539"/>
                </a:lnTo>
                <a:lnTo>
                  <a:pt x="0" y="364638"/>
                </a:lnTo>
              </a:path>
            </a:pathLst>
          </a:cu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47" name="Freeform 46"/>
          <p:cNvSpPr/>
          <p:nvPr/>
        </p:nvSpPr>
        <p:spPr>
          <a:xfrm>
            <a:off x="5664255" y="3237005"/>
            <a:ext cx="185124" cy="454395"/>
          </a:xfrm>
          <a:custGeom>
            <a:avLst/>
            <a:gdLst>
              <a:gd name="connsiteX0" fmla="*/ 16829 w 185124"/>
              <a:gd name="connsiteY0" fmla="*/ 0 h 454395"/>
              <a:gd name="connsiteX1" fmla="*/ 0 w 185124"/>
              <a:gd name="connsiteY1" fmla="*/ 56098 h 454395"/>
              <a:gd name="connsiteX2" fmla="*/ 16829 w 185124"/>
              <a:gd name="connsiteY2" fmla="*/ 106587 h 454395"/>
              <a:gd name="connsiteX3" fmla="*/ 16829 w 185124"/>
              <a:gd name="connsiteY3" fmla="*/ 151465 h 454395"/>
              <a:gd name="connsiteX4" fmla="*/ 33659 w 185124"/>
              <a:gd name="connsiteY4" fmla="*/ 196344 h 454395"/>
              <a:gd name="connsiteX5" fmla="*/ 44878 w 185124"/>
              <a:gd name="connsiteY5" fmla="*/ 201954 h 454395"/>
              <a:gd name="connsiteX6" fmla="*/ 33659 w 185124"/>
              <a:gd name="connsiteY6" fmla="*/ 274881 h 454395"/>
              <a:gd name="connsiteX7" fmla="*/ 89757 w 185124"/>
              <a:gd name="connsiteY7" fmla="*/ 403907 h 454395"/>
              <a:gd name="connsiteX8" fmla="*/ 123416 w 185124"/>
              <a:gd name="connsiteY8" fmla="*/ 437566 h 454395"/>
              <a:gd name="connsiteX9" fmla="*/ 151465 w 185124"/>
              <a:gd name="connsiteY9" fmla="*/ 431956 h 454395"/>
              <a:gd name="connsiteX10" fmla="*/ 185124 w 185124"/>
              <a:gd name="connsiteY10" fmla="*/ 431956 h 454395"/>
              <a:gd name="connsiteX11" fmla="*/ 185124 w 185124"/>
              <a:gd name="connsiteY11" fmla="*/ 454395 h 45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5124" h="454395">
                <a:moveTo>
                  <a:pt x="16829" y="0"/>
                </a:moveTo>
                <a:lnTo>
                  <a:pt x="0" y="56098"/>
                </a:lnTo>
                <a:lnTo>
                  <a:pt x="16829" y="106587"/>
                </a:lnTo>
                <a:lnTo>
                  <a:pt x="16829" y="151465"/>
                </a:lnTo>
                <a:lnTo>
                  <a:pt x="33659" y="196344"/>
                </a:lnTo>
                <a:lnTo>
                  <a:pt x="44878" y="201954"/>
                </a:lnTo>
                <a:lnTo>
                  <a:pt x="33659" y="274881"/>
                </a:lnTo>
                <a:lnTo>
                  <a:pt x="89757" y="403907"/>
                </a:lnTo>
                <a:lnTo>
                  <a:pt x="123416" y="437566"/>
                </a:lnTo>
                <a:lnTo>
                  <a:pt x="151465" y="431956"/>
                </a:lnTo>
                <a:lnTo>
                  <a:pt x="185124" y="431956"/>
                </a:lnTo>
                <a:lnTo>
                  <a:pt x="185124" y="454395"/>
                </a:lnTo>
              </a:path>
            </a:pathLst>
          </a:cu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49" name="Freeform 48"/>
          <p:cNvSpPr/>
          <p:nvPr/>
        </p:nvSpPr>
        <p:spPr>
          <a:xfrm>
            <a:off x="5823621" y="3207928"/>
            <a:ext cx="493663" cy="476835"/>
          </a:xfrm>
          <a:custGeom>
            <a:avLst/>
            <a:gdLst>
              <a:gd name="connsiteX0" fmla="*/ 0 w 493663"/>
              <a:gd name="connsiteY0" fmla="*/ 0 h 476835"/>
              <a:gd name="connsiteX1" fmla="*/ 78537 w 493663"/>
              <a:gd name="connsiteY1" fmla="*/ 145856 h 476835"/>
              <a:gd name="connsiteX2" fmla="*/ 151465 w 493663"/>
              <a:gd name="connsiteY2" fmla="*/ 190734 h 476835"/>
              <a:gd name="connsiteX3" fmla="*/ 286100 w 493663"/>
              <a:gd name="connsiteY3" fmla="*/ 241223 h 476835"/>
              <a:gd name="connsiteX4" fmla="*/ 342198 w 493663"/>
              <a:gd name="connsiteY4" fmla="*/ 280491 h 476835"/>
              <a:gd name="connsiteX5" fmla="*/ 426346 w 493663"/>
              <a:gd name="connsiteY5" fmla="*/ 381468 h 476835"/>
              <a:gd name="connsiteX6" fmla="*/ 493663 w 493663"/>
              <a:gd name="connsiteY6" fmla="*/ 476835 h 476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663" h="476835">
                <a:moveTo>
                  <a:pt x="0" y="0"/>
                </a:moveTo>
                <a:lnTo>
                  <a:pt x="78537" y="145856"/>
                </a:lnTo>
                <a:lnTo>
                  <a:pt x="151465" y="190734"/>
                </a:lnTo>
                <a:lnTo>
                  <a:pt x="286100" y="241223"/>
                </a:lnTo>
                <a:lnTo>
                  <a:pt x="342198" y="280491"/>
                </a:lnTo>
                <a:lnTo>
                  <a:pt x="426346" y="381468"/>
                </a:lnTo>
                <a:lnTo>
                  <a:pt x="493663" y="476835"/>
                </a:lnTo>
              </a:path>
            </a:pathLst>
          </a:cu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0" name="Freeform 49"/>
          <p:cNvSpPr/>
          <p:nvPr/>
        </p:nvSpPr>
        <p:spPr>
          <a:xfrm>
            <a:off x="6463140" y="3367690"/>
            <a:ext cx="443175" cy="387078"/>
          </a:xfrm>
          <a:custGeom>
            <a:avLst/>
            <a:gdLst>
              <a:gd name="connsiteX0" fmla="*/ 0 w 443175"/>
              <a:gd name="connsiteY0" fmla="*/ 387078 h 387078"/>
              <a:gd name="connsiteX1" fmla="*/ 50488 w 443175"/>
              <a:gd name="connsiteY1" fmla="*/ 286101 h 387078"/>
              <a:gd name="connsiteX2" fmla="*/ 106586 w 443175"/>
              <a:gd name="connsiteY2" fmla="*/ 235613 h 387078"/>
              <a:gd name="connsiteX3" fmla="*/ 196343 w 443175"/>
              <a:gd name="connsiteY3" fmla="*/ 230003 h 387078"/>
              <a:gd name="connsiteX4" fmla="*/ 297320 w 443175"/>
              <a:gd name="connsiteY4" fmla="*/ 117807 h 387078"/>
              <a:gd name="connsiteX5" fmla="*/ 342198 w 443175"/>
              <a:gd name="connsiteY5" fmla="*/ 95367 h 387078"/>
              <a:gd name="connsiteX6" fmla="*/ 426346 w 443175"/>
              <a:gd name="connsiteY6" fmla="*/ 117807 h 387078"/>
              <a:gd name="connsiteX7" fmla="*/ 443175 w 443175"/>
              <a:gd name="connsiteY7" fmla="*/ 0 h 38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175" h="387078">
                <a:moveTo>
                  <a:pt x="0" y="387078"/>
                </a:moveTo>
                <a:lnTo>
                  <a:pt x="50488" y="286101"/>
                </a:lnTo>
                <a:lnTo>
                  <a:pt x="106586" y="235613"/>
                </a:lnTo>
                <a:lnTo>
                  <a:pt x="196343" y="230003"/>
                </a:lnTo>
                <a:lnTo>
                  <a:pt x="297320" y="117807"/>
                </a:lnTo>
                <a:lnTo>
                  <a:pt x="342198" y="95367"/>
                </a:lnTo>
                <a:lnTo>
                  <a:pt x="426346" y="117807"/>
                </a:lnTo>
                <a:lnTo>
                  <a:pt x="443175" y="0"/>
                </a:lnTo>
              </a:path>
            </a:pathLst>
          </a:cu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1" name="Freeform 50"/>
          <p:cNvSpPr/>
          <p:nvPr/>
        </p:nvSpPr>
        <p:spPr>
          <a:xfrm>
            <a:off x="6483288" y="3770569"/>
            <a:ext cx="1228550" cy="196344"/>
          </a:xfrm>
          <a:custGeom>
            <a:avLst/>
            <a:gdLst>
              <a:gd name="connsiteX0" fmla="*/ 1228550 w 1228550"/>
              <a:gd name="connsiteY0" fmla="*/ 0 h 196344"/>
              <a:gd name="connsiteX1" fmla="*/ 1127573 w 1228550"/>
              <a:gd name="connsiteY1" fmla="*/ 78538 h 196344"/>
              <a:gd name="connsiteX2" fmla="*/ 987327 w 1228550"/>
              <a:gd name="connsiteY2" fmla="*/ 50489 h 196344"/>
              <a:gd name="connsiteX3" fmla="*/ 869521 w 1228550"/>
              <a:gd name="connsiteY3" fmla="*/ 39269 h 196344"/>
              <a:gd name="connsiteX4" fmla="*/ 690007 w 1228550"/>
              <a:gd name="connsiteY4" fmla="*/ 106587 h 196344"/>
              <a:gd name="connsiteX5" fmla="*/ 460005 w 1228550"/>
              <a:gd name="connsiteY5" fmla="*/ 151465 h 196344"/>
              <a:gd name="connsiteX6" fmla="*/ 263661 w 1228550"/>
              <a:gd name="connsiteY6" fmla="*/ 196344 h 196344"/>
              <a:gd name="connsiteX7" fmla="*/ 173904 w 1228550"/>
              <a:gd name="connsiteY7" fmla="*/ 196344 h 196344"/>
              <a:gd name="connsiteX8" fmla="*/ 67318 w 1228550"/>
              <a:gd name="connsiteY8" fmla="*/ 129026 h 196344"/>
              <a:gd name="connsiteX9" fmla="*/ 0 w 1228550"/>
              <a:gd name="connsiteY9" fmla="*/ 44879 h 19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550" h="196344">
                <a:moveTo>
                  <a:pt x="1228550" y="0"/>
                </a:moveTo>
                <a:lnTo>
                  <a:pt x="1127573" y="78538"/>
                </a:lnTo>
                <a:lnTo>
                  <a:pt x="987327" y="50489"/>
                </a:lnTo>
                <a:lnTo>
                  <a:pt x="869521" y="39269"/>
                </a:lnTo>
                <a:lnTo>
                  <a:pt x="690007" y="106587"/>
                </a:lnTo>
                <a:lnTo>
                  <a:pt x="460005" y="151465"/>
                </a:lnTo>
                <a:lnTo>
                  <a:pt x="263661" y="196344"/>
                </a:lnTo>
                <a:lnTo>
                  <a:pt x="173904" y="196344"/>
                </a:lnTo>
                <a:lnTo>
                  <a:pt x="67318" y="129026"/>
                </a:lnTo>
                <a:lnTo>
                  <a:pt x="0" y="44879"/>
                </a:lnTo>
              </a:path>
            </a:pathLst>
          </a:custGeom>
          <a:no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2" name="Freeform 51"/>
          <p:cNvSpPr/>
          <p:nvPr/>
        </p:nvSpPr>
        <p:spPr>
          <a:xfrm>
            <a:off x="5901526" y="3780130"/>
            <a:ext cx="437566" cy="134635"/>
          </a:xfrm>
          <a:custGeom>
            <a:avLst/>
            <a:gdLst>
              <a:gd name="connsiteX0" fmla="*/ 437566 w 437566"/>
              <a:gd name="connsiteY0" fmla="*/ 72927 h 134635"/>
              <a:gd name="connsiteX1" fmla="*/ 347809 w 437566"/>
              <a:gd name="connsiteY1" fmla="*/ 95367 h 134635"/>
              <a:gd name="connsiteX2" fmla="*/ 269272 w 437566"/>
              <a:gd name="connsiteY2" fmla="*/ 134635 h 134635"/>
              <a:gd name="connsiteX3" fmla="*/ 134636 w 437566"/>
              <a:gd name="connsiteY3" fmla="*/ 129025 h 134635"/>
              <a:gd name="connsiteX4" fmla="*/ 78538 w 437566"/>
              <a:gd name="connsiteY4" fmla="*/ 78537 h 134635"/>
              <a:gd name="connsiteX5" fmla="*/ 0 w 437566"/>
              <a:gd name="connsiteY5" fmla="*/ 11219 h 134635"/>
              <a:gd name="connsiteX6" fmla="*/ 0 w 437566"/>
              <a:gd name="connsiteY6" fmla="*/ 0 h 13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7566" h="134635">
                <a:moveTo>
                  <a:pt x="437566" y="72927"/>
                </a:moveTo>
                <a:lnTo>
                  <a:pt x="347809" y="95367"/>
                </a:lnTo>
                <a:lnTo>
                  <a:pt x="269272" y="134635"/>
                </a:lnTo>
                <a:lnTo>
                  <a:pt x="134636" y="129025"/>
                </a:lnTo>
                <a:lnTo>
                  <a:pt x="78538" y="78537"/>
                </a:lnTo>
                <a:lnTo>
                  <a:pt x="0" y="11219"/>
                </a:lnTo>
                <a:lnTo>
                  <a:pt x="0" y="0"/>
                </a:lnTo>
              </a:path>
            </a:pathLst>
          </a:cu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76" name="Rectangle 75"/>
          <p:cNvSpPr/>
          <p:nvPr/>
        </p:nvSpPr>
        <p:spPr>
          <a:xfrm>
            <a:off x="5877016" y="6162795"/>
            <a:ext cx="4216140" cy="704946"/>
          </a:xfrm>
          <a:prstGeom prst="rect">
            <a:avLst/>
          </a:prstGeom>
          <a:solidFill>
            <a:srgbClr val="2B2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 name="Picture 4"/>
          <p:cNvPicPr>
            <a:picLocks noChangeAspect="1"/>
          </p:cNvPicPr>
          <p:nvPr/>
        </p:nvPicPr>
        <p:blipFill>
          <a:blip r:embed="rId9"/>
          <a:stretch>
            <a:fillRect/>
          </a:stretch>
        </p:blipFill>
        <p:spPr>
          <a:xfrm>
            <a:off x="7611238" y="6200150"/>
            <a:ext cx="2436674" cy="620228"/>
          </a:xfrm>
          <a:prstGeom prst="rect">
            <a:avLst/>
          </a:prstGeom>
        </p:spPr>
      </p:pic>
      <p:pic>
        <p:nvPicPr>
          <p:cNvPr id="6" name="Picture 5"/>
          <p:cNvPicPr>
            <a:picLocks noChangeAspect="1"/>
          </p:cNvPicPr>
          <p:nvPr/>
        </p:nvPicPr>
        <p:blipFill>
          <a:blip r:embed="rId10"/>
          <a:stretch>
            <a:fillRect/>
          </a:stretch>
        </p:blipFill>
        <p:spPr>
          <a:xfrm>
            <a:off x="5950038" y="6523948"/>
            <a:ext cx="1697996" cy="309188"/>
          </a:xfrm>
          <a:prstGeom prst="rect">
            <a:avLst/>
          </a:prstGeom>
        </p:spPr>
      </p:pic>
      <p:pic>
        <p:nvPicPr>
          <p:cNvPr id="7" name="Picture 6"/>
          <p:cNvPicPr>
            <a:picLocks noChangeAspect="1"/>
          </p:cNvPicPr>
          <p:nvPr/>
        </p:nvPicPr>
        <p:blipFill rotWithShape="1">
          <a:blip r:embed="rId10"/>
          <a:srcRect l="79305" t="-1026" b="1"/>
          <a:stretch/>
        </p:blipFill>
        <p:spPr>
          <a:xfrm>
            <a:off x="6887513" y="6294624"/>
            <a:ext cx="1288038" cy="809218"/>
          </a:xfrm>
          <a:prstGeom prst="rect">
            <a:avLst/>
          </a:prstGeom>
        </p:spPr>
      </p:pic>
      <p:sp>
        <p:nvSpPr>
          <p:cNvPr id="44" name="Rectangle 43"/>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53" name="Rectangle 5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4" name="Rectangle 53"/>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5" name="Rectangle 54"/>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6" name="Rectangle 55"/>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4" name="Rectangle 73"/>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5" name="Rectangle 74"/>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7" name="Rectangle 76"/>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78" name="Elbow Connector 77"/>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76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barn(inVertical)">
                                      <p:cBhvr>
                                        <p:cTn id="10" dur="500"/>
                                        <p:tgtEl>
                                          <p:spTgt spid="3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barn(inVertical)">
                                      <p:cBhvr>
                                        <p:cTn id="13" dur="500"/>
                                        <p:tgtEl>
                                          <p:spTgt spid="4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barn(inVertical)">
                                      <p:cBhvr>
                                        <p:cTn id="18" dur="500"/>
                                        <p:tgtEl>
                                          <p:spTgt spid="3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barn(inVertical)">
                                      <p:cBhvr>
                                        <p:cTn id="21" dur="500"/>
                                        <p:tgtEl>
                                          <p:spTgt spid="3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barn(inVertical)">
                                      <p:cBhvr>
                                        <p:cTn id="24" dur="500"/>
                                        <p:tgtEl>
                                          <p:spTgt spid="37"/>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barn(inVertical)">
                                      <p:cBhvr>
                                        <p:cTn id="27" dur="500"/>
                                        <p:tgtEl>
                                          <p:spTgt spid="3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barn(inVertical)">
                                      <p:cBhvr>
                                        <p:cTn id="30" dur="500"/>
                                        <p:tgtEl>
                                          <p:spTgt spid="39"/>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barn(inVertical)">
                                      <p:cBhvr>
                                        <p:cTn id="33" dur="500"/>
                                        <p:tgtEl>
                                          <p:spTgt spid="40"/>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barn(inVertical)">
                                      <p:cBhvr>
                                        <p:cTn id="36" dur="500"/>
                                        <p:tgtEl>
                                          <p:spTgt spid="41"/>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barn(inVertical)">
                                      <p:cBhvr>
                                        <p:cTn id="39" dur="500"/>
                                        <p:tgtEl>
                                          <p:spTgt spid="42"/>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barn(inVertical)">
                                      <p:cBhvr>
                                        <p:cTn id="42" dur="500"/>
                                        <p:tgtEl>
                                          <p:spTgt spid="43"/>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barn(inVertical)">
                                      <p:cBhvr>
                                        <p:cTn id="45" dur="500"/>
                                        <p:tgtEl>
                                          <p:spTgt spid="45"/>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57"/>
                                        </p:tgtEl>
                                        <p:attrNameLst>
                                          <p:attrName>style.visibility</p:attrName>
                                        </p:attrNameLst>
                                      </p:cBhvr>
                                      <p:to>
                                        <p:strVal val="visible"/>
                                      </p:to>
                                    </p:set>
                                    <p:animEffect transition="in" filter="barn(inVertical)">
                                      <p:cBhvr>
                                        <p:cTn id="48" dur="500"/>
                                        <p:tgtEl>
                                          <p:spTgt spid="57"/>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barn(inVertical)">
                                      <p:cBhvr>
                                        <p:cTn id="51" dur="500"/>
                                        <p:tgtEl>
                                          <p:spTgt spid="46"/>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barn(inVertical)">
                                      <p:cBhvr>
                                        <p:cTn id="54" dur="500"/>
                                        <p:tgtEl>
                                          <p:spTgt spid="47"/>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barn(inVertical)">
                                      <p:cBhvr>
                                        <p:cTn id="57" dur="500"/>
                                        <p:tgtEl>
                                          <p:spTgt spid="49"/>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50"/>
                                        </p:tgtEl>
                                        <p:attrNameLst>
                                          <p:attrName>style.visibility</p:attrName>
                                        </p:attrNameLst>
                                      </p:cBhvr>
                                      <p:to>
                                        <p:strVal val="visible"/>
                                      </p:to>
                                    </p:set>
                                    <p:animEffect transition="in" filter="barn(inVertical)">
                                      <p:cBhvr>
                                        <p:cTn id="60" dur="500"/>
                                        <p:tgtEl>
                                          <p:spTgt spid="50"/>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51"/>
                                        </p:tgtEl>
                                        <p:attrNameLst>
                                          <p:attrName>style.visibility</p:attrName>
                                        </p:attrNameLst>
                                      </p:cBhvr>
                                      <p:to>
                                        <p:strVal val="visible"/>
                                      </p:to>
                                    </p:set>
                                    <p:animEffect transition="in" filter="barn(inVertical)">
                                      <p:cBhvr>
                                        <p:cTn id="63" dur="500"/>
                                        <p:tgtEl>
                                          <p:spTgt spid="51"/>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barn(inVertical)">
                                      <p:cBhvr>
                                        <p:cTn id="6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5" grpId="0" animBg="1"/>
      <p:bldP spid="48" grpId="0" animBg="1"/>
      <p:bldP spid="57" grpId="0" animBg="1"/>
      <p:bldP spid="46" grpId="0" animBg="1"/>
      <p:bldP spid="47" grpId="0" animBg="1"/>
      <p:bldP spid="49" grpId="0" animBg="1"/>
      <p:bldP spid="50" grpId="0" animBg="1"/>
      <p:bldP spid="51" grpId="0" animBg="1"/>
      <p:bldP spid="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1962" r="1367"/>
          <a:stretch/>
        </p:blipFill>
        <p:spPr>
          <a:xfrm>
            <a:off x="-7244" y="175147"/>
            <a:ext cx="10245948" cy="6858000"/>
          </a:xfrm>
          <a:prstGeom prst="rect">
            <a:avLst/>
          </a:prstGeom>
        </p:spPr>
      </p:pic>
      <p:pic>
        <p:nvPicPr>
          <p:cNvPr id="18"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l="4207"/>
          <a:stretch/>
        </p:blipFill>
        <p:spPr>
          <a:xfrm>
            <a:off x="9782" y="260995"/>
            <a:ext cx="10152893" cy="6858000"/>
          </a:xfrm>
          <a:prstGeom prst="rect">
            <a:avLst/>
          </a:prstGeom>
        </p:spPr>
      </p:pic>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419"/>
          <a:stretch/>
        </p:blipFill>
        <p:spPr>
          <a:xfrm>
            <a:off x="56447" y="260995"/>
            <a:ext cx="10236264" cy="6858000"/>
          </a:xfrm>
          <a:prstGeom prst="rect">
            <a:avLst/>
          </a:prstGeom>
        </p:spPr>
      </p:pic>
      <p:pic>
        <p:nvPicPr>
          <p:cNvPr id="22" name="Picture 21"/>
          <p:cNvPicPr>
            <a:picLocks noChangeAspect="1"/>
          </p:cNvPicPr>
          <p:nvPr/>
        </p:nvPicPr>
        <p:blipFill rotWithShape="1">
          <a:blip r:embed="rId5" cstate="print">
            <a:extLst>
              <a:ext uri="{28A0092B-C50C-407E-A947-70E740481C1C}">
                <a14:useLocalDpi xmlns:a14="http://schemas.microsoft.com/office/drawing/2010/main" val="0"/>
              </a:ext>
            </a:extLst>
          </a:blip>
          <a:srcRect l="2084"/>
          <a:stretch/>
        </p:blipFill>
        <p:spPr>
          <a:xfrm>
            <a:off x="15420" y="286260"/>
            <a:ext cx="10377932" cy="6858000"/>
          </a:xfrm>
          <a:prstGeom prst="rect">
            <a:avLst/>
          </a:prstGeom>
        </p:spPr>
      </p:pic>
      <p:pic>
        <p:nvPicPr>
          <p:cNvPr id="23" name="Picture 22"/>
          <p:cNvPicPr>
            <a:picLocks noChangeAspect="1"/>
          </p:cNvPicPr>
          <p:nvPr/>
        </p:nvPicPr>
        <p:blipFill rotWithShape="1">
          <a:blip r:embed="rId6" cstate="print">
            <a:extLst>
              <a:ext uri="{28A0092B-C50C-407E-A947-70E740481C1C}">
                <a14:useLocalDpi xmlns:a14="http://schemas.microsoft.com/office/drawing/2010/main" val="0"/>
              </a:ext>
            </a:extLst>
          </a:blip>
          <a:srcRect l="2327"/>
          <a:stretch/>
        </p:blipFill>
        <p:spPr>
          <a:xfrm>
            <a:off x="1296" y="214277"/>
            <a:ext cx="10352174" cy="6858000"/>
          </a:xfrm>
          <a:prstGeom prst="rect">
            <a:avLst/>
          </a:prstGeom>
        </p:spPr>
      </p:pic>
      <p:sp>
        <p:nvSpPr>
          <p:cNvPr id="11" name="Rectangle 10"/>
          <p:cNvSpPr/>
          <p:nvPr/>
        </p:nvSpPr>
        <p:spPr>
          <a:xfrm>
            <a:off x="1197734" y="436627"/>
            <a:ext cx="3358045" cy="40013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حركة السيارات العمومي خارج  المحافظة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2" name="Elbow Connector 11"/>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0127310" y="372320"/>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Rectangle 18"/>
          <p:cNvSpPr/>
          <p:nvPr/>
        </p:nvSpPr>
        <p:spPr>
          <a:xfrm>
            <a:off x="10238704" y="6045389"/>
            <a:ext cx="1722023" cy="307777"/>
          </a:xfrm>
          <a:prstGeom prst="rect">
            <a:avLst/>
          </a:prstGeom>
          <a:solidFill>
            <a:schemeClr val="bg1"/>
          </a:solidFill>
        </p:spPr>
        <p:txBody>
          <a:bodyPr wrap="square" lIns="91440" tIns="45720" rIns="91440" bIns="45720">
            <a:spAutoFit/>
          </a:bodyPr>
          <a:lstStyle/>
          <a:p>
            <a:pPr algn="ctr"/>
            <a:r>
              <a:rPr lang="en-US" sz="1400" dirty="0" smtClean="0">
                <a:ln w="0"/>
                <a:effectLst>
                  <a:outerShdw blurRad="38100" dist="19050" dir="2700000" algn="tl" rotWithShape="0">
                    <a:schemeClr val="dk1">
                      <a:alpha val="40000"/>
                    </a:schemeClr>
                  </a:outerShdw>
                </a:effectLst>
              </a:rPr>
              <a:t>Scale </a:t>
            </a:r>
            <a:r>
              <a:rPr lang="en-US" sz="1400" b="0" cap="none" spc="0" dirty="0" smtClean="0">
                <a:ln w="0"/>
                <a:solidFill>
                  <a:schemeClr val="tx1"/>
                </a:solidFill>
                <a:effectLst>
                  <a:outerShdw blurRad="38100" dist="19050" dir="2700000" algn="tl" rotWithShape="0">
                    <a:schemeClr val="dk1">
                      <a:alpha val="40000"/>
                    </a:schemeClr>
                  </a:outerShdw>
                </a:effectLst>
              </a:rPr>
              <a:t>1:166000</a:t>
            </a:r>
            <a:endParaRPr lang="en-US" sz="1400" b="0" cap="none" spc="0" dirty="0">
              <a:ln w="0"/>
              <a:solidFill>
                <a:schemeClr val="tx1"/>
              </a:solidFill>
              <a:effectLst>
                <a:outerShdw blurRad="38100" dist="19050" dir="2700000" algn="tl" rotWithShape="0">
                  <a:schemeClr val="dk1">
                    <a:alpha val="40000"/>
                  </a:schemeClr>
                </a:outerShdw>
              </a:effectLst>
            </a:endParaRPr>
          </a:p>
        </p:txBody>
      </p:sp>
      <p:pic>
        <p:nvPicPr>
          <p:cNvPr id="20" name="Picture 19"/>
          <p:cNvPicPr>
            <a:picLocks noChangeAspect="1"/>
          </p:cNvPicPr>
          <p:nvPr/>
        </p:nvPicPr>
        <p:blipFill>
          <a:blip r:embed="rId7"/>
          <a:stretch>
            <a:fillRect/>
          </a:stretch>
        </p:blipFill>
        <p:spPr>
          <a:xfrm flipV="1">
            <a:off x="10173821" y="6407531"/>
            <a:ext cx="1851790" cy="193228"/>
          </a:xfrm>
          <a:prstGeom prst="rect">
            <a:avLst/>
          </a:prstGeom>
          <a:solidFill>
            <a:schemeClr val="bg1"/>
          </a:solidFill>
        </p:spPr>
      </p:pic>
      <p:pic>
        <p:nvPicPr>
          <p:cNvPr id="24" name="Picture 23"/>
          <p:cNvPicPr>
            <a:picLocks noChangeAspect="1"/>
          </p:cNvPicPr>
          <p:nvPr/>
        </p:nvPicPr>
        <p:blipFill rotWithShape="1">
          <a:blip r:embed="rId8"/>
          <a:srcRect l="79850" t="26027" r="-5235"/>
          <a:stretch/>
        </p:blipFill>
        <p:spPr>
          <a:xfrm>
            <a:off x="11738113" y="3180521"/>
            <a:ext cx="506896" cy="1056627"/>
          </a:xfrm>
          <a:prstGeom prst="rect">
            <a:avLst/>
          </a:prstGeom>
        </p:spPr>
      </p:pic>
      <p:pic>
        <p:nvPicPr>
          <p:cNvPr id="25" name="Picture 24"/>
          <p:cNvPicPr>
            <a:picLocks noChangeAspect="1"/>
          </p:cNvPicPr>
          <p:nvPr/>
        </p:nvPicPr>
        <p:blipFill rotWithShape="1">
          <a:blip r:embed="rId9"/>
          <a:srcRect l="71866" t="4554"/>
          <a:stretch/>
        </p:blipFill>
        <p:spPr>
          <a:xfrm>
            <a:off x="11767930" y="3409122"/>
            <a:ext cx="499162" cy="217940"/>
          </a:xfrm>
          <a:prstGeom prst="rect">
            <a:avLst/>
          </a:prstGeom>
        </p:spPr>
      </p:pic>
      <p:sp>
        <p:nvSpPr>
          <p:cNvPr id="27" name="Rectangle 26"/>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9" name="Picture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30" name="Picture 29"/>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32" name="Rectangle 31"/>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3" name="Rectangle 3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4" name="Rectangle 33"/>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5" name="Rectangle 34"/>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6" name="Rectangle 35"/>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7" name="Rectangle 36"/>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8" name="Rectangle 37"/>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9" name="Rectangle 38"/>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pic>
        <p:nvPicPr>
          <p:cNvPr id="40" name="Picture 39"/>
          <p:cNvPicPr>
            <a:picLocks noChangeAspect="1"/>
          </p:cNvPicPr>
          <p:nvPr/>
        </p:nvPicPr>
        <p:blipFill rotWithShape="1">
          <a:blip r:embed="rId8">
            <a:lum bright="100000" contrast="100000"/>
          </a:blip>
          <a:srcRect t="21157" r="19364"/>
          <a:stretch/>
        </p:blipFill>
        <p:spPr>
          <a:xfrm>
            <a:off x="10147816" y="3110948"/>
            <a:ext cx="1610175" cy="1126200"/>
          </a:xfrm>
          <a:prstGeom prst="rect">
            <a:avLst/>
          </a:prstGeom>
        </p:spPr>
      </p:pic>
      <p:pic>
        <p:nvPicPr>
          <p:cNvPr id="41" name="Picture 40"/>
          <p:cNvPicPr>
            <a:picLocks noChangeAspect="1"/>
          </p:cNvPicPr>
          <p:nvPr/>
        </p:nvPicPr>
        <p:blipFill>
          <a:blip r:embed="rId9">
            <a:lum bright="100000" contrast="100000"/>
          </a:blip>
          <a:stretch>
            <a:fillRect/>
          </a:stretch>
        </p:blipFill>
        <p:spPr>
          <a:xfrm>
            <a:off x="10454346" y="3434914"/>
            <a:ext cx="1774232" cy="228338"/>
          </a:xfrm>
          <a:prstGeom prst="rect">
            <a:avLst/>
          </a:prstGeom>
        </p:spPr>
      </p:pic>
      <p:pic>
        <p:nvPicPr>
          <p:cNvPr id="26" name="Picture 25"/>
          <p:cNvPicPr>
            <a:picLocks noChangeAspect="1"/>
          </p:cNvPicPr>
          <p:nvPr/>
        </p:nvPicPr>
        <p:blipFill rotWithShape="1">
          <a:blip r:embed="rId9"/>
          <a:srcRect l="78233" t="-5191"/>
          <a:stretch/>
        </p:blipFill>
        <p:spPr>
          <a:xfrm>
            <a:off x="11494974" y="3087555"/>
            <a:ext cx="1352283" cy="841038"/>
          </a:xfrm>
          <a:prstGeom prst="rect">
            <a:avLst/>
          </a:prstGeom>
        </p:spPr>
      </p:pic>
    </p:spTree>
    <p:extLst>
      <p:ext uri="{BB962C8B-B14F-4D97-AF65-F5344CB8AC3E}">
        <p14:creationId xmlns:p14="http://schemas.microsoft.com/office/powerpoint/2010/main" val="54835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rotWithShape="1">
          <a:blip r:embed="rId2" cstate="print">
            <a:extLst>
              <a:ext uri="{28A0092B-C50C-407E-A947-70E740481C1C}">
                <a14:useLocalDpi xmlns:a14="http://schemas.microsoft.com/office/drawing/2010/main" val="0"/>
              </a:ext>
            </a:extLst>
          </a:blip>
          <a:srcRect l="2086" r="1313"/>
          <a:stretch/>
        </p:blipFill>
        <p:spPr>
          <a:xfrm>
            <a:off x="-10" y="2050"/>
            <a:ext cx="10238509" cy="6858000"/>
          </a:xfrm>
          <a:prstGeom prst="rect">
            <a:avLst/>
          </a:prstGeom>
        </p:spPr>
      </p:pic>
      <p:sp>
        <p:nvSpPr>
          <p:cNvPr id="16" name="Rectangle 15"/>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Rectangle 16"/>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785396"/>
            <a:ext cx="370576" cy="587862"/>
          </a:xfrm>
          <a:prstGeom prst="rect">
            <a:avLst/>
          </a:prstGeom>
        </p:spPr>
      </p:pic>
      <p:pic>
        <p:nvPicPr>
          <p:cNvPr id="20" name="Picture 19"/>
          <p:cNvPicPr>
            <a:picLocks noChangeAspect="1"/>
          </p:cNvPicPr>
          <p:nvPr/>
        </p:nvPicPr>
        <p:blipFill>
          <a:blip r:embed="rId5"/>
          <a:stretch>
            <a:fillRect/>
          </a:stretch>
        </p:blipFill>
        <p:spPr>
          <a:xfrm>
            <a:off x="10514271" y="6298235"/>
            <a:ext cx="1305488" cy="209156"/>
          </a:xfrm>
          <a:prstGeom prst="rect">
            <a:avLst/>
          </a:prstGeom>
          <a:solidFill>
            <a:schemeClr val="bg1"/>
          </a:solidFill>
        </p:spPr>
      </p:pic>
      <p:pic>
        <p:nvPicPr>
          <p:cNvPr id="21" name="Picture 20"/>
          <p:cNvPicPr>
            <a:picLocks noChangeAspect="1"/>
          </p:cNvPicPr>
          <p:nvPr/>
        </p:nvPicPr>
        <p:blipFill>
          <a:blip r:embed="rId6"/>
          <a:stretch>
            <a:fillRect/>
          </a:stretch>
        </p:blipFill>
        <p:spPr>
          <a:xfrm flipV="1">
            <a:off x="10244674" y="6602770"/>
            <a:ext cx="1851790" cy="193228"/>
          </a:xfrm>
          <a:prstGeom prst="rect">
            <a:avLst/>
          </a:prstGeom>
          <a:solidFill>
            <a:schemeClr val="bg1"/>
          </a:solidFill>
        </p:spPr>
      </p:pic>
      <p:pic>
        <p:nvPicPr>
          <p:cNvPr id="22" name="Picture 21"/>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31" name="Rectangle 30"/>
          <p:cNvSpPr/>
          <p:nvPr/>
        </p:nvSpPr>
        <p:spPr>
          <a:xfrm>
            <a:off x="524394"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الخدمات التعليمية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32" name="Elbow Connector 31"/>
          <p:cNvCxnSpPr/>
          <p:nvPr/>
        </p:nvCxnSpPr>
        <p:spPr>
          <a:xfrm rot="5400000">
            <a:off x="4622268"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10447649" y="239683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6" name="Picture 35"/>
          <p:cNvPicPr>
            <a:picLocks noChangeAspect="1"/>
          </p:cNvPicPr>
          <p:nvPr/>
        </p:nvPicPr>
        <p:blipFill rotWithShape="1">
          <a:blip r:embed="rId9"/>
          <a:srcRect l="78759"/>
          <a:stretch/>
        </p:blipFill>
        <p:spPr>
          <a:xfrm>
            <a:off x="11679382" y="3183046"/>
            <a:ext cx="501622" cy="3033618"/>
          </a:xfrm>
          <a:prstGeom prst="rect">
            <a:avLst/>
          </a:prstGeom>
        </p:spPr>
      </p:pic>
      <p:pic>
        <p:nvPicPr>
          <p:cNvPr id="37" name="Picture 36"/>
          <p:cNvPicPr>
            <a:picLocks noChangeAspect="1"/>
          </p:cNvPicPr>
          <p:nvPr/>
        </p:nvPicPr>
        <p:blipFill rotWithShape="1">
          <a:blip r:embed="rId9">
            <a:lum bright="100000"/>
          </a:blip>
          <a:srcRect r="18774"/>
          <a:stretch/>
        </p:blipFill>
        <p:spPr>
          <a:xfrm>
            <a:off x="10132016" y="3119597"/>
            <a:ext cx="1602784" cy="3128208"/>
          </a:xfrm>
          <a:prstGeom prst="rect">
            <a:avLst/>
          </a:prstGeom>
        </p:spPr>
      </p:pic>
      <p:sp>
        <p:nvSpPr>
          <p:cNvPr id="23" name="Rectangle 22"/>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3" name="Rectangle 3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8" name="Rectangle 37"/>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9" name="Rectangle 38"/>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0" name="Rectangle 39"/>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1" name="Rectangle 40"/>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7403092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013" r="1412"/>
          <a:stretch/>
        </p:blipFill>
        <p:spPr>
          <a:xfrm>
            <a:off x="-41565" y="0"/>
            <a:ext cx="10235821" cy="6858000"/>
          </a:xfrm>
          <a:prstGeom prst="rect">
            <a:avLst/>
          </a:prstGeom>
        </p:spPr>
      </p:pic>
      <p:sp>
        <p:nvSpPr>
          <p:cNvPr id="5" name="Rectangle 4"/>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Rectangle 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785396"/>
            <a:ext cx="370576" cy="587862"/>
          </a:xfrm>
          <a:prstGeom prst="rect">
            <a:avLst/>
          </a:prstGeom>
        </p:spPr>
      </p:pic>
      <p:pic>
        <p:nvPicPr>
          <p:cNvPr id="9" name="Picture 8"/>
          <p:cNvPicPr>
            <a:picLocks noChangeAspect="1"/>
          </p:cNvPicPr>
          <p:nvPr/>
        </p:nvPicPr>
        <p:blipFill>
          <a:blip r:embed="rId5"/>
          <a:stretch>
            <a:fillRect/>
          </a:stretch>
        </p:blipFill>
        <p:spPr>
          <a:xfrm>
            <a:off x="10514271" y="6298235"/>
            <a:ext cx="1305488" cy="209156"/>
          </a:xfrm>
          <a:prstGeom prst="rect">
            <a:avLst/>
          </a:prstGeom>
          <a:solidFill>
            <a:schemeClr val="bg1"/>
          </a:solidFill>
        </p:spPr>
      </p:pic>
      <p:pic>
        <p:nvPicPr>
          <p:cNvPr id="10" name="Picture 9"/>
          <p:cNvPicPr>
            <a:picLocks noChangeAspect="1"/>
          </p:cNvPicPr>
          <p:nvPr/>
        </p:nvPicPr>
        <p:blipFill>
          <a:blip r:embed="rId6"/>
          <a:stretch>
            <a:fillRect/>
          </a:stretch>
        </p:blipFill>
        <p:spPr>
          <a:xfrm flipV="1">
            <a:off x="10244674" y="6602770"/>
            <a:ext cx="1851790" cy="193228"/>
          </a:xfrm>
          <a:prstGeom prst="rect">
            <a:avLst/>
          </a:prstGeom>
          <a:solidFill>
            <a:schemeClr val="bg1"/>
          </a:solidFill>
        </p:spPr>
      </p:pic>
      <p:pic>
        <p:nvPicPr>
          <p:cNvPr id="11" name="Picture 1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pic>
        <p:nvPicPr>
          <p:cNvPr id="19" name="Picture 18"/>
          <p:cNvPicPr>
            <a:picLocks noChangeAspect="1"/>
          </p:cNvPicPr>
          <p:nvPr/>
        </p:nvPicPr>
        <p:blipFill rotWithShape="1">
          <a:blip r:embed="rId9"/>
          <a:srcRect l="63712"/>
          <a:stretch/>
        </p:blipFill>
        <p:spPr>
          <a:xfrm>
            <a:off x="11450472" y="3261585"/>
            <a:ext cx="487098" cy="2598118"/>
          </a:xfrm>
          <a:prstGeom prst="rect">
            <a:avLst/>
          </a:prstGeom>
        </p:spPr>
      </p:pic>
      <p:pic>
        <p:nvPicPr>
          <p:cNvPr id="20" name="Picture 19"/>
          <p:cNvPicPr>
            <a:picLocks noChangeAspect="1"/>
          </p:cNvPicPr>
          <p:nvPr/>
        </p:nvPicPr>
        <p:blipFill rotWithShape="1">
          <a:blip r:embed="rId9">
            <a:duotone>
              <a:schemeClr val="bg2">
                <a:shade val="45000"/>
                <a:satMod val="135000"/>
              </a:schemeClr>
              <a:prstClr val="white"/>
            </a:duotone>
            <a:lum bright="100000"/>
          </a:blip>
          <a:srcRect r="38322"/>
          <a:stretch/>
        </p:blipFill>
        <p:spPr>
          <a:xfrm>
            <a:off x="10595276" y="3326167"/>
            <a:ext cx="827900" cy="2598118"/>
          </a:xfrm>
          <a:prstGeom prst="rect">
            <a:avLst/>
          </a:prstGeom>
        </p:spPr>
      </p:pic>
      <p:sp>
        <p:nvSpPr>
          <p:cNvPr id="21" name="Rectangle 20"/>
          <p:cNvSpPr/>
          <p:nvPr/>
        </p:nvSpPr>
        <p:spPr>
          <a:xfrm>
            <a:off x="11327477" y="3981472"/>
            <a:ext cx="731290" cy="369332"/>
          </a:xfrm>
          <a:prstGeom prst="rect">
            <a:avLst/>
          </a:prstGeom>
          <a:noFill/>
        </p:spPr>
        <p:txBody>
          <a:bodyPr wrap="none" lIns="91440" tIns="45720" rIns="91440" bIns="45720">
            <a:spAutoFit/>
          </a:bodyPr>
          <a:lstStyle/>
          <a:p>
            <a:pPr algn="ctr"/>
            <a:r>
              <a:rPr lang="ar-SA" dirty="0" smtClean="0">
                <a:ln w="0"/>
                <a:solidFill>
                  <a:schemeClr val="bg1"/>
                </a:solidFill>
                <a:effectLst>
                  <a:outerShdw blurRad="38100" dist="19050" dir="2700000" algn="tl" rotWithShape="0">
                    <a:schemeClr val="dk1">
                      <a:alpha val="40000"/>
                    </a:schemeClr>
                  </a:outerShdw>
                </a:effectLst>
              </a:rPr>
              <a:t>تصنيف</a:t>
            </a:r>
            <a:endParaRPr lang="en-US" b="0" cap="none" spc="0" dirty="0">
              <a:ln w="0"/>
              <a:solidFill>
                <a:schemeClr val="bg1"/>
              </a:solidFill>
              <a:effectLst>
                <a:outerShdw blurRad="38100" dist="19050" dir="2700000" algn="tl" rotWithShape="0">
                  <a:schemeClr val="dk1">
                    <a:alpha val="40000"/>
                  </a:schemeClr>
                </a:outerShdw>
              </a:effectLst>
            </a:endParaRPr>
          </a:p>
        </p:txBody>
      </p:sp>
      <p:sp>
        <p:nvSpPr>
          <p:cNvPr id="29" name="Rectangle 28"/>
          <p:cNvSpPr/>
          <p:nvPr/>
        </p:nvSpPr>
        <p:spPr>
          <a:xfrm>
            <a:off x="524394"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الخدمات الصحية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30" name="Elbow Connector 29"/>
          <p:cNvCxnSpPr/>
          <p:nvPr/>
        </p:nvCxnSpPr>
        <p:spPr>
          <a:xfrm rot="5400000">
            <a:off x="4622268"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0444798" y="2793783"/>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32" name="Oval 31"/>
          <p:cNvSpPr/>
          <p:nvPr/>
        </p:nvSpPr>
        <p:spPr>
          <a:xfrm>
            <a:off x="7697832" y="3673500"/>
            <a:ext cx="114762" cy="11472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3" name="Oval 32"/>
          <p:cNvSpPr/>
          <p:nvPr/>
        </p:nvSpPr>
        <p:spPr>
          <a:xfrm>
            <a:off x="3957103" y="4116850"/>
            <a:ext cx="114762" cy="11472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5" name="Rectangle 34"/>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6" name="Rectangle 35"/>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7" name="Rectangle 36"/>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8" name="Rectangle 37"/>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9" name="Rectangle 38"/>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0" name="Rectangle 39"/>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1" name="Rectangle 40"/>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6" name="Oval 25"/>
          <p:cNvSpPr/>
          <p:nvPr/>
        </p:nvSpPr>
        <p:spPr>
          <a:xfrm>
            <a:off x="6845396" y="5395965"/>
            <a:ext cx="178401" cy="12225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Oval 26"/>
          <p:cNvSpPr/>
          <p:nvPr/>
        </p:nvSpPr>
        <p:spPr>
          <a:xfrm>
            <a:off x="11649975" y="3159362"/>
            <a:ext cx="108758" cy="102224"/>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Rectangle 27"/>
          <p:cNvSpPr/>
          <p:nvPr/>
        </p:nvSpPr>
        <p:spPr>
          <a:xfrm>
            <a:off x="10522336" y="3095492"/>
            <a:ext cx="955711" cy="276999"/>
          </a:xfrm>
          <a:prstGeom prst="rect">
            <a:avLst/>
          </a:prstGeom>
          <a:noFill/>
        </p:spPr>
        <p:txBody>
          <a:bodyPr wrap="none" lIns="91440" tIns="45720" rIns="91440" bIns="45720">
            <a:spAutoFit/>
          </a:bodyPr>
          <a:lstStyle/>
          <a:p>
            <a:pPr algn="ctr"/>
            <a:r>
              <a:rPr lang="ar-SA" sz="1200" dirty="0" smtClean="0">
                <a:ln w="0"/>
                <a:solidFill>
                  <a:schemeClr val="bg1"/>
                </a:solidFill>
                <a:effectLst>
                  <a:outerShdw blurRad="38100" dist="19050" dir="2700000" algn="tl" rotWithShape="0">
                    <a:schemeClr val="dk1">
                      <a:alpha val="40000"/>
                    </a:schemeClr>
                  </a:outerShdw>
                </a:effectLst>
              </a:rPr>
              <a:t>المستوى الرابع </a:t>
            </a:r>
            <a:endParaRPr lang="en-US" sz="12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0369740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656" r="-391"/>
          <a:stretch/>
        </p:blipFill>
        <p:spPr>
          <a:xfrm>
            <a:off x="-19" y="0"/>
            <a:ext cx="10358670" cy="6858000"/>
          </a:xfrm>
          <a:prstGeom prst="rect">
            <a:avLst/>
          </a:prstGeom>
        </p:spPr>
      </p:pic>
      <p:sp>
        <p:nvSpPr>
          <p:cNvPr id="27" name="Rectangle 26"/>
          <p:cNvSpPr/>
          <p:nvPr/>
        </p:nvSpPr>
        <p:spPr>
          <a:xfrm>
            <a:off x="10020543" y="384018"/>
            <a:ext cx="2161443"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Rectangle 27"/>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785396"/>
            <a:ext cx="370576" cy="587862"/>
          </a:xfrm>
          <a:prstGeom prst="rect">
            <a:avLst/>
          </a:prstGeom>
        </p:spPr>
      </p:pic>
      <p:pic>
        <p:nvPicPr>
          <p:cNvPr id="32" name="Picture 31"/>
          <p:cNvPicPr>
            <a:picLocks noChangeAspect="1"/>
          </p:cNvPicPr>
          <p:nvPr/>
        </p:nvPicPr>
        <p:blipFill>
          <a:blip r:embed="rId5"/>
          <a:stretch>
            <a:fillRect/>
          </a:stretch>
        </p:blipFill>
        <p:spPr>
          <a:xfrm flipV="1">
            <a:off x="10244674" y="6602770"/>
            <a:ext cx="1851790" cy="193228"/>
          </a:xfrm>
          <a:prstGeom prst="rect">
            <a:avLst/>
          </a:prstGeom>
          <a:solidFill>
            <a:schemeClr val="bg1"/>
          </a:solidFill>
        </p:spPr>
      </p:pic>
      <p:pic>
        <p:nvPicPr>
          <p:cNvPr id="33" name="Picture 32"/>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390606" y="375518"/>
            <a:ext cx="595938" cy="890320"/>
          </a:xfrm>
          <a:prstGeom prst="rect">
            <a:avLst/>
          </a:prstGeom>
        </p:spPr>
      </p:pic>
      <p:sp>
        <p:nvSpPr>
          <p:cNvPr id="37" name="Rectangle 36"/>
          <p:cNvSpPr/>
          <p:nvPr/>
        </p:nvSpPr>
        <p:spPr>
          <a:xfrm>
            <a:off x="10444798" y="2793783"/>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5" name="Rectangle 44"/>
          <p:cNvSpPr/>
          <p:nvPr/>
        </p:nvSpPr>
        <p:spPr>
          <a:xfrm>
            <a:off x="524394"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نطاق خدمة الدفاع المدني</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46" name="Elbow Connector 45"/>
          <p:cNvCxnSpPr/>
          <p:nvPr/>
        </p:nvCxnSpPr>
        <p:spPr>
          <a:xfrm rot="5400000">
            <a:off x="4622268"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10491529" y="6163563"/>
            <a:ext cx="1330941" cy="307777"/>
          </a:xfrm>
          <a:prstGeom prst="rect">
            <a:avLst/>
          </a:prstGeom>
          <a:solidFill>
            <a:schemeClr val="bg1"/>
          </a:solidFill>
        </p:spPr>
        <p:txBody>
          <a:bodyPr wrap="none" lIns="91440" tIns="45720" rIns="91440" bIns="45720">
            <a:spAutoFit/>
          </a:bodyPr>
          <a:lstStyle/>
          <a:p>
            <a:pPr algn="ctr"/>
            <a:r>
              <a:rPr lang="en-US" sz="1400" dirty="0" smtClean="0">
                <a:ln w="0"/>
                <a:effectLst>
                  <a:outerShdw blurRad="38100" dist="19050" dir="2700000" algn="tl" rotWithShape="0">
                    <a:schemeClr val="dk1">
                      <a:alpha val="40000"/>
                    </a:schemeClr>
                  </a:outerShdw>
                </a:effectLst>
              </a:rPr>
              <a:t>Scale 1:138,000</a:t>
            </a:r>
            <a:endParaRPr lang="en-US" sz="1400" b="0" cap="none" spc="0" dirty="0">
              <a:ln w="0"/>
              <a:solidFill>
                <a:schemeClr val="tx1"/>
              </a:solidFill>
              <a:effectLst>
                <a:outerShdw blurRad="38100" dist="19050" dir="2700000" algn="tl" rotWithShape="0">
                  <a:schemeClr val="dk1">
                    <a:alpha val="40000"/>
                  </a:schemeClr>
                </a:outerShdw>
              </a:effectLst>
            </a:endParaRPr>
          </a:p>
        </p:txBody>
      </p:sp>
      <p:pic>
        <p:nvPicPr>
          <p:cNvPr id="48" name="Picture 47"/>
          <p:cNvPicPr>
            <a:picLocks noChangeAspect="1"/>
          </p:cNvPicPr>
          <p:nvPr/>
        </p:nvPicPr>
        <p:blipFill rotWithShape="1">
          <a:blip r:embed="rId8"/>
          <a:srcRect l="80441" t="9530"/>
          <a:stretch/>
        </p:blipFill>
        <p:spPr>
          <a:xfrm>
            <a:off x="11764370" y="3831523"/>
            <a:ext cx="395696" cy="1861487"/>
          </a:xfrm>
          <a:prstGeom prst="rect">
            <a:avLst/>
          </a:prstGeom>
        </p:spPr>
      </p:pic>
      <p:pic>
        <p:nvPicPr>
          <p:cNvPr id="49" name="Picture 48"/>
          <p:cNvPicPr>
            <a:picLocks noChangeAspect="1"/>
          </p:cNvPicPr>
          <p:nvPr/>
        </p:nvPicPr>
        <p:blipFill rotWithShape="1">
          <a:blip r:embed="rId8"/>
          <a:srcRect l="80260" b="88291"/>
          <a:stretch/>
        </p:blipFill>
        <p:spPr>
          <a:xfrm>
            <a:off x="11491281" y="3487025"/>
            <a:ext cx="892577" cy="481341"/>
          </a:xfrm>
          <a:prstGeom prst="rect">
            <a:avLst/>
          </a:prstGeom>
        </p:spPr>
      </p:pic>
      <p:pic>
        <p:nvPicPr>
          <p:cNvPr id="50" name="Picture 49"/>
          <p:cNvPicPr>
            <a:picLocks noChangeAspect="1"/>
          </p:cNvPicPr>
          <p:nvPr/>
        </p:nvPicPr>
        <p:blipFill rotWithShape="1">
          <a:blip r:embed="rId8">
            <a:lum bright="100000"/>
          </a:blip>
          <a:srcRect r="18605"/>
          <a:stretch/>
        </p:blipFill>
        <p:spPr>
          <a:xfrm>
            <a:off x="10020543" y="3614418"/>
            <a:ext cx="1708746" cy="2102808"/>
          </a:xfrm>
          <a:prstGeom prst="rect">
            <a:avLst/>
          </a:prstGeom>
        </p:spPr>
      </p:pic>
      <p:sp>
        <p:nvSpPr>
          <p:cNvPr id="51" name="Rectangle 50"/>
          <p:cNvSpPr/>
          <p:nvPr/>
        </p:nvSpPr>
        <p:spPr>
          <a:xfrm>
            <a:off x="11816494" y="3907818"/>
            <a:ext cx="333259" cy="183099"/>
          </a:xfrm>
          <a:prstGeom prst="rect">
            <a:avLst/>
          </a:prstGeom>
          <a:solidFill>
            <a:srgbClr val="AF8B78"/>
          </a:solidFill>
          <a:ln>
            <a:solidFill>
              <a:srgbClr val="AF8B78"/>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2" name="Rectangle 51"/>
          <p:cNvSpPr/>
          <p:nvPr/>
        </p:nvSpPr>
        <p:spPr>
          <a:xfrm>
            <a:off x="11814443" y="4167095"/>
            <a:ext cx="333259" cy="183099"/>
          </a:xfrm>
          <a:prstGeom prst="rect">
            <a:avLst/>
          </a:prstGeom>
          <a:solidFill>
            <a:srgbClr val="B0A282"/>
          </a:solidFill>
          <a:ln>
            <a:solidFill>
              <a:srgbClr val="B0A28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3" name="Rectangle 52"/>
          <p:cNvSpPr/>
          <p:nvPr/>
        </p:nvSpPr>
        <p:spPr>
          <a:xfrm>
            <a:off x="11810403" y="4430391"/>
            <a:ext cx="333259" cy="183099"/>
          </a:xfrm>
          <a:prstGeom prst="rect">
            <a:avLst/>
          </a:prstGeom>
          <a:solidFill>
            <a:srgbClr val="8C929D"/>
          </a:solidFill>
          <a:ln>
            <a:solidFill>
              <a:srgbClr val="8C929D"/>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4" name="Rectangle 53"/>
          <p:cNvSpPr/>
          <p:nvPr/>
        </p:nvSpPr>
        <p:spPr>
          <a:xfrm>
            <a:off x="11651708" y="4629400"/>
            <a:ext cx="607859" cy="307777"/>
          </a:xfrm>
          <a:prstGeom prst="rect">
            <a:avLst/>
          </a:prstGeom>
          <a:noFill/>
        </p:spPr>
        <p:txBody>
          <a:bodyPr wrap="none" lIns="91440" tIns="45720" rIns="91440" bIns="45720">
            <a:spAutoFit/>
          </a:bodyPr>
          <a:lstStyle/>
          <a:p>
            <a:pPr algn="ctr"/>
            <a:r>
              <a:rPr lang="ar-SA" sz="1400" b="1" cap="none" spc="0" dirty="0" smtClean="0">
                <a:ln w="0"/>
                <a:solidFill>
                  <a:schemeClr val="bg1"/>
                </a:solidFill>
                <a:effectLst>
                  <a:outerShdw blurRad="38100" dist="19050" dir="2700000" algn="tl" rotWithShape="0">
                    <a:schemeClr val="dk1">
                      <a:alpha val="40000"/>
                    </a:schemeClr>
                  </a:outerShdw>
                </a:effectLst>
              </a:rPr>
              <a:t>تصنيف</a:t>
            </a:r>
            <a:endParaRPr lang="en-US" sz="1400" b="1" cap="none" spc="0" dirty="0">
              <a:ln w="0"/>
              <a:solidFill>
                <a:schemeClr val="bg1"/>
              </a:solidFill>
              <a:effectLst>
                <a:outerShdw blurRad="38100" dist="19050" dir="2700000" algn="tl" rotWithShape="0">
                  <a:schemeClr val="dk1">
                    <a:alpha val="40000"/>
                  </a:schemeClr>
                </a:outerShdw>
              </a:effectLst>
            </a:endParaRPr>
          </a:p>
        </p:txBody>
      </p:sp>
      <p:sp>
        <p:nvSpPr>
          <p:cNvPr id="31" name="Rectangle 30"/>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4" name="Rectangle 33"/>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5" name="Rectangle 34"/>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6" name="Rectangle 35"/>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5" name="Rectangle 54"/>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6" name="Rectangle 55"/>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7" name="Rectangle 56"/>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8" name="Rectangle 57"/>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17108094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77" r="2148"/>
          <a:stretch/>
        </p:blipFill>
        <p:spPr>
          <a:xfrm>
            <a:off x="0" y="0"/>
            <a:ext cx="10193312" cy="6858000"/>
          </a:xfrm>
          <a:prstGeom prst="rect">
            <a:avLst/>
          </a:prstGeom>
        </p:spPr>
      </p:pic>
      <p:sp>
        <p:nvSpPr>
          <p:cNvPr id="5" name="Rectangle 4"/>
          <p:cNvSpPr/>
          <p:nvPr/>
        </p:nvSpPr>
        <p:spPr>
          <a:xfrm>
            <a:off x="10020543" y="384018"/>
            <a:ext cx="2161443"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Rectangle 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785396"/>
            <a:ext cx="370576" cy="587862"/>
          </a:xfrm>
          <a:prstGeom prst="rect">
            <a:avLst/>
          </a:prstGeom>
        </p:spPr>
      </p:pic>
      <p:pic>
        <p:nvPicPr>
          <p:cNvPr id="9" name="Picture 8"/>
          <p:cNvPicPr>
            <a:picLocks noChangeAspect="1"/>
          </p:cNvPicPr>
          <p:nvPr/>
        </p:nvPicPr>
        <p:blipFill>
          <a:blip r:embed="rId5"/>
          <a:stretch>
            <a:fillRect/>
          </a:stretch>
        </p:blipFill>
        <p:spPr>
          <a:xfrm flipV="1">
            <a:off x="10244674" y="6602770"/>
            <a:ext cx="1851790" cy="193228"/>
          </a:xfrm>
          <a:prstGeom prst="rect">
            <a:avLst/>
          </a:prstGeom>
          <a:solidFill>
            <a:schemeClr val="bg1"/>
          </a:solidFill>
        </p:spPr>
      </p:pic>
      <p:pic>
        <p:nvPicPr>
          <p:cNvPr id="10" name="Picture 9"/>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390606" y="375518"/>
            <a:ext cx="595938" cy="890320"/>
          </a:xfrm>
          <a:prstGeom prst="rect">
            <a:avLst/>
          </a:prstGeom>
        </p:spPr>
      </p:pic>
      <p:sp>
        <p:nvSpPr>
          <p:cNvPr id="11" name="Rectangle 10"/>
          <p:cNvSpPr/>
          <p:nvPr/>
        </p:nvSpPr>
        <p:spPr>
          <a:xfrm>
            <a:off x="10444798" y="2598913"/>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9" name="Picture 18"/>
          <p:cNvPicPr>
            <a:picLocks noChangeAspect="1"/>
          </p:cNvPicPr>
          <p:nvPr/>
        </p:nvPicPr>
        <p:blipFill>
          <a:blip r:embed="rId8"/>
          <a:stretch>
            <a:fillRect/>
          </a:stretch>
        </p:blipFill>
        <p:spPr>
          <a:xfrm>
            <a:off x="10514271" y="6298235"/>
            <a:ext cx="1305488" cy="209156"/>
          </a:xfrm>
          <a:prstGeom prst="rect">
            <a:avLst/>
          </a:prstGeom>
          <a:solidFill>
            <a:schemeClr val="bg1"/>
          </a:solidFill>
        </p:spPr>
      </p:pic>
      <p:sp>
        <p:nvSpPr>
          <p:cNvPr id="27" name="Rectangle 26"/>
          <p:cNvSpPr/>
          <p:nvPr/>
        </p:nvSpPr>
        <p:spPr>
          <a:xfrm>
            <a:off x="1197734" y="436627"/>
            <a:ext cx="3358045" cy="40013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نطاق خدمة البريد</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28" name="Elbow Connector 27"/>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rotWithShape="1">
          <a:blip r:embed="rId9"/>
          <a:srcRect l="76024" t="7268" r="-3201" b="-113"/>
          <a:stretch/>
        </p:blipFill>
        <p:spPr>
          <a:xfrm>
            <a:off x="11632366" y="3357796"/>
            <a:ext cx="554637" cy="2848131"/>
          </a:xfrm>
          <a:prstGeom prst="rect">
            <a:avLst/>
          </a:prstGeom>
        </p:spPr>
      </p:pic>
      <p:pic>
        <p:nvPicPr>
          <p:cNvPr id="3" name="Picture 2"/>
          <p:cNvPicPr>
            <a:picLocks noChangeAspect="1"/>
          </p:cNvPicPr>
          <p:nvPr/>
        </p:nvPicPr>
        <p:blipFill rotWithShape="1">
          <a:blip r:embed="rId9"/>
          <a:srcRect l="75747" r="-3783" b="91539"/>
          <a:stretch/>
        </p:blipFill>
        <p:spPr>
          <a:xfrm>
            <a:off x="11422195" y="3020074"/>
            <a:ext cx="987616" cy="448008"/>
          </a:xfrm>
          <a:prstGeom prst="rect">
            <a:avLst/>
          </a:prstGeom>
        </p:spPr>
      </p:pic>
      <p:pic>
        <p:nvPicPr>
          <p:cNvPr id="30" name="Picture 29"/>
          <p:cNvPicPr>
            <a:picLocks noChangeAspect="1"/>
          </p:cNvPicPr>
          <p:nvPr/>
        </p:nvPicPr>
        <p:blipFill rotWithShape="1">
          <a:blip r:embed="rId9">
            <a:lum bright="100000" contrast="-40000"/>
          </a:blip>
          <a:srcRect r="23075"/>
          <a:stretch/>
        </p:blipFill>
        <p:spPr>
          <a:xfrm>
            <a:off x="10063016" y="3179780"/>
            <a:ext cx="1522970" cy="2975812"/>
          </a:xfrm>
          <a:prstGeom prst="rect">
            <a:avLst/>
          </a:prstGeom>
        </p:spPr>
      </p:pic>
      <p:sp>
        <p:nvSpPr>
          <p:cNvPr id="32" name="Rectangle 31"/>
          <p:cNvSpPr/>
          <p:nvPr/>
        </p:nvSpPr>
        <p:spPr>
          <a:xfrm>
            <a:off x="11711354" y="3413927"/>
            <a:ext cx="385110" cy="222571"/>
          </a:xfrm>
          <a:prstGeom prst="rect">
            <a:avLst/>
          </a:prstGeom>
          <a:solidFill>
            <a:srgbClr val="A5C8AE"/>
          </a:solidFill>
          <a:ln>
            <a:solidFill>
              <a:srgbClr val="A5C8A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3" name="Rectangle 32"/>
          <p:cNvSpPr/>
          <p:nvPr/>
        </p:nvSpPr>
        <p:spPr>
          <a:xfrm>
            <a:off x="11723076" y="3692940"/>
            <a:ext cx="385110" cy="222571"/>
          </a:xfrm>
          <a:prstGeom prst="rect">
            <a:avLst/>
          </a:prstGeom>
          <a:solidFill>
            <a:srgbClr val="B96A65"/>
          </a:solidFill>
          <a:ln>
            <a:solidFill>
              <a:srgbClr val="B96A6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1714448" y="3966111"/>
            <a:ext cx="385110" cy="222571"/>
          </a:xfrm>
          <a:prstGeom prst="rect">
            <a:avLst/>
          </a:prstGeom>
          <a:solidFill>
            <a:srgbClr val="A489A6"/>
          </a:solidFill>
          <a:ln>
            <a:solidFill>
              <a:srgbClr val="A489A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5" name="Rectangle 34"/>
          <p:cNvSpPr/>
          <p:nvPr/>
        </p:nvSpPr>
        <p:spPr>
          <a:xfrm>
            <a:off x="11718481" y="4264080"/>
            <a:ext cx="385110" cy="222571"/>
          </a:xfrm>
          <a:prstGeom prst="rect">
            <a:avLst/>
          </a:prstGeom>
          <a:solidFill>
            <a:srgbClr val="B1BD8F"/>
          </a:solidFill>
          <a:ln>
            <a:solidFill>
              <a:srgbClr val="B1BD8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1576402" y="4511062"/>
            <a:ext cx="607859" cy="307777"/>
          </a:xfrm>
          <a:prstGeom prst="rect">
            <a:avLst/>
          </a:prstGeom>
          <a:noFill/>
        </p:spPr>
        <p:txBody>
          <a:bodyPr wrap="none" lIns="91440" tIns="45720" rIns="91440" bIns="45720">
            <a:spAutoFit/>
          </a:bodyPr>
          <a:lstStyle/>
          <a:p>
            <a:pPr algn="ctr"/>
            <a:r>
              <a:rPr lang="ar-SA" sz="1400" b="1" cap="none" spc="0" dirty="0" smtClean="0">
                <a:ln w="0"/>
                <a:solidFill>
                  <a:schemeClr val="bg1"/>
                </a:solidFill>
                <a:effectLst>
                  <a:outerShdw blurRad="38100" dist="19050" dir="2700000" algn="tl" rotWithShape="0">
                    <a:schemeClr val="dk1">
                      <a:alpha val="40000"/>
                    </a:schemeClr>
                  </a:outerShdw>
                </a:effectLst>
              </a:rPr>
              <a:t>تصنيف</a:t>
            </a:r>
            <a:endParaRPr lang="en-US" sz="1400" b="1" cap="none" spc="0" dirty="0">
              <a:ln w="0"/>
              <a:solidFill>
                <a:schemeClr val="bg1"/>
              </a:solidFill>
              <a:effectLst>
                <a:outerShdw blurRad="38100" dist="19050" dir="2700000" algn="tl" rotWithShape="0">
                  <a:schemeClr val="dk1">
                    <a:alpha val="40000"/>
                  </a:schemeClr>
                </a:outerShdw>
              </a:effectLst>
            </a:endParaRPr>
          </a:p>
        </p:txBody>
      </p:sp>
      <p:sp>
        <p:nvSpPr>
          <p:cNvPr id="31" name="Rectangle 30"/>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7" name="Rectangle 36"/>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8" name="Rectangle 37"/>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9" name="Rectangle 38"/>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0" name="Rectangle 39"/>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1" name="Rectangle 40"/>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26829861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041" r="808"/>
          <a:stretch/>
        </p:blipFill>
        <p:spPr>
          <a:xfrm>
            <a:off x="4585" y="228600"/>
            <a:ext cx="10190748" cy="6858000"/>
          </a:xfrm>
          <a:prstGeom prst="rect">
            <a:avLst/>
          </a:prstGeom>
        </p:spPr>
      </p:pic>
      <p:sp>
        <p:nvSpPr>
          <p:cNvPr id="5" name="Freeform 4"/>
          <p:cNvSpPr/>
          <p:nvPr/>
        </p:nvSpPr>
        <p:spPr>
          <a:xfrm>
            <a:off x="6381221" y="2137894"/>
            <a:ext cx="542732" cy="515155"/>
          </a:xfrm>
          <a:custGeom>
            <a:avLst/>
            <a:gdLst>
              <a:gd name="connsiteX0" fmla="*/ 542732 w 542732"/>
              <a:gd name="connsiteY0" fmla="*/ 0 h 515155"/>
              <a:gd name="connsiteX1" fmla="*/ 91971 w 542732"/>
              <a:gd name="connsiteY1" fmla="*/ 167425 h 515155"/>
              <a:gd name="connsiteX2" fmla="*/ 1819 w 542732"/>
              <a:gd name="connsiteY2" fmla="*/ 515155 h 515155"/>
            </a:gdLst>
            <a:ahLst/>
            <a:cxnLst>
              <a:cxn ang="0">
                <a:pos x="connsiteX0" y="connsiteY0"/>
              </a:cxn>
              <a:cxn ang="0">
                <a:pos x="connsiteX1" y="connsiteY1"/>
              </a:cxn>
              <a:cxn ang="0">
                <a:pos x="connsiteX2" y="connsiteY2"/>
              </a:cxn>
            </a:cxnLst>
            <a:rect l="l" t="t" r="r" b="b"/>
            <a:pathLst>
              <a:path w="542732" h="515155">
                <a:moveTo>
                  <a:pt x="542732" y="0"/>
                </a:moveTo>
                <a:cubicBezTo>
                  <a:pt x="362427" y="40783"/>
                  <a:pt x="182123" y="81566"/>
                  <a:pt x="91971" y="167425"/>
                </a:cubicBezTo>
                <a:cubicBezTo>
                  <a:pt x="1819" y="253284"/>
                  <a:pt x="-4621" y="328411"/>
                  <a:pt x="1819" y="515155"/>
                </a:cubicBezTo>
              </a:path>
            </a:pathLst>
          </a:custGeom>
          <a:noFill/>
          <a:ln w="38100">
            <a:solidFill>
              <a:srgbClr val="FF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6" name="Freeform 5"/>
          <p:cNvSpPr/>
          <p:nvPr/>
        </p:nvSpPr>
        <p:spPr>
          <a:xfrm>
            <a:off x="6434556" y="3000777"/>
            <a:ext cx="347730" cy="347730"/>
          </a:xfrm>
          <a:custGeom>
            <a:avLst/>
            <a:gdLst>
              <a:gd name="connsiteX0" fmla="*/ 347730 w 347730"/>
              <a:gd name="connsiteY0" fmla="*/ 347730 h 347730"/>
              <a:gd name="connsiteX1" fmla="*/ 128789 w 347730"/>
              <a:gd name="connsiteY1" fmla="*/ 231820 h 347730"/>
              <a:gd name="connsiteX2" fmla="*/ 0 w 347730"/>
              <a:gd name="connsiteY2" fmla="*/ 0 h 347730"/>
            </a:gdLst>
            <a:ahLst/>
            <a:cxnLst>
              <a:cxn ang="0">
                <a:pos x="connsiteX0" y="connsiteY0"/>
              </a:cxn>
              <a:cxn ang="0">
                <a:pos x="connsiteX1" y="connsiteY1"/>
              </a:cxn>
              <a:cxn ang="0">
                <a:pos x="connsiteX2" y="connsiteY2"/>
              </a:cxn>
            </a:cxnLst>
            <a:rect l="l" t="t" r="r" b="b"/>
            <a:pathLst>
              <a:path w="347730" h="347730">
                <a:moveTo>
                  <a:pt x="347730" y="347730"/>
                </a:moveTo>
                <a:cubicBezTo>
                  <a:pt x="267237" y="318752"/>
                  <a:pt x="186744" y="289775"/>
                  <a:pt x="128789" y="231820"/>
                </a:cubicBezTo>
                <a:cubicBezTo>
                  <a:pt x="70834" y="173865"/>
                  <a:pt x="35417" y="86932"/>
                  <a:pt x="0" y="0"/>
                </a:cubicBezTo>
              </a:path>
            </a:pathLst>
          </a:custGeom>
          <a:noFill/>
          <a:ln w="38100">
            <a:solidFill>
              <a:srgbClr val="FF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Freeform 7"/>
          <p:cNvSpPr/>
          <p:nvPr/>
        </p:nvSpPr>
        <p:spPr>
          <a:xfrm>
            <a:off x="5442737" y="3026536"/>
            <a:ext cx="811515" cy="875764"/>
          </a:xfrm>
          <a:custGeom>
            <a:avLst/>
            <a:gdLst>
              <a:gd name="connsiteX0" fmla="*/ 0 w 927279"/>
              <a:gd name="connsiteY0" fmla="*/ 953037 h 953037"/>
              <a:gd name="connsiteX1" fmla="*/ 708338 w 927279"/>
              <a:gd name="connsiteY1" fmla="*/ 489397 h 953037"/>
              <a:gd name="connsiteX2" fmla="*/ 927279 w 927279"/>
              <a:gd name="connsiteY2" fmla="*/ 0 h 953037"/>
              <a:gd name="connsiteX3" fmla="*/ 927279 w 927279"/>
              <a:gd name="connsiteY3" fmla="*/ 0 h 953037"/>
            </a:gdLst>
            <a:ahLst/>
            <a:cxnLst>
              <a:cxn ang="0">
                <a:pos x="connsiteX0" y="connsiteY0"/>
              </a:cxn>
              <a:cxn ang="0">
                <a:pos x="connsiteX1" y="connsiteY1"/>
              </a:cxn>
              <a:cxn ang="0">
                <a:pos x="connsiteX2" y="connsiteY2"/>
              </a:cxn>
              <a:cxn ang="0">
                <a:pos x="connsiteX3" y="connsiteY3"/>
              </a:cxn>
            </a:cxnLst>
            <a:rect l="l" t="t" r="r" b="b"/>
            <a:pathLst>
              <a:path w="927279" h="953037">
                <a:moveTo>
                  <a:pt x="0" y="953037"/>
                </a:moveTo>
                <a:cubicBezTo>
                  <a:pt x="276896" y="800636"/>
                  <a:pt x="553792" y="648236"/>
                  <a:pt x="708338" y="489397"/>
                </a:cubicBezTo>
                <a:cubicBezTo>
                  <a:pt x="862885" y="330557"/>
                  <a:pt x="927279" y="0"/>
                  <a:pt x="927279" y="0"/>
                </a:cubicBezTo>
                <a:lnTo>
                  <a:pt x="927279" y="0"/>
                </a:lnTo>
              </a:path>
            </a:pathLst>
          </a:custGeom>
          <a:noFill/>
          <a:ln w="38100">
            <a:solidFill>
              <a:srgbClr val="FF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Freeform 8"/>
          <p:cNvSpPr/>
          <p:nvPr/>
        </p:nvSpPr>
        <p:spPr>
          <a:xfrm>
            <a:off x="6576224" y="2818408"/>
            <a:ext cx="1133340" cy="839192"/>
          </a:xfrm>
          <a:custGeom>
            <a:avLst/>
            <a:gdLst>
              <a:gd name="connsiteX0" fmla="*/ 1133340 w 1133340"/>
              <a:gd name="connsiteY0" fmla="*/ 839192 h 839192"/>
              <a:gd name="connsiteX1" fmla="*/ 489397 w 1133340"/>
              <a:gd name="connsiteY1" fmla="*/ 130854 h 839192"/>
              <a:gd name="connsiteX2" fmla="*/ 0 w 1133340"/>
              <a:gd name="connsiteY2" fmla="*/ 2065 h 839192"/>
            </a:gdLst>
            <a:ahLst/>
            <a:cxnLst>
              <a:cxn ang="0">
                <a:pos x="connsiteX0" y="connsiteY0"/>
              </a:cxn>
              <a:cxn ang="0">
                <a:pos x="connsiteX1" y="connsiteY1"/>
              </a:cxn>
              <a:cxn ang="0">
                <a:pos x="connsiteX2" y="connsiteY2"/>
              </a:cxn>
            </a:cxnLst>
            <a:rect l="l" t="t" r="r" b="b"/>
            <a:pathLst>
              <a:path w="1133340" h="839192">
                <a:moveTo>
                  <a:pt x="1133340" y="839192"/>
                </a:moveTo>
                <a:cubicBezTo>
                  <a:pt x="905813" y="554783"/>
                  <a:pt x="678287" y="270375"/>
                  <a:pt x="489397" y="130854"/>
                </a:cubicBezTo>
                <a:cubicBezTo>
                  <a:pt x="300507" y="-8667"/>
                  <a:pt x="150253" y="-3301"/>
                  <a:pt x="0" y="2065"/>
                </a:cubicBezTo>
              </a:path>
            </a:pathLst>
          </a:custGeom>
          <a:noFill/>
          <a:ln w="38100">
            <a:solidFill>
              <a:srgbClr val="FF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Freeform 10"/>
          <p:cNvSpPr/>
          <p:nvPr/>
        </p:nvSpPr>
        <p:spPr>
          <a:xfrm>
            <a:off x="8405024" y="3902299"/>
            <a:ext cx="798490" cy="708338"/>
          </a:xfrm>
          <a:custGeom>
            <a:avLst/>
            <a:gdLst>
              <a:gd name="connsiteX0" fmla="*/ 798490 w 798490"/>
              <a:gd name="connsiteY0" fmla="*/ 0 h 708338"/>
              <a:gd name="connsiteX1" fmla="*/ 283335 w 798490"/>
              <a:gd name="connsiteY1" fmla="*/ 244698 h 708338"/>
              <a:gd name="connsiteX2" fmla="*/ 0 w 798490"/>
              <a:gd name="connsiteY2" fmla="*/ 708338 h 708338"/>
            </a:gdLst>
            <a:ahLst/>
            <a:cxnLst>
              <a:cxn ang="0">
                <a:pos x="connsiteX0" y="connsiteY0"/>
              </a:cxn>
              <a:cxn ang="0">
                <a:pos x="connsiteX1" y="connsiteY1"/>
              </a:cxn>
              <a:cxn ang="0">
                <a:pos x="connsiteX2" y="connsiteY2"/>
              </a:cxn>
            </a:cxnLst>
            <a:rect l="l" t="t" r="r" b="b"/>
            <a:pathLst>
              <a:path w="798490" h="708338">
                <a:moveTo>
                  <a:pt x="798490" y="0"/>
                </a:moveTo>
                <a:cubicBezTo>
                  <a:pt x="607453" y="63321"/>
                  <a:pt x="416417" y="126642"/>
                  <a:pt x="283335" y="244698"/>
                </a:cubicBezTo>
                <a:cubicBezTo>
                  <a:pt x="150253" y="362754"/>
                  <a:pt x="75126" y="535546"/>
                  <a:pt x="0" y="708338"/>
                </a:cubicBezTo>
              </a:path>
            </a:pathLst>
          </a:custGeom>
          <a:noFill/>
          <a:ln w="38100">
            <a:solidFill>
              <a:srgbClr val="FF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Freeform 11"/>
          <p:cNvSpPr/>
          <p:nvPr/>
        </p:nvSpPr>
        <p:spPr>
          <a:xfrm>
            <a:off x="5970917" y="4919730"/>
            <a:ext cx="2369712" cy="578842"/>
          </a:xfrm>
          <a:custGeom>
            <a:avLst/>
            <a:gdLst>
              <a:gd name="connsiteX0" fmla="*/ 0 w 2369712"/>
              <a:gd name="connsiteY0" fmla="*/ 528033 h 578842"/>
              <a:gd name="connsiteX1" fmla="*/ 1506828 w 2369712"/>
              <a:gd name="connsiteY1" fmla="*/ 528033 h 578842"/>
              <a:gd name="connsiteX2" fmla="*/ 2369712 w 2369712"/>
              <a:gd name="connsiteY2" fmla="*/ 0 h 578842"/>
            </a:gdLst>
            <a:ahLst/>
            <a:cxnLst>
              <a:cxn ang="0">
                <a:pos x="connsiteX0" y="connsiteY0"/>
              </a:cxn>
              <a:cxn ang="0">
                <a:pos x="connsiteX1" y="connsiteY1"/>
              </a:cxn>
              <a:cxn ang="0">
                <a:pos x="connsiteX2" y="connsiteY2"/>
              </a:cxn>
            </a:cxnLst>
            <a:rect l="l" t="t" r="r" b="b"/>
            <a:pathLst>
              <a:path w="2369712" h="578842">
                <a:moveTo>
                  <a:pt x="0" y="528033"/>
                </a:moveTo>
                <a:cubicBezTo>
                  <a:pt x="555938" y="572035"/>
                  <a:pt x="1111876" y="616038"/>
                  <a:pt x="1506828" y="528033"/>
                </a:cubicBezTo>
                <a:cubicBezTo>
                  <a:pt x="1901780" y="440028"/>
                  <a:pt x="2135746" y="220014"/>
                  <a:pt x="2369712" y="0"/>
                </a:cubicBezTo>
              </a:path>
            </a:pathLst>
          </a:custGeom>
          <a:noFill/>
          <a:ln w="38100">
            <a:solidFill>
              <a:srgbClr val="FF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Freeform 13"/>
          <p:cNvSpPr/>
          <p:nvPr/>
        </p:nvSpPr>
        <p:spPr>
          <a:xfrm>
            <a:off x="2014248" y="3902299"/>
            <a:ext cx="384438" cy="1068946"/>
          </a:xfrm>
          <a:custGeom>
            <a:avLst/>
            <a:gdLst>
              <a:gd name="connsiteX0" fmla="*/ 67249 w 311947"/>
              <a:gd name="connsiteY0" fmla="*/ 0 h 888642"/>
              <a:gd name="connsiteX1" fmla="*/ 15733 w 311947"/>
              <a:gd name="connsiteY1" fmla="*/ 579549 h 888642"/>
              <a:gd name="connsiteX2" fmla="*/ 311947 w 311947"/>
              <a:gd name="connsiteY2" fmla="*/ 888642 h 888642"/>
            </a:gdLst>
            <a:ahLst/>
            <a:cxnLst>
              <a:cxn ang="0">
                <a:pos x="connsiteX0" y="connsiteY0"/>
              </a:cxn>
              <a:cxn ang="0">
                <a:pos x="connsiteX1" y="connsiteY1"/>
              </a:cxn>
              <a:cxn ang="0">
                <a:pos x="connsiteX2" y="connsiteY2"/>
              </a:cxn>
            </a:cxnLst>
            <a:rect l="l" t="t" r="r" b="b"/>
            <a:pathLst>
              <a:path w="311947" h="888642">
                <a:moveTo>
                  <a:pt x="67249" y="0"/>
                </a:moveTo>
                <a:cubicBezTo>
                  <a:pt x="21099" y="215721"/>
                  <a:pt x="-25050" y="431442"/>
                  <a:pt x="15733" y="579549"/>
                </a:cubicBezTo>
                <a:cubicBezTo>
                  <a:pt x="56516" y="727656"/>
                  <a:pt x="184231" y="808149"/>
                  <a:pt x="311947" y="888642"/>
                </a:cubicBezTo>
              </a:path>
            </a:pathLst>
          </a:custGeom>
          <a:noFill/>
          <a:ln w="38100">
            <a:solidFill>
              <a:srgbClr val="FF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Freeform 14"/>
          <p:cNvSpPr/>
          <p:nvPr/>
        </p:nvSpPr>
        <p:spPr>
          <a:xfrm>
            <a:off x="2712562" y="4546242"/>
            <a:ext cx="1285883" cy="480918"/>
          </a:xfrm>
          <a:custGeom>
            <a:avLst/>
            <a:gdLst>
              <a:gd name="connsiteX0" fmla="*/ 991673 w 991673"/>
              <a:gd name="connsiteY0" fmla="*/ 0 h 480918"/>
              <a:gd name="connsiteX1" fmla="*/ 360608 w 991673"/>
              <a:gd name="connsiteY1" fmla="*/ 425003 h 480918"/>
              <a:gd name="connsiteX2" fmla="*/ 0 w 991673"/>
              <a:gd name="connsiteY2" fmla="*/ 463640 h 480918"/>
            </a:gdLst>
            <a:ahLst/>
            <a:cxnLst>
              <a:cxn ang="0">
                <a:pos x="connsiteX0" y="connsiteY0"/>
              </a:cxn>
              <a:cxn ang="0">
                <a:pos x="connsiteX1" y="connsiteY1"/>
              </a:cxn>
              <a:cxn ang="0">
                <a:pos x="connsiteX2" y="connsiteY2"/>
              </a:cxn>
            </a:cxnLst>
            <a:rect l="l" t="t" r="r" b="b"/>
            <a:pathLst>
              <a:path w="991673" h="480918">
                <a:moveTo>
                  <a:pt x="991673" y="0"/>
                </a:moveTo>
                <a:cubicBezTo>
                  <a:pt x="758780" y="173865"/>
                  <a:pt x="525887" y="347730"/>
                  <a:pt x="360608" y="425003"/>
                </a:cubicBezTo>
                <a:cubicBezTo>
                  <a:pt x="195329" y="502276"/>
                  <a:pt x="97664" y="482958"/>
                  <a:pt x="0" y="463640"/>
                </a:cubicBezTo>
              </a:path>
            </a:pathLst>
          </a:custGeom>
          <a:noFill/>
          <a:ln w="38100">
            <a:solidFill>
              <a:srgbClr val="FF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Freeform 2"/>
          <p:cNvSpPr/>
          <p:nvPr/>
        </p:nvSpPr>
        <p:spPr>
          <a:xfrm>
            <a:off x="3420900" y="5409127"/>
            <a:ext cx="1197735" cy="631065"/>
          </a:xfrm>
          <a:custGeom>
            <a:avLst/>
            <a:gdLst>
              <a:gd name="connsiteX0" fmla="*/ 1197735 w 1197735"/>
              <a:gd name="connsiteY0" fmla="*/ 0 h 631065"/>
              <a:gd name="connsiteX1" fmla="*/ 785611 w 1197735"/>
              <a:gd name="connsiteY1" fmla="*/ 386366 h 631065"/>
              <a:gd name="connsiteX2" fmla="*/ 0 w 1197735"/>
              <a:gd name="connsiteY2" fmla="*/ 631065 h 631065"/>
            </a:gdLst>
            <a:ahLst/>
            <a:cxnLst>
              <a:cxn ang="0">
                <a:pos x="connsiteX0" y="connsiteY0"/>
              </a:cxn>
              <a:cxn ang="0">
                <a:pos x="connsiteX1" y="connsiteY1"/>
              </a:cxn>
              <a:cxn ang="0">
                <a:pos x="connsiteX2" y="connsiteY2"/>
              </a:cxn>
            </a:cxnLst>
            <a:rect l="l" t="t" r="r" b="b"/>
            <a:pathLst>
              <a:path w="1197735" h="631065">
                <a:moveTo>
                  <a:pt x="1197735" y="0"/>
                </a:moveTo>
                <a:cubicBezTo>
                  <a:pt x="1091484" y="140594"/>
                  <a:pt x="985233" y="281189"/>
                  <a:pt x="785611" y="386366"/>
                </a:cubicBezTo>
                <a:cubicBezTo>
                  <a:pt x="585988" y="491544"/>
                  <a:pt x="292994" y="561304"/>
                  <a:pt x="0" y="631065"/>
                </a:cubicBezTo>
              </a:path>
            </a:pathLst>
          </a:custGeom>
          <a:noFill/>
          <a:ln w="38100">
            <a:solidFill>
              <a:srgbClr val="C0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1796" y="4636352"/>
            <a:ext cx="300698" cy="300698"/>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2459" y="2711397"/>
            <a:ext cx="300698" cy="300698"/>
          </a:xfrm>
          <a:prstGeom prst="rect">
            <a:avLst/>
          </a:prstGeom>
        </p:spPr>
      </p:pic>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8686" y="4769381"/>
            <a:ext cx="300698" cy="300698"/>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8049" y="5906531"/>
            <a:ext cx="300698" cy="300698"/>
          </a:xfrm>
          <a:prstGeom prst="rect">
            <a:avLst/>
          </a:prstGeom>
        </p:spPr>
      </p:pic>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7274" y="4735390"/>
            <a:ext cx="300698" cy="300698"/>
          </a:xfrm>
          <a:prstGeom prst="rect">
            <a:avLst/>
          </a:prstGeom>
        </p:spPr>
      </p:pic>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162" y="5481853"/>
            <a:ext cx="300698" cy="300698"/>
          </a:xfrm>
          <a:prstGeom prst="rect">
            <a:avLst/>
          </a:prstGeom>
        </p:spPr>
      </p:pic>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6624" y="2494394"/>
            <a:ext cx="300698" cy="300698"/>
          </a:xfrm>
          <a:prstGeom prst="rect">
            <a:avLst/>
          </a:prstGeom>
        </p:spPr>
      </p:pic>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8445" y="2818408"/>
            <a:ext cx="300698" cy="300698"/>
          </a:xfrm>
          <a:prstGeom prst="rect">
            <a:avLst/>
          </a:prstGeom>
        </p:spPr>
      </p:pic>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75503" y="3308248"/>
            <a:ext cx="300698" cy="300698"/>
          </a:xfrm>
          <a:prstGeom prst="rect">
            <a:avLst/>
          </a:prstGeom>
        </p:spPr>
      </p:pic>
      <p:pic>
        <p:nvPicPr>
          <p:cNvPr id="35" name="Picture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289" y="4641826"/>
            <a:ext cx="300698" cy="300698"/>
          </a:xfrm>
          <a:prstGeom prst="rect">
            <a:avLst/>
          </a:prstGeom>
        </p:spPr>
      </p:pic>
      <p:sp>
        <p:nvSpPr>
          <p:cNvPr id="49" name="Rectangle 48"/>
          <p:cNvSpPr/>
          <p:nvPr/>
        </p:nvSpPr>
        <p:spPr>
          <a:xfrm>
            <a:off x="10106986" y="340393"/>
            <a:ext cx="2075000"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0" name="Rectangle 49"/>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51" name="Picture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52" name="Picture 5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785396"/>
            <a:ext cx="370576" cy="587862"/>
          </a:xfrm>
          <a:prstGeom prst="rect">
            <a:avLst/>
          </a:prstGeom>
        </p:spPr>
      </p:pic>
      <p:pic>
        <p:nvPicPr>
          <p:cNvPr id="53" name="Picture 52"/>
          <p:cNvPicPr>
            <a:picLocks noChangeAspect="1"/>
          </p:cNvPicPr>
          <p:nvPr/>
        </p:nvPicPr>
        <p:blipFill>
          <a:blip r:embed="rId6"/>
          <a:stretch>
            <a:fillRect/>
          </a:stretch>
        </p:blipFill>
        <p:spPr>
          <a:xfrm flipV="1">
            <a:off x="10244674" y="6602770"/>
            <a:ext cx="1851790" cy="193228"/>
          </a:xfrm>
          <a:prstGeom prst="rect">
            <a:avLst/>
          </a:prstGeom>
          <a:solidFill>
            <a:schemeClr val="bg1"/>
          </a:solidFill>
        </p:spPr>
      </p:pic>
      <p:pic>
        <p:nvPicPr>
          <p:cNvPr id="54" name="Picture 53"/>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390606" y="375518"/>
            <a:ext cx="595938" cy="890320"/>
          </a:xfrm>
          <a:prstGeom prst="rect">
            <a:avLst/>
          </a:prstGeom>
        </p:spPr>
      </p:pic>
      <p:sp>
        <p:nvSpPr>
          <p:cNvPr id="55" name="Rectangle 54"/>
          <p:cNvSpPr/>
          <p:nvPr/>
        </p:nvSpPr>
        <p:spPr>
          <a:xfrm>
            <a:off x="10444798" y="2742606"/>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56" name="Picture 55"/>
          <p:cNvPicPr>
            <a:picLocks noChangeAspect="1"/>
          </p:cNvPicPr>
          <p:nvPr/>
        </p:nvPicPr>
        <p:blipFill>
          <a:blip r:embed="rId9"/>
          <a:stretch>
            <a:fillRect/>
          </a:stretch>
        </p:blipFill>
        <p:spPr>
          <a:xfrm>
            <a:off x="10514271" y="6298235"/>
            <a:ext cx="1305488" cy="209156"/>
          </a:xfrm>
          <a:prstGeom prst="rect">
            <a:avLst/>
          </a:prstGeom>
          <a:solidFill>
            <a:schemeClr val="bg1"/>
          </a:solidFill>
        </p:spPr>
      </p:pic>
      <p:pic>
        <p:nvPicPr>
          <p:cNvPr id="57" name="Picture 56"/>
          <p:cNvPicPr>
            <a:picLocks noChangeAspect="1"/>
          </p:cNvPicPr>
          <p:nvPr/>
        </p:nvPicPr>
        <p:blipFill rotWithShape="1">
          <a:blip r:embed="rId10"/>
          <a:srcRect l="76024" t="55171" r="-3201" b="-113"/>
          <a:stretch/>
        </p:blipFill>
        <p:spPr>
          <a:xfrm>
            <a:off x="11632366" y="4618262"/>
            <a:ext cx="554637" cy="1378657"/>
          </a:xfrm>
          <a:prstGeom prst="rect">
            <a:avLst/>
          </a:prstGeom>
        </p:spPr>
      </p:pic>
      <p:pic>
        <p:nvPicPr>
          <p:cNvPr id="59" name="Picture 58"/>
          <p:cNvPicPr>
            <a:picLocks noChangeAspect="1"/>
          </p:cNvPicPr>
          <p:nvPr/>
        </p:nvPicPr>
        <p:blipFill rotWithShape="1">
          <a:blip r:embed="rId10">
            <a:lum bright="100000" contrast="-40000"/>
          </a:blip>
          <a:srcRect t="46272" r="23075"/>
          <a:stretch/>
        </p:blipFill>
        <p:spPr>
          <a:xfrm>
            <a:off x="10063016" y="4347752"/>
            <a:ext cx="1522970" cy="1598832"/>
          </a:xfrm>
          <a:prstGeom prst="rect">
            <a:avLst/>
          </a:prstGeom>
        </p:spPr>
      </p:pic>
      <p:sp>
        <p:nvSpPr>
          <p:cNvPr id="64" name="Rectangle 63"/>
          <p:cNvSpPr/>
          <p:nvPr/>
        </p:nvSpPr>
        <p:spPr>
          <a:xfrm>
            <a:off x="11576402" y="4302054"/>
            <a:ext cx="607859" cy="307777"/>
          </a:xfrm>
          <a:prstGeom prst="rect">
            <a:avLst/>
          </a:prstGeom>
          <a:noFill/>
        </p:spPr>
        <p:txBody>
          <a:bodyPr wrap="none" lIns="91440" tIns="45720" rIns="91440" bIns="45720">
            <a:spAutoFit/>
          </a:bodyPr>
          <a:lstStyle/>
          <a:p>
            <a:pPr algn="ctr"/>
            <a:r>
              <a:rPr lang="ar-SA" sz="1400" b="1" cap="none" spc="0" dirty="0" smtClean="0">
                <a:ln w="0"/>
                <a:solidFill>
                  <a:schemeClr val="bg1"/>
                </a:solidFill>
                <a:effectLst>
                  <a:outerShdw blurRad="38100" dist="19050" dir="2700000" algn="tl" rotWithShape="0">
                    <a:schemeClr val="dk1">
                      <a:alpha val="40000"/>
                    </a:schemeClr>
                  </a:outerShdw>
                </a:effectLst>
              </a:rPr>
              <a:t>تصنيف</a:t>
            </a:r>
            <a:endParaRPr lang="en-US" sz="1400" b="1" cap="none" spc="0" dirty="0">
              <a:ln w="0"/>
              <a:solidFill>
                <a:schemeClr val="bg1"/>
              </a:solidFill>
              <a:effectLst>
                <a:outerShdw blurRad="38100" dist="19050" dir="2700000" algn="tl" rotWithShape="0">
                  <a:schemeClr val="dk1">
                    <a:alpha val="40000"/>
                  </a:schemeClr>
                </a:outerShdw>
              </a:effectLst>
            </a:endParaRPr>
          </a:p>
        </p:txBody>
      </p:sp>
      <p:sp>
        <p:nvSpPr>
          <p:cNvPr id="65" name="Rectangle 64"/>
          <p:cNvSpPr/>
          <p:nvPr/>
        </p:nvSpPr>
        <p:spPr>
          <a:xfrm>
            <a:off x="11699082" y="5488205"/>
            <a:ext cx="385110" cy="197246"/>
          </a:xfrm>
          <a:prstGeom prst="rect">
            <a:avLst/>
          </a:prstGeom>
          <a:noFill/>
          <a:ln w="28575">
            <a:solidFill>
              <a:srgbClr val="8B8C4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6" name="Rectangle 65"/>
          <p:cNvSpPr/>
          <p:nvPr/>
        </p:nvSpPr>
        <p:spPr>
          <a:xfrm>
            <a:off x="11693248" y="5773949"/>
            <a:ext cx="385110" cy="20354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7" name="Rectangle 66"/>
          <p:cNvSpPr/>
          <p:nvPr/>
        </p:nvSpPr>
        <p:spPr>
          <a:xfrm>
            <a:off x="11693248" y="3911887"/>
            <a:ext cx="385110" cy="222571"/>
          </a:xfrm>
          <a:prstGeom prst="rect">
            <a:avLst/>
          </a:prstGeom>
          <a:solidFill>
            <a:srgbClr val="FF5500"/>
          </a:solidFill>
          <a:ln w="28575">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8" name="Rectangle 67"/>
          <p:cNvSpPr/>
          <p:nvPr/>
        </p:nvSpPr>
        <p:spPr>
          <a:xfrm>
            <a:off x="10310747" y="3844591"/>
            <a:ext cx="1350049" cy="461665"/>
          </a:xfrm>
          <a:prstGeom prst="rect">
            <a:avLst/>
          </a:prstGeom>
          <a:noFill/>
        </p:spPr>
        <p:txBody>
          <a:bodyPr wrap="none" lIns="91440" tIns="45720" rIns="91440" bIns="45720">
            <a:spAutoFit/>
          </a:bodyPr>
          <a:lstStyle/>
          <a:p>
            <a:r>
              <a:rPr lang="ar-SA" sz="1200" dirty="0" smtClean="0">
                <a:ln w="0"/>
                <a:solidFill>
                  <a:schemeClr val="bg1"/>
                </a:solidFill>
                <a:effectLst>
                  <a:outerShdw blurRad="38100" dist="19050" dir="2700000" algn="tl" rotWithShape="0">
                    <a:schemeClr val="dk1">
                      <a:alpha val="40000"/>
                    </a:schemeClr>
                  </a:outerShdw>
                </a:effectLst>
              </a:rPr>
              <a:t>التجمعات التي تلقي</a:t>
            </a:r>
          </a:p>
          <a:p>
            <a:r>
              <a:rPr lang="ar-SA" sz="1200" dirty="0" smtClean="0">
                <a:ln w="0"/>
                <a:solidFill>
                  <a:schemeClr val="bg1"/>
                </a:solidFill>
                <a:effectLst>
                  <a:outerShdw blurRad="38100" dist="19050" dir="2700000" algn="tl" rotWithShape="0">
                    <a:schemeClr val="dk1">
                      <a:alpha val="40000"/>
                    </a:schemeClr>
                  </a:outerShdw>
                </a:effectLst>
              </a:rPr>
              <a:t> نفاياتها داخل المحافظة </a:t>
            </a:r>
            <a:endParaRPr lang="en-US" sz="1200" cap="none" spc="0" dirty="0">
              <a:ln w="0"/>
              <a:solidFill>
                <a:schemeClr val="bg1"/>
              </a:solidFill>
              <a:effectLst>
                <a:outerShdw blurRad="38100" dist="19050" dir="2700000" algn="tl" rotWithShape="0">
                  <a:schemeClr val="dk1">
                    <a:alpha val="40000"/>
                  </a:schemeClr>
                </a:outerShdw>
              </a:effectLst>
            </a:endParaRPr>
          </a:p>
        </p:txBody>
      </p:sp>
      <p:pic>
        <p:nvPicPr>
          <p:cNvPr id="69" name="Picture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55935" y="3413151"/>
            <a:ext cx="300698" cy="300698"/>
          </a:xfrm>
          <a:prstGeom prst="rect">
            <a:avLst/>
          </a:prstGeom>
        </p:spPr>
      </p:pic>
      <p:sp>
        <p:nvSpPr>
          <p:cNvPr id="70" name="Rectangle 69"/>
          <p:cNvSpPr/>
          <p:nvPr/>
        </p:nvSpPr>
        <p:spPr>
          <a:xfrm>
            <a:off x="10514271" y="3436850"/>
            <a:ext cx="1146468" cy="276999"/>
          </a:xfrm>
          <a:prstGeom prst="rect">
            <a:avLst/>
          </a:prstGeom>
          <a:noFill/>
        </p:spPr>
        <p:txBody>
          <a:bodyPr wrap="none" lIns="91440" tIns="45720" rIns="91440" bIns="45720">
            <a:spAutoFit/>
          </a:bodyPr>
          <a:lstStyle/>
          <a:p>
            <a:r>
              <a:rPr lang="ar-SA" sz="1200" dirty="0" smtClean="0">
                <a:ln w="0"/>
                <a:solidFill>
                  <a:schemeClr val="bg1"/>
                </a:solidFill>
                <a:effectLst>
                  <a:outerShdw blurRad="38100" dist="19050" dir="2700000" algn="tl" rotWithShape="0">
                    <a:schemeClr val="dk1">
                      <a:alpha val="40000"/>
                    </a:schemeClr>
                  </a:outerShdw>
                </a:effectLst>
              </a:rPr>
              <a:t>مكب نفايت عشوائي</a:t>
            </a:r>
            <a:endParaRPr lang="en-US" sz="1200" cap="none" spc="0" dirty="0">
              <a:ln w="0"/>
              <a:solidFill>
                <a:schemeClr val="bg1"/>
              </a:solidFill>
              <a:effectLst>
                <a:outerShdw blurRad="38100" dist="19050" dir="2700000" algn="tl" rotWithShape="0">
                  <a:schemeClr val="dk1">
                    <a:alpha val="40000"/>
                  </a:schemeClr>
                </a:outerShdw>
              </a:effectLst>
            </a:endParaRPr>
          </a:p>
        </p:txBody>
      </p:sp>
      <p:sp>
        <p:nvSpPr>
          <p:cNvPr id="78" name="Rectangle 77"/>
          <p:cNvSpPr/>
          <p:nvPr/>
        </p:nvSpPr>
        <p:spPr>
          <a:xfrm>
            <a:off x="524394"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مكبات عشوائية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79" name="Elbow Connector 78"/>
          <p:cNvCxnSpPr/>
          <p:nvPr/>
        </p:nvCxnSpPr>
        <p:spPr>
          <a:xfrm rot="5400000">
            <a:off x="4622268"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58" name="Rectangle 57"/>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0" name="Rectangle 59"/>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1" name="Rectangle 60"/>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2" name="Rectangle 61"/>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3" name="Rectangle 62"/>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0" name="Rectangle 79"/>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1" name="Rectangle 80"/>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3101645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2" cstate="print">
            <a:extLst>
              <a:ext uri="{28A0092B-C50C-407E-A947-70E740481C1C}">
                <a14:useLocalDpi xmlns:a14="http://schemas.microsoft.com/office/drawing/2010/main" val="0"/>
              </a:ext>
            </a:extLst>
          </a:blip>
          <a:srcRect l="2369" r="1290"/>
          <a:stretch/>
        </p:blipFill>
        <p:spPr>
          <a:xfrm>
            <a:off x="-78917" y="2050"/>
            <a:ext cx="10210801" cy="6858000"/>
          </a:xfrm>
          <a:prstGeom prst="rect">
            <a:avLst/>
          </a:prstGeom>
        </p:spPr>
      </p:pic>
      <p:sp>
        <p:nvSpPr>
          <p:cNvPr id="11" name="Rectangle 10"/>
          <p:cNvSpPr/>
          <p:nvPr/>
        </p:nvSpPr>
        <p:spPr>
          <a:xfrm>
            <a:off x="10132016" y="325212"/>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2" name="Picture 11"/>
          <p:cNvPicPr>
            <a:picLocks noChangeAspect="1"/>
          </p:cNvPicPr>
          <p:nvPr/>
        </p:nvPicPr>
        <p:blipFill>
          <a:blip r:embed="rId3"/>
          <a:stretch>
            <a:fillRect/>
          </a:stretch>
        </p:blipFill>
        <p:spPr>
          <a:xfrm>
            <a:off x="10514271" y="6137815"/>
            <a:ext cx="1305488" cy="209156"/>
          </a:xfrm>
          <a:prstGeom prst="rect">
            <a:avLst/>
          </a:prstGeom>
          <a:solidFill>
            <a:schemeClr val="bg1"/>
          </a:solidFill>
        </p:spPr>
      </p:pic>
      <p:pic>
        <p:nvPicPr>
          <p:cNvPr id="13" name="Picture 12"/>
          <p:cNvPicPr>
            <a:picLocks noChangeAspect="1"/>
          </p:cNvPicPr>
          <p:nvPr/>
        </p:nvPicPr>
        <p:blipFill>
          <a:blip r:embed="rId4"/>
          <a:stretch>
            <a:fillRect/>
          </a:stretch>
        </p:blipFill>
        <p:spPr>
          <a:xfrm flipV="1">
            <a:off x="10244674" y="6506518"/>
            <a:ext cx="1851790" cy="193228"/>
          </a:xfrm>
          <a:prstGeom prst="rect">
            <a:avLst/>
          </a:prstGeom>
          <a:solidFill>
            <a:schemeClr val="bg1"/>
          </a:solidFill>
        </p:spPr>
      </p:pic>
      <p:sp>
        <p:nvSpPr>
          <p:cNvPr id="14" name="Rectangle 13"/>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17" name="Picture 16"/>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18" name="Rectangle 17"/>
          <p:cNvSpPr/>
          <p:nvPr/>
        </p:nvSpPr>
        <p:spPr>
          <a:xfrm>
            <a:off x="7421217" y="421904"/>
            <a:ext cx="1791229" cy="31689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pic>
        <p:nvPicPr>
          <p:cNvPr id="21" name="Picture 20"/>
          <p:cNvPicPr>
            <a:picLocks noChangeAspect="1"/>
          </p:cNvPicPr>
          <p:nvPr/>
        </p:nvPicPr>
        <p:blipFill rotWithShape="1">
          <a:blip r:embed="rId9"/>
          <a:srcRect l="66216" t="12635" r="-1457"/>
          <a:stretch/>
        </p:blipFill>
        <p:spPr>
          <a:xfrm>
            <a:off x="11296649" y="3410856"/>
            <a:ext cx="532494" cy="2498237"/>
          </a:xfrm>
          <a:prstGeom prst="rect">
            <a:avLst/>
          </a:prstGeom>
        </p:spPr>
      </p:pic>
      <p:sp>
        <p:nvSpPr>
          <p:cNvPr id="26" name="Rectangle 25"/>
          <p:cNvSpPr/>
          <p:nvPr/>
        </p:nvSpPr>
        <p:spPr>
          <a:xfrm>
            <a:off x="11391748" y="4856820"/>
            <a:ext cx="384942" cy="20955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Rectangle 26"/>
          <p:cNvSpPr/>
          <p:nvPr/>
        </p:nvSpPr>
        <p:spPr>
          <a:xfrm>
            <a:off x="7421217" y="367095"/>
            <a:ext cx="1761054" cy="338554"/>
          </a:xfrm>
          <a:prstGeom prst="rect">
            <a:avLst/>
          </a:prstGeom>
        </p:spPr>
        <p:txBody>
          <a:bodyPr wrap="square">
            <a:spAutoFit/>
          </a:bodyPr>
          <a:lstStyle/>
          <a:p>
            <a:r>
              <a:rPr lang="ar-SA" sz="160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rPr>
              <a:t>1- المعيق السياسي </a:t>
            </a:r>
            <a:endParaRPr lang="ar-SA" sz="160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22" name="Rectangle 21"/>
          <p:cNvSpPr/>
          <p:nvPr/>
        </p:nvSpPr>
        <p:spPr>
          <a:xfrm>
            <a:off x="-7244" y="-550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3" name="Rectangle 22"/>
          <p:cNvSpPr/>
          <p:nvPr/>
        </p:nvSpPr>
        <p:spPr>
          <a:xfrm>
            <a:off x="7749508" y="-561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4" name="Rectangle 23"/>
          <p:cNvSpPr/>
          <p:nvPr/>
        </p:nvSpPr>
        <p:spPr>
          <a:xfrm>
            <a:off x="10509263" y="-3810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5" name="Rectangle 24"/>
          <p:cNvSpPr/>
          <p:nvPr/>
        </p:nvSpPr>
        <p:spPr>
          <a:xfrm>
            <a:off x="15256" y="-561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8" name="Rectangle 27"/>
          <p:cNvSpPr/>
          <p:nvPr/>
        </p:nvSpPr>
        <p:spPr>
          <a:xfrm>
            <a:off x="9414453" y="-3488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3892226" y="-400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1" name="Rectangle 30"/>
          <p:cNvSpPr/>
          <p:nvPr/>
        </p:nvSpPr>
        <p:spPr>
          <a:xfrm>
            <a:off x="1866650" y="-547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5834635" y="-3810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32639"/>
            <a:ext cx="722158" cy="726380"/>
          </a:xfrm>
          <a:prstGeom prst="rect">
            <a:avLst/>
          </a:prstGeom>
        </p:spPr>
      </p:pic>
      <p:pic>
        <p:nvPicPr>
          <p:cNvPr id="40" name="Picture 3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37418"/>
            <a:ext cx="595938" cy="890320"/>
          </a:xfrm>
          <a:prstGeom prst="rect">
            <a:avLst/>
          </a:prstGeom>
        </p:spPr>
      </p:pic>
      <p:pic>
        <p:nvPicPr>
          <p:cNvPr id="41" name="Picture 40"/>
          <p:cNvPicPr>
            <a:picLocks noChangeAspect="1"/>
          </p:cNvPicPr>
          <p:nvPr/>
        </p:nvPicPr>
        <p:blipFill rotWithShape="1">
          <a:blip r:embed="rId9">
            <a:lum bright="100000" contrast="100000"/>
          </a:blip>
          <a:srcRect t="12773" r="28790"/>
          <a:stretch/>
        </p:blipFill>
        <p:spPr>
          <a:xfrm>
            <a:off x="10295969" y="3431050"/>
            <a:ext cx="1076000" cy="2494275"/>
          </a:xfrm>
          <a:prstGeom prst="rect">
            <a:avLst/>
          </a:prstGeom>
        </p:spPr>
      </p:pic>
      <p:cxnSp>
        <p:nvCxnSpPr>
          <p:cNvPr id="29" name="Elbow Connector 28"/>
          <p:cNvCxnSpPr/>
          <p:nvPr/>
        </p:nvCxnSpPr>
        <p:spPr>
          <a:xfrm rot="5400000">
            <a:off x="9370727" y="250313"/>
            <a:ext cx="234384" cy="467949"/>
          </a:xfrm>
          <a:prstGeom prst="bentConnector2">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10511128" y="2977386"/>
            <a:ext cx="1334020"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 </a:t>
            </a:r>
            <a:endParaRPr lang="en-US" sz="16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Tree>
    <p:extLst>
      <p:ext uri="{BB962C8B-B14F-4D97-AF65-F5344CB8AC3E}">
        <p14:creationId xmlns:p14="http://schemas.microsoft.com/office/powerpoint/2010/main" val="3841604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399" r="2407"/>
          <a:stretch/>
        </p:blipFill>
        <p:spPr>
          <a:xfrm>
            <a:off x="-17586" y="70340"/>
            <a:ext cx="10195361" cy="6858000"/>
          </a:xfrm>
          <a:prstGeom prst="rect">
            <a:avLst/>
          </a:prstGeom>
        </p:spPr>
      </p:pic>
      <p:sp>
        <p:nvSpPr>
          <p:cNvPr id="5" name="Rectangle 4"/>
          <p:cNvSpPr/>
          <p:nvPr/>
        </p:nvSpPr>
        <p:spPr>
          <a:xfrm>
            <a:off x="10106986" y="340393"/>
            <a:ext cx="2075000"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Rectangle 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785396"/>
            <a:ext cx="370576" cy="587862"/>
          </a:xfrm>
          <a:prstGeom prst="rect">
            <a:avLst/>
          </a:prstGeom>
        </p:spPr>
      </p:pic>
      <p:pic>
        <p:nvPicPr>
          <p:cNvPr id="9" name="Picture 8"/>
          <p:cNvPicPr>
            <a:picLocks noChangeAspect="1"/>
          </p:cNvPicPr>
          <p:nvPr/>
        </p:nvPicPr>
        <p:blipFill>
          <a:blip r:embed="rId5"/>
          <a:stretch>
            <a:fillRect/>
          </a:stretch>
        </p:blipFill>
        <p:spPr>
          <a:xfrm flipV="1">
            <a:off x="10244674" y="6602770"/>
            <a:ext cx="1851790" cy="193228"/>
          </a:xfrm>
          <a:prstGeom prst="rect">
            <a:avLst/>
          </a:prstGeom>
          <a:solidFill>
            <a:schemeClr val="bg1"/>
          </a:solidFill>
        </p:spPr>
      </p:pic>
      <p:pic>
        <p:nvPicPr>
          <p:cNvPr id="10" name="Picture 9"/>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390606" y="375518"/>
            <a:ext cx="595938" cy="890320"/>
          </a:xfrm>
          <a:prstGeom prst="rect">
            <a:avLst/>
          </a:prstGeom>
        </p:spPr>
      </p:pic>
      <p:sp>
        <p:nvSpPr>
          <p:cNvPr id="11" name="Rectangle 10"/>
          <p:cNvSpPr/>
          <p:nvPr/>
        </p:nvSpPr>
        <p:spPr>
          <a:xfrm>
            <a:off x="10390606" y="244443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2" name="Picture 11"/>
          <p:cNvPicPr>
            <a:picLocks noChangeAspect="1"/>
          </p:cNvPicPr>
          <p:nvPr/>
        </p:nvPicPr>
        <p:blipFill>
          <a:blip r:embed="rId8"/>
          <a:stretch>
            <a:fillRect/>
          </a:stretch>
        </p:blipFill>
        <p:spPr>
          <a:xfrm>
            <a:off x="10514271" y="6298235"/>
            <a:ext cx="1305488" cy="209156"/>
          </a:xfrm>
          <a:prstGeom prst="rect">
            <a:avLst/>
          </a:prstGeom>
          <a:solidFill>
            <a:schemeClr val="bg1"/>
          </a:solidFill>
        </p:spPr>
      </p:pic>
      <p:sp>
        <p:nvSpPr>
          <p:cNvPr id="29" name="Rectangle 28"/>
          <p:cNvSpPr/>
          <p:nvPr/>
        </p:nvSpPr>
        <p:spPr>
          <a:xfrm>
            <a:off x="524394"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الخدمات الثقافية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pic>
        <p:nvPicPr>
          <p:cNvPr id="31" name="Picture 30"/>
          <p:cNvPicPr>
            <a:picLocks noChangeAspect="1"/>
          </p:cNvPicPr>
          <p:nvPr/>
        </p:nvPicPr>
        <p:blipFill rotWithShape="1">
          <a:blip r:embed="rId9"/>
          <a:srcRect l="60450"/>
          <a:stretch/>
        </p:blipFill>
        <p:spPr>
          <a:xfrm>
            <a:off x="11324491" y="2844541"/>
            <a:ext cx="681253" cy="3264656"/>
          </a:xfrm>
          <a:prstGeom prst="rect">
            <a:avLst/>
          </a:prstGeom>
        </p:spPr>
      </p:pic>
      <p:pic>
        <p:nvPicPr>
          <p:cNvPr id="32" name="Picture 31"/>
          <p:cNvPicPr>
            <a:picLocks noChangeAspect="1"/>
          </p:cNvPicPr>
          <p:nvPr/>
        </p:nvPicPr>
        <p:blipFill rotWithShape="1">
          <a:blip r:embed="rId9">
            <a:lum bright="100000"/>
          </a:blip>
          <a:srcRect l="1" r="39657"/>
          <a:stretch/>
        </p:blipFill>
        <p:spPr>
          <a:xfrm>
            <a:off x="10267498" y="2853041"/>
            <a:ext cx="1039410" cy="3264656"/>
          </a:xfrm>
          <a:prstGeom prst="rect">
            <a:avLst/>
          </a:prstGeom>
        </p:spPr>
      </p:pic>
      <p:sp>
        <p:nvSpPr>
          <p:cNvPr id="33" name="Rectangle 32"/>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4" name="Rectangle 33"/>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5" name="Rectangle 34"/>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6" name="Rectangle 35"/>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7" name="Rectangle 36"/>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8" name="Rectangle 37"/>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9" name="Rectangle 38"/>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0" name="Rectangle 39"/>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30" name="Elbow Connector 29"/>
          <p:cNvCxnSpPr/>
          <p:nvPr/>
        </p:nvCxnSpPr>
        <p:spPr>
          <a:xfrm rot="5400000">
            <a:off x="4622268"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0637949" y="4997003"/>
            <a:ext cx="686542" cy="296214"/>
          </a:xfrm>
          <a:prstGeom prst="rect">
            <a:avLst/>
          </a:prstGeom>
          <a:solidFill>
            <a:srgbClr val="2B2F3A"/>
          </a:solidFill>
          <a:ln>
            <a:solidFill>
              <a:srgbClr val="2B2F3A"/>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p:cNvSpPr/>
          <p:nvPr/>
        </p:nvSpPr>
        <p:spPr>
          <a:xfrm>
            <a:off x="10707506" y="4960444"/>
            <a:ext cx="585417" cy="307777"/>
          </a:xfrm>
          <a:prstGeom prst="rect">
            <a:avLst/>
          </a:prstGeom>
          <a:noFill/>
        </p:spPr>
        <p:txBody>
          <a:bodyPr wrap="none" lIns="91440" tIns="45720" rIns="91440" bIns="45720">
            <a:spAutoFit/>
          </a:bodyPr>
          <a:lstStyle/>
          <a:p>
            <a:pPr algn="ctr"/>
            <a:r>
              <a:rPr lang="ar-SA" sz="1400" b="0" cap="none" spc="0" dirty="0" smtClean="0">
                <a:ln w="0"/>
                <a:solidFill>
                  <a:schemeClr val="bg1"/>
                </a:solidFill>
                <a:effectLst>
                  <a:outerShdw blurRad="38100" dist="19050" dir="2700000" algn="tl" rotWithShape="0">
                    <a:schemeClr val="dk1">
                      <a:alpha val="40000"/>
                    </a:schemeClr>
                  </a:outerShdw>
                </a:effectLst>
              </a:rPr>
              <a:t>ملاعب</a:t>
            </a:r>
            <a:endParaRPr lang="en-US" sz="14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729797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475" r="2286"/>
          <a:stretch/>
        </p:blipFill>
        <p:spPr>
          <a:xfrm>
            <a:off x="0" y="0"/>
            <a:ext cx="10200068" cy="6858000"/>
          </a:xfrm>
          <a:prstGeom prst="rect">
            <a:avLst/>
          </a:prstGeom>
        </p:spPr>
      </p:pic>
      <p:sp>
        <p:nvSpPr>
          <p:cNvPr id="10" name="Rectangle 9"/>
          <p:cNvSpPr/>
          <p:nvPr/>
        </p:nvSpPr>
        <p:spPr>
          <a:xfrm>
            <a:off x="524394"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الخدمات الادارية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2" name="Rectangle 11"/>
          <p:cNvSpPr/>
          <p:nvPr/>
        </p:nvSpPr>
        <p:spPr>
          <a:xfrm>
            <a:off x="10106986" y="340393"/>
            <a:ext cx="2075000"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Rectangle 12"/>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95164" y="609257"/>
            <a:ext cx="370576" cy="587862"/>
          </a:xfrm>
          <a:prstGeom prst="rect">
            <a:avLst/>
          </a:prstGeom>
        </p:spPr>
      </p:pic>
      <p:pic>
        <p:nvPicPr>
          <p:cNvPr id="16" name="Picture 15"/>
          <p:cNvPicPr>
            <a:picLocks noChangeAspect="1"/>
          </p:cNvPicPr>
          <p:nvPr/>
        </p:nvPicPr>
        <p:blipFill>
          <a:blip r:embed="rId5"/>
          <a:stretch>
            <a:fillRect/>
          </a:stretch>
        </p:blipFill>
        <p:spPr>
          <a:xfrm flipV="1">
            <a:off x="10244674" y="6602770"/>
            <a:ext cx="1851790" cy="193228"/>
          </a:xfrm>
          <a:prstGeom prst="rect">
            <a:avLst/>
          </a:prstGeom>
          <a:solidFill>
            <a:schemeClr val="bg1"/>
          </a:solidFill>
        </p:spPr>
      </p:pic>
      <p:pic>
        <p:nvPicPr>
          <p:cNvPr id="17" name="Picture 1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390606" y="375518"/>
            <a:ext cx="595938" cy="890320"/>
          </a:xfrm>
          <a:prstGeom prst="rect">
            <a:avLst/>
          </a:prstGeom>
        </p:spPr>
      </p:pic>
      <p:sp>
        <p:nvSpPr>
          <p:cNvPr id="18" name="Rectangle 17"/>
          <p:cNvSpPr/>
          <p:nvPr/>
        </p:nvSpPr>
        <p:spPr>
          <a:xfrm>
            <a:off x="10430098" y="1803043"/>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9" name="Picture 18"/>
          <p:cNvPicPr>
            <a:picLocks noChangeAspect="1"/>
          </p:cNvPicPr>
          <p:nvPr/>
        </p:nvPicPr>
        <p:blipFill>
          <a:blip r:embed="rId8"/>
          <a:stretch>
            <a:fillRect/>
          </a:stretch>
        </p:blipFill>
        <p:spPr>
          <a:xfrm>
            <a:off x="10514271" y="6298235"/>
            <a:ext cx="1305488" cy="209156"/>
          </a:xfrm>
          <a:prstGeom prst="rect">
            <a:avLst/>
          </a:prstGeom>
          <a:solidFill>
            <a:schemeClr val="bg1"/>
          </a:solidFill>
        </p:spPr>
      </p:pic>
      <p:pic>
        <p:nvPicPr>
          <p:cNvPr id="23" name="Picture 22"/>
          <p:cNvPicPr>
            <a:picLocks noChangeAspect="1"/>
          </p:cNvPicPr>
          <p:nvPr/>
        </p:nvPicPr>
        <p:blipFill rotWithShape="1">
          <a:blip r:embed="rId9"/>
          <a:srcRect l="60154" t="-178" b="-1"/>
          <a:stretch/>
        </p:blipFill>
        <p:spPr>
          <a:xfrm>
            <a:off x="11710056" y="2045724"/>
            <a:ext cx="827535" cy="575136"/>
          </a:xfrm>
          <a:prstGeom prst="rect">
            <a:avLst/>
          </a:prstGeom>
        </p:spPr>
      </p:pic>
      <p:sp>
        <p:nvSpPr>
          <p:cNvPr id="24" name="Rectangle 23"/>
          <p:cNvSpPr/>
          <p:nvPr/>
        </p:nvSpPr>
        <p:spPr>
          <a:xfrm>
            <a:off x="11331071" y="2192374"/>
            <a:ext cx="490839" cy="276999"/>
          </a:xfrm>
          <a:prstGeom prst="rect">
            <a:avLst/>
          </a:prstGeom>
          <a:noFill/>
        </p:spPr>
        <p:txBody>
          <a:bodyPr wrap="none" lIns="91440" tIns="45720" rIns="91440" bIns="45720">
            <a:spAutoFit/>
          </a:bodyPr>
          <a:lstStyle/>
          <a:p>
            <a:pPr algn="ctr"/>
            <a:r>
              <a:rPr lang="ar-SA" sz="1200" b="1" cap="none" spc="0" dirty="0" smtClean="0">
                <a:ln w="0"/>
                <a:solidFill>
                  <a:schemeClr val="bg1"/>
                </a:solidFill>
                <a:effectLst>
                  <a:outerShdw blurRad="38100" dist="19050" dir="2700000" algn="tl" rotWithShape="0">
                    <a:schemeClr val="dk1">
                      <a:alpha val="40000"/>
                    </a:schemeClr>
                  </a:outerShdw>
                </a:effectLst>
              </a:rPr>
              <a:t>البنوك</a:t>
            </a:r>
            <a:endParaRPr lang="en-US" sz="1200" b="1" cap="none" spc="0" dirty="0">
              <a:ln w="0"/>
              <a:solidFill>
                <a:schemeClr val="bg1"/>
              </a:solidFill>
              <a:effectLst>
                <a:outerShdw blurRad="38100" dist="19050" dir="2700000" algn="tl" rotWithShape="0">
                  <a:schemeClr val="dk1">
                    <a:alpha val="40000"/>
                  </a:schemeClr>
                </a:outerShdw>
              </a:effectLst>
            </a:endParaRPr>
          </a:p>
        </p:txBody>
      </p:sp>
      <p:pic>
        <p:nvPicPr>
          <p:cNvPr id="25" name="Picture 24"/>
          <p:cNvPicPr>
            <a:picLocks noChangeAspect="1"/>
          </p:cNvPicPr>
          <p:nvPr/>
        </p:nvPicPr>
        <p:blipFill rotWithShape="1">
          <a:blip r:embed="rId10"/>
          <a:srcRect l="74830" t="-4113"/>
          <a:stretch/>
        </p:blipFill>
        <p:spPr>
          <a:xfrm>
            <a:off x="11683611" y="2398198"/>
            <a:ext cx="767522" cy="484602"/>
          </a:xfrm>
          <a:prstGeom prst="rect">
            <a:avLst/>
          </a:prstGeom>
        </p:spPr>
      </p:pic>
      <p:sp>
        <p:nvSpPr>
          <p:cNvPr id="26" name="Rectangle 25"/>
          <p:cNvSpPr/>
          <p:nvPr/>
        </p:nvSpPr>
        <p:spPr>
          <a:xfrm>
            <a:off x="10802379" y="2531439"/>
            <a:ext cx="1133644" cy="276999"/>
          </a:xfrm>
          <a:prstGeom prst="rect">
            <a:avLst/>
          </a:prstGeom>
          <a:noFill/>
        </p:spPr>
        <p:txBody>
          <a:bodyPr wrap="none" lIns="91440" tIns="45720" rIns="91440" bIns="45720">
            <a:spAutoFit/>
          </a:bodyPr>
          <a:lstStyle/>
          <a:p>
            <a:pPr algn="ctr"/>
            <a:r>
              <a:rPr lang="ar-SA" sz="1200" b="1" dirty="0" smtClean="0">
                <a:ln w="0"/>
                <a:solidFill>
                  <a:schemeClr val="bg1"/>
                </a:solidFill>
                <a:effectLst>
                  <a:outerShdw blurRad="38100" dist="19050" dir="2700000" algn="tl" rotWithShape="0">
                    <a:schemeClr val="dk1">
                      <a:alpha val="40000"/>
                    </a:schemeClr>
                  </a:outerShdw>
                </a:effectLst>
              </a:rPr>
              <a:t>الشؤون الاجتماعية</a:t>
            </a:r>
            <a:endParaRPr lang="en-US" sz="1200" b="1" cap="none" spc="0" dirty="0">
              <a:ln w="0"/>
              <a:solidFill>
                <a:schemeClr val="bg1"/>
              </a:solidFill>
              <a:effectLst>
                <a:outerShdw blurRad="38100" dist="19050" dir="2700000" algn="tl" rotWithShape="0">
                  <a:schemeClr val="dk1">
                    <a:alpha val="40000"/>
                  </a:schemeClr>
                </a:outerShdw>
              </a:effectLst>
            </a:endParaRPr>
          </a:p>
        </p:txBody>
      </p:sp>
      <p:pic>
        <p:nvPicPr>
          <p:cNvPr id="27" name="Picture 26"/>
          <p:cNvPicPr>
            <a:picLocks noChangeAspect="1"/>
          </p:cNvPicPr>
          <p:nvPr/>
        </p:nvPicPr>
        <p:blipFill rotWithShape="1">
          <a:blip r:embed="rId11"/>
          <a:srcRect l="66288" t="23436" b="-1"/>
          <a:stretch/>
        </p:blipFill>
        <p:spPr>
          <a:xfrm>
            <a:off x="10869026" y="2192639"/>
            <a:ext cx="750871" cy="365061"/>
          </a:xfrm>
          <a:prstGeom prst="rect">
            <a:avLst/>
          </a:prstGeom>
        </p:spPr>
      </p:pic>
      <p:sp>
        <p:nvSpPr>
          <p:cNvPr id="28" name="Rectangle 27"/>
          <p:cNvSpPr/>
          <p:nvPr/>
        </p:nvSpPr>
        <p:spPr>
          <a:xfrm>
            <a:off x="10256775" y="2168695"/>
            <a:ext cx="748923" cy="276999"/>
          </a:xfrm>
          <a:prstGeom prst="rect">
            <a:avLst/>
          </a:prstGeom>
          <a:noFill/>
        </p:spPr>
        <p:txBody>
          <a:bodyPr wrap="none" lIns="91440" tIns="45720" rIns="91440" bIns="45720">
            <a:spAutoFit/>
          </a:bodyPr>
          <a:lstStyle/>
          <a:p>
            <a:pPr algn="ctr"/>
            <a:r>
              <a:rPr lang="ar-SA" sz="1200" b="1" dirty="0" smtClean="0">
                <a:ln w="0"/>
                <a:solidFill>
                  <a:schemeClr val="bg1"/>
                </a:solidFill>
                <a:effectLst>
                  <a:outerShdw blurRad="38100" dist="19050" dir="2700000" algn="tl" rotWithShape="0">
                    <a:schemeClr val="dk1">
                      <a:alpha val="40000"/>
                    </a:schemeClr>
                  </a:outerShdw>
                </a:effectLst>
              </a:rPr>
              <a:t>دائرة السير</a:t>
            </a:r>
            <a:endParaRPr lang="en-US" sz="1200" b="1" cap="none" spc="0" dirty="0">
              <a:ln w="0"/>
              <a:solidFill>
                <a:schemeClr val="bg1"/>
              </a:solidFill>
              <a:effectLst>
                <a:outerShdw blurRad="38100" dist="19050" dir="2700000" algn="tl" rotWithShape="0">
                  <a:schemeClr val="dk1">
                    <a:alpha val="40000"/>
                  </a:schemeClr>
                </a:outerShdw>
              </a:effectLst>
            </a:endParaRPr>
          </a:p>
        </p:txBody>
      </p:sp>
      <p:pic>
        <p:nvPicPr>
          <p:cNvPr id="29" name="Picture 28"/>
          <p:cNvPicPr>
            <a:picLocks noChangeAspect="1"/>
          </p:cNvPicPr>
          <p:nvPr/>
        </p:nvPicPr>
        <p:blipFill rotWithShape="1">
          <a:blip r:embed="rId12"/>
          <a:srcRect l="78785" t="11629" b="-1"/>
          <a:stretch/>
        </p:blipFill>
        <p:spPr>
          <a:xfrm>
            <a:off x="11818679" y="2808438"/>
            <a:ext cx="635340" cy="400480"/>
          </a:xfrm>
          <a:prstGeom prst="rect">
            <a:avLst/>
          </a:prstGeom>
        </p:spPr>
      </p:pic>
      <p:sp>
        <p:nvSpPr>
          <p:cNvPr id="30" name="Rectangle 29"/>
          <p:cNvSpPr/>
          <p:nvPr/>
        </p:nvSpPr>
        <p:spPr>
          <a:xfrm>
            <a:off x="11019146" y="2871532"/>
            <a:ext cx="886781" cy="253916"/>
          </a:xfrm>
          <a:prstGeom prst="rect">
            <a:avLst/>
          </a:prstGeom>
          <a:noFill/>
        </p:spPr>
        <p:txBody>
          <a:bodyPr wrap="none" lIns="91440" tIns="45720" rIns="91440" bIns="45720">
            <a:spAutoFit/>
          </a:bodyPr>
          <a:lstStyle/>
          <a:p>
            <a:pPr algn="ctr"/>
            <a:r>
              <a:rPr lang="ar-SA" sz="1050" b="1" dirty="0" smtClean="0">
                <a:ln w="0"/>
                <a:solidFill>
                  <a:schemeClr val="bg1"/>
                </a:solidFill>
                <a:effectLst>
                  <a:outerShdw blurRad="38100" dist="19050" dir="2700000" algn="tl" rotWithShape="0">
                    <a:schemeClr val="dk1">
                      <a:alpha val="40000"/>
                    </a:schemeClr>
                  </a:outerShdw>
                </a:effectLst>
              </a:rPr>
              <a:t>مركز دفاع مدني</a:t>
            </a:r>
            <a:endParaRPr lang="en-US" sz="1050" b="1" cap="none" spc="0" dirty="0">
              <a:ln w="0"/>
              <a:solidFill>
                <a:schemeClr val="bg1"/>
              </a:solidFill>
              <a:effectLst>
                <a:outerShdw blurRad="38100" dist="19050" dir="2700000" algn="tl" rotWithShape="0">
                  <a:schemeClr val="dk1">
                    <a:alpha val="40000"/>
                  </a:schemeClr>
                </a:outerShdw>
              </a:effectLst>
            </a:endParaRPr>
          </a:p>
        </p:txBody>
      </p:sp>
      <p:pic>
        <p:nvPicPr>
          <p:cNvPr id="31" name="Picture 30"/>
          <p:cNvPicPr>
            <a:picLocks noChangeAspect="1"/>
          </p:cNvPicPr>
          <p:nvPr/>
        </p:nvPicPr>
        <p:blipFill rotWithShape="1">
          <a:blip r:embed="rId13"/>
          <a:srcRect l="63531" t="7409" b="-1"/>
          <a:stretch/>
        </p:blipFill>
        <p:spPr>
          <a:xfrm>
            <a:off x="11796513" y="3219479"/>
            <a:ext cx="585213" cy="319962"/>
          </a:xfrm>
          <a:prstGeom prst="rect">
            <a:avLst/>
          </a:prstGeom>
        </p:spPr>
      </p:pic>
      <p:sp>
        <p:nvSpPr>
          <p:cNvPr id="32" name="Rectangle 31"/>
          <p:cNvSpPr/>
          <p:nvPr/>
        </p:nvSpPr>
        <p:spPr>
          <a:xfrm>
            <a:off x="11178041" y="3213594"/>
            <a:ext cx="736099"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مركز شرطة</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35" name="Picture 34"/>
          <p:cNvPicPr>
            <a:picLocks noChangeAspect="1"/>
          </p:cNvPicPr>
          <p:nvPr/>
        </p:nvPicPr>
        <p:blipFill rotWithShape="1">
          <a:blip r:embed="rId14"/>
          <a:srcRect l="62348" t="20544"/>
          <a:stretch/>
        </p:blipFill>
        <p:spPr>
          <a:xfrm>
            <a:off x="10669546" y="2855954"/>
            <a:ext cx="735265" cy="394737"/>
          </a:xfrm>
          <a:prstGeom prst="rect">
            <a:avLst/>
          </a:prstGeom>
        </p:spPr>
      </p:pic>
      <p:sp>
        <p:nvSpPr>
          <p:cNvPr id="37" name="Rectangle 36"/>
          <p:cNvSpPr/>
          <p:nvPr/>
        </p:nvSpPr>
        <p:spPr>
          <a:xfrm>
            <a:off x="10184311" y="2898910"/>
            <a:ext cx="570990"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الداخلية </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38" name="Picture 37"/>
          <p:cNvPicPr>
            <a:picLocks noChangeAspect="1"/>
          </p:cNvPicPr>
          <p:nvPr/>
        </p:nvPicPr>
        <p:blipFill rotWithShape="1">
          <a:blip r:embed="rId15"/>
          <a:srcRect l="69189"/>
          <a:stretch/>
        </p:blipFill>
        <p:spPr>
          <a:xfrm>
            <a:off x="11794707" y="3462678"/>
            <a:ext cx="700766" cy="467743"/>
          </a:xfrm>
          <a:prstGeom prst="rect">
            <a:avLst/>
          </a:prstGeom>
        </p:spPr>
      </p:pic>
      <p:sp>
        <p:nvSpPr>
          <p:cNvPr id="39" name="Rectangle 38"/>
          <p:cNvSpPr/>
          <p:nvPr/>
        </p:nvSpPr>
        <p:spPr>
          <a:xfrm>
            <a:off x="11188402" y="3551417"/>
            <a:ext cx="776175"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الاستخبارات </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40" name="Picture 39"/>
          <p:cNvPicPr>
            <a:picLocks noChangeAspect="1"/>
          </p:cNvPicPr>
          <p:nvPr/>
        </p:nvPicPr>
        <p:blipFill rotWithShape="1">
          <a:blip r:embed="rId16"/>
          <a:srcRect l="65062" t="-178" b="-1"/>
          <a:stretch/>
        </p:blipFill>
        <p:spPr>
          <a:xfrm>
            <a:off x="10730880" y="3168845"/>
            <a:ext cx="592788" cy="375300"/>
          </a:xfrm>
          <a:prstGeom prst="rect">
            <a:avLst/>
          </a:prstGeom>
        </p:spPr>
      </p:pic>
      <p:sp>
        <p:nvSpPr>
          <p:cNvPr id="41" name="Rectangle 40"/>
          <p:cNvSpPr/>
          <p:nvPr/>
        </p:nvSpPr>
        <p:spPr>
          <a:xfrm>
            <a:off x="10144639" y="3213499"/>
            <a:ext cx="670376" cy="261610"/>
          </a:xfrm>
          <a:prstGeom prst="rect">
            <a:avLst/>
          </a:prstGeom>
          <a:noFill/>
        </p:spPr>
        <p:txBody>
          <a:bodyPr wrap="none" lIns="91440" tIns="45720" rIns="91440" bIns="45720">
            <a:spAutoFit/>
          </a:bodyPr>
          <a:lstStyle/>
          <a:p>
            <a:pPr algn="ctr"/>
            <a:r>
              <a:rPr lang="ar-SA" sz="1100" b="1" cap="none" spc="0" dirty="0" smtClean="0">
                <a:ln w="0"/>
                <a:solidFill>
                  <a:schemeClr val="bg1"/>
                </a:solidFill>
                <a:effectLst>
                  <a:outerShdw blurRad="38100" dist="19050" dir="2700000" algn="tl" rotWithShape="0">
                    <a:schemeClr val="dk1">
                      <a:alpha val="40000"/>
                    </a:schemeClr>
                  </a:outerShdw>
                </a:effectLst>
              </a:rPr>
              <a:t>المخابارات</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43" name="Picture 42"/>
          <p:cNvPicPr>
            <a:picLocks noChangeAspect="1"/>
          </p:cNvPicPr>
          <p:nvPr/>
        </p:nvPicPr>
        <p:blipFill rotWithShape="1">
          <a:blip r:embed="rId17"/>
          <a:srcRect l="71926" t="26715"/>
          <a:stretch/>
        </p:blipFill>
        <p:spPr>
          <a:xfrm>
            <a:off x="10693866" y="3559472"/>
            <a:ext cx="904547" cy="396639"/>
          </a:xfrm>
          <a:prstGeom prst="rect">
            <a:avLst/>
          </a:prstGeom>
        </p:spPr>
      </p:pic>
      <p:sp>
        <p:nvSpPr>
          <p:cNvPr id="44" name="Rectangle 43"/>
          <p:cNvSpPr/>
          <p:nvPr/>
        </p:nvSpPr>
        <p:spPr>
          <a:xfrm>
            <a:off x="10032714" y="3553412"/>
            <a:ext cx="947695"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القضاء العسكري</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45" name="Picture 44"/>
          <p:cNvPicPr>
            <a:picLocks noChangeAspect="1"/>
          </p:cNvPicPr>
          <p:nvPr/>
        </p:nvPicPr>
        <p:blipFill rotWithShape="1">
          <a:blip r:embed="rId18"/>
          <a:srcRect l="57514" t="-13491" b="1"/>
          <a:stretch/>
        </p:blipFill>
        <p:spPr>
          <a:xfrm>
            <a:off x="11434244" y="3658650"/>
            <a:ext cx="1192284" cy="538057"/>
          </a:xfrm>
          <a:prstGeom prst="rect">
            <a:avLst/>
          </a:prstGeom>
        </p:spPr>
      </p:pic>
      <p:sp>
        <p:nvSpPr>
          <p:cNvPr id="46" name="Rectangle 45"/>
          <p:cNvSpPr/>
          <p:nvPr/>
        </p:nvSpPr>
        <p:spPr>
          <a:xfrm>
            <a:off x="10916607" y="3828354"/>
            <a:ext cx="1015021"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المحكمة الشرعية </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47" name="Picture 46"/>
          <p:cNvPicPr>
            <a:picLocks noChangeAspect="1"/>
          </p:cNvPicPr>
          <p:nvPr/>
        </p:nvPicPr>
        <p:blipFill rotWithShape="1">
          <a:blip r:embed="rId19"/>
          <a:srcRect l="67800" t="4031"/>
          <a:stretch/>
        </p:blipFill>
        <p:spPr>
          <a:xfrm>
            <a:off x="11760987" y="4080756"/>
            <a:ext cx="702846" cy="422659"/>
          </a:xfrm>
          <a:prstGeom prst="rect">
            <a:avLst/>
          </a:prstGeom>
        </p:spPr>
      </p:pic>
      <p:sp>
        <p:nvSpPr>
          <p:cNvPr id="48" name="Rectangle 47"/>
          <p:cNvSpPr/>
          <p:nvPr/>
        </p:nvSpPr>
        <p:spPr>
          <a:xfrm>
            <a:off x="11053108" y="4118543"/>
            <a:ext cx="898003"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المحكمة المدنية</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49" name="Picture 48"/>
          <p:cNvPicPr>
            <a:picLocks noChangeAspect="1"/>
          </p:cNvPicPr>
          <p:nvPr/>
        </p:nvPicPr>
        <p:blipFill rotWithShape="1">
          <a:blip r:embed="rId20"/>
          <a:srcRect l="68852" t="-8048"/>
          <a:stretch/>
        </p:blipFill>
        <p:spPr>
          <a:xfrm>
            <a:off x="11633025" y="4250669"/>
            <a:ext cx="926877" cy="584860"/>
          </a:xfrm>
          <a:prstGeom prst="rect">
            <a:avLst/>
          </a:prstGeom>
        </p:spPr>
      </p:pic>
      <p:sp>
        <p:nvSpPr>
          <p:cNvPr id="50" name="Rectangle 49"/>
          <p:cNvSpPr/>
          <p:nvPr/>
        </p:nvSpPr>
        <p:spPr>
          <a:xfrm>
            <a:off x="10705256" y="4435037"/>
            <a:ext cx="1245855"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مديرية التربية والتعليم </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51" name="Picture 50"/>
          <p:cNvPicPr>
            <a:picLocks noChangeAspect="1"/>
          </p:cNvPicPr>
          <p:nvPr/>
        </p:nvPicPr>
        <p:blipFill rotWithShape="1">
          <a:blip r:embed="rId21"/>
          <a:srcRect l="75478" t="-4113"/>
          <a:stretch/>
        </p:blipFill>
        <p:spPr>
          <a:xfrm>
            <a:off x="11606679" y="4526368"/>
            <a:ext cx="1086647" cy="689230"/>
          </a:xfrm>
          <a:prstGeom prst="rect">
            <a:avLst/>
          </a:prstGeom>
        </p:spPr>
      </p:pic>
      <p:sp>
        <p:nvSpPr>
          <p:cNvPr id="52" name="Rectangle 51"/>
          <p:cNvSpPr/>
          <p:nvPr/>
        </p:nvSpPr>
        <p:spPr>
          <a:xfrm>
            <a:off x="10750638" y="4736750"/>
            <a:ext cx="1196161"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مديرية الحكم المحلي  </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53" name="Picture 52"/>
          <p:cNvPicPr>
            <a:picLocks noChangeAspect="1"/>
          </p:cNvPicPr>
          <p:nvPr/>
        </p:nvPicPr>
        <p:blipFill rotWithShape="1">
          <a:blip r:embed="rId22"/>
          <a:srcRect l="66980" t="15564"/>
          <a:stretch/>
        </p:blipFill>
        <p:spPr>
          <a:xfrm>
            <a:off x="11778221" y="5047858"/>
            <a:ext cx="592723" cy="268743"/>
          </a:xfrm>
          <a:prstGeom prst="rect">
            <a:avLst/>
          </a:prstGeom>
        </p:spPr>
      </p:pic>
      <p:sp>
        <p:nvSpPr>
          <p:cNvPr id="54" name="Rectangle 53"/>
          <p:cNvSpPr/>
          <p:nvPr/>
        </p:nvSpPr>
        <p:spPr>
          <a:xfrm>
            <a:off x="10980409" y="5015694"/>
            <a:ext cx="918841"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مديرية الزراعة </a:t>
            </a:r>
            <a:endParaRPr lang="en-US" sz="1100" b="1" cap="none" spc="0" dirty="0">
              <a:ln w="0"/>
              <a:solidFill>
                <a:schemeClr val="bg1"/>
              </a:solidFill>
              <a:effectLst>
                <a:outerShdw blurRad="38100" dist="19050" dir="2700000" algn="tl" rotWithShape="0">
                  <a:schemeClr val="dk1">
                    <a:alpha val="40000"/>
                  </a:schemeClr>
                </a:outerShdw>
              </a:effectLst>
            </a:endParaRPr>
          </a:p>
        </p:txBody>
      </p:sp>
      <p:pic>
        <p:nvPicPr>
          <p:cNvPr id="55" name="Picture 54"/>
          <p:cNvPicPr>
            <a:picLocks noChangeAspect="1"/>
          </p:cNvPicPr>
          <p:nvPr/>
        </p:nvPicPr>
        <p:blipFill rotWithShape="1">
          <a:blip r:embed="rId23"/>
          <a:srcRect l="56491" t="11280"/>
          <a:stretch/>
        </p:blipFill>
        <p:spPr>
          <a:xfrm>
            <a:off x="11692751" y="5608422"/>
            <a:ext cx="480816" cy="181162"/>
          </a:xfrm>
          <a:prstGeom prst="rect">
            <a:avLst/>
          </a:prstGeom>
        </p:spPr>
      </p:pic>
      <p:sp>
        <p:nvSpPr>
          <p:cNvPr id="56" name="Rectangle 55"/>
          <p:cNvSpPr/>
          <p:nvPr/>
        </p:nvSpPr>
        <p:spPr>
          <a:xfrm>
            <a:off x="10834382" y="5569710"/>
            <a:ext cx="901209" cy="261610"/>
          </a:xfrm>
          <a:prstGeom prst="rect">
            <a:avLst/>
          </a:prstGeom>
          <a:noFill/>
        </p:spPr>
        <p:txBody>
          <a:bodyPr wrap="none" lIns="91440" tIns="45720" rIns="91440" bIns="45720">
            <a:spAutoFit/>
          </a:bodyPr>
          <a:lstStyle/>
          <a:p>
            <a:pPr algn="ctr"/>
            <a:r>
              <a:rPr lang="ar-SA" sz="1100" b="1" dirty="0" smtClean="0">
                <a:ln w="0"/>
                <a:solidFill>
                  <a:schemeClr val="bg1"/>
                </a:solidFill>
                <a:effectLst>
                  <a:outerShdw blurRad="38100" dist="19050" dir="2700000" algn="tl" rotWithShape="0">
                    <a:schemeClr val="dk1">
                      <a:alpha val="40000"/>
                    </a:schemeClr>
                  </a:outerShdw>
                </a:effectLst>
              </a:rPr>
              <a:t>محافظة سلفيت </a:t>
            </a:r>
            <a:endParaRPr lang="en-US" sz="1100" b="1" cap="none" spc="0" dirty="0">
              <a:ln w="0"/>
              <a:solidFill>
                <a:schemeClr val="bg1"/>
              </a:solidFill>
              <a:effectLst>
                <a:outerShdw blurRad="38100" dist="19050" dir="2700000" algn="tl" rotWithShape="0">
                  <a:schemeClr val="dk1">
                    <a:alpha val="40000"/>
                  </a:schemeClr>
                </a:outerShdw>
              </a:effectLst>
            </a:endParaRPr>
          </a:p>
        </p:txBody>
      </p:sp>
      <p:sp>
        <p:nvSpPr>
          <p:cNvPr id="57" name="Rectangle 56"/>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58" name="Rectangle 57"/>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9" name="Rectangle 58"/>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0" name="Rectangle 59"/>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1" name="Rectangle 60"/>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2" name="Rectangle 61"/>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3" name="Rectangle 62"/>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4" name="Rectangle 63"/>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1" name="Elbow Connector 10"/>
          <p:cNvCxnSpPr/>
          <p:nvPr/>
        </p:nvCxnSpPr>
        <p:spPr>
          <a:xfrm rot="5400000">
            <a:off x="4622268"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9561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6106" r="1414"/>
          <a:stretch/>
        </p:blipFill>
        <p:spPr>
          <a:xfrm>
            <a:off x="40563" y="0"/>
            <a:ext cx="9801727" cy="6858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4765" y="313374"/>
            <a:ext cx="370576" cy="58786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33851" y="-8501"/>
            <a:ext cx="722158" cy="726380"/>
          </a:xfrm>
          <a:prstGeom prst="rect">
            <a:avLst/>
          </a:prstGeom>
        </p:spPr>
      </p:pic>
      <p:pic>
        <p:nvPicPr>
          <p:cNvPr id="7" name="Content Placeholder 4"/>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23114" t="18576" r="22954" b="25141"/>
          <a:stretch/>
        </p:blipFill>
        <p:spPr>
          <a:xfrm>
            <a:off x="9345132" y="-31838"/>
            <a:ext cx="551106" cy="813534"/>
          </a:xfrm>
        </p:spPr>
      </p:pic>
      <p:pic>
        <p:nvPicPr>
          <p:cNvPr id="10" name="Picture 9"/>
          <p:cNvPicPr>
            <a:picLocks noChangeAspect="1"/>
          </p:cNvPicPr>
          <p:nvPr/>
        </p:nvPicPr>
        <p:blipFill>
          <a:blip r:embed="rId6"/>
          <a:stretch>
            <a:fillRect/>
          </a:stretch>
        </p:blipFill>
        <p:spPr>
          <a:xfrm>
            <a:off x="6807659" y="6249924"/>
            <a:ext cx="1305488" cy="209156"/>
          </a:xfrm>
          <a:prstGeom prst="rect">
            <a:avLst/>
          </a:prstGeom>
        </p:spPr>
      </p:pic>
      <p:pic>
        <p:nvPicPr>
          <p:cNvPr id="11" name="Picture 10"/>
          <p:cNvPicPr>
            <a:picLocks noChangeAspect="1"/>
          </p:cNvPicPr>
          <p:nvPr/>
        </p:nvPicPr>
        <p:blipFill>
          <a:blip r:embed="rId7"/>
          <a:stretch>
            <a:fillRect/>
          </a:stretch>
        </p:blipFill>
        <p:spPr>
          <a:xfrm>
            <a:off x="6109586" y="6459080"/>
            <a:ext cx="2701634" cy="281906"/>
          </a:xfrm>
          <a:prstGeom prst="rect">
            <a:avLst/>
          </a:prstGeom>
        </p:spPr>
      </p:pic>
      <p:sp>
        <p:nvSpPr>
          <p:cNvPr id="12" name="Rectangle 11"/>
          <p:cNvSpPr/>
          <p:nvPr/>
        </p:nvSpPr>
        <p:spPr>
          <a:xfrm>
            <a:off x="9932265" y="-39026"/>
            <a:ext cx="1851789" cy="646331"/>
          </a:xfrm>
          <a:prstGeom prst="rect">
            <a:avLst/>
          </a:prstGeom>
          <a:noFill/>
        </p:spPr>
        <p:txBody>
          <a:bodyPr wrap="none" lIns="91440" tIns="45720" rIns="91440" bIns="45720">
            <a:spAutoFit/>
          </a:bodyPr>
          <a:lstStyle/>
          <a:p>
            <a:pPr algn="ctr"/>
            <a:r>
              <a:rPr lang="ar-SA" b="1" u="sng" dirty="0">
                <a:ln w="0"/>
                <a:effectLst>
                  <a:outerShdw blurRad="38100" dist="19050" dir="2700000" algn="tl" rotWithShape="0">
                    <a:schemeClr val="dk1">
                      <a:alpha val="40000"/>
                    </a:schemeClr>
                  </a:outerShdw>
                </a:effectLst>
              </a:rPr>
              <a:t>جامعة النجاح الوطنية </a:t>
            </a:r>
          </a:p>
          <a:p>
            <a:pPr algn="ctr"/>
            <a:r>
              <a:rPr lang="ar-SA" b="1" u="sng" dirty="0">
                <a:ln w="0"/>
                <a:effectLst>
                  <a:outerShdw blurRad="38100" dist="19050" dir="2700000" algn="tl" rotWithShape="0">
                    <a:schemeClr val="dk1">
                      <a:alpha val="40000"/>
                    </a:schemeClr>
                  </a:outerShdw>
                </a:effectLst>
              </a:rPr>
              <a:t>قسم التخطيط العمراني</a:t>
            </a:r>
            <a:endParaRPr lang="en-US" b="1" u="sng" dirty="0">
              <a:ln w="0"/>
              <a:effectLst>
                <a:outerShdw blurRad="38100" dist="19050" dir="2700000" algn="tl" rotWithShape="0">
                  <a:schemeClr val="dk1">
                    <a:alpha val="40000"/>
                  </a:schemeClr>
                </a:outerShdw>
              </a:effectLst>
            </a:endParaRPr>
          </a:p>
        </p:txBody>
      </p:sp>
      <p:pic>
        <p:nvPicPr>
          <p:cNvPr id="14" name="Picture 13"/>
          <p:cNvPicPr>
            <a:picLocks noChangeAspect="1"/>
          </p:cNvPicPr>
          <p:nvPr/>
        </p:nvPicPr>
        <p:blipFill>
          <a:blip r:embed="rId8"/>
          <a:stretch>
            <a:fillRect/>
          </a:stretch>
        </p:blipFill>
        <p:spPr>
          <a:xfrm>
            <a:off x="10073254" y="717879"/>
            <a:ext cx="1933383" cy="6140121"/>
          </a:xfrm>
          <a:prstGeom prst="rect">
            <a:avLst/>
          </a:prstGeom>
        </p:spPr>
      </p:pic>
      <p:sp>
        <p:nvSpPr>
          <p:cNvPr id="15" name="Rectangle 14"/>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0448949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302951" y="1420839"/>
            <a:ext cx="1370978" cy="5173578"/>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177" r="2677"/>
          <a:stretch/>
        </p:blipFill>
        <p:spPr>
          <a:xfrm>
            <a:off x="0" y="0"/>
            <a:ext cx="9978190" cy="68580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1491" y="57806"/>
            <a:ext cx="370576" cy="58786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8841" y="631921"/>
            <a:ext cx="722158" cy="726380"/>
          </a:xfrm>
          <a:prstGeom prst="rect">
            <a:avLst/>
          </a:prstGeom>
        </p:spPr>
      </p:pic>
      <p:pic>
        <p:nvPicPr>
          <p:cNvPr id="8" name="Content Placeholder 4"/>
          <p:cNvPicPr>
            <a:picLocks noGrp="1" noChangeAspect="1"/>
          </p:cNvPicPr>
          <p:nvPr>
            <p:ph idx="1"/>
          </p:nvPr>
        </p:nvPicPr>
        <p:blipFill rotWithShape="1">
          <a:blip r:embed="rId6" cstate="print">
            <a:extLst>
              <a:ext uri="{28A0092B-C50C-407E-A947-70E740481C1C}">
                <a14:useLocalDpi xmlns:a14="http://schemas.microsoft.com/office/drawing/2010/main" val="0"/>
              </a:ext>
            </a:extLst>
          </a:blip>
          <a:srcRect l="23114" t="18576" r="22954" b="25141"/>
          <a:stretch/>
        </p:blipFill>
        <p:spPr>
          <a:xfrm>
            <a:off x="10232257" y="607305"/>
            <a:ext cx="551106" cy="813534"/>
          </a:xfrm>
        </p:spPr>
      </p:pic>
      <p:sp>
        <p:nvSpPr>
          <p:cNvPr id="9" name="Rectangle 8"/>
          <p:cNvSpPr/>
          <p:nvPr/>
        </p:nvSpPr>
        <p:spPr>
          <a:xfrm>
            <a:off x="10151485" y="-663"/>
            <a:ext cx="1851789" cy="646331"/>
          </a:xfrm>
          <a:prstGeom prst="rect">
            <a:avLst/>
          </a:prstGeom>
          <a:noFill/>
        </p:spPr>
        <p:txBody>
          <a:bodyPr wrap="none" lIns="91440" tIns="45720" rIns="91440" bIns="45720">
            <a:spAutoFit/>
          </a:bodyPr>
          <a:lstStyle/>
          <a:p>
            <a:pPr algn="ctr"/>
            <a:r>
              <a:rPr lang="ar-SA" b="1" u="sng" dirty="0">
                <a:ln w="0"/>
                <a:effectLst>
                  <a:outerShdw blurRad="38100" dist="19050" dir="2700000" algn="tl" rotWithShape="0">
                    <a:schemeClr val="dk1">
                      <a:alpha val="40000"/>
                    </a:schemeClr>
                  </a:outerShdw>
                </a:effectLst>
              </a:rPr>
              <a:t>جامعة النجاح الوطنية </a:t>
            </a:r>
          </a:p>
          <a:p>
            <a:pPr algn="ctr"/>
            <a:r>
              <a:rPr lang="ar-SA" b="1" u="sng" dirty="0">
                <a:ln w="0"/>
                <a:effectLst>
                  <a:outerShdw blurRad="38100" dist="19050" dir="2700000" algn="tl" rotWithShape="0">
                    <a:schemeClr val="dk1">
                      <a:alpha val="40000"/>
                    </a:schemeClr>
                  </a:outerShdw>
                </a:effectLst>
              </a:rPr>
              <a:t>قسم التخطيط العمراني</a:t>
            </a:r>
            <a:endParaRPr lang="en-US" b="1" u="sng" dirty="0">
              <a:ln w="0"/>
              <a:effectLst>
                <a:outerShdw blurRad="38100" dist="19050" dir="2700000" algn="tl" rotWithShape="0">
                  <a:schemeClr val="dk1">
                    <a:alpha val="40000"/>
                  </a:schemeClr>
                </a:outerShdw>
              </a:effectLst>
            </a:endParaRPr>
          </a:p>
        </p:txBody>
      </p:sp>
      <p:pic>
        <p:nvPicPr>
          <p:cNvPr id="10" name="Picture 9"/>
          <p:cNvPicPr>
            <a:picLocks noChangeAspect="1"/>
          </p:cNvPicPr>
          <p:nvPr/>
        </p:nvPicPr>
        <p:blipFill>
          <a:blip r:embed="rId7"/>
          <a:stretch>
            <a:fillRect/>
          </a:stretch>
        </p:blipFill>
        <p:spPr>
          <a:xfrm>
            <a:off x="7066180" y="6286970"/>
            <a:ext cx="1305488" cy="209156"/>
          </a:xfrm>
          <a:prstGeom prst="rect">
            <a:avLst/>
          </a:prstGeom>
        </p:spPr>
      </p:pic>
      <p:pic>
        <p:nvPicPr>
          <p:cNvPr id="11" name="Picture 10"/>
          <p:cNvPicPr>
            <a:picLocks noChangeAspect="1"/>
          </p:cNvPicPr>
          <p:nvPr/>
        </p:nvPicPr>
        <p:blipFill>
          <a:blip r:embed="rId8"/>
          <a:stretch>
            <a:fillRect/>
          </a:stretch>
        </p:blipFill>
        <p:spPr>
          <a:xfrm>
            <a:off x="6109586" y="6459080"/>
            <a:ext cx="2701634" cy="281906"/>
          </a:xfrm>
          <a:prstGeom prst="rect">
            <a:avLst/>
          </a:prstGeom>
        </p:spPr>
      </p:pic>
      <p:sp>
        <p:nvSpPr>
          <p:cNvPr id="12" name="Rectangle 11"/>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1961126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l="2026" r="1519"/>
          <a:stretch/>
        </p:blipFill>
        <p:spPr>
          <a:xfrm>
            <a:off x="11108" y="0"/>
            <a:ext cx="10222993" cy="6858000"/>
          </a:xfrm>
          <a:prstGeom prst="rect">
            <a:avLst/>
          </a:prstGeom>
        </p:spPr>
      </p:pic>
      <p:graphicFrame>
        <p:nvGraphicFramePr>
          <p:cNvPr id="10" name="Chart 9"/>
          <p:cNvGraphicFramePr/>
          <p:nvPr>
            <p:extLst>
              <p:ext uri="{D42A27DB-BD31-4B8C-83A1-F6EECF244321}">
                <p14:modId xmlns:p14="http://schemas.microsoft.com/office/powerpoint/2010/main" val="801753246"/>
              </p:ext>
            </p:extLst>
          </p:nvPr>
        </p:nvGraphicFramePr>
        <p:xfrm>
          <a:off x="7131169" y="3877655"/>
          <a:ext cx="3003283" cy="23558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p:nvPr>
            <p:extLst>
              <p:ext uri="{D42A27DB-BD31-4B8C-83A1-F6EECF244321}">
                <p14:modId xmlns:p14="http://schemas.microsoft.com/office/powerpoint/2010/main" val="101979864"/>
              </p:ext>
            </p:extLst>
          </p:nvPr>
        </p:nvGraphicFramePr>
        <p:xfrm>
          <a:off x="3408917" y="2628980"/>
          <a:ext cx="4039093" cy="3784440"/>
        </p:xfrm>
        <a:graphic>
          <a:graphicData uri="http://schemas.openxmlformats.org/drawingml/2006/chart">
            <c:chart xmlns:c="http://schemas.openxmlformats.org/drawingml/2006/chart" xmlns:r="http://schemas.openxmlformats.org/officeDocument/2006/relationships" r:id="rId4"/>
          </a:graphicData>
        </a:graphic>
      </p:graphicFrame>
      <p:sp>
        <p:nvSpPr>
          <p:cNvPr id="5" name="5-Point Star 4"/>
          <p:cNvSpPr/>
          <p:nvPr/>
        </p:nvSpPr>
        <p:spPr>
          <a:xfrm>
            <a:off x="3072384" y="3429000"/>
            <a:ext cx="438912" cy="458230"/>
          </a:xfrm>
          <a:prstGeom prst="star5">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5-Point Star 12"/>
          <p:cNvSpPr/>
          <p:nvPr/>
        </p:nvSpPr>
        <p:spPr>
          <a:xfrm>
            <a:off x="7131169" y="4788502"/>
            <a:ext cx="316841" cy="289580"/>
          </a:xfrm>
          <a:prstGeom prst="star5">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Rectangle 14"/>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المساهمة في الاستثمار</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8" name="Rectangle 17"/>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9" name="Rectangle 18"/>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0" name="Rectangle 19"/>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3" name="Rectangle 22"/>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4" name="Rectangle 23"/>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5" name="Rectangle 24"/>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26" name="Elbow Connector 25"/>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0132016" y="35403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Rectangle 27"/>
          <p:cNvSpPr/>
          <p:nvPr/>
        </p:nvSpPr>
        <p:spPr>
          <a:xfrm>
            <a:off x="10076011" y="111823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40759"/>
            <a:ext cx="722158" cy="726380"/>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1619" y="1835626"/>
            <a:ext cx="370576" cy="587862"/>
          </a:xfrm>
          <a:prstGeom prst="rect">
            <a:avLst/>
          </a:prstGeom>
        </p:spPr>
      </p:pic>
      <p:pic>
        <p:nvPicPr>
          <p:cNvPr id="31" name="Picture 30"/>
          <p:cNvPicPr>
            <a:picLocks noChangeAspect="1"/>
          </p:cNvPicPr>
          <p:nvPr/>
        </p:nvPicPr>
        <p:blipFill>
          <a:blip r:embed="rId7"/>
          <a:stretch>
            <a:fillRect/>
          </a:stretch>
        </p:blipFill>
        <p:spPr>
          <a:xfrm>
            <a:off x="10514271" y="6107835"/>
            <a:ext cx="1305488" cy="209156"/>
          </a:xfrm>
          <a:prstGeom prst="rect">
            <a:avLst/>
          </a:prstGeom>
          <a:solidFill>
            <a:schemeClr val="bg1"/>
          </a:solidFill>
        </p:spPr>
      </p:pic>
      <p:pic>
        <p:nvPicPr>
          <p:cNvPr id="32" name="Picture 31"/>
          <p:cNvPicPr>
            <a:picLocks noChangeAspect="1"/>
          </p:cNvPicPr>
          <p:nvPr/>
        </p:nvPicPr>
        <p:blipFill>
          <a:blip r:embed="rId8"/>
          <a:stretch>
            <a:fillRect/>
          </a:stretch>
        </p:blipFill>
        <p:spPr>
          <a:xfrm flipV="1">
            <a:off x="10244674" y="6476538"/>
            <a:ext cx="1851790" cy="193228"/>
          </a:xfrm>
          <a:prstGeom prst="rect">
            <a:avLst/>
          </a:prstGeom>
          <a:solidFill>
            <a:schemeClr val="bg1"/>
          </a:solidFill>
        </p:spPr>
      </p:pic>
      <p:pic>
        <p:nvPicPr>
          <p:cNvPr id="33" name="Picture 32"/>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45538"/>
            <a:ext cx="595938" cy="890320"/>
          </a:xfrm>
          <a:prstGeom prst="rect">
            <a:avLst/>
          </a:prstGeom>
        </p:spPr>
      </p:pic>
      <p:sp>
        <p:nvSpPr>
          <p:cNvPr id="34" name="Rectangle 33"/>
          <p:cNvSpPr/>
          <p:nvPr/>
        </p:nvSpPr>
        <p:spPr>
          <a:xfrm>
            <a:off x="10375376" y="281580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35" name="Rounded Rectangle 34"/>
          <p:cNvSpPr/>
          <p:nvPr/>
        </p:nvSpPr>
        <p:spPr>
          <a:xfrm>
            <a:off x="11843255" y="3561560"/>
            <a:ext cx="314984" cy="176327"/>
          </a:xfrm>
          <a:prstGeom prst="roundRect">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616529" y="3504163"/>
            <a:ext cx="1197765"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مستثمر خارجي</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829230" y="3919826"/>
            <a:ext cx="314984" cy="176327"/>
          </a:xfrm>
          <a:prstGeom prst="roundRect">
            <a:avLst/>
          </a:prstGeom>
          <a:solidFill>
            <a:srgbClr val="E97B30"/>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89766" y="3873755"/>
            <a:ext cx="1029449" cy="307777"/>
          </a:xfrm>
          <a:prstGeom prst="rect">
            <a:avLst/>
          </a:prstGeom>
          <a:noFill/>
        </p:spPr>
        <p:txBody>
          <a:bodyPr wrap="none" lIns="91440" tIns="45720" rIns="91440" bIns="45720">
            <a:spAutoFit/>
          </a:bodyPr>
          <a:lstStyle/>
          <a:p>
            <a:pPr algn="ctr"/>
            <a:r>
              <a:rPr lang="ar-SA" sz="1400" dirty="0" smtClean="0">
                <a:ln w="0"/>
                <a:solidFill>
                  <a:schemeClr val="bg1"/>
                </a:solidFill>
                <a:effectLst>
                  <a:outerShdw blurRad="38100" dist="19050" dir="2700000" algn="tl" rotWithShape="0">
                    <a:schemeClr val="dk1">
                      <a:alpha val="40000"/>
                    </a:schemeClr>
                  </a:outerShdw>
                </a:effectLst>
              </a:rPr>
              <a:t>مستثمر داخلي </a:t>
            </a:r>
            <a:endParaRPr lang="en-US" sz="14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829230" y="4276591"/>
            <a:ext cx="314984" cy="176327"/>
          </a:xfrm>
          <a:prstGeom prst="roundRect">
            <a:avLst/>
          </a:prstGeom>
          <a:solidFill>
            <a:srgbClr val="959595"/>
          </a:solidFill>
          <a:ln>
            <a:solidFill>
              <a:srgbClr val="95959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059432" y="4237517"/>
            <a:ext cx="1784463" cy="307777"/>
          </a:xfrm>
          <a:prstGeom prst="rect">
            <a:avLst/>
          </a:prstGeom>
          <a:noFill/>
        </p:spPr>
        <p:txBody>
          <a:bodyPr wrap="none" lIns="91440" tIns="45720" rIns="91440" bIns="45720">
            <a:spAutoFit/>
          </a:bodyPr>
          <a:lstStyle/>
          <a:p>
            <a:pPr algn="ctr"/>
            <a:r>
              <a:rPr lang="ar-SA" sz="1400" dirty="0" smtClean="0">
                <a:ln w="0"/>
                <a:solidFill>
                  <a:schemeClr val="bg1"/>
                </a:solidFill>
                <a:effectLst>
                  <a:outerShdw blurRad="38100" dist="19050" dir="2700000" algn="tl" rotWithShape="0">
                    <a:schemeClr val="dk1">
                      <a:alpha val="40000"/>
                    </a:schemeClr>
                  </a:outerShdw>
                </a:effectLst>
              </a:rPr>
              <a:t>مستثمر من خارج المحافظة </a:t>
            </a:r>
            <a:endParaRPr lang="en-US" sz="1400" b="0" cap="none" spc="0" dirty="0">
              <a:ln w="0"/>
              <a:solidFill>
                <a:schemeClr val="bg1"/>
              </a:solidFill>
              <a:effectLst>
                <a:outerShdw blurRad="38100" dist="19050" dir="2700000" algn="tl" rotWithShape="0">
                  <a:schemeClr val="dk1">
                    <a:alpha val="40000"/>
                  </a:schemeClr>
                </a:outerShdw>
              </a:effectLst>
            </a:endParaRPr>
          </a:p>
        </p:txBody>
      </p:sp>
      <p:sp>
        <p:nvSpPr>
          <p:cNvPr id="42" name="Rectangle 41"/>
          <p:cNvSpPr/>
          <p:nvPr/>
        </p:nvSpPr>
        <p:spPr>
          <a:xfrm>
            <a:off x="10811576" y="4529141"/>
            <a:ext cx="1042273"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مركز تجاري</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7" name="5-Point Star 46"/>
          <p:cNvSpPr/>
          <p:nvPr/>
        </p:nvSpPr>
        <p:spPr>
          <a:xfrm>
            <a:off x="11807695" y="4518693"/>
            <a:ext cx="316841" cy="289580"/>
          </a:xfrm>
          <a:prstGeom prst="star5">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2455023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3117" r="581"/>
          <a:stretch/>
        </p:blipFill>
        <p:spPr>
          <a:xfrm>
            <a:off x="-3901" y="0"/>
            <a:ext cx="10206731" cy="6858000"/>
          </a:xfrm>
          <a:prstGeom prst="rect">
            <a:avLst/>
          </a:prstGeom>
        </p:spPr>
      </p:pic>
      <p:graphicFrame>
        <p:nvGraphicFramePr>
          <p:cNvPr id="5" name="Chart 4"/>
          <p:cNvGraphicFramePr/>
          <p:nvPr>
            <p:extLst>
              <p:ext uri="{D42A27DB-BD31-4B8C-83A1-F6EECF244321}">
                <p14:modId xmlns:p14="http://schemas.microsoft.com/office/powerpoint/2010/main" val="1229301406"/>
              </p:ext>
            </p:extLst>
          </p:nvPr>
        </p:nvGraphicFramePr>
        <p:xfrm>
          <a:off x="2397554" y="2909385"/>
          <a:ext cx="1807040" cy="11464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p:cNvGraphicFramePr/>
          <p:nvPr>
            <p:extLst>
              <p:ext uri="{D42A27DB-BD31-4B8C-83A1-F6EECF244321}">
                <p14:modId xmlns:p14="http://schemas.microsoft.com/office/powerpoint/2010/main" val="3108076229"/>
              </p:ext>
            </p:extLst>
          </p:nvPr>
        </p:nvGraphicFramePr>
        <p:xfrm>
          <a:off x="1407652" y="4468971"/>
          <a:ext cx="1651378" cy="13458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5" name="Chart 24"/>
          <p:cNvGraphicFramePr/>
          <p:nvPr>
            <p:extLst>
              <p:ext uri="{D42A27DB-BD31-4B8C-83A1-F6EECF244321}">
                <p14:modId xmlns:p14="http://schemas.microsoft.com/office/powerpoint/2010/main" val="3994563147"/>
              </p:ext>
            </p:extLst>
          </p:nvPr>
        </p:nvGraphicFramePr>
        <p:xfrm>
          <a:off x="3198558" y="2305322"/>
          <a:ext cx="2215653" cy="14667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6" name="Chart 25"/>
          <p:cNvGraphicFramePr/>
          <p:nvPr>
            <p:extLst>
              <p:ext uri="{D42A27DB-BD31-4B8C-83A1-F6EECF244321}">
                <p14:modId xmlns:p14="http://schemas.microsoft.com/office/powerpoint/2010/main" val="3975264047"/>
              </p:ext>
            </p:extLst>
          </p:nvPr>
        </p:nvGraphicFramePr>
        <p:xfrm>
          <a:off x="4802055" y="1854358"/>
          <a:ext cx="1646871" cy="154640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Chart 26"/>
          <p:cNvGraphicFramePr/>
          <p:nvPr>
            <p:extLst>
              <p:ext uri="{D42A27DB-BD31-4B8C-83A1-F6EECF244321}">
                <p14:modId xmlns:p14="http://schemas.microsoft.com/office/powerpoint/2010/main" val="3212858915"/>
              </p:ext>
            </p:extLst>
          </p:nvPr>
        </p:nvGraphicFramePr>
        <p:xfrm>
          <a:off x="6526466" y="1698891"/>
          <a:ext cx="1940638" cy="167073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8" name="Chart 27"/>
          <p:cNvGraphicFramePr/>
          <p:nvPr>
            <p:extLst>
              <p:ext uri="{D42A27DB-BD31-4B8C-83A1-F6EECF244321}">
                <p14:modId xmlns:p14="http://schemas.microsoft.com/office/powerpoint/2010/main" val="638844111"/>
              </p:ext>
            </p:extLst>
          </p:nvPr>
        </p:nvGraphicFramePr>
        <p:xfrm>
          <a:off x="5380512" y="2933771"/>
          <a:ext cx="1750022" cy="162422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9" name="Chart 28"/>
          <p:cNvGraphicFramePr/>
          <p:nvPr>
            <p:extLst>
              <p:ext uri="{D42A27DB-BD31-4B8C-83A1-F6EECF244321}">
                <p14:modId xmlns:p14="http://schemas.microsoft.com/office/powerpoint/2010/main" val="1237594570"/>
              </p:ext>
            </p:extLst>
          </p:nvPr>
        </p:nvGraphicFramePr>
        <p:xfrm>
          <a:off x="6831347" y="2751750"/>
          <a:ext cx="2037222" cy="1717221"/>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0" name="Chart 29"/>
          <p:cNvGraphicFramePr/>
          <p:nvPr>
            <p:extLst>
              <p:ext uri="{D42A27DB-BD31-4B8C-83A1-F6EECF244321}">
                <p14:modId xmlns:p14="http://schemas.microsoft.com/office/powerpoint/2010/main" val="3075081699"/>
              </p:ext>
            </p:extLst>
          </p:nvPr>
        </p:nvGraphicFramePr>
        <p:xfrm>
          <a:off x="197929" y="3310669"/>
          <a:ext cx="2217826" cy="1618843"/>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1" name="Chart 30"/>
          <p:cNvGraphicFramePr/>
          <p:nvPr>
            <p:extLst>
              <p:ext uri="{D42A27DB-BD31-4B8C-83A1-F6EECF244321}">
                <p14:modId xmlns:p14="http://schemas.microsoft.com/office/powerpoint/2010/main" val="3670859762"/>
              </p:ext>
            </p:extLst>
          </p:nvPr>
        </p:nvGraphicFramePr>
        <p:xfrm>
          <a:off x="8179060" y="4282987"/>
          <a:ext cx="2684873" cy="1919448"/>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32" name="Chart 31"/>
          <p:cNvGraphicFramePr/>
          <p:nvPr>
            <p:extLst>
              <p:ext uri="{D42A27DB-BD31-4B8C-83A1-F6EECF244321}">
                <p14:modId xmlns:p14="http://schemas.microsoft.com/office/powerpoint/2010/main" val="1902044585"/>
              </p:ext>
            </p:extLst>
          </p:nvPr>
        </p:nvGraphicFramePr>
        <p:xfrm>
          <a:off x="7914659" y="1518787"/>
          <a:ext cx="2490001" cy="1850839"/>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33" name="Chart 32"/>
          <p:cNvGraphicFramePr/>
          <p:nvPr>
            <p:extLst>
              <p:ext uri="{D42A27DB-BD31-4B8C-83A1-F6EECF244321}">
                <p14:modId xmlns:p14="http://schemas.microsoft.com/office/powerpoint/2010/main" val="1345474383"/>
              </p:ext>
            </p:extLst>
          </p:nvPr>
        </p:nvGraphicFramePr>
        <p:xfrm>
          <a:off x="919532" y="2040757"/>
          <a:ext cx="2027954" cy="1766467"/>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34" name="Chart 33"/>
          <p:cNvGraphicFramePr/>
          <p:nvPr>
            <p:extLst>
              <p:ext uri="{D42A27DB-BD31-4B8C-83A1-F6EECF244321}">
                <p14:modId xmlns:p14="http://schemas.microsoft.com/office/powerpoint/2010/main" val="116806702"/>
              </p:ext>
            </p:extLst>
          </p:nvPr>
        </p:nvGraphicFramePr>
        <p:xfrm>
          <a:off x="3032336" y="3265753"/>
          <a:ext cx="2331213" cy="1741235"/>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36" name="Chart 35"/>
          <p:cNvGraphicFramePr/>
          <p:nvPr>
            <p:extLst>
              <p:ext uri="{D42A27DB-BD31-4B8C-83A1-F6EECF244321}">
                <p14:modId xmlns:p14="http://schemas.microsoft.com/office/powerpoint/2010/main" val="646668445"/>
              </p:ext>
            </p:extLst>
          </p:nvPr>
        </p:nvGraphicFramePr>
        <p:xfrm>
          <a:off x="4004329" y="2989649"/>
          <a:ext cx="2180906" cy="1694682"/>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37" name="Chart 36"/>
          <p:cNvGraphicFramePr/>
          <p:nvPr>
            <p:extLst>
              <p:ext uri="{D42A27DB-BD31-4B8C-83A1-F6EECF244321}">
                <p14:modId xmlns:p14="http://schemas.microsoft.com/office/powerpoint/2010/main" val="3750424085"/>
              </p:ext>
            </p:extLst>
          </p:nvPr>
        </p:nvGraphicFramePr>
        <p:xfrm>
          <a:off x="4894822" y="4614276"/>
          <a:ext cx="2135549" cy="1752096"/>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38" name="Chart 37"/>
          <p:cNvGraphicFramePr/>
          <p:nvPr>
            <p:extLst>
              <p:ext uri="{D42A27DB-BD31-4B8C-83A1-F6EECF244321}">
                <p14:modId xmlns:p14="http://schemas.microsoft.com/office/powerpoint/2010/main" val="1791980356"/>
              </p:ext>
            </p:extLst>
          </p:nvPr>
        </p:nvGraphicFramePr>
        <p:xfrm>
          <a:off x="3499243" y="4498765"/>
          <a:ext cx="2143568" cy="1703670"/>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39" name="Chart 38"/>
          <p:cNvGraphicFramePr/>
          <p:nvPr>
            <p:extLst>
              <p:ext uri="{D42A27DB-BD31-4B8C-83A1-F6EECF244321}">
                <p14:modId xmlns:p14="http://schemas.microsoft.com/office/powerpoint/2010/main" val="2781364685"/>
              </p:ext>
            </p:extLst>
          </p:nvPr>
        </p:nvGraphicFramePr>
        <p:xfrm>
          <a:off x="2205185" y="4533359"/>
          <a:ext cx="2283973" cy="1807519"/>
        </p:xfrm>
        <a:graphic>
          <a:graphicData uri="http://schemas.openxmlformats.org/drawingml/2006/chart">
            <c:chart xmlns:c="http://schemas.openxmlformats.org/drawingml/2006/chart" xmlns:r="http://schemas.openxmlformats.org/officeDocument/2006/relationships" r:id="rId18"/>
          </a:graphicData>
        </a:graphic>
      </p:graphicFrame>
      <p:sp>
        <p:nvSpPr>
          <p:cNvPr id="41" name="Rectangle 40"/>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9" name="Rectangle 48"/>
          <p:cNvSpPr/>
          <p:nvPr/>
        </p:nvSpPr>
        <p:spPr>
          <a:xfrm>
            <a:off x="616187" y="48443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القوى العاملة حسب النشاط الاقتصادي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1" name="Rectangle 50"/>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2" name="Rectangle 51"/>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53" name="Picture 5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54" name="Picture 5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55" name="Picture 54"/>
          <p:cNvPicPr>
            <a:picLocks noChangeAspect="1"/>
          </p:cNvPicPr>
          <p:nvPr/>
        </p:nvPicPr>
        <p:blipFill>
          <a:blip r:embed="rId21"/>
          <a:stretch>
            <a:fillRect/>
          </a:stretch>
        </p:blipFill>
        <p:spPr>
          <a:xfrm>
            <a:off x="10514271" y="6137815"/>
            <a:ext cx="1305488" cy="209156"/>
          </a:xfrm>
          <a:prstGeom prst="rect">
            <a:avLst/>
          </a:prstGeom>
          <a:solidFill>
            <a:schemeClr val="bg1"/>
          </a:solidFill>
        </p:spPr>
      </p:pic>
      <p:pic>
        <p:nvPicPr>
          <p:cNvPr id="56" name="Picture 55"/>
          <p:cNvPicPr>
            <a:picLocks noChangeAspect="1"/>
          </p:cNvPicPr>
          <p:nvPr/>
        </p:nvPicPr>
        <p:blipFill>
          <a:blip r:embed="rId22"/>
          <a:stretch>
            <a:fillRect/>
          </a:stretch>
        </p:blipFill>
        <p:spPr>
          <a:xfrm flipV="1">
            <a:off x="10244674" y="6506518"/>
            <a:ext cx="1851790" cy="193228"/>
          </a:xfrm>
          <a:prstGeom prst="rect">
            <a:avLst/>
          </a:prstGeom>
          <a:solidFill>
            <a:schemeClr val="bg1"/>
          </a:solidFill>
        </p:spPr>
      </p:pic>
      <p:pic>
        <p:nvPicPr>
          <p:cNvPr id="57" name="Picture 56"/>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8" name="Rectangle 67"/>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11" name="Rounded Rectangle 10"/>
          <p:cNvSpPr/>
          <p:nvPr/>
        </p:nvSpPr>
        <p:spPr>
          <a:xfrm>
            <a:off x="11558445" y="3591540"/>
            <a:ext cx="314984" cy="176327"/>
          </a:xfrm>
          <a:prstGeom prst="roundRect">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Rectangle 11"/>
          <p:cNvSpPr/>
          <p:nvPr/>
        </p:nvSpPr>
        <p:spPr>
          <a:xfrm>
            <a:off x="10412468" y="3535688"/>
            <a:ext cx="1125629"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قطاع الوظائف</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13" name="Rounded Rectangle 12"/>
          <p:cNvSpPr/>
          <p:nvPr/>
        </p:nvSpPr>
        <p:spPr>
          <a:xfrm>
            <a:off x="11544420" y="3949806"/>
            <a:ext cx="314984" cy="176327"/>
          </a:xfrm>
          <a:prstGeom prst="roundRect">
            <a:avLst/>
          </a:prstGeom>
          <a:solidFill>
            <a:srgbClr val="E97B30"/>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Rectangle 13"/>
          <p:cNvSpPr/>
          <p:nvPr/>
        </p:nvSpPr>
        <p:spPr>
          <a:xfrm>
            <a:off x="10128487" y="3901854"/>
            <a:ext cx="1449436" cy="307777"/>
          </a:xfrm>
          <a:prstGeom prst="rect">
            <a:avLst/>
          </a:prstGeom>
          <a:noFill/>
        </p:spPr>
        <p:txBody>
          <a:bodyPr wrap="none" lIns="91440" tIns="45720" rIns="91440" bIns="45720">
            <a:spAutoFit/>
          </a:bodyPr>
          <a:lstStyle/>
          <a:p>
            <a:pPr algn="ctr"/>
            <a:r>
              <a:rPr lang="ar-SA" sz="1400" dirty="0" smtClean="0">
                <a:ln w="0"/>
                <a:solidFill>
                  <a:schemeClr val="bg1"/>
                </a:solidFill>
                <a:effectLst>
                  <a:outerShdw blurRad="38100" dist="19050" dir="2700000" algn="tl" rotWithShape="0">
                    <a:schemeClr val="dk1">
                      <a:alpha val="40000"/>
                    </a:schemeClr>
                  </a:outerShdw>
                </a:effectLst>
              </a:rPr>
              <a:t>سوق العمل الاسرائيلي</a:t>
            </a:r>
            <a:endParaRPr lang="en-US" sz="1400" b="0" cap="none" spc="0" dirty="0">
              <a:ln w="0"/>
              <a:solidFill>
                <a:schemeClr val="bg1"/>
              </a:solidFill>
              <a:effectLst>
                <a:outerShdw blurRad="38100" dist="19050" dir="2700000" algn="tl" rotWithShape="0">
                  <a:schemeClr val="dk1">
                    <a:alpha val="40000"/>
                  </a:schemeClr>
                </a:outerShdw>
              </a:effectLst>
            </a:endParaRPr>
          </a:p>
        </p:txBody>
      </p:sp>
      <p:sp>
        <p:nvSpPr>
          <p:cNvPr id="15" name="Rounded Rectangle 14"/>
          <p:cNvSpPr/>
          <p:nvPr/>
        </p:nvSpPr>
        <p:spPr>
          <a:xfrm>
            <a:off x="11544420" y="4306571"/>
            <a:ext cx="314984" cy="176327"/>
          </a:xfrm>
          <a:prstGeom prst="roundRect">
            <a:avLst/>
          </a:prstGeom>
          <a:solidFill>
            <a:srgbClr val="959595"/>
          </a:solidFill>
          <a:ln>
            <a:solidFill>
              <a:srgbClr val="95959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Rectangle 15"/>
          <p:cNvSpPr/>
          <p:nvPr/>
        </p:nvSpPr>
        <p:spPr>
          <a:xfrm>
            <a:off x="10318809" y="4219990"/>
            <a:ext cx="1148071"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قطاع الزراعة </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17" name="Rounded Rectangle 16"/>
          <p:cNvSpPr/>
          <p:nvPr/>
        </p:nvSpPr>
        <p:spPr>
          <a:xfrm>
            <a:off x="11544420" y="4686983"/>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Rectangle 17"/>
          <p:cNvSpPr/>
          <p:nvPr/>
        </p:nvSpPr>
        <p:spPr>
          <a:xfrm>
            <a:off x="10318809" y="4575797"/>
            <a:ext cx="1172117"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قطاع الصناعة </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19" name="Rounded Rectangle 18"/>
          <p:cNvSpPr/>
          <p:nvPr/>
        </p:nvSpPr>
        <p:spPr>
          <a:xfrm>
            <a:off x="11555151" y="5058326"/>
            <a:ext cx="314984" cy="176327"/>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Rectangle 19"/>
          <p:cNvSpPr/>
          <p:nvPr/>
        </p:nvSpPr>
        <p:spPr>
          <a:xfrm>
            <a:off x="10308388" y="4972651"/>
            <a:ext cx="1168911"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قطاع الخدمات </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22" name="Rounded Rectangle 21"/>
          <p:cNvSpPr/>
          <p:nvPr/>
        </p:nvSpPr>
        <p:spPr>
          <a:xfrm>
            <a:off x="11563855" y="5406310"/>
            <a:ext cx="314984" cy="17632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Rectangle 22"/>
          <p:cNvSpPr/>
          <p:nvPr/>
        </p:nvSpPr>
        <p:spPr>
          <a:xfrm>
            <a:off x="10362090" y="5320531"/>
            <a:ext cx="1082349"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قطاع التجارة </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59" name="Rectangle 58"/>
          <p:cNvSpPr/>
          <p:nvPr/>
        </p:nvSpPr>
        <p:spPr>
          <a:xfrm>
            <a:off x="10246" y="-349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60" name="Rectangle 59"/>
          <p:cNvSpPr/>
          <p:nvPr/>
        </p:nvSpPr>
        <p:spPr>
          <a:xfrm>
            <a:off x="7766998" y="-460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1" name="Rectangle 60"/>
          <p:cNvSpPr/>
          <p:nvPr/>
        </p:nvSpPr>
        <p:spPr>
          <a:xfrm>
            <a:off x="10526753" y="13428"/>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2" name="Rectangle 61"/>
          <p:cNvSpPr/>
          <p:nvPr/>
        </p:nvSpPr>
        <p:spPr>
          <a:xfrm>
            <a:off x="32746" y="-460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3" name="Rectangle 62"/>
          <p:cNvSpPr/>
          <p:nvPr/>
        </p:nvSpPr>
        <p:spPr>
          <a:xfrm>
            <a:off x="9431943" y="1664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4" name="Rectangle 63"/>
          <p:cNvSpPr/>
          <p:nvPr/>
        </p:nvSpPr>
        <p:spPr>
          <a:xfrm>
            <a:off x="3909716" y="11454"/>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5" name="Rectangle 64"/>
          <p:cNvSpPr/>
          <p:nvPr/>
        </p:nvSpPr>
        <p:spPr>
          <a:xfrm>
            <a:off x="1884140" y="-320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6" name="Rectangle 65"/>
          <p:cNvSpPr/>
          <p:nvPr/>
        </p:nvSpPr>
        <p:spPr>
          <a:xfrm>
            <a:off x="5852125" y="1343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0" name="Elbow Connector 49"/>
          <p:cNvCxnSpPr>
            <a:endCxn id="49" idx="3"/>
          </p:cNvCxnSpPr>
          <p:nvPr/>
        </p:nvCxnSpPr>
        <p:spPr>
          <a:xfrm rot="5400000">
            <a:off x="4541108" y="279413"/>
            <a:ext cx="433862" cy="404518"/>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45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1" nodeType="clickEffect">
                                  <p:stCondLst>
                                    <p:cond delay="0"/>
                                  </p:stCondLst>
                                  <p:childTnLst>
                                    <p:animEffect transition="out" filter="randombar(horizontal)">
                                      <p:cBhvr>
                                        <p:cTn id="21" dur="500"/>
                                        <p:tgtEl>
                                          <p:spTgt spid="24"/>
                                        </p:tgtEl>
                                      </p:cBhvr>
                                    </p:animEffect>
                                    <p:set>
                                      <p:cBhvr>
                                        <p:cTn id="22" dur="1" fill="hold">
                                          <p:stCondLst>
                                            <p:cond delay="499"/>
                                          </p:stCondLst>
                                        </p:cTn>
                                        <p:tgtEl>
                                          <p:spTgt spid="2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1" nodeType="clickEffect">
                                  <p:stCondLst>
                                    <p:cond delay="0"/>
                                  </p:stCondLst>
                                  <p:childTnLst>
                                    <p:animEffect transition="out" filter="randombar(horizontal)">
                                      <p:cBhvr>
                                        <p:cTn id="31" dur="500"/>
                                        <p:tgtEl>
                                          <p:spTgt spid="25"/>
                                        </p:tgtEl>
                                      </p:cBhvr>
                                    </p:animEffect>
                                    <p:set>
                                      <p:cBhvr>
                                        <p:cTn id="32" dur="1" fill="hold">
                                          <p:stCondLst>
                                            <p:cond delay="499"/>
                                          </p:stCondLst>
                                        </p:cTn>
                                        <p:tgtEl>
                                          <p:spTgt spid="2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arn(inVertical)">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1" nodeType="clickEffect">
                                  <p:stCondLst>
                                    <p:cond delay="0"/>
                                  </p:stCondLst>
                                  <p:childTnLst>
                                    <p:animEffect transition="out" filter="randombar(horizontal)">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grpId="1" nodeType="clickEffect">
                                  <p:stCondLst>
                                    <p:cond delay="0"/>
                                  </p:stCondLst>
                                  <p:childTnLst>
                                    <p:animEffect transition="out" filter="randombar(horizontal)">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barn(inVertical)">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xit" presetSubtype="10" fill="hold" grpId="1" nodeType="clickEffect">
                                  <p:stCondLst>
                                    <p:cond delay="0"/>
                                  </p:stCondLst>
                                  <p:childTnLst>
                                    <p:animEffect transition="out" filter="randombar(horizontal)">
                                      <p:cBhvr>
                                        <p:cTn id="61" dur="500"/>
                                        <p:tgtEl>
                                          <p:spTgt spid="28"/>
                                        </p:tgtEl>
                                      </p:cBhvr>
                                    </p:animEffect>
                                    <p:set>
                                      <p:cBhvr>
                                        <p:cTn id="62" dur="1" fill="hold">
                                          <p:stCondLst>
                                            <p:cond delay="499"/>
                                          </p:stCondLst>
                                        </p:cTn>
                                        <p:tgtEl>
                                          <p:spTgt spid="28"/>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barn(inVertical)">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xit" presetSubtype="10" fill="hold" grpId="1" nodeType="clickEffect">
                                  <p:stCondLst>
                                    <p:cond delay="0"/>
                                  </p:stCondLst>
                                  <p:childTnLst>
                                    <p:animEffect transition="out" filter="randombar(horizontal)">
                                      <p:cBhvr>
                                        <p:cTn id="71" dur="500"/>
                                        <p:tgtEl>
                                          <p:spTgt spid="29"/>
                                        </p:tgtEl>
                                      </p:cBhvr>
                                    </p:animEffect>
                                    <p:set>
                                      <p:cBhvr>
                                        <p:cTn id="72" dur="1" fill="hold">
                                          <p:stCondLst>
                                            <p:cond delay="499"/>
                                          </p:stCondLst>
                                        </p:cTn>
                                        <p:tgtEl>
                                          <p:spTgt spid="29"/>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barn(inVertical)">
                                      <p:cBhvr>
                                        <p:cTn id="77" dur="500"/>
                                        <p:tgtEl>
                                          <p:spTgt spid="30"/>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xit" presetSubtype="10" fill="hold" grpId="1" nodeType="clickEffect">
                                  <p:stCondLst>
                                    <p:cond delay="0"/>
                                  </p:stCondLst>
                                  <p:childTnLst>
                                    <p:animEffect transition="out" filter="randombar(horizontal)">
                                      <p:cBhvr>
                                        <p:cTn id="81" dur="500"/>
                                        <p:tgtEl>
                                          <p:spTgt spid="30"/>
                                        </p:tgtEl>
                                      </p:cBhvr>
                                    </p:animEffect>
                                    <p:set>
                                      <p:cBhvr>
                                        <p:cTn id="82" dur="1" fill="hold">
                                          <p:stCondLst>
                                            <p:cond delay="499"/>
                                          </p:stCondLst>
                                        </p:cTn>
                                        <p:tgtEl>
                                          <p:spTgt spid="30"/>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1"/>
                                        </p:tgtEl>
                                        <p:attrNameLst>
                                          <p:attrName>style.visibility</p:attrName>
                                        </p:attrNameLst>
                                      </p:cBhvr>
                                      <p:to>
                                        <p:strVal val="visible"/>
                                      </p:to>
                                    </p:set>
                                    <p:animEffect transition="in" filter="barn(inVertical)">
                                      <p:cBhvr>
                                        <p:cTn id="87" dur="500"/>
                                        <p:tgtEl>
                                          <p:spTgt spid="31"/>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xit" presetSubtype="10" fill="hold" grpId="1" nodeType="clickEffect">
                                  <p:stCondLst>
                                    <p:cond delay="0"/>
                                  </p:stCondLst>
                                  <p:childTnLst>
                                    <p:animEffect transition="out" filter="randombar(horizontal)">
                                      <p:cBhvr>
                                        <p:cTn id="91" dur="500"/>
                                        <p:tgtEl>
                                          <p:spTgt spid="31"/>
                                        </p:tgtEl>
                                      </p:cBhvr>
                                    </p:animEffect>
                                    <p:set>
                                      <p:cBhvr>
                                        <p:cTn id="92" dur="1" fill="hold">
                                          <p:stCondLst>
                                            <p:cond delay="499"/>
                                          </p:stCondLst>
                                        </p:cTn>
                                        <p:tgtEl>
                                          <p:spTgt spid="31"/>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32"/>
                                        </p:tgtEl>
                                        <p:attrNameLst>
                                          <p:attrName>style.visibility</p:attrName>
                                        </p:attrNameLst>
                                      </p:cBhvr>
                                      <p:to>
                                        <p:strVal val="visible"/>
                                      </p:to>
                                    </p:set>
                                    <p:animEffect transition="in" filter="barn(inVertical)">
                                      <p:cBhvr>
                                        <p:cTn id="97" dur="500"/>
                                        <p:tgtEl>
                                          <p:spTgt spid="32"/>
                                        </p:tgtEl>
                                      </p:cBhvr>
                                    </p:animEffect>
                                  </p:childTnLst>
                                </p:cTn>
                              </p:par>
                            </p:childTnLst>
                          </p:cTn>
                        </p:par>
                      </p:childTnLst>
                    </p:cTn>
                  </p:par>
                  <p:par>
                    <p:cTn id="98" fill="hold">
                      <p:stCondLst>
                        <p:cond delay="indefinite"/>
                      </p:stCondLst>
                      <p:childTnLst>
                        <p:par>
                          <p:cTn id="99" fill="hold">
                            <p:stCondLst>
                              <p:cond delay="0"/>
                            </p:stCondLst>
                            <p:childTnLst>
                              <p:par>
                                <p:cTn id="100" presetID="14" presetClass="exit" presetSubtype="10" fill="hold" grpId="1" nodeType="clickEffect">
                                  <p:stCondLst>
                                    <p:cond delay="0"/>
                                  </p:stCondLst>
                                  <p:childTnLst>
                                    <p:animEffect transition="out" filter="randombar(horizontal)">
                                      <p:cBhvr>
                                        <p:cTn id="101" dur="500"/>
                                        <p:tgtEl>
                                          <p:spTgt spid="32"/>
                                        </p:tgtEl>
                                      </p:cBhvr>
                                    </p:animEffect>
                                    <p:set>
                                      <p:cBhvr>
                                        <p:cTn id="102" dur="1" fill="hold">
                                          <p:stCondLst>
                                            <p:cond delay="499"/>
                                          </p:stCondLst>
                                        </p:cTn>
                                        <p:tgtEl>
                                          <p:spTgt spid="32"/>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33"/>
                                        </p:tgtEl>
                                        <p:attrNameLst>
                                          <p:attrName>style.visibility</p:attrName>
                                        </p:attrNameLst>
                                      </p:cBhvr>
                                      <p:to>
                                        <p:strVal val="visible"/>
                                      </p:to>
                                    </p:set>
                                    <p:animEffect transition="in" filter="barn(inVertical)">
                                      <p:cBhvr>
                                        <p:cTn id="107" dur="500"/>
                                        <p:tgtEl>
                                          <p:spTgt spid="33"/>
                                        </p:tgtEl>
                                      </p:cBhvr>
                                    </p:animEffect>
                                  </p:childTnLst>
                                </p:cTn>
                              </p:par>
                            </p:childTnLst>
                          </p:cTn>
                        </p:par>
                      </p:childTnLst>
                    </p:cTn>
                  </p:par>
                  <p:par>
                    <p:cTn id="108" fill="hold">
                      <p:stCondLst>
                        <p:cond delay="indefinite"/>
                      </p:stCondLst>
                      <p:childTnLst>
                        <p:par>
                          <p:cTn id="109" fill="hold">
                            <p:stCondLst>
                              <p:cond delay="0"/>
                            </p:stCondLst>
                            <p:childTnLst>
                              <p:par>
                                <p:cTn id="110" presetID="14" presetClass="exit" presetSubtype="10" fill="hold" grpId="1" nodeType="clickEffect">
                                  <p:stCondLst>
                                    <p:cond delay="0"/>
                                  </p:stCondLst>
                                  <p:childTnLst>
                                    <p:animEffect transition="out" filter="randombar(horizontal)">
                                      <p:cBhvr>
                                        <p:cTn id="111" dur="500"/>
                                        <p:tgtEl>
                                          <p:spTgt spid="33"/>
                                        </p:tgtEl>
                                      </p:cBhvr>
                                    </p:animEffect>
                                    <p:set>
                                      <p:cBhvr>
                                        <p:cTn id="112" dur="1" fill="hold">
                                          <p:stCondLst>
                                            <p:cond delay="499"/>
                                          </p:stCondLst>
                                        </p:cTn>
                                        <p:tgtEl>
                                          <p:spTgt spid="33"/>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34"/>
                                        </p:tgtEl>
                                        <p:attrNameLst>
                                          <p:attrName>style.visibility</p:attrName>
                                        </p:attrNameLst>
                                      </p:cBhvr>
                                      <p:to>
                                        <p:strVal val="visible"/>
                                      </p:to>
                                    </p:set>
                                    <p:animEffect transition="in" filter="barn(inVertical)">
                                      <p:cBhvr>
                                        <p:cTn id="117" dur="500"/>
                                        <p:tgtEl>
                                          <p:spTgt spid="34"/>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xit" presetSubtype="10" fill="hold" grpId="1" nodeType="clickEffect">
                                  <p:stCondLst>
                                    <p:cond delay="0"/>
                                  </p:stCondLst>
                                  <p:childTnLst>
                                    <p:animEffect transition="out" filter="randombar(horizontal)">
                                      <p:cBhvr>
                                        <p:cTn id="121" dur="500"/>
                                        <p:tgtEl>
                                          <p:spTgt spid="34"/>
                                        </p:tgtEl>
                                      </p:cBhvr>
                                    </p:animEffect>
                                    <p:set>
                                      <p:cBhvr>
                                        <p:cTn id="122" dur="1" fill="hold">
                                          <p:stCondLst>
                                            <p:cond delay="499"/>
                                          </p:stCondLst>
                                        </p:cTn>
                                        <p:tgtEl>
                                          <p:spTgt spid="34"/>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6" presetClass="entr" presetSubtype="21" fill="hold" grpId="0" nodeType="clickEffect">
                                  <p:stCondLst>
                                    <p:cond delay="0"/>
                                  </p:stCondLst>
                                  <p:childTnLst>
                                    <p:set>
                                      <p:cBhvr>
                                        <p:cTn id="126" dur="1" fill="hold">
                                          <p:stCondLst>
                                            <p:cond delay="0"/>
                                          </p:stCondLst>
                                        </p:cTn>
                                        <p:tgtEl>
                                          <p:spTgt spid="36"/>
                                        </p:tgtEl>
                                        <p:attrNameLst>
                                          <p:attrName>style.visibility</p:attrName>
                                        </p:attrNameLst>
                                      </p:cBhvr>
                                      <p:to>
                                        <p:strVal val="visible"/>
                                      </p:to>
                                    </p:set>
                                    <p:animEffect transition="in" filter="barn(inVertical)">
                                      <p:cBhvr>
                                        <p:cTn id="127" dur="500"/>
                                        <p:tgtEl>
                                          <p:spTgt spid="36"/>
                                        </p:tgtEl>
                                      </p:cBhvr>
                                    </p:animEffect>
                                  </p:childTnLst>
                                </p:cTn>
                              </p:par>
                            </p:childTnLst>
                          </p:cTn>
                        </p:par>
                      </p:childTnLst>
                    </p:cTn>
                  </p:par>
                  <p:par>
                    <p:cTn id="128" fill="hold">
                      <p:stCondLst>
                        <p:cond delay="indefinite"/>
                      </p:stCondLst>
                      <p:childTnLst>
                        <p:par>
                          <p:cTn id="129" fill="hold">
                            <p:stCondLst>
                              <p:cond delay="0"/>
                            </p:stCondLst>
                            <p:childTnLst>
                              <p:par>
                                <p:cTn id="130" presetID="14" presetClass="exit" presetSubtype="10" fill="hold" grpId="1" nodeType="clickEffect">
                                  <p:stCondLst>
                                    <p:cond delay="0"/>
                                  </p:stCondLst>
                                  <p:childTnLst>
                                    <p:animEffect transition="out" filter="randombar(horizontal)">
                                      <p:cBhvr>
                                        <p:cTn id="131" dur="500"/>
                                        <p:tgtEl>
                                          <p:spTgt spid="36"/>
                                        </p:tgtEl>
                                      </p:cBhvr>
                                    </p:animEffect>
                                    <p:set>
                                      <p:cBhvr>
                                        <p:cTn id="132" dur="1" fill="hold">
                                          <p:stCondLst>
                                            <p:cond delay="499"/>
                                          </p:stCondLst>
                                        </p:cTn>
                                        <p:tgtEl>
                                          <p:spTgt spid="36"/>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6" presetClass="entr" presetSubtype="21" fill="hold" grpId="0" nodeType="clickEffect">
                                  <p:stCondLst>
                                    <p:cond delay="0"/>
                                  </p:stCondLst>
                                  <p:childTnLst>
                                    <p:set>
                                      <p:cBhvr>
                                        <p:cTn id="136" dur="1" fill="hold">
                                          <p:stCondLst>
                                            <p:cond delay="0"/>
                                          </p:stCondLst>
                                        </p:cTn>
                                        <p:tgtEl>
                                          <p:spTgt spid="37"/>
                                        </p:tgtEl>
                                        <p:attrNameLst>
                                          <p:attrName>style.visibility</p:attrName>
                                        </p:attrNameLst>
                                      </p:cBhvr>
                                      <p:to>
                                        <p:strVal val="visible"/>
                                      </p:to>
                                    </p:set>
                                    <p:animEffect transition="in" filter="barn(inVertical)">
                                      <p:cBhvr>
                                        <p:cTn id="137" dur="500"/>
                                        <p:tgtEl>
                                          <p:spTgt spid="37"/>
                                        </p:tgtEl>
                                      </p:cBhvr>
                                    </p:animEffect>
                                  </p:childTnLst>
                                </p:cTn>
                              </p:par>
                            </p:childTnLst>
                          </p:cTn>
                        </p:par>
                      </p:childTnLst>
                    </p:cTn>
                  </p:par>
                  <p:par>
                    <p:cTn id="138" fill="hold">
                      <p:stCondLst>
                        <p:cond delay="indefinite"/>
                      </p:stCondLst>
                      <p:childTnLst>
                        <p:par>
                          <p:cTn id="139" fill="hold">
                            <p:stCondLst>
                              <p:cond delay="0"/>
                            </p:stCondLst>
                            <p:childTnLst>
                              <p:par>
                                <p:cTn id="140" presetID="14" presetClass="exit" presetSubtype="10" fill="hold" grpId="1" nodeType="clickEffect">
                                  <p:stCondLst>
                                    <p:cond delay="0"/>
                                  </p:stCondLst>
                                  <p:childTnLst>
                                    <p:animEffect transition="out" filter="randombar(horizontal)">
                                      <p:cBhvr>
                                        <p:cTn id="141" dur="500"/>
                                        <p:tgtEl>
                                          <p:spTgt spid="37"/>
                                        </p:tgtEl>
                                      </p:cBhvr>
                                    </p:animEffect>
                                    <p:set>
                                      <p:cBhvr>
                                        <p:cTn id="142" dur="1" fill="hold">
                                          <p:stCondLst>
                                            <p:cond delay="499"/>
                                          </p:stCondLst>
                                        </p:cTn>
                                        <p:tgtEl>
                                          <p:spTgt spid="37"/>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16" presetClass="entr" presetSubtype="21" fill="hold" grpId="0" nodeType="clickEffect">
                                  <p:stCondLst>
                                    <p:cond delay="0"/>
                                  </p:stCondLst>
                                  <p:childTnLst>
                                    <p:set>
                                      <p:cBhvr>
                                        <p:cTn id="146" dur="1" fill="hold">
                                          <p:stCondLst>
                                            <p:cond delay="0"/>
                                          </p:stCondLst>
                                        </p:cTn>
                                        <p:tgtEl>
                                          <p:spTgt spid="38"/>
                                        </p:tgtEl>
                                        <p:attrNameLst>
                                          <p:attrName>style.visibility</p:attrName>
                                        </p:attrNameLst>
                                      </p:cBhvr>
                                      <p:to>
                                        <p:strVal val="visible"/>
                                      </p:to>
                                    </p:set>
                                    <p:animEffect transition="in" filter="barn(inVertical)">
                                      <p:cBhvr>
                                        <p:cTn id="147" dur="500"/>
                                        <p:tgtEl>
                                          <p:spTgt spid="38"/>
                                        </p:tgtEl>
                                      </p:cBhvr>
                                    </p:animEffect>
                                  </p:childTnLst>
                                </p:cTn>
                              </p:par>
                            </p:childTnLst>
                          </p:cTn>
                        </p:par>
                      </p:childTnLst>
                    </p:cTn>
                  </p:par>
                  <p:par>
                    <p:cTn id="148" fill="hold">
                      <p:stCondLst>
                        <p:cond delay="indefinite"/>
                      </p:stCondLst>
                      <p:childTnLst>
                        <p:par>
                          <p:cTn id="149" fill="hold">
                            <p:stCondLst>
                              <p:cond delay="0"/>
                            </p:stCondLst>
                            <p:childTnLst>
                              <p:par>
                                <p:cTn id="150" presetID="16" presetClass="entr" presetSubtype="21" fill="hold" grpId="0" nodeType="clickEffect">
                                  <p:stCondLst>
                                    <p:cond delay="0"/>
                                  </p:stCondLst>
                                  <p:childTnLst>
                                    <p:set>
                                      <p:cBhvr>
                                        <p:cTn id="151" dur="1" fill="hold">
                                          <p:stCondLst>
                                            <p:cond delay="0"/>
                                          </p:stCondLst>
                                        </p:cTn>
                                        <p:tgtEl>
                                          <p:spTgt spid="39"/>
                                        </p:tgtEl>
                                        <p:attrNameLst>
                                          <p:attrName>style.visibility</p:attrName>
                                        </p:attrNameLst>
                                      </p:cBhvr>
                                      <p:to>
                                        <p:strVal val="visible"/>
                                      </p:to>
                                    </p:set>
                                    <p:animEffect transition="in" filter="barn(inVertical)">
                                      <p:cBhvr>
                                        <p:cTn id="152" dur="500"/>
                                        <p:tgtEl>
                                          <p:spTgt spid="39"/>
                                        </p:tgtEl>
                                      </p:cBhvr>
                                    </p:animEffect>
                                  </p:childTnLst>
                                </p:cTn>
                              </p:par>
                            </p:childTnLst>
                          </p:cTn>
                        </p:par>
                      </p:childTnLst>
                    </p:cTn>
                  </p:par>
                  <p:par>
                    <p:cTn id="153" fill="hold">
                      <p:stCondLst>
                        <p:cond delay="indefinite"/>
                      </p:stCondLst>
                      <p:childTnLst>
                        <p:par>
                          <p:cTn id="154" fill="hold">
                            <p:stCondLst>
                              <p:cond delay="0"/>
                            </p:stCondLst>
                            <p:childTnLst>
                              <p:par>
                                <p:cTn id="155" presetID="14" presetClass="exit" presetSubtype="10" fill="hold" grpId="1" nodeType="clickEffect">
                                  <p:stCondLst>
                                    <p:cond delay="0"/>
                                  </p:stCondLst>
                                  <p:childTnLst>
                                    <p:animEffect transition="out" filter="randombar(horizontal)">
                                      <p:cBhvr>
                                        <p:cTn id="156" dur="500"/>
                                        <p:tgtEl>
                                          <p:spTgt spid="39"/>
                                        </p:tgtEl>
                                      </p:cBhvr>
                                    </p:animEffect>
                                    <p:set>
                                      <p:cBhvr>
                                        <p:cTn id="157" dur="1" fill="hold">
                                          <p:stCondLst>
                                            <p:cond delay="499"/>
                                          </p:stCondLst>
                                        </p:cTn>
                                        <p:tgtEl>
                                          <p:spTgt spid="39"/>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14" presetClass="exit" presetSubtype="10" fill="hold" grpId="1" nodeType="clickEffect">
                                  <p:stCondLst>
                                    <p:cond delay="0"/>
                                  </p:stCondLst>
                                  <p:childTnLst>
                                    <p:animEffect transition="out" filter="randombar(horizontal)">
                                      <p:cBhvr>
                                        <p:cTn id="161" dur="500"/>
                                        <p:tgtEl>
                                          <p:spTgt spid="38"/>
                                        </p:tgtEl>
                                      </p:cBhvr>
                                    </p:animEffect>
                                    <p:set>
                                      <p:cBhvr>
                                        <p:cTn id="162"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24" grpId="0">
        <p:bldAsOne/>
      </p:bldGraphic>
      <p:bldGraphic spid="24" grpId="1">
        <p:bldAsOne/>
      </p:bldGraphic>
      <p:bldGraphic spid="25" grpId="0">
        <p:bldAsOne/>
      </p:bldGraphic>
      <p:bldGraphic spid="25" grpId="1">
        <p:bldAsOne/>
      </p:bldGraphic>
      <p:bldGraphic spid="26" grpId="0">
        <p:bldAsOne/>
      </p:bldGraphic>
      <p:bldGraphic spid="26" grpId="1">
        <p:bldAsOne/>
      </p:bldGraphic>
      <p:bldGraphic spid="27" grpId="0">
        <p:bldAsOne/>
      </p:bldGraphic>
      <p:bldGraphic spid="27" grpId="1">
        <p:bldAsOne/>
      </p:bldGraphic>
      <p:bldGraphic spid="28" grpId="0">
        <p:bldAsOne/>
      </p:bldGraphic>
      <p:bldGraphic spid="28" grpId="1">
        <p:bldAsOne/>
      </p:bldGraphic>
      <p:bldGraphic spid="29" grpId="0">
        <p:bldAsOne/>
      </p:bldGraphic>
      <p:bldGraphic spid="29" grpId="1">
        <p:bldAsOne/>
      </p:bldGraphic>
      <p:bldGraphic spid="30" grpId="0">
        <p:bldAsOne/>
      </p:bldGraphic>
      <p:bldGraphic spid="30" grpId="1">
        <p:bldAsOne/>
      </p:bldGraphic>
      <p:bldGraphic spid="31" grpId="0">
        <p:bldAsOne/>
      </p:bldGraphic>
      <p:bldGraphic spid="31" grpId="1">
        <p:bldAsOne/>
      </p:bldGraphic>
      <p:bldGraphic spid="32" grpId="0">
        <p:bldAsOne/>
      </p:bldGraphic>
      <p:bldGraphic spid="32" grpId="1">
        <p:bldAsOne/>
      </p:bldGraphic>
      <p:bldGraphic spid="33" grpId="0">
        <p:bldAsOne/>
      </p:bldGraphic>
      <p:bldGraphic spid="33" grpId="1">
        <p:bldAsOne/>
      </p:bldGraphic>
      <p:bldGraphic spid="34" grpId="0">
        <p:bldAsOne/>
      </p:bldGraphic>
      <p:bldGraphic spid="34" grpId="1">
        <p:bldAsOne/>
      </p:bldGraphic>
      <p:bldGraphic spid="36" grpId="0">
        <p:bldAsOne/>
      </p:bldGraphic>
      <p:bldGraphic spid="36" grpId="1">
        <p:bldAsOne/>
      </p:bldGraphic>
      <p:bldGraphic spid="37" grpId="0">
        <p:bldAsOne/>
      </p:bldGraphic>
      <p:bldGraphic spid="37" grpId="1">
        <p:bldAsOne/>
      </p:bldGraphic>
      <p:bldGraphic spid="38" grpId="0">
        <p:bldAsOne/>
      </p:bldGraphic>
      <p:bldGraphic spid="38" grpId="1">
        <p:bldAsOne/>
      </p:bldGraphic>
      <p:bldGraphic spid="39" grpId="0">
        <p:bldAsOne/>
      </p:bldGraphic>
      <p:bldGraphic spid="39" grpId="1">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177"/>
          <a:stretch/>
        </p:blipFill>
        <p:spPr>
          <a:xfrm>
            <a:off x="12876" y="0"/>
            <a:ext cx="10262014" cy="6858000"/>
          </a:xfrm>
          <a:prstGeom prst="rect">
            <a:avLst/>
          </a:prstGeom>
        </p:spPr>
      </p:pic>
      <p:graphicFrame>
        <p:nvGraphicFramePr>
          <p:cNvPr id="21" name="Chart 20"/>
          <p:cNvGraphicFramePr/>
          <p:nvPr>
            <p:extLst>
              <p:ext uri="{D42A27DB-BD31-4B8C-83A1-F6EECF244321}">
                <p14:modId xmlns:p14="http://schemas.microsoft.com/office/powerpoint/2010/main" val="2812490837"/>
              </p:ext>
            </p:extLst>
          </p:nvPr>
        </p:nvGraphicFramePr>
        <p:xfrm>
          <a:off x="7099072" y="269150"/>
          <a:ext cx="2800626" cy="2394437"/>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tangle 24"/>
          <p:cNvSpPr/>
          <p:nvPr/>
        </p:nvSpPr>
        <p:spPr>
          <a:xfrm>
            <a:off x="10132016" y="340393"/>
            <a:ext cx="2049969" cy="650466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32" name="Rectangle 31"/>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33" name="Rectangle 32"/>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4" name="Rectangle 33"/>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54" name="Rectangle 53"/>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5" name="Rectangle 54"/>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6" name="Rectangle 55"/>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7" name="Rectangle 56"/>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8" name="Rectangle 57"/>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9" name="Rectangle 58"/>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0" name="Rectangle 59"/>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61" name="Elbow Connector 60"/>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5" name="Rounded Rectangle 34"/>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1" name="Rounded Rectangle 40"/>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Rectangle 41"/>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3" name="Rounded Rectangle 42"/>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2" name="Rectangle 61"/>
          <p:cNvSpPr/>
          <p:nvPr/>
        </p:nvSpPr>
        <p:spPr>
          <a:xfrm>
            <a:off x="10802070" y="4839646"/>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اسكاكا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296248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159"/>
          <a:stretch/>
        </p:blipFill>
        <p:spPr>
          <a:xfrm>
            <a:off x="-38638" y="0"/>
            <a:ext cx="10263876" cy="6858000"/>
          </a:xfrm>
          <a:prstGeom prst="rect">
            <a:avLst/>
          </a:prstGeom>
        </p:spPr>
      </p:pic>
      <p:graphicFrame>
        <p:nvGraphicFramePr>
          <p:cNvPr id="11" name="Chart 10"/>
          <p:cNvGraphicFramePr/>
          <p:nvPr>
            <p:extLst>
              <p:ext uri="{D42A27DB-BD31-4B8C-83A1-F6EECF244321}">
                <p14:modId xmlns:p14="http://schemas.microsoft.com/office/powerpoint/2010/main" val="1101755157"/>
              </p:ext>
            </p:extLst>
          </p:nvPr>
        </p:nvGraphicFramePr>
        <p:xfrm>
          <a:off x="7061013" y="458872"/>
          <a:ext cx="2900379" cy="2480812"/>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tangle 24"/>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Rectangle 26"/>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30" name="Picture 29"/>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1" name="Picture 30"/>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2" name="Picture 31"/>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2" name="Rectangle 61"/>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2" name="Rectangle 41"/>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4" name="Rectangle 43"/>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9" name="Rectangle 48"/>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0" name="Rectangle 49"/>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1" name="Elbow Connector 50"/>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1" name="Rounded Rectangle 40"/>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3" name="Rectangle 62"/>
          <p:cNvSpPr/>
          <p:nvPr/>
        </p:nvSpPr>
        <p:spPr>
          <a:xfrm>
            <a:off x="10775619" y="4839646"/>
            <a:ext cx="639919"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ياسوف</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436935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281"/>
          <a:stretch/>
        </p:blipFill>
        <p:spPr>
          <a:xfrm>
            <a:off x="12876" y="0"/>
            <a:ext cx="10250997" cy="6858000"/>
          </a:xfrm>
          <a:prstGeom prst="rect">
            <a:avLst/>
          </a:prstGeom>
        </p:spPr>
      </p:pic>
      <p:graphicFrame>
        <p:nvGraphicFramePr>
          <p:cNvPr id="21" name="Chart 20"/>
          <p:cNvGraphicFramePr/>
          <p:nvPr>
            <p:extLst>
              <p:ext uri="{D42A27DB-BD31-4B8C-83A1-F6EECF244321}">
                <p14:modId xmlns:p14="http://schemas.microsoft.com/office/powerpoint/2010/main" val="4239843679"/>
              </p:ext>
            </p:extLst>
          </p:nvPr>
        </p:nvGraphicFramePr>
        <p:xfrm>
          <a:off x="6969206" y="525389"/>
          <a:ext cx="2781002" cy="2494963"/>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1" name="Rectangle 60"/>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1" name="Rectangle 40"/>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3" name="Rectangle 4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4" name="Rectangle 43"/>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9" name="Rectangle 48"/>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0" name="Elbow Connector 49"/>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62" name="Rounded Rectangle 61"/>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3" name="Rectangle 62"/>
          <p:cNvSpPr/>
          <p:nvPr/>
        </p:nvSpPr>
        <p:spPr>
          <a:xfrm>
            <a:off x="10856572" y="4839646"/>
            <a:ext cx="478016"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مردا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174435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298"/>
          <a:stretch/>
        </p:blipFill>
        <p:spPr>
          <a:xfrm>
            <a:off x="0" y="0"/>
            <a:ext cx="10249143" cy="6858000"/>
          </a:xfrm>
          <a:prstGeom prst="rect">
            <a:avLst/>
          </a:prstGeom>
        </p:spPr>
      </p:pic>
      <p:graphicFrame>
        <p:nvGraphicFramePr>
          <p:cNvPr id="21" name="Chart 20"/>
          <p:cNvGraphicFramePr/>
          <p:nvPr>
            <p:extLst>
              <p:ext uri="{D42A27DB-BD31-4B8C-83A1-F6EECF244321}">
                <p14:modId xmlns:p14="http://schemas.microsoft.com/office/powerpoint/2010/main" val="1085951336"/>
              </p:ext>
            </p:extLst>
          </p:nvPr>
        </p:nvGraphicFramePr>
        <p:xfrm>
          <a:off x="7173532" y="780443"/>
          <a:ext cx="2807355" cy="2239909"/>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1" name="Rectangle 60"/>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1" name="Rectangle 40"/>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3" name="Rectangle 4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4" name="Rectangle 43"/>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9" name="Rectangle 48"/>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0" name="Elbow Connector 49"/>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62" name="Rounded Rectangle 61"/>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3" name="Rectangle 62"/>
          <p:cNvSpPr/>
          <p:nvPr/>
        </p:nvSpPr>
        <p:spPr>
          <a:xfrm>
            <a:off x="10871800" y="4839646"/>
            <a:ext cx="447559"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قيرة</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74414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3177" r="706"/>
          <a:stretch/>
        </p:blipFill>
        <p:spPr>
          <a:xfrm>
            <a:off x="13058" y="257001"/>
            <a:ext cx="10187190" cy="6858000"/>
          </a:xfrm>
          <a:prstGeom prst="rect">
            <a:avLst/>
          </a:prstGeom>
        </p:spPr>
      </p:pic>
      <p:sp>
        <p:nvSpPr>
          <p:cNvPr id="14" name="Rectangle 1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Rectangle 16"/>
          <p:cNvSpPr/>
          <p:nvPr/>
        </p:nvSpPr>
        <p:spPr>
          <a:xfrm>
            <a:off x="10132016" y="332502"/>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Rectangle 17"/>
          <p:cNvSpPr/>
          <p:nvPr/>
        </p:nvSpPr>
        <p:spPr>
          <a:xfrm>
            <a:off x="10076011" y="1070938"/>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19223"/>
            <a:ext cx="722158" cy="726380"/>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3432" y="933270"/>
            <a:ext cx="370576" cy="587862"/>
          </a:xfrm>
          <a:prstGeom prst="rect">
            <a:avLst/>
          </a:prstGeom>
        </p:spPr>
      </p:pic>
      <p:pic>
        <p:nvPicPr>
          <p:cNvPr id="21" name="Picture 20"/>
          <p:cNvPicPr>
            <a:picLocks noChangeAspect="1"/>
          </p:cNvPicPr>
          <p:nvPr/>
        </p:nvPicPr>
        <p:blipFill>
          <a:blip r:embed="rId5"/>
          <a:stretch>
            <a:fillRect/>
          </a:stretch>
        </p:blipFill>
        <p:spPr>
          <a:xfrm>
            <a:off x="10514271" y="6266151"/>
            <a:ext cx="1305488" cy="209156"/>
          </a:xfrm>
          <a:prstGeom prst="rect">
            <a:avLst/>
          </a:prstGeom>
          <a:solidFill>
            <a:schemeClr val="bg1"/>
          </a:solidFill>
        </p:spPr>
      </p:pic>
      <p:pic>
        <p:nvPicPr>
          <p:cNvPr id="22" name="Picture 21"/>
          <p:cNvPicPr>
            <a:picLocks noChangeAspect="1"/>
          </p:cNvPicPr>
          <p:nvPr/>
        </p:nvPicPr>
        <p:blipFill>
          <a:blip r:embed="rId6"/>
          <a:stretch>
            <a:fillRect/>
          </a:stretch>
        </p:blipFill>
        <p:spPr>
          <a:xfrm flipV="1">
            <a:off x="10244674" y="6570686"/>
            <a:ext cx="1851790" cy="193228"/>
          </a:xfrm>
          <a:prstGeom prst="rect">
            <a:avLst/>
          </a:prstGeom>
          <a:solidFill>
            <a:schemeClr val="bg1"/>
          </a:solidFill>
        </p:spPr>
      </p:pic>
      <p:pic>
        <p:nvPicPr>
          <p:cNvPr id="25" name="Picture 2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36881"/>
            <a:ext cx="595938" cy="890320"/>
          </a:xfrm>
          <a:prstGeom prst="rect">
            <a:avLst/>
          </a:prstGeom>
        </p:spPr>
      </p:pic>
      <p:pic>
        <p:nvPicPr>
          <p:cNvPr id="2" name="Picture 1"/>
          <p:cNvPicPr>
            <a:picLocks noChangeAspect="1"/>
          </p:cNvPicPr>
          <p:nvPr/>
        </p:nvPicPr>
        <p:blipFill rotWithShape="1">
          <a:blip r:embed="rId9"/>
          <a:srcRect r="31532"/>
          <a:stretch/>
        </p:blipFill>
        <p:spPr>
          <a:xfrm>
            <a:off x="10213128" y="1745891"/>
            <a:ext cx="1942953" cy="4441720"/>
          </a:xfrm>
          <a:prstGeom prst="rect">
            <a:avLst/>
          </a:prstGeom>
        </p:spPr>
      </p:pic>
      <p:sp>
        <p:nvSpPr>
          <p:cNvPr id="24" name="Rectangle 23"/>
          <p:cNvSpPr/>
          <p:nvPr/>
        </p:nvSpPr>
        <p:spPr>
          <a:xfrm>
            <a:off x="10675790" y="3196711"/>
            <a:ext cx="600501" cy="34685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5930653" y="419223"/>
            <a:ext cx="3451433" cy="31023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هرمية مراكز الخدمات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3" name="Rectangle 22"/>
          <p:cNvSpPr/>
          <p:nvPr/>
        </p:nvSpPr>
        <p:spPr>
          <a:xfrm>
            <a:off x="5805265" y="6058969"/>
            <a:ext cx="4216140" cy="704946"/>
          </a:xfrm>
          <a:prstGeom prst="rect">
            <a:avLst/>
          </a:prstGeom>
          <a:solidFill>
            <a:srgbClr val="2B2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6" name="Picture 15"/>
          <p:cNvPicPr>
            <a:picLocks noChangeAspect="1"/>
          </p:cNvPicPr>
          <p:nvPr/>
        </p:nvPicPr>
        <p:blipFill>
          <a:blip r:embed="rId10"/>
          <a:stretch>
            <a:fillRect/>
          </a:stretch>
        </p:blipFill>
        <p:spPr>
          <a:xfrm>
            <a:off x="5915876" y="5815245"/>
            <a:ext cx="4042550" cy="882210"/>
          </a:xfrm>
          <a:prstGeom prst="rect">
            <a:avLst/>
          </a:prstGeom>
        </p:spPr>
      </p:pic>
      <p:sp>
        <p:nvSpPr>
          <p:cNvPr id="26" name="Rectangle 25"/>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6" name="Rectangle 35"/>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7" name="Rectangle 36"/>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8" name="Rectangle 37"/>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9" name="Rectangle 38"/>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0" name="Rectangle 39"/>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1" name="Rectangle 40"/>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35" name="Elbow Connector 34"/>
          <p:cNvCxnSpPr/>
          <p:nvPr/>
        </p:nvCxnSpPr>
        <p:spPr>
          <a:xfrm rot="5400000">
            <a:off x="9429862" y="199109"/>
            <a:ext cx="234384" cy="467949"/>
          </a:xfrm>
          <a:prstGeom prst="bentConnector2">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9136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419"/>
          <a:stretch/>
        </p:blipFill>
        <p:spPr>
          <a:xfrm>
            <a:off x="0" y="0"/>
            <a:ext cx="10236264" cy="6858000"/>
          </a:xfrm>
          <a:prstGeom prst="rect">
            <a:avLst/>
          </a:prstGeom>
        </p:spPr>
      </p:pic>
      <p:graphicFrame>
        <p:nvGraphicFramePr>
          <p:cNvPr id="21" name="Chart 20"/>
          <p:cNvGraphicFramePr/>
          <p:nvPr>
            <p:extLst>
              <p:ext uri="{D42A27DB-BD31-4B8C-83A1-F6EECF244321}">
                <p14:modId xmlns:p14="http://schemas.microsoft.com/office/powerpoint/2010/main" val="3719310332"/>
              </p:ext>
            </p:extLst>
          </p:nvPr>
        </p:nvGraphicFramePr>
        <p:xfrm>
          <a:off x="7034911" y="780443"/>
          <a:ext cx="2490631" cy="2224207"/>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72" name="Rectangle 71"/>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1" name="Rectangle 40"/>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3" name="Rectangle 4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4" name="Rectangle 43"/>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9" name="Rectangle 48"/>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0" name="Elbow Connector 49"/>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51" name="Rounded Rectangle 50"/>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2" name="Rectangle 51"/>
          <p:cNvSpPr/>
          <p:nvPr/>
        </p:nvSpPr>
        <p:spPr>
          <a:xfrm>
            <a:off x="10516015" y="4865353"/>
            <a:ext cx="90601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كفل حارس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200574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429" r="511"/>
          <a:stretch/>
        </p:blipFill>
        <p:spPr>
          <a:xfrm>
            <a:off x="0" y="-20424"/>
            <a:ext cx="10181230" cy="6858000"/>
          </a:xfrm>
          <a:prstGeom prst="rect">
            <a:avLst/>
          </a:prstGeom>
        </p:spPr>
      </p:pic>
      <p:graphicFrame>
        <p:nvGraphicFramePr>
          <p:cNvPr id="13" name="Chart 12"/>
          <p:cNvGraphicFramePr/>
          <p:nvPr>
            <p:extLst>
              <p:ext uri="{D42A27DB-BD31-4B8C-83A1-F6EECF244321}">
                <p14:modId xmlns:p14="http://schemas.microsoft.com/office/powerpoint/2010/main" val="3621753268"/>
              </p:ext>
            </p:extLst>
          </p:nvPr>
        </p:nvGraphicFramePr>
        <p:xfrm>
          <a:off x="6919620" y="1116843"/>
          <a:ext cx="2764997" cy="2228425"/>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Rectangle 23"/>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8" name="Picture 27"/>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29" name="Picture 28"/>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0" name="Picture 2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0" name="Rectangle 59"/>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0" name="Rectangle 39"/>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1" name="Rectangle 40"/>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2" name="Rectangle 41"/>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4" name="Rectangle 43"/>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49" name="Elbow Connector 48"/>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1" name="Rectangle 60"/>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62" name="Rounded Rectangle 61"/>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3" name="Rectangle 62"/>
          <p:cNvSpPr/>
          <p:nvPr/>
        </p:nvSpPr>
        <p:spPr>
          <a:xfrm>
            <a:off x="10732340" y="4839646"/>
            <a:ext cx="726481"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ديراستيا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611053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l="3367" r="403"/>
          <a:stretch/>
        </p:blipFill>
        <p:spPr>
          <a:xfrm>
            <a:off x="-18176" y="0"/>
            <a:ext cx="10199080" cy="6858000"/>
          </a:xfrm>
          <a:prstGeom prst="rect">
            <a:avLst/>
          </a:prstGeom>
        </p:spPr>
      </p:pic>
      <p:graphicFrame>
        <p:nvGraphicFramePr>
          <p:cNvPr id="23" name="Chart 22"/>
          <p:cNvGraphicFramePr/>
          <p:nvPr>
            <p:extLst>
              <p:ext uri="{D42A27DB-BD31-4B8C-83A1-F6EECF244321}">
                <p14:modId xmlns:p14="http://schemas.microsoft.com/office/powerpoint/2010/main" val="1317101997"/>
              </p:ext>
            </p:extLst>
          </p:nvPr>
        </p:nvGraphicFramePr>
        <p:xfrm>
          <a:off x="4528926" y="1779553"/>
          <a:ext cx="3264576" cy="2308116"/>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tangle 24"/>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132016" y="347730"/>
            <a:ext cx="2049969" cy="6512320"/>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Rectangle 26"/>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30" name="Picture 29"/>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1" name="Picture 30"/>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2" name="Picture 31"/>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2" name="Rectangle 61"/>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2" name="Rectangle 41"/>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4" name="Rectangle 43"/>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9" name="Rectangle 48"/>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0" name="Rectangle 49"/>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1" name="Elbow Connector 50"/>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1" name="Rounded Rectangle 40"/>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3" name="Rectangle 62"/>
          <p:cNvSpPr/>
          <p:nvPr/>
        </p:nvSpPr>
        <p:spPr>
          <a:xfrm>
            <a:off x="10219724" y="4838044"/>
            <a:ext cx="1236237"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قراوة بني حسان</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297986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382" r="276"/>
          <a:stretch/>
        </p:blipFill>
        <p:spPr>
          <a:xfrm>
            <a:off x="0" y="0"/>
            <a:ext cx="10211173" cy="6858000"/>
          </a:xfrm>
          <a:prstGeom prst="rect">
            <a:avLst/>
          </a:prstGeom>
        </p:spPr>
      </p:pic>
      <p:graphicFrame>
        <p:nvGraphicFramePr>
          <p:cNvPr id="35" name="Chart 34"/>
          <p:cNvGraphicFramePr/>
          <p:nvPr>
            <p:extLst>
              <p:ext uri="{D42A27DB-BD31-4B8C-83A1-F6EECF244321}">
                <p14:modId xmlns:p14="http://schemas.microsoft.com/office/powerpoint/2010/main" val="3688201759"/>
              </p:ext>
            </p:extLst>
          </p:nvPr>
        </p:nvGraphicFramePr>
        <p:xfrm>
          <a:off x="3736549" y="1948830"/>
          <a:ext cx="3264576" cy="2308116"/>
        </p:xfrm>
        <a:graphic>
          <a:graphicData uri="http://schemas.openxmlformats.org/drawingml/2006/chart">
            <c:chart xmlns:c="http://schemas.openxmlformats.org/drawingml/2006/chart" xmlns:r="http://schemas.openxmlformats.org/officeDocument/2006/relationships" r:id="rId3"/>
          </a:graphicData>
        </a:graphic>
      </p:graphicFrame>
      <p:sp>
        <p:nvSpPr>
          <p:cNvPr id="36" name="Rectangle 35"/>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9" name="Picture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40" name="Picture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41" name="Picture 40"/>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42" name="Picture 41"/>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43" name="Picture 4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9" name="Rectangle 68"/>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53" name="Rectangle 52"/>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4" name="Rectangle 53"/>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55" name="Rectangle 54"/>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6" name="Rectangle 55"/>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7" name="Rectangle 56"/>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8" name="Rectangle 57"/>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9" name="Rectangle 58"/>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0" name="Rectangle 59"/>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1" name="Rectangle 60"/>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62" name="Elbow Connector 61"/>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4" name="Rounded Rectangle 43"/>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5" name="Rectangle 44"/>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6" name="Rounded Rectangle 45"/>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7" name="Rectangle 46"/>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8" name="Rounded Rectangle 47"/>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9" name="Rectangle 48"/>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50" name="Rounded Rectangle 49"/>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1" name="Rectangle 50"/>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52" name="Rounded Rectangle 51"/>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0" name="Rectangle 69"/>
          <p:cNvSpPr/>
          <p:nvPr/>
        </p:nvSpPr>
        <p:spPr>
          <a:xfrm>
            <a:off x="10895844" y="4839646"/>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425187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01" r="138"/>
          <a:stretch/>
        </p:blipFill>
        <p:spPr>
          <a:xfrm>
            <a:off x="0" y="0"/>
            <a:ext cx="10213145" cy="6858000"/>
          </a:xfrm>
          <a:prstGeom prst="rect">
            <a:avLst/>
          </a:prstGeom>
        </p:spPr>
      </p:pic>
      <p:graphicFrame>
        <p:nvGraphicFramePr>
          <p:cNvPr id="22" name="Chart 21"/>
          <p:cNvGraphicFramePr/>
          <p:nvPr>
            <p:extLst>
              <p:ext uri="{D42A27DB-BD31-4B8C-83A1-F6EECF244321}">
                <p14:modId xmlns:p14="http://schemas.microsoft.com/office/powerpoint/2010/main" val="3288578355"/>
              </p:ext>
            </p:extLst>
          </p:nvPr>
        </p:nvGraphicFramePr>
        <p:xfrm>
          <a:off x="2686248" y="2544491"/>
          <a:ext cx="2757950" cy="23728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1" name="Rectangle 60"/>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1" name="Rectangle 40"/>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3" name="Rectangle 4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4" name="Rectangle 43"/>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9" name="Rectangle 48"/>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0" name="Elbow Connector 49"/>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62" name="Rounded Rectangle 61"/>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3" name="Rectangle 62"/>
          <p:cNvSpPr/>
          <p:nvPr/>
        </p:nvSpPr>
        <p:spPr>
          <a:xfrm>
            <a:off x="10815695" y="4839646"/>
            <a:ext cx="559769"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مسحة</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072387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367" r="270"/>
          <a:stretch/>
        </p:blipFill>
        <p:spPr>
          <a:xfrm>
            <a:off x="0" y="0"/>
            <a:ext cx="10213170" cy="6858000"/>
          </a:xfrm>
          <a:prstGeom prst="rect">
            <a:avLst/>
          </a:prstGeom>
        </p:spPr>
      </p:pic>
      <p:graphicFrame>
        <p:nvGraphicFramePr>
          <p:cNvPr id="22" name="Chart 21"/>
          <p:cNvGraphicFramePr/>
          <p:nvPr>
            <p:extLst>
              <p:ext uri="{D42A27DB-BD31-4B8C-83A1-F6EECF244321}">
                <p14:modId xmlns:p14="http://schemas.microsoft.com/office/powerpoint/2010/main" val="2515911004"/>
              </p:ext>
            </p:extLst>
          </p:nvPr>
        </p:nvGraphicFramePr>
        <p:xfrm>
          <a:off x="2517447" y="2729045"/>
          <a:ext cx="2589138" cy="2252595"/>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132016" y="353272"/>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1" name="Rectangle 60"/>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1" name="Rectangle 40"/>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3" name="Rectangle 4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4" name="Rectangle 43"/>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9" name="Rectangle 48"/>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0" name="Elbow Connector 49"/>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62" name="Rounded Rectangle 61"/>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3" name="Rectangle 62"/>
          <p:cNvSpPr/>
          <p:nvPr/>
        </p:nvSpPr>
        <p:spPr>
          <a:xfrm>
            <a:off x="10778024" y="4839646"/>
            <a:ext cx="63511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الزاوية</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1356805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501" r="270"/>
          <a:stretch/>
        </p:blipFill>
        <p:spPr>
          <a:xfrm>
            <a:off x="0" y="0"/>
            <a:ext cx="10199077" cy="6858000"/>
          </a:xfrm>
          <a:prstGeom prst="rect">
            <a:avLst/>
          </a:prstGeom>
        </p:spPr>
      </p:pic>
      <p:graphicFrame>
        <p:nvGraphicFramePr>
          <p:cNvPr id="20" name="Chart 19"/>
          <p:cNvGraphicFramePr/>
          <p:nvPr>
            <p:extLst>
              <p:ext uri="{D42A27DB-BD31-4B8C-83A1-F6EECF244321}">
                <p14:modId xmlns:p14="http://schemas.microsoft.com/office/powerpoint/2010/main" val="837076873"/>
              </p:ext>
            </p:extLst>
          </p:nvPr>
        </p:nvGraphicFramePr>
        <p:xfrm>
          <a:off x="2465892" y="2579903"/>
          <a:ext cx="2626614" cy="2470399"/>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Rectangle 23"/>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8" name="Picture 27"/>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29" name="Picture 28"/>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0" name="Picture 2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0" name="Rectangle 59"/>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0" name="Rectangle 39"/>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1" name="Rectangle 40"/>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2" name="Rectangle 41"/>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4" name="Rectangle 43"/>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49" name="Elbow Connector 48"/>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1" name="Rectangle 60"/>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62" name="Rounded Rectangle 61"/>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3" name="Rectangle 62"/>
          <p:cNvSpPr/>
          <p:nvPr/>
        </p:nvSpPr>
        <p:spPr>
          <a:xfrm>
            <a:off x="10807679" y="4839646"/>
            <a:ext cx="57580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رافات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3383512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419"/>
          <a:stretch/>
        </p:blipFill>
        <p:spPr>
          <a:xfrm>
            <a:off x="0" y="0"/>
            <a:ext cx="10236264" cy="6858000"/>
          </a:xfrm>
          <a:prstGeom prst="rect">
            <a:avLst/>
          </a:prstGeom>
        </p:spPr>
      </p:pic>
      <p:graphicFrame>
        <p:nvGraphicFramePr>
          <p:cNvPr id="22" name="Chart 21"/>
          <p:cNvGraphicFramePr/>
          <p:nvPr>
            <p:extLst>
              <p:ext uri="{D42A27DB-BD31-4B8C-83A1-F6EECF244321}">
                <p14:modId xmlns:p14="http://schemas.microsoft.com/office/powerpoint/2010/main" val="1092961334"/>
              </p:ext>
            </p:extLst>
          </p:nvPr>
        </p:nvGraphicFramePr>
        <p:xfrm>
          <a:off x="1801969" y="2487737"/>
          <a:ext cx="2679879" cy="2305321"/>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tangle 24"/>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Rectangle 26"/>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30" name="Picture 29"/>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1" name="Picture 30"/>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2" name="Picture 31"/>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2" name="Rectangle 61"/>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2" name="Rectangle 41"/>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4" name="Rectangle 43"/>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9" name="Rectangle 48"/>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0" name="Rectangle 49"/>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1" name="Elbow Connector 50"/>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1" name="Rounded Rectangle 40"/>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3" name="Rectangle 62"/>
          <p:cNvSpPr/>
          <p:nvPr/>
        </p:nvSpPr>
        <p:spPr>
          <a:xfrm>
            <a:off x="10743560" y="4839646"/>
            <a:ext cx="704039"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ديربلوط</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253097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420"/>
          <a:stretch/>
        </p:blipFill>
        <p:spPr>
          <a:xfrm>
            <a:off x="-5432" y="-2478"/>
            <a:ext cx="10236264" cy="6858000"/>
          </a:xfrm>
          <a:prstGeom prst="rect">
            <a:avLst/>
          </a:prstGeom>
        </p:spPr>
      </p:pic>
      <p:graphicFrame>
        <p:nvGraphicFramePr>
          <p:cNvPr id="21" name="Chart 20"/>
          <p:cNvGraphicFramePr/>
          <p:nvPr>
            <p:extLst>
              <p:ext uri="{D42A27DB-BD31-4B8C-83A1-F6EECF244321}">
                <p14:modId xmlns:p14="http://schemas.microsoft.com/office/powerpoint/2010/main" val="2965601764"/>
              </p:ext>
            </p:extLst>
          </p:nvPr>
        </p:nvGraphicFramePr>
        <p:xfrm>
          <a:off x="3890493" y="3469836"/>
          <a:ext cx="2742128" cy="2396661"/>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1" name="Rectangle 60"/>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9" name="Rectangle 48"/>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0" name="Rectangle 49"/>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62" name="Rectangle 61"/>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3" name="Rectangle 62"/>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4" name="Rectangle 63"/>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5" name="Rectangle 64"/>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6" name="Rectangle 65"/>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7" name="Rectangle 66"/>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8" name="Rectangle 67"/>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69" name="Elbow Connector 68"/>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1" name="Rounded Rectangle 40"/>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Rectangle 41"/>
          <p:cNvSpPr/>
          <p:nvPr/>
        </p:nvSpPr>
        <p:spPr>
          <a:xfrm>
            <a:off x="10692264" y="4839646"/>
            <a:ext cx="806632"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كفر الديك</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407993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298"/>
          <a:stretch/>
        </p:blipFill>
        <p:spPr>
          <a:xfrm>
            <a:off x="0" y="0"/>
            <a:ext cx="10249143" cy="6858000"/>
          </a:xfrm>
          <a:prstGeom prst="rect">
            <a:avLst/>
          </a:prstGeom>
        </p:spPr>
      </p:pic>
      <p:graphicFrame>
        <p:nvGraphicFramePr>
          <p:cNvPr id="21" name="Chart 20"/>
          <p:cNvGraphicFramePr/>
          <p:nvPr>
            <p:extLst>
              <p:ext uri="{D42A27DB-BD31-4B8C-83A1-F6EECF244321}">
                <p14:modId xmlns:p14="http://schemas.microsoft.com/office/powerpoint/2010/main" val="470551042"/>
              </p:ext>
            </p:extLst>
          </p:nvPr>
        </p:nvGraphicFramePr>
        <p:xfrm>
          <a:off x="948028" y="3488927"/>
          <a:ext cx="2632300" cy="2272992"/>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1" name="Rectangle 50"/>
          <p:cNvSpPr/>
          <p:nvPr/>
        </p:nvSpPr>
        <p:spPr>
          <a:xfrm>
            <a:off x="10132016" y="348045"/>
            <a:ext cx="2049969" cy="6512005"/>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2" name="Rectangle 51"/>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54" name="Picture 5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55" name="Picture 54"/>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56" name="Picture 55"/>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57" name="Picture 56"/>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41" name="Rectangle 40"/>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50" name="Rectangle 49"/>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7" name="Rectangle 66"/>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68" name="Rectangle 67"/>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9" name="Rectangle 68"/>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0" name="Rectangle 69"/>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1" name="Rectangle 70"/>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2" name="Rectangle 71"/>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3" name="Rectangle 72"/>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4" name="Rectangle 73"/>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75" name="Elbow Connector 74"/>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3" name="Rectangle 42"/>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4" name="Rounded Rectangle 43"/>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5" name="Rectangle 44"/>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6" name="Rounded Rectangle 45"/>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7" name="Rectangle 46"/>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8" name="Rounded Rectangle 47"/>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9" name="Rectangle 48"/>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58" name="Rounded Rectangle 57"/>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9" name="Rectangle 58"/>
          <p:cNvSpPr/>
          <p:nvPr/>
        </p:nvSpPr>
        <p:spPr>
          <a:xfrm>
            <a:off x="10778025" y="4839646"/>
            <a:ext cx="63511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بروقين</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038963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272853"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2- التنافسية بين مدينة سلفيت وبديا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graphicFrame>
        <p:nvGraphicFramePr>
          <p:cNvPr id="15" name="Content Placeholder 3"/>
          <p:cNvGraphicFramePr>
            <a:graphicFrameLocks noGrp="1"/>
          </p:cNvGraphicFramePr>
          <p:nvPr>
            <p:ph idx="1"/>
            <p:extLst>
              <p:ext uri="{D42A27DB-BD31-4B8C-83A1-F6EECF244321}">
                <p14:modId xmlns:p14="http://schemas.microsoft.com/office/powerpoint/2010/main" val="1886910554"/>
              </p:ext>
            </p:extLst>
          </p:nvPr>
        </p:nvGraphicFramePr>
        <p:xfrm>
          <a:off x="-7243" y="973975"/>
          <a:ext cx="8511164" cy="5499756"/>
        </p:xfrm>
        <a:graphic>
          <a:graphicData uri="http://schemas.openxmlformats.org/drawingml/2006/table">
            <a:tbl>
              <a:tblPr rtl="1" firstRow="1" bandRow="1">
                <a:tableStyleId>{93296810-A885-4BE3-A3E7-6D5BEEA58F35}</a:tableStyleId>
              </a:tblPr>
              <a:tblGrid>
                <a:gridCol w="2890134"/>
                <a:gridCol w="3183338"/>
                <a:gridCol w="2437692"/>
              </a:tblGrid>
              <a:tr h="328237">
                <a:tc>
                  <a:txBody>
                    <a:bodyPr/>
                    <a:lstStyle/>
                    <a:p>
                      <a:pPr algn="ctr" rtl="1"/>
                      <a:r>
                        <a:rPr lang="ar-SA" sz="1100" dirty="0" smtClean="0">
                          <a:solidFill>
                            <a:schemeClr val="tx1"/>
                          </a:solidFill>
                          <a:latin typeface="Wasm font Bold" panose="020A0503020102020204" pitchFamily="18" charset="-78"/>
                          <a:ea typeface="Wasm font Bold" panose="020A0503020102020204" pitchFamily="18" charset="-78"/>
                          <a:cs typeface="Wasm font Bold" panose="020A0503020102020204" pitchFamily="18" charset="-78"/>
                        </a:rPr>
                        <a:t>التجمعات :</a:t>
                      </a:r>
                      <a:endParaRPr lang="ar-SA" sz="1100" dirty="0">
                        <a:solidFill>
                          <a:schemeClr val="tx1"/>
                        </a:solidFill>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بديا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سلفيت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ديربلوط :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3,647</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2,368</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رافات :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2,842</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1,352</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الزاوية</a:t>
                      </a:r>
                      <a:r>
                        <a:rPr lang="ar-SA"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12,651</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3,087</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r>
              <a:tr h="304207">
                <a:tc>
                  <a:txBody>
                    <a:bodyPr/>
                    <a:lstStyle/>
                    <a:p>
                      <a:pPr algn="ctr" rtl="1"/>
                      <a:r>
                        <a:rPr lang="ar-AE" sz="1100" dirty="0" smtClean="0">
                          <a:latin typeface="Wasm font Bold" panose="020A0503020102020204" pitchFamily="18" charset="-78"/>
                          <a:ea typeface="Wasm font Bold" panose="020A0503020102020204" pitchFamily="18" charset="-78"/>
                          <a:cs typeface="Wasm font Bold" panose="020A0503020102020204" pitchFamily="18" charset="-78"/>
                        </a:rPr>
                        <a:t>مسحة</a:t>
                      </a:r>
                      <a:r>
                        <a:rPr lang="ar-AE"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8,419</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1,603</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صرطة</a:t>
                      </a:r>
                      <a:r>
                        <a:rPr lang="ar-SA"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12,557</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2,478</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قراوة</a:t>
                      </a:r>
                      <a:r>
                        <a:rPr lang="ar-SA"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بني حسان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13,612</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3,598</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كفر</a:t>
                      </a:r>
                      <a:r>
                        <a:rPr lang="ar-SA"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الديك :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c>
                  <a:txBody>
                    <a:bodyPr/>
                    <a:lstStyle/>
                    <a:p>
                      <a:pPr algn="ctr" rtl="1"/>
                      <a:r>
                        <a:rPr lang="en-US" sz="1100" dirty="0" smtClean="0"/>
                        <a:t>4,040</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rtl="1"/>
                      <a:r>
                        <a:rPr lang="en-US" sz="1100" dirty="0" smtClean="0"/>
                        <a:t>5,164</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حارس</a:t>
                      </a:r>
                      <a:r>
                        <a:rPr lang="ar-SA"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5,823</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3849"/>
                    </a:solidFill>
                  </a:tcPr>
                </a:tc>
                <a:tc>
                  <a:txBody>
                    <a:bodyPr/>
                    <a:lstStyle/>
                    <a:p>
                      <a:pPr algn="ctr" rtl="1"/>
                      <a:r>
                        <a:rPr lang="en-US" sz="1100" dirty="0" smtClean="0"/>
                        <a:t>5,356</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دير</a:t>
                      </a:r>
                      <a:r>
                        <a:rPr lang="ar-SA" sz="1100" baseline="0" dirty="0" smtClean="0">
                          <a:latin typeface="Wasm font Bold" panose="020A0503020102020204" pitchFamily="18" charset="-78"/>
                          <a:ea typeface="Wasm font Bold" panose="020A0503020102020204" pitchFamily="18" charset="-78"/>
                          <a:cs typeface="Wasm font Bold" panose="020A0503020102020204" pitchFamily="18" charset="-78"/>
                        </a:rPr>
                        <a:t>استيا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c>
                  <a:txBody>
                    <a:bodyPr/>
                    <a:lstStyle/>
                    <a:p>
                      <a:pPr algn="ctr" rtl="1"/>
                      <a:r>
                        <a:rPr lang="en-US" sz="1100" dirty="0" smtClean="0"/>
                        <a:t>4,037</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rtl="1"/>
                      <a:r>
                        <a:rPr lang="en-US" sz="1100" dirty="0" smtClean="0"/>
                        <a:t>5,033</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كفل</a:t>
                      </a:r>
                      <a:r>
                        <a:rPr lang="ar-SA"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حارس</a:t>
                      </a:r>
                      <a:r>
                        <a:rPr lang="en-US"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c>
                  <a:txBody>
                    <a:bodyPr/>
                    <a:lstStyle/>
                    <a:p>
                      <a:pPr algn="ctr" rtl="1"/>
                      <a:r>
                        <a:rPr lang="en-US" sz="1100" dirty="0" smtClean="0"/>
                        <a:t>4,321</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a:txBody>
                    <a:bodyPr/>
                    <a:lstStyle/>
                    <a:p>
                      <a:pPr algn="ctr" rtl="1"/>
                      <a:r>
                        <a:rPr lang="en-US" sz="1100" dirty="0" smtClean="0"/>
                        <a:t>7,070</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قيرة</a:t>
                      </a:r>
                      <a:r>
                        <a:rPr lang="ar-SA"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c>
                  <a:txBody>
                    <a:bodyPr/>
                    <a:lstStyle/>
                    <a:p>
                      <a:pPr algn="ctr" rtl="1"/>
                      <a:r>
                        <a:rPr lang="en-US" sz="1100" dirty="0" smtClean="0"/>
                        <a:t>1,325</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rtl="1"/>
                      <a:r>
                        <a:rPr lang="en-US" sz="1100" dirty="0" smtClean="0"/>
                        <a:t>2,103</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مردا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c>
                  <a:txBody>
                    <a:bodyPr/>
                    <a:lstStyle/>
                    <a:p>
                      <a:pPr algn="ctr" rtl="1"/>
                      <a:r>
                        <a:rPr lang="en-US" sz="1100" dirty="0" smtClean="0"/>
                        <a:t>2,018</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a:txBody>
                    <a:bodyPr/>
                    <a:lstStyle/>
                    <a:p>
                      <a:pPr algn="ctr" rtl="1"/>
                      <a:r>
                        <a:rPr lang="en-US" sz="1100" dirty="0" smtClean="0"/>
                        <a:t>3,585</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ياسوف</a:t>
                      </a:r>
                      <a:r>
                        <a:rPr lang="ar-SA" sz="1100" baseline="0" dirty="0" smtClean="0">
                          <a:latin typeface="Wasm font Bold" panose="020A0503020102020204" pitchFamily="18" charset="-78"/>
                          <a:ea typeface="Wasm font Bold" panose="020A0503020102020204" pitchFamily="18" charset="-78"/>
                          <a:cs typeface="Wasm font Bold" panose="020A0503020102020204" pitchFamily="18" charset="-78"/>
                        </a:rPr>
                        <a:t>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c>
                  <a:txBody>
                    <a:bodyPr/>
                    <a:lstStyle/>
                    <a:p>
                      <a:pPr algn="ctr" rtl="1"/>
                      <a:r>
                        <a:rPr lang="en-US" sz="1100" dirty="0" smtClean="0"/>
                        <a:t>1,182</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rtl="1"/>
                      <a:r>
                        <a:rPr lang="en-US" sz="1100" dirty="0" smtClean="0"/>
                        <a:t>3,123</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اسكاكا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c>
                  <a:txBody>
                    <a:bodyPr/>
                    <a:lstStyle/>
                    <a:p>
                      <a:pPr algn="ctr" rtl="1"/>
                      <a:r>
                        <a:rPr lang="ar-SA" sz="1100" dirty="0" smtClean="0"/>
                        <a:t>708</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a:txBody>
                    <a:bodyPr/>
                    <a:lstStyle/>
                    <a:p>
                      <a:pPr algn="ctr" rtl="1"/>
                      <a:r>
                        <a:rPr lang="en-US" sz="1100" dirty="0" smtClean="0"/>
                        <a:t>2,489</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خربة قيس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c>
                  <a:txBody>
                    <a:bodyPr/>
                    <a:lstStyle/>
                    <a:p>
                      <a:pPr algn="ctr" rtl="1"/>
                      <a:r>
                        <a:rPr lang="ar-SA" sz="1100" dirty="0" smtClean="0"/>
                        <a:t>157</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rtl="1"/>
                      <a:r>
                        <a:rPr lang="en-US" sz="1100" dirty="0" smtClean="0"/>
                        <a:t>667</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SA" sz="1100" dirty="0" smtClean="0">
                          <a:latin typeface="Wasm font Bold" panose="020A0503020102020204" pitchFamily="18" charset="-78"/>
                          <a:ea typeface="Wasm font Bold" panose="020A0503020102020204" pitchFamily="18" charset="-78"/>
                          <a:cs typeface="Wasm font Bold" panose="020A0503020102020204" pitchFamily="18" charset="-78"/>
                        </a:rPr>
                        <a:t>فرخة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c>
                  <a:txBody>
                    <a:bodyPr/>
                    <a:lstStyle/>
                    <a:p>
                      <a:pPr algn="ctr" rtl="1"/>
                      <a:r>
                        <a:rPr lang="ar-AE" sz="1100" dirty="0" smtClean="0"/>
                        <a:t>961</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4040"/>
                    </a:solidFill>
                  </a:tcPr>
                </a:tc>
                <a:tc>
                  <a:txBody>
                    <a:bodyPr/>
                    <a:lstStyle/>
                    <a:p>
                      <a:pPr algn="ctr" rtl="1"/>
                      <a:r>
                        <a:rPr lang="en-US" sz="1100" dirty="0" smtClean="0"/>
                        <a:t>4,162</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A3E7"/>
                    </a:solidFill>
                  </a:tcPr>
                </a:tc>
              </a:tr>
              <a:tr h="304207">
                <a:tc>
                  <a:txBody>
                    <a:bodyPr/>
                    <a:lstStyle/>
                    <a:p>
                      <a:pPr algn="ctr" rtl="1"/>
                      <a:r>
                        <a:rPr lang="ar-AE" sz="1100" dirty="0" smtClean="0">
                          <a:latin typeface="Wasm font Bold" panose="020A0503020102020204" pitchFamily="18" charset="-78"/>
                          <a:ea typeface="Wasm font Bold" panose="020A0503020102020204" pitchFamily="18" charset="-78"/>
                          <a:cs typeface="Wasm font Bold" panose="020A0503020102020204" pitchFamily="18" charset="-78"/>
                        </a:rPr>
                        <a:t>بروقين :</a:t>
                      </a:r>
                      <a:endParaRPr lang="ar-SA" sz="1100" dirty="0">
                        <a:latin typeface="Wasm font Bold" panose="020A0503020102020204" pitchFamily="18" charset="-78"/>
                        <a:ea typeface="Wasm font Bold" panose="020A0503020102020204" pitchFamily="18" charset="-78"/>
                        <a:cs typeface="Wasm font Bold" panose="020A0503020102020204" pitchFamily="18" charset="-78"/>
                      </a:endParaRPr>
                    </a:p>
                  </a:txBody>
                  <a:tcPr marL="98040" marR="98040" marT="49020" marB="4902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40A3E7"/>
                    </a:solidFill>
                  </a:tcPr>
                </a:tc>
                <a:tc>
                  <a:txBody>
                    <a:bodyPr/>
                    <a:lstStyle/>
                    <a:p>
                      <a:pPr algn="ctr" rtl="1"/>
                      <a:r>
                        <a:rPr lang="en-US" sz="1100" dirty="0" smtClean="0"/>
                        <a:t>3,336</a:t>
                      </a:r>
                      <a:endParaRPr lang="ar-SA" sz="1100" dirty="0"/>
                    </a:p>
                  </a:txBody>
                  <a:tcPr marL="98040" marR="98040" marT="49020" marB="490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algn="ctr" rtl="1"/>
                      <a:r>
                        <a:rPr lang="en-US" sz="1100" dirty="0" smtClean="0"/>
                        <a:t>4,348</a:t>
                      </a:r>
                      <a:endParaRPr lang="ar-SA" sz="1100" dirty="0"/>
                    </a:p>
                  </a:txBody>
                  <a:tcPr marL="98040" marR="98040" marT="49020" marB="490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40A3E7"/>
                    </a:solidFill>
                  </a:tcPr>
                </a:tc>
              </a:tr>
            </a:tbl>
          </a:graphicData>
        </a:graphic>
      </p:graphicFrame>
      <p:sp>
        <p:nvSpPr>
          <p:cNvPr id="2" name="Rectangle 1"/>
          <p:cNvSpPr/>
          <p:nvPr/>
        </p:nvSpPr>
        <p:spPr>
          <a:xfrm>
            <a:off x="8908986" y="3260606"/>
            <a:ext cx="2741917" cy="1477328"/>
          </a:xfrm>
          <a:prstGeom prst="rect">
            <a:avLst/>
          </a:prstGeom>
        </p:spPr>
        <p:txBody>
          <a:bodyPr wrap="square">
            <a:spAutoFit/>
          </a:bodyPr>
          <a:lstStyle/>
          <a:p>
            <a:r>
              <a:rPr lang="ar-SA" dirty="0">
                <a:solidFill>
                  <a:srgbClr val="0D0D0D"/>
                </a:solidFill>
                <a:latin typeface="CIDFont+F5"/>
              </a:rPr>
              <a:t>حيث </a:t>
            </a:r>
            <a:r>
              <a:rPr lang="ar-SA" dirty="0" smtClean="0">
                <a:solidFill>
                  <a:srgbClr val="0D0D0D"/>
                </a:solidFill>
                <a:latin typeface="CIDFont+F5"/>
              </a:rPr>
              <a:t>:</a:t>
            </a:r>
          </a:p>
          <a:p>
            <a:r>
              <a:rPr lang="ar-SA" dirty="0" smtClean="0">
                <a:solidFill>
                  <a:srgbClr val="0D0D0D"/>
                </a:solidFill>
                <a:latin typeface="CIDFont+F5"/>
              </a:rPr>
              <a:t> </a:t>
            </a:r>
            <a:r>
              <a:rPr lang="ar-SA" dirty="0">
                <a:solidFill>
                  <a:srgbClr val="0D0D0D"/>
                </a:solidFill>
                <a:latin typeface="CIDFont+F5"/>
              </a:rPr>
              <a:t>ت = درجة التفاعل.</a:t>
            </a:r>
          </a:p>
          <a:p>
            <a:r>
              <a:rPr lang="ar-SA" dirty="0">
                <a:solidFill>
                  <a:srgbClr val="0D0D0D"/>
                </a:solidFill>
                <a:latin typeface="CIDFont+F5"/>
              </a:rPr>
              <a:t>ح </a:t>
            </a:r>
            <a:r>
              <a:rPr lang="ar-SA" sz="800" dirty="0">
                <a:solidFill>
                  <a:srgbClr val="0D0D0D"/>
                </a:solidFill>
                <a:latin typeface="CIDFont+F5"/>
              </a:rPr>
              <a:t>س </a:t>
            </a:r>
            <a:r>
              <a:rPr lang="ar-SA" dirty="0">
                <a:solidFill>
                  <a:srgbClr val="0D0D0D"/>
                </a:solidFill>
                <a:latin typeface="CIDFont+F5"/>
              </a:rPr>
              <a:t>=حجم سكان المدينة س</a:t>
            </a:r>
          </a:p>
          <a:p>
            <a:r>
              <a:rPr lang="ar-SA" dirty="0">
                <a:solidFill>
                  <a:srgbClr val="0D0D0D"/>
                </a:solidFill>
                <a:latin typeface="CIDFont+F5"/>
              </a:rPr>
              <a:t>ح </a:t>
            </a:r>
            <a:r>
              <a:rPr lang="ar-SA" sz="800" dirty="0">
                <a:solidFill>
                  <a:srgbClr val="0D0D0D"/>
                </a:solidFill>
                <a:latin typeface="CIDFont+F5"/>
              </a:rPr>
              <a:t>ص </a:t>
            </a:r>
            <a:r>
              <a:rPr lang="ar-SA" dirty="0">
                <a:solidFill>
                  <a:srgbClr val="0D0D0D"/>
                </a:solidFill>
                <a:latin typeface="CIDFont+F5"/>
              </a:rPr>
              <a:t>=حجم سكان المدينة ص</a:t>
            </a:r>
          </a:p>
          <a:p>
            <a:r>
              <a:rPr lang="ar-SA" dirty="0">
                <a:solidFill>
                  <a:srgbClr val="0D0D0D"/>
                </a:solidFill>
                <a:latin typeface="CIDFont+F5"/>
              </a:rPr>
              <a:t>م = المسافة بين المدينتين</a:t>
            </a:r>
            <a:endParaRPr lang="ar-SA" dirty="0"/>
          </a:p>
        </p:txBody>
      </p:sp>
      <p:pic>
        <p:nvPicPr>
          <p:cNvPr id="14" name="Picture 13"/>
          <p:cNvPicPr>
            <a:picLocks noChangeAspect="1"/>
          </p:cNvPicPr>
          <p:nvPr/>
        </p:nvPicPr>
        <p:blipFill>
          <a:blip r:embed="rId2"/>
          <a:stretch>
            <a:fillRect/>
          </a:stretch>
        </p:blipFill>
        <p:spPr>
          <a:xfrm>
            <a:off x="8908986" y="2097772"/>
            <a:ext cx="2712328" cy="1314987"/>
          </a:xfrm>
          <a:prstGeom prst="rect">
            <a:avLst/>
          </a:prstGeom>
        </p:spPr>
      </p:pic>
      <p:cxnSp>
        <p:nvCxnSpPr>
          <p:cNvPr id="23" name="Straight Arrow Connector 22"/>
          <p:cNvCxnSpPr>
            <a:stCxn id="12" idx="1"/>
            <a:endCxn id="25" idx="3"/>
          </p:cNvCxnSpPr>
          <p:nvPr/>
        </p:nvCxnSpPr>
        <p:spPr>
          <a:xfrm flipH="1">
            <a:off x="4871485" y="636068"/>
            <a:ext cx="401368" cy="0"/>
          </a:xfrm>
          <a:prstGeom prst="straightConnector1">
            <a:avLst/>
          </a:prstGeom>
          <a:ln w="28575">
            <a:solidFill>
              <a:srgbClr val="BFBFBF"/>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98032" y="421904"/>
            <a:ext cx="187345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قانون الجذب</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6" name="Rectangle 15"/>
          <p:cNvSpPr/>
          <p:nvPr/>
        </p:nvSpPr>
        <p:spPr>
          <a:xfrm>
            <a:off x="-7244" y="-550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7" name="Rectangle 16"/>
          <p:cNvSpPr/>
          <p:nvPr/>
        </p:nvSpPr>
        <p:spPr>
          <a:xfrm>
            <a:off x="7749508" y="-561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8" name="Rectangle 17"/>
          <p:cNvSpPr/>
          <p:nvPr/>
        </p:nvSpPr>
        <p:spPr>
          <a:xfrm>
            <a:off x="10509263" y="-3810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9" name="Rectangle 18"/>
          <p:cNvSpPr/>
          <p:nvPr/>
        </p:nvSpPr>
        <p:spPr>
          <a:xfrm>
            <a:off x="15256" y="-561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0" name="Rectangle 19"/>
          <p:cNvSpPr/>
          <p:nvPr/>
        </p:nvSpPr>
        <p:spPr>
          <a:xfrm>
            <a:off x="9414453" y="-3488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3892226" y="-400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1866650" y="-547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4" name="Rectangle 23"/>
          <p:cNvSpPr/>
          <p:nvPr/>
        </p:nvSpPr>
        <p:spPr>
          <a:xfrm>
            <a:off x="5834635" y="-3810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3" name="Elbow Connector 12"/>
          <p:cNvCxnSpPr/>
          <p:nvPr/>
        </p:nvCxnSpPr>
        <p:spPr>
          <a:xfrm rot="5400000">
            <a:off x="9370727"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07194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419"/>
          <a:stretch/>
        </p:blipFill>
        <p:spPr>
          <a:xfrm>
            <a:off x="0" y="0"/>
            <a:ext cx="10236264" cy="6858000"/>
          </a:xfrm>
          <a:prstGeom prst="rect">
            <a:avLst/>
          </a:prstGeom>
        </p:spPr>
      </p:pic>
      <p:graphicFrame>
        <p:nvGraphicFramePr>
          <p:cNvPr id="6" name="Chart 5"/>
          <p:cNvGraphicFramePr/>
          <p:nvPr>
            <p:extLst>
              <p:ext uri="{D42A27DB-BD31-4B8C-83A1-F6EECF244321}">
                <p14:modId xmlns:p14="http://schemas.microsoft.com/office/powerpoint/2010/main" val="1595360355"/>
              </p:ext>
            </p:extLst>
          </p:nvPr>
        </p:nvGraphicFramePr>
        <p:xfrm>
          <a:off x="5118132" y="2975019"/>
          <a:ext cx="2922073" cy="2551568"/>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tangle 24"/>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Rectangle 26"/>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30" name="Picture 29"/>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1" name="Picture 30"/>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2" name="Picture 31"/>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2" name="Rectangle 61"/>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50" name="Rectangle 49"/>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1" name="Rectangle 50"/>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63" name="Rectangle 62"/>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4" name="Rectangle 63"/>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5" name="Rectangle 64"/>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6" name="Rectangle 65"/>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7" name="Rectangle 66"/>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8" name="Rectangle 67"/>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9" name="Rectangle 68"/>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70" name="Elbow Connector 69"/>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1" name="Rounded Rectangle 40"/>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Rectangle 41"/>
          <p:cNvSpPr/>
          <p:nvPr/>
        </p:nvSpPr>
        <p:spPr>
          <a:xfrm>
            <a:off x="10768406" y="4839646"/>
            <a:ext cx="65434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صرطة</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4836941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41"/>
          <a:stretch/>
        </p:blipFill>
        <p:spPr>
          <a:xfrm>
            <a:off x="0" y="0"/>
            <a:ext cx="10223386" cy="6858000"/>
          </a:xfrm>
          <a:prstGeom prst="rect">
            <a:avLst/>
          </a:prstGeom>
        </p:spPr>
      </p:pic>
      <p:graphicFrame>
        <p:nvGraphicFramePr>
          <p:cNvPr id="21" name="Chart 20"/>
          <p:cNvGraphicFramePr/>
          <p:nvPr>
            <p:extLst>
              <p:ext uri="{D42A27DB-BD31-4B8C-83A1-F6EECF244321}">
                <p14:modId xmlns:p14="http://schemas.microsoft.com/office/powerpoint/2010/main" val="3235646073"/>
              </p:ext>
            </p:extLst>
          </p:nvPr>
        </p:nvGraphicFramePr>
        <p:xfrm>
          <a:off x="1352282" y="2749180"/>
          <a:ext cx="2665926" cy="2255981"/>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1" name="Rectangle 60"/>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9" name="Rectangle 48"/>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0" name="Rectangle 49"/>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62" name="Rectangle 61"/>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3" name="Rectangle 62"/>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4" name="Rectangle 63"/>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5" name="Rectangle 64"/>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6" name="Rectangle 65"/>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7" name="Rectangle 66"/>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8" name="Rectangle 67"/>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69" name="Elbow Connector 68"/>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1" name="Rounded Rectangle 40"/>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Rectangle 41"/>
          <p:cNvSpPr/>
          <p:nvPr/>
        </p:nvSpPr>
        <p:spPr>
          <a:xfrm>
            <a:off x="10790848" y="4839646"/>
            <a:ext cx="609462"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حارس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183765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298"/>
          <a:stretch/>
        </p:blipFill>
        <p:spPr>
          <a:xfrm>
            <a:off x="0" y="0"/>
            <a:ext cx="10249143" cy="6858000"/>
          </a:xfrm>
          <a:prstGeom prst="rect">
            <a:avLst/>
          </a:prstGeom>
        </p:spPr>
      </p:pic>
      <p:graphicFrame>
        <p:nvGraphicFramePr>
          <p:cNvPr id="21" name="Chart 20"/>
          <p:cNvGraphicFramePr/>
          <p:nvPr>
            <p:extLst>
              <p:ext uri="{D42A27DB-BD31-4B8C-83A1-F6EECF244321}">
                <p14:modId xmlns:p14="http://schemas.microsoft.com/office/powerpoint/2010/main" val="1167954160"/>
              </p:ext>
            </p:extLst>
          </p:nvPr>
        </p:nvGraphicFramePr>
        <p:xfrm>
          <a:off x="2588654" y="3855343"/>
          <a:ext cx="2743200" cy="2386884"/>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132016" y="348045"/>
            <a:ext cx="2049969" cy="6512005"/>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ectangle 2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9" name="Picture 28"/>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30" name="Picture 29"/>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1" name="Picture 30"/>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1" name="Rectangle 60"/>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9" name="Rectangle 48"/>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0" name="Rectangle 49"/>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62" name="Rectangle 61"/>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3" name="Rectangle 62"/>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4" name="Rectangle 63"/>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5" name="Rectangle 64"/>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6" name="Rectangle 65"/>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7" name="Rectangle 66"/>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8" name="Rectangle 67"/>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69" name="Elbow Connector 68"/>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5" name="Rounded Rectangle 34"/>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1" name="Rounded Rectangle 40"/>
          <p:cNvSpPr/>
          <p:nvPr/>
        </p:nvSpPr>
        <p:spPr>
          <a:xfrm>
            <a:off x="11464376" y="4925687"/>
            <a:ext cx="314984" cy="176327"/>
          </a:xfrm>
          <a:prstGeom prst="round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Rectangle 41"/>
          <p:cNvSpPr/>
          <p:nvPr/>
        </p:nvSpPr>
        <p:spPr>
          <a:xfrm>
            <a:off x="10832526" y="4839646"/>
            <a:ext cx="526106"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فرخة</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839898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57" r="381"/>
          <a:stretch/>
        </p:blipFill>
        <p:spPr>
          <a:xfrm>
            <a:off x="0" y="0"/>
            <a:ext cx="10181230" cy="6858000"/>
          </a:xfrm>
          <a:prstGeom prst="rect">
            <a:avLst/>
          </a:prstGeom>
        </p:spPr>
      </p:pic>
      <p:graphicFrame>
        <p:nvGraphicFramePr>
          <p:cNvPr id="22" name="Chart 21"/>
          <p:cNvGraphicFramePr/>
          <p:nvPr>
            <p:extLst>
              <p:ext uri="{D42A27DB-BD31-4B8C-83A1-F6EECF244321}">
                <p14:modId xmlns:p14="http://schemas.microsoft.com/office/powerpoint/2010/main" val="3398432670"/>
              </p:ext>
            </p:extLst>
          </p:nvPr>
        </p:nvGraphicFramePr>
        <p:xfrm>
          <a:off x="3335497" y="1948830"/>
          <a:ext cx="3264576" cy="2308116"/>
        </p:xfrm>
        <a:graphic>
          <a:graphicData uri="http://schemas.openxmlformats.org/drawingml/2006/chart">
            <c:chart xmlns:c="http://schemas.openxmlformats.org/drawingml/2006/chart" xmlns:r="http://schemas.openxmlformats.org/officeDocument/2006/relationships" r:id="rId3"/>
          </a:graphicData>
        </a:graphic>
      </p:graphicFrame>
      <p:sp>
        <p:nvSpPr>
          <p:cNvPr id="20" name="Rectangle 19"/>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Freeform 23"/>
          <p:cNvSpPr/>
          <p:nvPr/>
        </p:nvSpPr>
        <p:spPr>
          <a:xfrm>
            <a:off x="6949440" y="5065159"/>
            <a:ext cx="75537" cy="43733"/>
          </a:xfrm>
          <a:custGeom>
            <a:avLst/>
            <a:gdLst>
              <a:gd name="connsiteX0" fmla="*/ 0 w 75537"/>
              <a:gd name="connsiteY0" fmla="*/ 43733 h 43733"/>
              <a:gd name="connsiteX1" fmla="*/ 75537 w 75537"/>
              <a:gd name="connsiteY1" fmla="*/ 0 h 43733"/>
            </a:gdLst>
            <a:ahLst/>
            <a:cxnLst>
              <a:cxn ang="0">
                <a:pos x="connsiteX0" y="connsiteY0"/>
              </a:cxn>
              <a:cxn ang="0">
                <a:pos x="connsiteX1" y="connsiteY1"/>
              </a:cxn>
            </a:cxnLst>
            <a:rect l="l" t="t" r="r" b="b"/>
            <a:pathLst>
              <a:path w="75537" h="43733">
                <a:moveTo>
                  <a:pt x="0" y="43733"/>
                </a:moveTo>
                <a:lnTo>
                  <a:pt x="75537"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Rectangle 22"/>
          <p:cNvSpPr/>
          <p:nvPr/>
        </p:nvSpPr>
        <p:spPr>
          <a:xfrm>
            <a:off x="10132016" y="340393"/>
            <a:ext cx="2049969" cy="651965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Rectangle 24"/>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8" name="Picture 27"/>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29" name="Picture 28"/>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pic>
        <p:nvPicPr>
          <p:cNvPr id="30" name="Picture 2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38" name="Rectangle 37"/>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0" name="Rectangle 59"/>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40" name="Rectangle 39"/>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1" name="Rectangle 40"/>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4" name="Rectangle 43"/>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39" name="Elbow Connector 38"/>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4" name="Rounded Rectangle 33"/>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5" name="Rectangle 34"/>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6" name="Rounded Rectangle 35"/>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Rectangle 36"/>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8" name="Rounded Rectangle 47"/>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9" name="Rectangle 48"/>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61" name="Rounded Rectangle 60"/>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2" name="Rectangle 61"/>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588268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117" r="581"/>
          <a:stretch/>
        </p:blipFill>
        <p:spPr>
          <a:xfrm>
            <a:off x="-3901" y="0"/>
            <a:ext cx="10206731" cy="6858000"/>
          </a:xfrm>
          <a:prstGeom prst="rect">
            <a:avLst/>
          </a:prstGeom>
        </p:spPr>
      </p:pic>
      <p:sp>
        <p:nvSpPr>
          <p:cNvPr id="5" name="Rectangle 4"/>
          <p:cNvSpPr/>
          <p:nvPr/>
        </p:nvSpPr>
        <p:spPr>
          <a:xfrm>
            <a:off x="10132016" y="357514"/>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Rectangle 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9" name="Picture 8"/>
          <p:cNvPicPr>
            <a:picLocks noChangeAspect="1"/>
          </p:cNvPicPr>
          <p:nvPr/>
        </p:nvPicPr>
        <p:blipFill>
          <a:blip r:embed="rId5"/>
          <a:stretch>
            <a:fillRect/>
          </a:stretch>
        </p:blipFill>
        <p:spPr>
          <a:xfrm>
            <a:off x="10514271" y="6137815"/>
            <a:ext cx="1305488" cy="209156"/>
          </a:xfrm>
          <a:prstGeom prst="rect">
            <a:avLst/>
          </a:prstGeom>
          <a:solidFill>
            <a:schemeClr val="bg1"/>
          </a:solidFill>
        </p:spPr>
      </p:pic>
      <p:pic>
        <p:nvPicPr>
          <p:cNvPr id="10" name="Picture 9"/>
          <p:cNvPicPr>
            <a:picLocks noChangeAspect="1"/>
          </p:cNvPicPr>
          <p:nvPr/>
        </p:nvPicPr>
        <p:blipFill>
          <a:blip r:embed="rId6"/>
          <a:stretch>
            <a:fillRect/>
          </a:stretch>
        </p:blipFill>
        <p:spPr>
          <a:xfrm flipV="1">
            <a:off x="10244674" y="6506518"/>
            <a:ext cx="1851790" cy="193228"/>
          </a:xfrm>
          <a:prstGeom prst="rect">
            <a:avLst/>
          </a:prstGeom>
          <a:solidFill>
            <a:schemeClr val="bg1"/>
          </a:solidFill>
        </p:spPr>
      </p:pic>
      <p:pic>
        <p:nvPicPr>
          <p:cNvPr id="11" name="Picture 1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12" name="Rectangle 11"/>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25" name="Rectangle 24"/>
          <p:cNvSpPr/>
          <p:nvPr/>
        </p:nvSpPr>
        <p:spPr>
          <a:xfrm>
            <a:off x="616187" y="424479"/>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علاقات الخدامات التجارية</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6" name="Rectangle 25"/>
          <p:cNvSpPr/>
          <p:nvPr/>
        </p:nvSpPr>
        <p:spPr>
          <a:xfrm>
            <a:off x="-7244" y="-3597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7" name="Rectangle 26"/>
          <p:cNvSpPr/>
          <p:nvPr/>
        </p:nvSpPr>
        <p:spPr>
          <a:xfrm>
            <a:off x="7749508" y="-3708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8" name="Rectangle 27"/>
          <p:cNvSpPr/>
          <p:nvPr/>
        </p:nvSpPr>
        <p:spPr>
          <a:xfrm>
            <a:off x="10509263" y="-1905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9" name="Rectangle 28"/>
          <p:cNvSpPr/>
          <p:nvPr/>
        </p:nvSpPr>
        <p:spPr>
          <a:xfrm>
            <a:off x="15256" y="-3708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9414453" y="-1583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1" name="Rectangle 30"/>
          <p:cNvSpPr/>
          <p:nvPr/>
        </p:nvSpPr>
        <p:spPr>
          <a:xfrm>
            <a:off x="3892226" y="-2102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1866650" y="-3568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3" name="Rectangle 32"/>
          <p:cNvSpPr/>
          <p:nvPr/>
        </p:nvSpPr>
        <p:spPr>
          <a:xfrm>
            <a:off x="5834635" y="-1905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34" name="Elbow Connector 33"/>
          <p:cNvCxnSpPr/>
          <p:nvPr/>
        </p:nvCxnSpPr>
        <p:spPr>
          <a:xfrm rot="5400000">
            <a:off x="4714061" y="252888"/>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5" name="Rounded Rectangle 34"/>
          <p:cNvSpPr/>
          <p:nvPr/>
        </p:nvSpPr>
        <p:spPr>
          <a:xfrm>
            <a:off x="11467670" y="3458901"/>
            <a:ext cx="314984" cy="176327"/>
          </a:xfrm>
          <a:prstGeom prst="roundRect">
            <a:avLst/>
          </a:prstGeom>
          <a:solidFill>
            <a:srgbClr val="5B9BD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6" name="Rectangle 35"/>
          <p:cNvSpPr/>
          <p:nvPr/>
        </p:nvSpPr>
        <p:spPr>
          <a:xfrm>
            <a:off x="10745598" y="3377787"/>
            <a:ext cx="542136"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rPr>
              <a:t>نابلس</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7" name="Rounded Rectangle 36"/>
          <p:cNvSpPr/>
          <p:nvPr/>
        </p:nvSpPr>
        <p:spPr>
          <a:xfrm>
            <a:off x="11453645" y="3817167"/>
            <a:ext cx="314984" cy="176327"/>
          </a:xfrm>
          <a:prstGeom prst="roundRect">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850497" y="3733483"/>
            <a:ext cx="399468"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بديا</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39" name="Rounded Rectangle 38"/>
          <p:cNvSpPr/>
          <p:nvPr/>
        </p:nvSpPr>
        <p:spPr>
          <a:xfrm>
            <a:off x="11453645" y="4173932"/>
            <a:ext cx="314984" cy="176327"/>
          </a:xfrm>
          <a:prstGeom prst="roundRect">
            <a:avLst/>
          </a:prstGeom>
          <a:solidFill>
            <a:srgbClr val="A5A5A5"/>
          </a:solidFill>
          <a:ln>
            <a:solidFill>
              <a:srgbClr val="A5A5A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0794490" y="4087191"/>
            <a:ext cx="58702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سلفيت</a:t>
            </a:r>
            <a:endParaRPr lang="en-US" sz="1600" b="0" cap="none" spc="0" dirty="0">
              <a:ln w="0"/>
              <a:solidFill>
                <a:schemeClr val="bg1"/>
              </a:solidFill>
              <a:effectLst>
                <a:outerShdw blurRad="38100" dist="19050" dir="2700000" algn="tl" rotWithShape="0">
                  <a:schemeClr val="dk1">
                    <a:alpha val="40000"/>
                  </a:schemeClr>
                </a:outerShdw>
              </a:effectLst>
            </a:endParaRPr>
          </a:p>
        </p:txBody>
      </p:sp>
      <p:sp>
        <p:nvSpPr>
          <p:cNvPr id="41" name="Rounded Rectangle 40"/>
          <p:cNvSpPr/>
          <p:nvPr/>
        </p:nvSpPr>
        <p:spPr>
          <a:xfrm>
            <a:off x="11453645" y="4554344"/>
            <a:ext cx="314984" cy="17632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Rectangle 41"/>
          <p:cNvSpPr/>
          <p:nvPr/>
        </p:nvSpPr>
        <p:spPr>
          <a:xfrm>
            <a:off x="10762430" y="4455424"/>
            <a:ext cx="619080" cy="338554"/>
          </a:xfrm>
          <a:prstGeom prst="rect">
            <a:avLst/>
          </a:prstGeom>
          <a:noFill/>
        </p:spPr>
        <p:txBody>
          <a:bodyPr wrap="none" lIns="91440" tIns="45720" rIns="91440" bIns="45720">
            <a:spAutoFit/>
          </a:bodyPr>
          <a:lstStyle/>
          <a:p>
            <a:pPr algn="ctr"/>
            <a:r>
              <a:rPr lang="ar-SA" sz="1600" dirty="0" smtClean="0">
                <a:ln w="0"/>
                <a:solidFill>
                  <a:schemeClr val="bg1"/>
                </a:solidFill>
                <a:effectLst>
                  <a:outerShdw blurRad="38100" dist="19050" dir="2700000" algn="tl" rotWithShape="0">
                    <a:schemeClr val="dk1">
                      <a:alpha val="40000"/>
                    </a:schemeClr>
                  </a:outerShdw>
                </a:effectLst>
              </a:rPr>
              <a:t>رام الله</a:t>
            </a:r>
            <a:endParaRPr lang="en-US" sz="1600" b="0" cap="none" spc="0" dirty="0">
              <a:ln w="0"/>
              <a:solidFill>
                <a:schemeClr val="bg1"/>
              </a:solidFill>
              <a:effectLst>
                <a:outerShdw blurRad="38100" dist="19050" dir="2700000" algn="tl" rotWithShape="0">
                  <a:schemeClr val="dk1">
                    <a:alpha val="40000"/>
                  </a:schemeClr>
                </a:outerShdw>
              </a:effectLst>
            </a:endParaRPr>
          </a:p>
        </p:txBody>
      </p:sp>
      <p:graphicFrame>
        <p:nvGraphicFramePr>
          <p:cNvPr id="45" name="Chart 44"/>
          <p:cNvGraphicFramePr/>
          <p:nvPr>
            <p:extLst>
              <p:ext uri="{D42A27DB-BD31-4B8C-83A1-F6EECF244321}">
                <p14:modId xmlns:p14="http://schemas.microsoft.com/office/powerpoint/2010/main" val="153422841"/>
              </p:ext>
            </p:extLst>
          </p:nvPr>
        </p:nvGraphicFramePr>
        <p:xfrm>
          <a:off x="6677895" y="983350"/>
          <a:ext cx="2800626" cy="2394437"/>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01971662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2" cstate="print">
            <a:extLst>
              <a:ext uri="{28A0092B-C50C-407E-A947-70E740481C1C}">
                <a14:useLocalDpi xmlns:a14="http://schemas.microsoft.com/office/drawing/2010/main" val="0"/>
              </a:ext>
            </a:extLst>
          </a:blip>
          <a:srcRect l="2369" r="1290"/>
          <a:stretch/>
        </p:blipFill>
        <p:spPr>
          <a:xfrm>
            <a:off x="-78917" y="2050"/>
            <a:ext cx="10210801" cy="6858000"/>
          </a:xfrm>
          <a:prstGeom prst="rect">
            <a:avLst/>
          </a:prstGeom>
        </p:spPr>
      </p:pic>
      <p:sp>
        <p:nvSpPr>
          <p:cNvPr id="4" name="Rectangle 3"/>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7" name="Rectangle 6"/>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9" name="Rectangle 8"/>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0" name="Rectangle 9"/>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1" name="Rectangle 10"/>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2" name="Picture 11"/>
          <p:cNvPicPr>
            <a:picLocks noChangeAspect="1"/>
          </p:cNvPicPr>
          <p:nvPr/>
        </p:nvPicPr>
        <p:blipFill>
          <a:blip r:embed="rId3"/>
          <a:stretch>
            <a:fillRect/>
          </a:stretch>
        </p:blipFill>
        <p:spPr>
          <a:xfrm>
            <a:off x="10514271" y="6137815"/>
            <a:ext cx="1305488" cy="209156"/>
          </a:xfrm>
          <a:prstGeom prst="rect">
            <a:avLst/>
          </a:prstGeom>
          <a:solidFill>
            <a:schemeClr val="bg1"/>
          </a:solidFill>
        </p:spPr>
      </p:pic>
      <p:pic>
        <p:nvPicPr>
          <p:cNvPr id="13" name="Picture 12"/>
          <p:cNvPicPr>
            <a:picLocks noChangeAspect="1"/>
          </p:cNvPicPr>
          <p:nvPr/>
        </p:nvPicPr>
        <p:blipFill>
          <a:blip r:embed="rId4"/>
          <a:stretch>
            <a:fillRect/>
          </a:stretch>
        </p:blipFill>
        <p:spPr>
          <a:xfrm flipV="1">
            <a:off x="10244674" y="6506518"/>
            <a:ext cx="1851790" cy="193228"/>
          </a:xfrm>
          <a:prstGeom prst="rect">
            <a:avLst/>
          </a:prstGeom>
          <a:solidFill>
            <a:schemeClr val="bg1"/>
          </a:solidFill>
        </p:spPr>
      </p:pic>
      <p:sp>
        <p:nvSpPr>
          <p:cNvPr id="14" name="Rectangle 13"/>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17" name="Picture 16"/>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pic>
        <p:nvPicPr>
          <p:cNvPr id="21" name="Picture 20"/>
          <p:cNvPicPr>
            <a:picLocks noChangeAspect="1"/>
          </p:cNvPicPr>
          <p:nvPr/>
        </p:nvPicPr>
        <p:blipFill rotWithShape="1">
          <a:blip r:embed="rId9"/>
          <a:srcRect l="67078" t="8361"/>
          <a:stretch/>
        </p:blipFill>
        <p:spPr>
          <a:xfrm>
            <a:off x="11309684" y="3288632"/>
            <a:ext cx="497452" cy="2620462"/>
          </a:xfrm>
          <a:prstGeom prst="rect">
            <a:avLst/>
          </a:prstGeom>
        </p:spPr>
      </p:pic>
      <p:sp>
        <p:nvSpPr>
          <p:cNvPr id="26" name="Rectangle 25"/>
          <p:cNvSpPr/>
          <p:nvPr/>
        </p:nvSpPr>
        <p:spPr>
          <a:xfrm>
            <a:off x="11391748" y="4856820"/>
            <a:ext cx="384942" cy="20955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Rectangle 7"/>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 name="Rectangle 4"/>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1951315" y="-16630"/>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2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2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 name="Rectangle 5"/>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8" name="Rectangle 17"/>
          <p:cNvSpPr/>
          <p:nvPr/>
        </p:nvSpPr>
        <p:spPr>
          <a:xfrm>
            <a:off x="1208707" y="437190"/>
            <a:ext cx="1556283" cy="31023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7" name="Rectangle 26"/>
          <p:cNvSpPr/>
          <p:nvPr/>
        </p:nvSpPr>
        <p:spPr>
          <a:xfrm>
            <a:off x="1117703" y="396514"/>
            <a:ext cx="1650095" cy="338554"/>
          </a:xfrm>
          <a:prstGeom prst="rect">
            <a:avLst/>
          </a:prstGeom>
        </p:spPr>
        <p:txBody>
          <a:bodyPr wrap="square">
            <a:spAutoFit/>
          </a:bodyPr>
          <a:lstStyle/>
          <a:p>
            <a:r>
              <a:rPr lang="ar-SA" sz="160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rPr>
              <a:t>المعيق السياسي</a:t>
            </a:r>
            <a:endParaRPr lang="ar-SA" sz="160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endParaRPr>
          </a:p>
        </p:txBody>
      </p:sp>
      <p:cxnSp>
        <p:nvCxnSpPr>
          <p:cNvPr id="29" name="Elbow Connector 28"/>
          <p:cNvCxnSpPr/>
          <p:nvPr/>
        </p:nvCxnSpPr>
        <p:spPr>
          <a:xfrm rot="5400000">
            <a:off x="2923271" y="216171"/>
            <a:ext cx="234384" cy="467949"/>
          </a:xfrm>
          <a:prstGeom prst="bentConnector2">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rotWithShape="1">
          <a:blip r:embed="rId9">
            <a:lum bright="100000" contrast="100000"/>
          </a:blip>
          <a:srcRect t="9816" r="30385"/>
          <a:stretch/>
        </p:blipFill>
        <p:spPr>
          <a:xfrm>
            <a:off x="10305910" y="3322711"/>
            <a:ext cx="1051902" cy="2578841"/>
          </a:xfrm>
          <a:prstGeom prst="rect">
            <a:avLst/>
          </a:prstGeom>
        </p:spPr>
      </p:pic>
      <p:sp>
        <p:nvSpPr>
          <p:cNvPr id="24" name="Rectangle 23"/>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Tree>
    <p:extLst>
      <p:ext uri="{BB962C8B-B14F-4D97-AF65-F5344CB8AC3E}">
        <p14:creationId xmlns:p14="http://schemas.microsoft.com/office/powerpoint/2010/main" val="264316286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823" r="1817"/>
          <a:stretch/>
        </p:blipFill>
        <p:spPr>
          <a:xfrm>
            <a:off x="-3165" y="0"/>
            <a:ext cx="10212948" cy="6858000"/>
          </a:xfrm>
          <a:prstGeom prst="rect">
            <a:avLst/>
          </a:prstGeom>
        </p:spPr>
      </p:pic>
      <p:sp>
        <p:nvSpPr>
          <p:cNvPr id="14" name="Oval 13"/>
          <p:cNvSpPr/>
          <p:nvPr/>
        </p:nvSpPr>
        <p:spPr>
          <a:xfrm>
            <a:off x="5035639" y="2498501"/>
            <a:ext cx="3258355" cy="167425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sp>
        <p:nvSpPr>
          <p:cNvPr id="15" name="Oval 14"/>
          <p:cNvSpPr/>
          <p:nvPr/>
        </p:nvSpPr>
        <p:spPr>
          <a:xfrm rot="2997863">
            <a:off x="1138204" y="1298644"/>
            <a:ext cx="2918310" cy="525464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sp>
        <p:nvSpPr>
          <p:cNvPr id="16" name="Oval 15"/>
          <p:cNvSpPr/>
          <p:nvPr/>
        </p:nvSpPr>
        <p:spPr>
          <a:xfrm rot="20319579">
            <a:off x="2816813" y="4113661"/>
            <a:ext cx="7271092" cy="23547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graphicFrame>
        <p:nvGraphicFramePr>
          <p:cNvPr id="18" name="Chart 17"/>
          <p:cNvGraphicFramePr/>
          <p:nvPr>
            <p:extLst>
              <p:ext uri="{D42A27DB-BD31-4B8C-83A1-F6EECF244321}">
                <p14:modId xmlns:p14="http://schemas.microsoft.com/office/powerpoint/2010/main" val="1607462234"/>
              </p:ext>
            </p:extLst>
          </p:nvPr>
        </p:nvGraphicFramePr>
        <p:xfrm>
          <a:off x="-394118" y="635047"/>
          <a:ext cx="3280808" cy="2110665"/>
        </p:xfrm>
        <a:graphic>
          <a:graphicData uri="http://schemas.openxmlformats.org/drawingml/2006/chart">
            <c:chart xmlns:c="http://schemas.openxmlformats.org/drawingml/2006/chart" xmlns:r="http://schemas.openxmlformats.org/officeDocument/2006/relationships" r:id="rId3"/>
          </a:graphicData>
        </a:graphic>
      </p:graphicFrame>
      <p:sp>
        <p:nvSpPr>
          <p:cNvPr id="27" name="Rectangle 26"/>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8" name="Rectangle 27"/>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9" name="Rectangle 28"/>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1" name="Rectangle 30"/>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3" name="Rectangle 32"/>
          <p:cNvSpPr/>
          <p:nvPr/>
        </p:nvSpPr>
        <p:spPr>
          <a:xfrm>
            <a:off x="1951315" y="-16630"/>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2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2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4" name="Rectangle 33"/>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35" name="Elbow Connector 34"/>
          <p:cNvCxnSpPr/>
          <p:nvPr/>
        </p:nvCxnSpPr>
        <p:spPr>
          <a:xfrm rot="5400000">
            <a:off x="2923271" y="216171"/>
            <a:ext cx="234384" cy="467949"/>
          </a:xfrm>
          <a:prstGeom prst="bentConnector2">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7" name="Picture 36"/>
          <p:cNvPicPr>
            <a:picLocks noChangeAspect="1"/>
          </p:cNvPicPr>
          <p:nvPr/>
        </p:nvPicPr>
        <p:blipFill>
          <a:blip r:embed="rId4"/>
          <a:stretch>
            <a:fillRect/>
          </a:stretch>
        </p:blipFill>
        <p:spPr>
          <a:xfrm>
            <a:off x="10514271" y="6137815"/>
            <a:ext cx="1305488" cy="209156"/>
          </a:xfrm>
          <a:prstGeom prst="rect">
            <a:avLst/>
          </a:prstGeom>
          <a:solidFill>
            <a:schemeClr val="bg1"/>
          </a:solidFill>
        </p:spPr>
      </p:pic>
      <p:pic>
        <p:nvPicPr>
          <p:cNvPr id="38" name="Picture 37"/>
          <p:cNvPicPr>
            <a:picLocks noChangeAspect="1"/>
          </p:cNvPicPr>
          <p:nvPr/>
        </p:nvPicPr>
        <p:blipFill>
          <a:blip r:embed="rId5"/>
          <a:stretch>
            <a:fillRect/>
          </a:stretch>
        </p:blipFill>
        <p:spPr>
          <a:xfrm flipV="1">
            <a:off x="10244674" y="6506518"/>
            <a:ext cx="1851790" cy="193228"/>
          </a:xfrm>
          <a:prstGeom prst="rect">
            <a:avLst/>
          </a:prstGeom>
          <a:solidFill>
            <a:schemeClr val="bg1"/>
          </a:solidFill>
        </p:spPr>
      </p:pic>
      <p:sp>
        <p:nvSpPr>
          <p:cNvPr id="39" name="Rectangle 38"/>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41" name="Picture 4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42" name="Picture 41"/>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45" name="Rectangle 44"/>
          <p:cNvSpPr/>
          <p:nvPr/>
        </p:nvSpPr>
        <p:spPr>
          <a:xfrm>
            <a:off x="1208707" y="437190"/>
            <a:ext cx="1556283" cy="31023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الثقل السكاني</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10617839" y="3557846"/>
            <a:ext cx="986167" cy="276999"/>
          </a:xfrm>
          <a:prstGeom prst="rect">
            <a:avLst/>
          </a:prstGeom>
          <a:noFill/>
        </p:spPr>
        <p:txBody>
          <a:bodyPr wrap="none" lIns="91440" tIns="45720" rIns="91440" bIns="45720">
            <a:spAutoFit/>
          </a:bodyPr>
          <a:lstStyle/>
          <a:p>
            <a:pPr algn="ctr" rtl="0"/>
            <a:r>
              <a:rPr lang="ar-SA" sz="1200" b="0" cap="none" spc="0" dirty="0" smtClean="0">
                <a:ln w="0"/>
                <a:solidFill>
                  <a:schemeClr val="bg1"/>
                </a:solidFill>
                <a:effectLst>
                  <a:outerShdw blurRad="38100" dist="19050" dir="2700000" algn="tl" rotWithShape="0">
                    <a:schemeClr val="dk1">
                      <a:alpha val="40000"/>
                    </a:schemeClr>
                  </a:outerShdw>
                </a:effectLst>
              </a:rPr>
              <a:t>كثافة بنائية عالية</a:t>
            </a:r>
            <a:endParaRPr lang="en-US" sz="1200" b="0" cap="none" spc="0" dirty="0">
              <a:ln w="0"/>
              <a:solidFill>
                <a:schemeClr val="bg1"/>
              </a:solidFill>
              <a:effectLst>
                <a:outerShdw blurRad="38100" dist="19050" dir="2700000" algn="tl" rotWithShape="0">
                  <a:schemeClr val="dk1">
                    <a:alpha val="40000"/>
                  </a:schemeClr>
                </a:outerShdw>
              </a:effectLst>
            </a:endParaRPr>
          </a:p>
        </p:txBody>
      </p:sp>
      <p:sp>
        <p:nvSpPr>
          <p:cNvPr id="47" name="Rectangle 46"/>
          <p:cNvSpPr/>
          <p:nvPr/>
        </p:nvSpPr>
        <p:spPr>
          <a:xfrm>
            <a:off x="10482964" y="4433580"/>
            <a:ext cx="1151277" cy="276999"/>
          </a:xfrm>
          <a:prstGeom prst="rect">
            <a:avLst/>
          </a:prstGeom>
          <a:noFill/>
        </p:spPr>
        <p:txBody>
          <a:bodyPr wrap="none" lIns="91440" tIns="45720" rIns="91440" bIns="45720">
            <a:spAutoFit/>
          </a:bodyPr>
          <a:lstStyle/>
          <a:p>
            <a:pPr algn="ctr" rtl="0"/>
            <a:r>
              <a:rPr lang="ar-SA" sz="1200" b="0" cap="none" spc="0" dirty="0" smtClean="0">
                <a:ln w="0"/>
                <a:solidFill>
                  <a:schemeClr val="bg1"/>
                </a:solidFill>
                <a:effectLst>
                  <a:outerShdw blurRad="38100" dist="19050" dir="2700000" algn="tl" rotWithShape="0">
                    <a:schemeClr val="dk1">
                      <a:alpha val="40000"/>
                    </a:schemeClr>
                  </a:outerShdw>
                </a:effectLst>
              </a:rPr>
              <a:t>كثافة بنائية منخفضة</a:t>
            </a:r>
            <a:endParaRPr lang="en-US" sz="1200" b="0" cap="none" spc="0" dirty="0">
              <a:ln w="0"/>
              <a:solidFill>
                <a:schemeClr val="bg1"/>
              </a:solidFill>
              <a:effectLst>
                <a:outerShdw blurRad="38100" dist="19050" dir="2700000" algn="tl" rotWithShape="0">
                  <a:schemeClr val="dk1">
                    <a:alpha val="40000"/>
                  </a:schemeClr>
                </a:outerShdw>
              </a:effectLst>
            </a:endParaRPr>
          </a:p>
        </p:txBody>
      </p:sp>
      <p:sp>
        <p:nvSpPr>
          <p:cNvPr id="48" name="Rectangle 47"/>
          <p:cNvSpPr/>
          <p:nvPr/>
        </p:nvSpPr>
        <p:spPr>
          <a:xfrm>
            <a:off x="10470355" y="4003446"/>
            <a:ext cx="1136851" cy="276999"/>
          </a:xfrm>
          <a:prstGeom prst="rect">
            <a:avLst/>
          </a:prstGeom>
          <a:noFill/>
        </p:spPr>
        <p:txBody>
          <a:bodyPr wrap="none" lIns="91440" tIns="45720" rIns="91440" bIns="45720">
            <a:spAutoFit/>
          </a:bodyPr>
          <a:lstStyle/>
          <a:p>
            <a:pPr algn="ctr" rtl="0"/>
            <a:r>
              <a:rPr lang="ar-SA" sz="1200" b="0" cap="none" spc="0" dirty="0" smtClean="0">
                <a:ln w="0"/>
                <a:solidFill>
                  <a:schemeClr val="bg1"/>
                </a:solidFill>
                <a:effectLst>
                  <a:outerShdw blurRad="38100" dist="19050" dir="2700000" algn="tl" rotWithShape="0">
                    <a:schemeClr val="dk1">
                      <a:alpha val="40000"/>
                    </a:schemeClr>
                  </a:outerShdw>
                </a:effectLst>
              </a:rPr>
              <a:t>كثافة بنائية متوسطة</a:t>
            </a:r>
            <a:endParaRPr lang="en-US" sz="1200" b="0" cap="none" spc="0" dirty="0">
              <a:ln w="0"/>
              <a:solidFill>
                <a:schemeClr val="bg1"/>
              </a:solidFill>
              <a:effectLst>
                <a:outerShdw blurRad="38100" dist="19050" dir="2700000" algn="tl" rotWithShape="0">
                  <a:schemeClr val="dk1">
                    <a:alpha val="40000"/>
                  </a:schemeClr>
                </a:outerShdw>
              </a:effectLst>
            </a:endParaRPr>
          </a:p>
        </p:txBody>
      </p:sp>
      <p:pic>
        <p:nvPicPr>
          <p:cNvPr id="49" name="Picture 48"/>
          <p:cNvPicPr>
            <a:picLocks noChangeAspect="1"/>
          </p:cNvPicPr>
          <p:nvPr/>
        </p:nvPicPr>
        <p:blipFill rotWithShape="1">
          <a:blip r:embed="rId10"/>
          <a:srcRect l="79599" t="20801" r="-948" b="8714"/>
          <a:stretch/>
        </p:blipFill>
        <p:spPr>
          <a:xfrm>
            <a:off x="11690664" y="3357794"/>
            <a:ext cx="395785" cy="1542197"/>
          </a:xfrm>
          <a:prstGeom prst="rect">
            <a:avLst/>
          </a:prstGeom>
        </p:spPr>
      </p:pic>
      <p:sp>
        <p:nvSpPr>
          <p:cNvPr id="50" name="Rectangle 49"/>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51" name="Rectangle 50"/>
          <p:cNvSpPr/>
          <p:nvPr/>
        </p:nvSpPr>
        <p:spPr>
          <a:xfrm>
            <a:off x="10472493" y="4693753"/>
            <a:ext cx="1151277" cy="276999"/>
          </a:xfrm>
          <a:prstGeom prst="rect">
            <a:avLst/>
          </a:prstGeom>
          <a:noFill/>
        </p:spPr>
        <p:txBody>
          <a:bodyPr wrap="none" lIns="91440" tIns="45720" rIns="91440" bIns="45720">
            <a:spAutoFit/>
          </a:bodyPr>
          <a:lstStyle/>
          <a:p>
            <a:pPr algn="ctr" rtl="0"/>
            <a:r>
              <a:rPr lang="ar-SA" sz="1200" b="0" cap="none" spc="0" dirty="0" smtClean="0">
                <a:ln w="0"/>
                <a:solidFill>
                  <a:schemeClr val="bg1"/>
                </a:solidFill>
                <a:effectLst>
                  <a:outerShdw blurRad="38100" dist="19050" dir="2700000" algn="tl" rotWithShape="0">
                    <a:schemeClr val="dk1">
                      <a:alpha val="40000"/>
                    </a:schemeClr>
                  </a:outerShdw>
                </a:effectLst>
              </a:rPr>
              <a:t>كثافة بنائية منخفضة</a:t>
            </a:r>
            <a:endParaRPr lang="en-US" sz="12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302580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Graphic spid="18" grpId="0">
        <p:bldAsOne/>
      </p:bldGraphic>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399" r="1283"/>
          <a:stretch/>
        </p:blipFill>
        <p:spPr>
          <a:xfrm>
            <a:off x="0" y="0"/>
            <a:ext cx="10208525" cy="6858000"/>
          </a:xfrm>
          <a:prstGeom prst="rect">
            <a:avLst/>
          </a:prstGeom>
          <a:ln>
            <a:solidFill>
              <a:schemeClr val="bg1"/>
            </a:solidFill>
          </a:ln>
        </p:spPr>
      </p:pic>
      <p:sp>
        <p:nvSpPr>
          <p:cNvPr id="10" name="Freeform 9"/>
          <p:cNvSpPr/>
          <p:nvPr/>
        </p:nvSpPr>
        <p:spPr>
          <a:xfrm>
            <a:off x="5839818" y="2735441"/>
            <a:ext cx="718057" cy="364638"/>
          </a:xfrm>
          <a:custGeom>
            <a:avLst/>
            <a:gdLst>
              <a:gd name="connsiteX0" fmla="*/ 718057 w 718057"/>
              <a:gd name="connsiteY0" fmla="*/ 123415 h 364638"/>
              <a:gd name="connsiteX1" fmla="*/ 639519 w 718057"/>
              <a:gd name="connsiteY1" fmla="*/ 84147 h 364638"/>
              <a:gd name="connsiteX2" fmla="*/ 572202 w 718057"/>
              <a:gd name="connsiteY2" fmla="*/ 67317 h 364638"/>
              <a:gd name="connsiteX3" fmla="*/ 476835 w 718057"/>
              <a:gd name="connsiteY3" fmla="*/ 33658 h 364638"/>
              <a:gd name="connsiteX4" fmla="*/ 403907 w 718057"/>
              <a:gd name="connsiteY4" fmla="*/ 28049 h 364638"/>
              <a:gd name="connsiteX5" fmla="*/ 342199 w 718057"/>
              <a:gd name="connsiteY5" fmla="*/ 16829 h 364638"/>
              <a:gd name="connsiteX6" fmla="*/ 302930 w 718057"/>
              <a:gd name="connsiteY6" fmla="*/ 0 h 364638"/>
              <a:gd name="connsiteX7" fmla="*/ 291711 w 718057"/>
              <a:gd name="connsiteY7" fmla="*/ 28049 h 364638"/>
              <a:gd name="connsiteX8" fmla="*/ 269272 w 718057"/>
              <a:gd name="connsiteY8" fmla="*/ 56098 h 364638"/>
              <a:gd name="connsiteX9" fmla="*/ 230003 w 718057"/>
              <a:gd name="connsiteY9" fmla="*/ 95366 h 364638"/>
              <a:gd name="connsiteX10" fmla="*/ 207564 w 718057"/>
              <a:gd name="connsiteY10" fmla="*/ 100976 h 364638"/>
              <a:gd name="connsiteX11" fmla="*/ 140246 w 718057"/>
              <a:gd name="connsiteY11" fmla="*/ 179514 h 364638"/>
              <a:gd name="connsiteX12" fmla="*/ 100977 w 718057"/>
              <a:gd name="connsiteY12" fmla="*/ 207563 h 364638"/>
              <a:gd name="connsiteX13" fmla="*/ 100977 w 718057"/>
              <a:gd name="connsiteY13" fmla="*/ 258051 h 364638"/>
              <a:gd name="connsiteX14" fmla="*/ 44879 w 718057"/>
              <a:gd name="connsiteY14" fmla="*/ 308539 h 364638"/>
              <a:gd name="connsiteX15" fmla="*/ 0 w 718057"/>
              <a:gd name="connsiteY15" fmla="*/ 364638 h 36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8057" h="364638">
                <a:moveTo>
                  <a:pt x="718057" y="123415"/>
                </a:moveTo>
                <a:lnTo>
                  <a:pt x="639519" y="84147"/>
                </a:lnTo>
                <a:lnTo>
                  <a:pt x="572202" y="67317"/>
                </a:lnTo>
                <a:lnTo>
                  <a:pt x="476835" y="33658"/>
                </a:lnTo>
                <a:lnTo>
                  <a:pt x="403907" y="28049"/>
                </a:lnTo>
                <a:lnTo>
                  <a:pt x="342199" y="16829"/>
                </a:lnTo>
                <a:lnTo>
                  <a:pt x="302930" y="0"/>
                </a:lnTo>
                <a:lnTo>
                  <a:pt x="291711" y="28049"/>
                </a:lnTo>
                <a:lnTo>
                  <a:pt x="269272" y="56098"/>
                </a:lnTo>
                <a:lnTo>
                  <a:pt x="230003" y="95366"/>
                </a:lnTo>
                <a:lnTo>
                  <a:pt x="207564" y="100976"/>
                </a:lnTo>
                <a:lnTo>
                  <a:pt x="140246" y="179514"/>
                </a:lnTo>
                <a:lnTo>
                  <a:pt x="100977" y="207563"/>
                </a:lnTo>
                <a:lnTo>
                  <a:pt x="100977" y="258051"/>
                </a:lnTo>
                <a:lnTo>
                  <a:pt x="44879" y="308539"/>
                </a:lnTo>
                <a:lnTo>
                  <a:pt x="0" y="364638"/>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Freeform 10"/>
          <p:cNvSpPr/>
          <p:nvPr/>
        </p:nvSpPr>
        <p:spPr>
          <a:xfrm>
            <a:off x="5677134" y="3262763"/>
            <a:ext cx="185124" cy="454395"/>
          </a:xfrm>
          <a:custGeom>
            <a:avLst/>
            <a:gdLst>
              <a:gd name="connsiteX0" fmla="*/ 16829 w 185124"/>
              <a:gd name="connsiteY0" fmla="*/ 0 h 454395"/>
              <a:gd name="connsiteX1" fmla="*/ 0 w 185124"/>
              <a:gd name="connsiteY1" fmla="*/ 56098 h 454395"/>
              <a:gd name="connsiteX2" fmla="*/ 16829 w 185124"/>
              <a:gd name="connsiteY2" fmla="*/ 106587 h 454395"/>
              <a:gd name="connsiteX3" fmla="*/ 16829 w 185124"/>
              <a:gd name="connsiteY3" fmla="*/ 151465 h 454395"/>
              <a:gd name="connsiteX4" fmla="*/ 33659 w 185124"/>
              <a:gd name="connsiteY4" fmla="*/ 196344 h 454395"/>
              <a:gd name="connsiteX5" fmla="*/ 44878 w 185124"/>
              <a:gd name="connsiteY5" fmla="*/ 201954 h 454395"/>
              <a:gd name="connsiteX6" fmla="*/ 33659 w 185124"/>
              <a:gd name="connsiteY6" fmla="*/ 274881 h 454395"/>
              <a:gd name="connsiteX7" fmla="*/ 89757 w 185124"/>
              <a:gd name="connsiteY7" fmla="*/ 403907 h 454395"/>
              <a:gd name="connsiteX8" fmla="*/ 123416 w 185124"/>
              <a:gd name="connsiteY8" fmla="*/ 437566 h 454395"/>
              <a:gd name="connsiteX9" fmla="*/ 151465 w 185124"/>
              <a:gd name="connsiteY9" fmla="*/ 431956 h 454395"/>
              <a:gd name="connsiteX10" fmla="*/ 185124 w 185124"/>
              <a:gd name="connsiteY10" fmla="*/ 431956 h 454395"/>
              <a:gd name="connsiteX11" fmla="*/ 185124 w 185124"/>
              <a:gd name="connsiteY11" fmla="*/ 454395 h 45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5124" h="454395">
                <a:moveTo>
                  <a:pt x="16829" y="0"/>
                </a:moveTo>
                <a:lnTo>
                  <a:pt x="0" y="56098"/>
                </a:lnTo>
                <a:lnTo>
                  <a:pt x="16829" y="106587"/>
                </a:lnTo>
                <a:lnTo>
                  <a:pt x="16829" y="151465"/>
                </a:lnTo>
                <a:lnTo>
                  <a:pt x="33659" y="196344"/>
                </a:lnTo>
                <a:lnTo>
                  <a:pt x="44878" y="201954"/>
                </a:lnTo>
                <a:lnTo>
                  <a:pt x="33659" y="274881"/>
                </a:lnTo>
                <a:lnTo>
                  <a:pt x="89757" y="403907"/>
                </a:lnTo>
                <a:lnTo>
                  <a:pt x="123416" y="437566"/>
                </a:lnTo>
                <a:lnTo>
                  <a:pt x="151465" y="431956"/>
                </a:lnTo>
                <a:lnTo>
                  <a:pt x="185124" y="431956"/>
                </a:lnTo>
                <a:lnTo>
                  <a:pt x="185124" y="454395"/>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Freeform 11"/>
          <p:cNvSpPr/>
          <p:nvPr/>
        </p:nvSpPr>
        <p:spPr>
          <a:xfrm>
            <a:off x="5862258" y="3285202"/>
            <a:ext cx="493663" cy="476835"/>
          </a:xfrm>
          <a:custGeom>
            <a:avLst/>
            <a:gdLst>
              <a:gd name="connsiteX0" fmla="*/ 0 w 493663"/>
              <a:gd name="connsiteY0" fmla="*/ 0 h 476835"/>
              <a:gd name="connsiteX1" fmla="*/ 78537 w 493663"/>
              <a:gd name="connsiteY1" fmla="*/ 145856 h 476835"/>
              <a:gd name="connsiteX2" fmla="*/ 151465 w 493663"/>
              <a:gd name="connsiteY2" fmla="*/ 190734 h 476835"/>
              <a:gd name="connsiteX3" fmla="*/ 286100 w 493663"/>
              <a:gd name="connsiteY3" fmla="*/ 241223 h 476835"/>
              <a:gd name="connsiteX4" fmla="*/ 342198 w 493663"/>
              <a:gd name="connsiteY4" fmla="*/ 280491 h 476835"/>
              <a:gd name="connsiteX5" fmla="*/ 426346 w 493663"/>
              <a:gd name="connsiteY5" fmla="*/ 381468 h 476835"/>
              <a:gd name="connsiteX6" fmla="*/ 493663 w 493663"/>
              <a:gd name="connsiteY6" fmla="*/ 476835 h 476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663" h="476835">
                <a:moveTo>
                  <a:pt x="0" y="0"/>
                </a:moveTo>
                <a:lnTo>
                  <a:pt x="78537" y="145856"/>
                </a:lnTo>
                <a:lnTo>
                  <a:pt x="151465" y="190734"/>
                </a:lnTo>
                <a:lnTo>
                  <a:pt x="286100" y="241223"/>
                </a:lnTo>
                <a:lnTo>
                  <a:pt x="342198" y="280491"/>
                </a:lnTo>
                <a:lnTo>
                  <a:pt x="426346" y="381468"/>
                </a:lnTo>
                <a:lnTo>
                  <a:pt x="493663" y="476835"/>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Freeform 12"/>
          <p:cNvSpPr/>
          <p:nvPr/>
        </p:nvSpPr>
        <p:spPr>
          <a:xfrm>
            <a:off x="6501777" y="3380569"/>
            <a:ext cx="443175" cy="387078"/>
          </a:xfrm>
          <a:custGeom>
            <a:avLst/>
            <a:gdLst>
              <a:gd name="connsiteX0" fmla="*/ 0 w 443175"/>
              <a:gd name="connsiteY0" fmla="*/ 387078 h 387078"/>
              <a:gd name="connsiteX1" fmla="*/ 50488 w 443175"/>
              <a:gd name="connsiteY1" fmla="*/ 286101 h 387078"/>
              <a:gd name="connsiteX2" fmla="*/ 106586 w 443175"/>
              <a:gd name="connsiteY2" fmla="*/ 235613 h 387078"/>
              <a:gd name="connsiteX3" fmla="*/ 196343 w 443175"/>
              <a:gd name="connsiteY3" fmla="*/ 230003 h 387078"/>
              <a:gd name="connsiteX4" fmla="*/ 297320 w 443175"/>
              <a:gd name="connsiteY4" fmla="*/ 117807 h 387078"/>
              <a:gd name="connsiteX5" fmla="*/ 342198 w 443175"/>
              <a:gd name="connsiteY5" fmla="*/ 95367 h 387078"/>
              <a:gd name="connsiteX6" fmla="*/ 426346 w 443175"/>
              <a:gd name="connsiteY6" fmla="*/ 117807 h 387078"/>
              <a:gd name="connsiteX7" fmla="*/ 443175 w 443175"/>
              <a:gd name="connsiteY7" fmla="*/ 0 h 38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175" h="387078">
                <a:moveTo>
                  <a:pt x="0" y="387078"/>
                </a:moveTo>
                <a:lnTo>
                  <a:pt x="50488" y="286101"/>
                </a:lnTo>
                <a:lnTo>
                  <a:pt x="106586" y="235613"/>
                </a:lnTo>
                <a:lnTo>
                  <a:pt x="196343" y="230003"/>
                </a:lnTo>
                <a:lnTo>
                  <a:pt x="297320" y="117807"/>
                </a:lnTo>
                <a:lnTo>
                  <a:pt x="342198" y="95367"/>
                </a:lnTo>
                <a:lnTo>
                  <a:pt x="426346" y="117807"/>
                </a:lnTo>
                <a:lnTo>
                  <a:pt x="443175"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Freeform 13"/>
          <p:cNvSpPr/>
          <p:nvPr/>
        </p:nvSpPr>
        <p:spPr>
          <a:xfrm>
            <a:off x="6496167" y="3834964"/>
            <a:ext cx="1228550" cy="196344"/>
          </a:xfrm>
          <a:custGeom>
            <a:avLst/>
            <a:gdLst>
              <a:gd name="connsiteX0" fmla="*/ 1228550 w 1228550"/>
              <a:gd name="connsiteY0" fmla="*/ 0 h 196344"/>
              <a:gd name="connsiteX1" fmla="*/ 1127573 w 1228550"/>
              <a:gd name="connsiteY1" fmla="*/ 78538 h 196344"/>
              <a:gd name="connsiteX2" fmla="*/ 987327 w 1228550"/>
              <a:gd name="connsiteY2" fmla="*/ 50489 h 196344"/>
              <a:gd name="connsiteX3" fmla="*/ 869521 w 1228550"/>
              <a:gd name="connsiteY3" fmla="*/ 39269 h 196344"/>
              <a:gd name="connsiteX4" fmla="*/ 690007 w 1228550"/>
              <a:gd name="connsiteY4" fmla="*/ 106587 h 196344"/>
              <a:gd name="connsiteX5" fmla="*/ 460005 w 1228550"/>
              <a:gd name="connsiteY5" fmla="*/ 151465 h 196344"/>
              <a:gd name="connsiteX6" fmla="*/ 263661 w 1228550"/>
              <a:gd name="connsiteY6" fmla="*/ 196344 h 196344"/>
              <a:gd name="connsiteX7" fmla="*/ 173904 w 1228550"/>
              <a:gd name="connsiteY7" fmla="*/ 196344 h 196344"/>
              <a:gd name="connsiteX8" fmla="*/ 67318 w 1228550"/>
              <a:gd name="connsiteY8" fmla="*/ 129026 h 196344"/>
              <a:gd name="connsiteX9" fmla="*/ 0 w 1228550"/>
              <a:gd name="connsiteY9" fmla="*/ 44879 h 19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550" h="196344">
                <a:moveTo>
                  <a:pt x="1228550" y="0"/>
                </a:moveTo>
                <a:lnTo>
                  <a:pt x="1127573" y="78538"/>
                </a:lnTo>
                <a:lnTo>
                  <a:pt x="987327" y="50489"/>
                </a:lnTo>
                <a:lnTo>
                  <a:pt x="869521" y="39269"/>
                </a:lnTo>
                <a:lnTo>
                  <a:pt x="690007" y="106587"/>
                </a:lnTo>
                <a:lnTo>
                  <a:pt x="460005" y="151465"/>
                </a:lnTo>
                <a:lnTo>
                  <a:pt x="263661" y="196344"/>
                </a:lnTo>
                <a:lnTo>
                  <a:pt x="173904" y="196344"/>
                </a:lnTo>
                <a:lnTo>
                  <a:pt x="67318" y="129026"/>
                </a:lnTo>
                <a:lnTo>
                  <a:pt x="0" y="44879"/>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Freeform 14"/>
          <p:cNvSpPr/>
          <p:nvPr/>
        </p:nvSpPr>
        <p:spPr>
          <a:xfrm>
            <a:off x="5901526" y="3857404"/>
            <a:ext cx="437566" cy="134635"/>
          </a:xfrm>
          <a:custGeom>
            <a:avLst/>
            <a:gdLst>
              <a:gd name="connsiteX0" fmla="*/ 437566 w 437566"/>
              <a:gd name="connsiteY0" fmla="*/ 72927 h 134635"/>
              <a:gd name="connsiteX1" fmla="*/ 347809 w 437566"/>
              <a:gd name="connsiteY1" fmla="*/ 95367 h 134635"/>
              <a:gd name="connsiteX2" fmla="*/ 269272 w 437566"/>
              <a:gd name="connsiteY2" fmla="*/ 134635 h 134635"/>
              <a:gd name="connsiteX3" fmla="*/ 134636 w 437566"/>
              <a:gd name="connsiteY3" fmla="*/ 129025 h 134635"/>
              <a:gd name="connsiteX4" fmla="*/ 78538 w 437566"/>
              <a:gd name="connsiteY4" fmla="*/ 78537 h 134635"/>
              <a:gd name="connsiteX5" fmla="*/ 0 w 437566"/>
              <a:gd name="connsiteY5" fmla="*/ 11219 h 134635"/>
              <a:gd name="connsiteX6" fmla="*/ 0 w 437566"/>
              <a:gd name="connsiteY6" fmla="*/ 0 h 13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7566" h="134635">
                <a:moveTo>
                  <a:pt x="437566" y="72927"/>
                </a:moveTo>
                <a:lnTo>
                  <a:pt x="347809" y="95367"/>
                </a:lnTo>
                <a:lnTo>
                  <a:pt x="269272" y="134635"/>
                </a:lnTo>
                <a:lnTo>
                  <a:pt x="134636" y="129025"/>
                </a:lnTo>
                <a:lnTo>
                  <a:pt x="78538" y="78537"/>
                </a:lnTo>
                <a:lnTo>
                  <a:pt x="0" y="11219"/>
                </a:lnTo>
                <a:lnTo>
                  <a:pt x="0"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2398" r="1412"/>
          <a:stretch/>
        </p:blipFill>
        <p:spPr>
          <a:xfrm>
            <a:off x="13648" y="0"/>
            <a:ext cx="10194877" cy="6858000"/>
          </a:xfrm>
          <a:prstGeom prst="rect">
            <a:avLst/>
          </a:prstGeom>
        </p:spPr>
      </p:pic>
      <p:sp>
        <p:nvSpPr>
          <p:cNvPr id="18" name="Freeform 17"/>
          <p:cNvSpPr/>
          <p:nvPr/>
        </p:nvSpPr>
        <p:spPr>
          <a:xfrm>
            <a:off x="2040340" y="3568891"/>
            <a:ext cx="2238233" cy="2265529"/>
          </a:xfrm>
          <a:custGeom>
            <a:avLst/>
            <a:gdLst>
              <a:gd name="connsiteX0" fmla="*/ 2238233 w 2238233"/>
              <a:gd name="connsiteY0" fmla="*/ 0 h 2265529"/>
              <a:gd name="connsiteX1" fmla="*/ 2142699 w 2238233"/>
              <a:gd name="connsiteY1" fmla="*/ 68239 h 2265529"/>
              <a:gd name="connsiteX2" fmla="*/ 2081284 w 2238233"/>
              <a:gd name="connsiteY2" fmla="*/ 122830 h 2265529"/>
              <a:gd name="connsiteX3" fmla="*/ 2053988 w 2238233"/>
              <a:gd name="connsiteY3" fmla="*/ 163773 h 2265529"/>
              <a:gd name="connsiteX4" fmla="*/ 2006221 w 2238233"/>
              <a:gd name="connsiteY4" fmla="*/ 204717 h 2265529"/>
              <a:gd name="connsiteX5" fmla="*/ 1910687 w 2238233"/>
              <a:gd name="connsiteY5" fmla="*/ 191069 h 2265529"/>
              <a:gd name="connsiteX6" fmla="*/ 1787857 w 2238233"/>
              <a:gd name="connsiteY6" fmla="*/ 252484 h 2265529"/>
              <a:gd name="connsiteX7" fmla="*/ 1678675 w 2238233"/>
              <a:gd name="connsiteY7" fmla="*/ 354842 h 2265529"/>
              <a:gd name="connsiteX8" fmla="*/ 1569493 w 2238233"/>
              <a:gd name="connsiteY8" fmla="*/ 464024 h 2265529"/>
              <a:gd name="connsiteX9" fmla="*/ 1521725 w 2238233"/>
              <a:gd name="connsiteY9" fmla="*/ 511791 h 2265529"/>
              <a:gd name="connsiteX10" fmla="*/ 1330657 w 2238233"/>
              <a:gd name="connsiteY10" fmla="*/ 525439 h 2265529"/>
              <a:gd name="connsiteX11" fmla="*/ 1153236 w 2238233"/>
              <a:gd name="connsiteY11" fmla="*/ 395785 h 2265529"/>
              <a:gd name="connsiteX12" fmla="*/ 1084997 w 2238233"/>
              <a:gd name="connsiteY12" fmla="*/ 388961 h 2265529"/>
              <a:gd name="connsiteX13" fmla="*/ 968991 w 2238233"/>
              <a:gd name="connsiteY13" fmla="*/ 423081 h 2265529"/>
              <a:gd name="connsiteX14" fmla="*/ 798394 w 2238233"/>
              <a:gd name="connsiteY14" fmla="*/ 470848 h 2265529"/>
              <a:gd name="connsiteX15" fmla="*/ 723331 w 2238233"/>
              <a:gd name="connsiteY15" fmla="*/ 491320 h 2265529"/>
              <a:gd name="connsiteX16" fmla="*/ 559558 w 2238233"/>
              <a:gd name="connsiteY16" fmla="*/ 586854 h 2265529"/>
              <a:gd name="connsiteX17" fmla="*/ 464024 w 2238233"/>
              <a:gd name="connsiteY17" fmla="*/ 620973 h 2265529"/>
              <a:gd name="connsiteX18" fmla="*/ 368490 w 2238233"/>
              <a:gd name="connsiteY18" fmla="*/ 675564 h 2265529"/>
              <a:gd name="connsiteX19" fmla="*/ 348018 w 2238233"/>
              <a:gd name="connsiteY19" fmla="*/ 798394 h 2265529"/>
              <a:gd name="connsiteX20" fmla="*/ 238836 w 2238233"/>
              <a:gd name="connsiteY20" fmla="*/ 941696 h 2265529"/>
              <a:gd name="connsiteX21" fmla="*/ 150125 w 2238233"/>
              <a:gd name="connsiteY21" fmla="*/ 1037230 h 2265529"/>
              <a:gd name="connsiteX22" fmla="*/ 143302 w 2238233"/>
              <a:gd name="connsiteY22" fmla="*/ 1125941 h 2265529"/>
              <a:gd name="connsiteX23" fmla="*/ 184245 w 2238233"/>
              <a:gd name="connsiteY23" fmla="*/ 1201003 h 2265529"/>
              <a:gd name="connsiteX24" fmla="*/ 177421 w 2238233"/>
              <a:gd name="connsiteY24" fmla="*/ 1255594 h 2265529"/>
              <a:gd name="connsiteX25" fmla="*/ 218364 w 2238233"/>
              <a:gd name="connsiteY25" fmla="*/ 1282890 h 2265529"/>
              <a:gd name="connsiteX26" fmla="*/ 232012 w 2238233"/>
              <a:gd name="connsiteY26" fmla="*/ 1303361 h 2265529"/>
              <a:gd name="connsiteX27" fmla="*/ 204716 w 2238233"/>
              <a:gd name="connsiteY27" fmla="*/ 1330657 h 2265529"/>
              <a:gd name="connsiteX28" fmla="*/ 218364 w 2238233"/>
              <a:gd name="connsiteY28" fmla="*/ 1385248 h 2265529"/>
              <a:gd name="connsiteX29" fmla="*/ 238836 w 2238233"/>
              <a:gd name="connsiteY29" fmla="*/ 1357953 h 2265529"/>
              <a:gd name="connsiteX30" fmla="*/ 252484 w 2238233"/>
              <a:gd name="connsiteY30" fmla="*/ 1344305 h 2265529"/>
              <a:gd name="connsiteX31" fmla="*/ 300251 w 2238233"/>
              <a:gd name="connsiteY31" fmla="*/ 1351129 h 2265529"/>
              <a:gd name="connsiteX32" fmla="*/ 313899 w 2238233"/>
              <a:gd name="connsiteY32" fmla="*/ 1378424 h 2265529"/>
              <a:gd name="connsiteX33" fmla="*/ 279779 w 2238233"/>
              <a:gd name="connsiteY33" fmla="*/ 1419367 h 2265529"/>
              <a:gd name="connsiteX34" fmla="*/ 245660 w 2238233"/>
              <a:gd name="connsiteY34" fmla="*/ 1473959 h 2265529"/>
              <a:gd name="connsiteX35" fmla="*/ 211540 w 2238233"/>
              <a:gd name="connsiteY35" fmla="*/ 1528550 h 2265529"/>
              <a:gd name="connsiteX36" fmla="*/ 191069 w 2238233"/>
              <a:gd name="connsiteY36" fmla="*/ 1617260 h 2265529"/>
              <a:gd name="connsiteX37" fmla="*/ 191069 w 2238233"/>
              <a:gd name="connsiteY37" fmla="*/ 1678675 h 2265529"/>
              <a:gd name="connsiteX38" fmla="*/ 116006 w 2238233"/>
              <a:gd name="connsiteY38" fmla="*/ 1692323 h 2265529"/>
              <a:gd name="connsiteX39" fmla="*/ 81887 w 2238233"/>
              <a:gd name="connsiteY39" fmla="*/ 1781033 h 2265529"/>
              <a:gd name="connsiteX40" fmla="*/ 40943 w 2238233"/>
              <a:gd name="connsiteY40" fmla="*/ 1883391 h 2265529"/>
              <a:gd name="connsiteX41" fmla="*/ 102358 w 2238233"/>
              <a:gd name="connsiteY41" fmla="*/ 1999397 h 2265529"/>
              <a:gd name="connsiteX42" fmla="*/ 122830 w 2238233"/>
              <a:gd name="connsiteY42" fmla="*/ 2019869 h 2265529"/>
              <a:gd name="connsiteX43" fmla="*/ 81887 w 2238233"/>
              <a:gd name="connsiteY43" fmla="*/ 2047164 h 2265529"/>
              <a:gd name="connsiteX44" fmla="*/ 47767 w 2238233"/>
              <a:gd name="connsiteY44" fmla="*/ 2108579 h 2265529"/>
              <a:gd name="connsiteX45" fmla="*/ 20472 w 2238233"/>
              <a:gd name="connsiteY45" fmla="*/ 2142699 h 2265529"/>
              <a:gd name="connsiteX46" fmla="*/ 0 w 2238233"/>
              <a:gd name="connsiteY46" fmla="*/ 2163170 h 2265529"/>
              <a:gd name="connsiteX47" fmla="*/ 40943 w 2238233"/>
              <a:gd name="connsiteY47" fmla="*/ 2265529 h 2265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38233" h="2265529">
                <a:moveTo>
                  <a:pt x="2238233" y="0"/>
                </a:moveTo>
                <a:lnTo>
                  <a:pt x="2142699" y="68239"/>
                </a:lnTo>
                <a:lnTo>
                  <a:pt x="2081284" y="122830"/>
                </a:lnTo>
                <a:lnTo>
                  <a:pt x="2053988" y="163773"/>
                </a:lnTo>
                <a:lnTo>
                  <a:pt x="2006221" y="204717"/>
                </a:lnTo>
                <a:lnTo>
                  <a:pt x="1910687" y="191069"/>
                </a:lnTo>
                <a:lnTo>
                  <a:pt x="1787857" y="252484"/>
                </a:lnTo>
                <a:lnTo>
                  <a:pt x="1678675" y="354842"/>
                </a:lnTo>
                <a:lnTo>
                  <a:pt x="1569493" y="464024"/>
                </a:lnTo>
                <a:lnTo>
                  <a:pt x="1521725" y="511791"/>
                </a:lnTo>
                <a:lnTo>
                  <a:pt x="1330657" y="525439"/>
                </a:lnTo>
                <a:lnTo>
                  <a:pt x="1153236" y="395785"/>
                </a:lnTo>
                <a:lnTo>
                  <a:pt x="1084997" y="388961"/>
                </a:lnTo>
                <a:lnTo>
                  <a:pt x="968991" y="423081"/>
                </a:lnTo>
                <a:lnTo>
                  <a:pt x="798394" y="470848"/>
                </a:lnTo>
                <a:lnTo>
                  <a:pt x="723331" y="491320"/>
                </a:lnTo>
                <a:lnTo>
                  <a:pt x="559558" y="586854"/>
                </a:lnTo>
                <a:lnTo>
                  <a:pt x="464024" y="620973"/>
                </a:lnTo>
                <a:lnTo>
                  <a:pt x="368490" y="675564"/>
                </a:lnTo>
                <a:lnTo>
                  <a:pt x="348018" y="798394"/>
                </a:lnTo>
                <a:lnTo>
                  <a:pt x="238836" y="941696"/>
                </a:lnTo>
                <a:lnTo>
                  <a:pt x="150125" y="1037230"/>
                </a:lnTo>
                <a:lnTo>
                  <a:pt x="143302" y="1125941"/>
                </a:lnTo>
                <a:lnTo>
                  <a:pt x="184245" y="1201003"/>
                </a:lnTo>
                <a:lnTo>
                  <a:pt x="177421" y="1255594"/>
                </a:lnTo>
                <a:lnTo>
                  <a:pt x="218364" y="1282890"/>
                </a:lnTo>
                <a:lnTo>
                  <a:pt x="232012" y="1303361"/>
                </a:lnTo>
                <a:lnTo>
                  <a:pt x="204716" y="1330657"/>
                </a:lnTo>
                <a:lnTo>
                  <a:pt x="218364" y="1385248"/>
                </a:lnTo>
                <a:lnTo>
                  <a:pt x="238836" y="1357953"/>
                </a:lnTo>
                <a:lnTo>
                  <a:pt x="252484" y="1344305"/>
                </a:lnTo>
                <a:lnTo>
                  <a:pt x="300251" y="1351129"/>
                </a:lnTo>
                <a:lnTo>
                  <a:pt x="313899" y="1378424"/>
                </a:lnTo>
                <a:lnTo>
                  <a:pt x="279779" y="1419367"/>
                </a:lnTo>
                <a:lnTo>
                  <a:pt x="245660" y="1473959"/>
                </a:lnTo>
                <a:lnTo>
                  <a:pt x="211540" y="1528550"/>
                </a:lnTo>
                <a:lnTo>
                  <a:pt x="191069" y="1617260"/>
                </a:lnTo>
                <a:lnTo>
                  <a:pt x="191069" y="1678675"/>
                </a:lnTo>
                <a:lnTo>
                  <a:pt x="116006" y="1692323"/>
                </a:lnTo>
                <a:lnTo>
                  <a:pt x="81887" y="1781033"/>
                </a:lnTo>
                <a:lnTo>
                  <a:pt x="40943" y="1883391"/>
                </a:lnTo>
                <a:lnTo>
                  <a:pt x="102358" y="1999397"/>
                </a:lnTo>
                <a:lnTo>
                  <a:pt x="122830" y="2019869"/>
                </a:lnTo>
                <a:lnTo>
                  <a:pt x="81887" y="2047164"/>
                </a:lnTo>
                <a:lnTo>
                  <a:pt x="47767" y="2108579"/>
                </a:lnTo>
                <a:lnTo>
                  <a:pt x="20472" y="2142699"/>
                </a:lnTo>
                <a:lnTo>
                  <a:pt x="0" y="2163170"/>
                </a:lnTo>
                <a:lnTo>
                  <a:pt x="40943" y="2265529"/>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Freeform 18"/>
          <p:cNvSpPr/>
          <p:nvPr/>
        </p:nvSpPr>
        <p:spPr>
          <a:xfrm>
            <a:off x="1774209" y="5827596"/>
            <a:ext cx="320722" cy="109182"/>
          </a:xfrm>
          <a:custGeom>
            <a:avLst/>
            <a:gdLst>
              <a:gd name="connsiteX0" fmla="*/ 307074 w 320722"/>
              <a:gd name="connsiteY0" fmla="*/ 0 h 109182"/>
              <a:gd name="connsiteX1" fmla="*/ 320722 w 320722"/>
              <a:gd name="connsiteY1" fmla="*/ 109182 h 109182"/>
              <a:gd name="connsiteX2" fmla="*/ 191068 w 320722"/>
              <a:gd name="connsiteY2" fmla="*/ 88710 h 109182"/>
              <a:gd name="connsiteX3" fmla="*/ 40943 w 320722"/>
              <a:gd name="connsiteY3" fmla="*/ 81886 h 109182"/>
              <a:gd name="connsiteX4" fmla="*/ 0 w 320722"/>
              <a:gd name="connsiteY4" fmla="*/ 81886 h 10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22" h="109182">
                <a:moveTo>
                  <a:pt x="307074" y="0"/>
                </a:moveTo>
                <a:lnTo>
                  <a:pt x="320722" y="109182"/>
                </a:lnTo>
                <a:lnTo>
                  <a:pt x="191068" y="88710"/>
                </a:lnTo>
                <a:lnTo>
                  <a:pt x="40943" y="81886"/>
                </a:lnTo>
                <a:lnTo>
                  <a:pt x="0" y="81886"/>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l="2271" r="1412"/>
          <a:stretch/>
        </p:blipFill>
        <p:spPr>
          <a:xfrm>
            <a:off x="13648" y="0"/>
            <a:ext cx="10208525" cy="6858000"/>
          </a:xfrm>
          <a:prstGeom prst="rect">
            <a:avLst/>
          </a:prstGeom>
        </p:spPr>
      </p:pic>
      <p:sp>
        <p:nvSpPr>
          <p:cNvPr id="21" name="Freeform 20"/>
          <p:cNvSpPr/>
          <p:nvPr/>
        </p:nvSpPr>
        <p:spPr>
          <a:xfrm>
            <a:off x="3792772" y="5049257"/>
            <a:ext cx="3152692" cy="735495"/>
          </a:xfrm>
          <a:custGeom>
            <a:avLst/>
            <a:gdLst>
              <a:gd name="connsiteX0" fmla="*/ 0 w 3152692"/>
              <a:gd name="connsiteY0" fmla="*/ 735495 h 735495"/>
              <a:gd name="connsiteX1" fmla="*/ 79513 w 3152692"/>
              <a:gd name="connsiteY1" fmla="*/ 632128 h 735495"/>
              <a:gd name="connsiteX2" fmla="*/ 119270 w 3152692"/>
              <a:gd name="connsiteY2" fmla="*/ 560567 h 735495"/>
              <a:gd name="connsiteX3" fmla="*/ 198783 w 3152692"/>
              <a:gd name="connsiteY3" fmla="*/ 536713 h 735495"/>
              <a:gd name="connsiteX4" fmla="*/ 262393 w 3152692"/>
              <a:gd name="connsiteY4" fmla="*/ 572494 h 735495"/>
              <a:gd name="connsiteX5" fmla="*/ 302150 w 3152692"/>
              <a:gd name="connsiteY5" fmla="*/ 548640 h 735495"/>
              <a:gd name="connsiteX6" fmla="*/ 675861 w 3152692"/>
              <a:gd name="connsiteY6" fmla="*/ 361784 h 735495"/>
              <a:gd name="connsiteX7" fmla="*/ 711642 w 3152692"/>
              <a:gd name="connsiteY7" fmla="*/ 353833 h 735495"/>
              <a:gd name="connsiteX8" fmla="*/ 902473 w 3152692"/>
              <a:gd name="connsiteY8" fmla="*/ 369735 h 735495"/>
              <a:gd name="connsiteX9" fmla="*/ 1009816 w 3152692"/>
              <a:gd name="connsiteY9" fmla="*/ 294198 h 735495"/>
              <a:gd name="connsiteX10" fmla="*/ 1049572 w 3152692"/>
              <a:gd name="connsiteY10" fmla="*/ 258417 h 735495"/>
              <a:gd name="connsiteX11" fmla="*/ 1117158 w 3152692"/>
              <a:gd name="connsiteY11" fmla="*/ 262393 h 735495"/>
              <a:gd name="connsiteX12" fmla="*/ 1156915 w 3152692"/>
              <a:gd name="connsiteY12" fmla="*/ 298174 h 735495"/>
              <a:gd name="connsiteX13" fmla="*/ 1180769 w 3152692"/>
              <a:gd name="connsiteY13" fmla="*/ 341906 h 735495"/>
              <a:gd name="connsiteX14" fmla="*/ 1240404 w 3152692"/>
              <a:gd name="connsiteY14" fmla="*/ 373711 h 735495"/>
              <a:gd name="connsiteX15" fmla="*/ 1280160 w 3152692"/>
              <a:gd name="connsiteY15" fmla="*/ 409492 h 735495"/>
              <a:gd name="connsiteX16" fmla="*/ 1288111 w 3152692"/>
              <a:gd name="connsiteY16" fmla="*/ 429370 h 735495"/>
              <a:gd name="connsiteX17" fmla="*/ 1319917 w 3152692"/>
              <a:gd name="connsiteY17" fmla="*/ 405516 h 735495"/>
              <a:gd name="connsiteX18" fmla="*/ 1367625 w 3152692"/>
              <a:gd name="connsiteY18" fmla="*/ 365760 h 735495"/>
              <a:gd name="connsiteX19" fmla="*/ 1478943 w 3152692"/>
              <a:gd name="connsiteY19" fmla="*/ 302149 h 735495"/>
              <a:gd name="connsiteX20" fmla="*/ 1455089 w 3152692"/>
              <a:gd name="connsiteY20" fmla="*/ 166977 h 735495"/>
              <a:gd name="connsiteX21" fmla="*/ 1530626 w 3152692"/>
              <a:gd name="connsiteY21" fmla="*/ 79513 h 735495"/>
              <a:gd name="connsiteX22" fmla="*/ 1574358 w 3152692"/>
              <a:gd name="connsiteY22" fmla="*/ 71562 h 735495"/>
              <a:gd name="connsiteX23" fmla="*/ 1618091 w 3152692"/>
              <a:gd name="connsiteY23" fmla="*/ 55659 h 735495"/>
              <a:gd name="connsiteX24" fmla="*/ 1701579 w 3152692"/>
              <a:gd name="connsiteY24" fmla="*/ 15902 h 735495"/>
              <a:gd name="connsiteX25" fmla="*/ 1749287 w 3152692"/>
              <a:gd name="connsiteY25" fmla="*/ 15902 h 735495"/>
              <a:gd name="connsiteX26" fmla="*/ 1769165 w 3152692"/>
              <a:gd name="connsiteY26" fmla="*/ 39756 h 735495"/>
              <a:gd name="connsiteX27" fmla="*/ 1900362 w 3152692"/>
              <a:gd name="connsiteY27" fmla="*/ 63610 h 735495"/>
              <a:gd name="connsiteX28" fmla="*/ 1940118 w 3152692"/>
              <a:gd name="connsiteY28" fmla="*/ 43732 h 735495"/>
              <a:gd name="connsiteX29" fmla="*/ 1967948 w 3152692"/>
              <a:gd name="connsiteY29" fmla="*/ 59635 h 735495"/>
              <a:gd name="connsiteX30" fmla="*/ 2007705 w 3152692"/>
              <a:gd name="connsiteY30" fmla="*/ 35781 h 735495"/>
              <a:gd name="connsiteX31" fmla="*/ 2079266 w 3152692"/>
              <a:gd name="connsiteY31" fmla="*/ 27829 h 735495"/>
              <a:gd name="connsiteX32" fmla="*/ 2178658 w 3152692"/>
              <a:gd name="connsiteY32" fmla="*/ 67586 h 735495"/>
              <a:gd name="connsiteX33" fmla="*/ 2246244 w 3152692"/>
              <a:gd name="connsiteY33" fmla="*/ 75537 h 735495"/>
              <a:gd name="connsiteX34" fmla="*/ 2286000 w 3152692"/>
              <a:gd name="connsiteY34" fmla="*/ 59635 h 735495"/>
              <a:gd name="connsiteX35" fmla="*/ 2333708 w 3152692"/>
              <a:gd name="connsiteY35" fmla="*/ 79513 h 735495"/>
              <a:gd name="connsiteX36" fmla="*/ 2421172 w 3152692"/>
              <a:gd name="connsiteY36" fmla="*/ 43732 h 735495"/>
              <a:gd name="connsiteX37" fmla="*/ 2608028 w 3152692"/>
              <a:gd name="connsiteY37" fmla="*/ 71562 h 735495"/>
              <a:gd name="connsiteX38" fmla="*/ 2691517 w 3152692"/>
              <a:gd name="connsiteY38" fmla="*/ 19878 h 735495"/>
              <a:gd name="connsiteX39" fmla="*/ 2886324 w 3152692"/>
              <a:gd name="connsiteY39" fmla="*/ 0 h 735495"/>
              <a:gd name="connsiteX40" fmla="*/ 2997642 w 3152692"/>
              <a:gd name="connsiteY40" fmla="*/ 27829 h 735495"/>
              <a:gd name="connsiteX41" fmla="*/ 3049325 w 3152692"/>
              <a:gd name="connsiteY41" fmla="*/ 51683 h 735495"/>
              <a:gd name="connsiteX42" fmla="*/ 3152692 w 3152692"/>
              <a:gd name="connsiteY42" fmla="*/ 59635 h 73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152692" h="735495">
                <a:moveTo>
                  <a:pt x="0" y="735495"/>
                </a:moveTo>
                <a:lnTo>
                  <a:pt x="79513" y="632128"/>
                </a:lnTo>
                <a:lnTo>
                  <a:pt x="119270" y="560567"/>
                </a:lnTo>
                <a:lnTo>
                  <a:pt x="198783" y="536713"/>
                </a:lnTo>
                <a:lnTo>
                  <a:pt x="262393" y="572494"/>
                </a:lnTo>
                <a:lnTo>
                  <a:pt x="302150" y="548640"/>
                </a:lnTo>
                <a:lnTo>
                  <a:pt x="675861" y="361784"/>
                </a:lnTo>
                <a:lnTo>
                  <a:pt x="711642" y="353833"/>
                </a:lnTo>
                <a:lnTo>
                  <a:pt x="902473" y="369735"/>
                </a:lnTo>
                <a:lnTo>
                  <a:pt x="1009816" y="294198"/>
                </a:lnTo>
                <a:lnTo>
                  <a:pt x="1049572" y="258417"/>
                </a:lnTo>
                <a:lnTo>
                  <a:pt x="1117158" y="262393"/>
                </a:lnTo>
                <a:lnTo>
                  <a:pt x="1156915" y="298174"/>
                </a:lnTo>
                <a:lnTo>
                  <a:pt x="1180769" y="341906"/>
                </a:lnTo>
                <a:lnTo>
                  <a:pt x="1240404" y="373711"/>
                </a:lnTo>
                <a:lnTo>
                  <a:pt x="1280160" y="409492"/>
                </a:lnTo>
                <a:lnTo>
                  <a:pt x="1288111" y="429370"/>
                </a:lnTo>
                <a:lnTo>
                  <a:pt x="1319917" y="405516"/>
                </a:lnTo>
                <a:lnTo>
                  <a:pt x="1367625" y="365760"/>
                </a:lnTo>
                <a:lnTo>
                  <a:pt x="1478943" y="302149"/>
                </a:lnTo>
                <a:lnTo>
                  <a:pt x="1455089" y="166977"/>
                </a:lnTo>
                <a:lnTo>
                  <a:pt x="1530626" y="79513"/>
                </a:lnTo>
                <a:lnTo>
                  <a:pt x="1574358" y="71562"/>
                </a:lnTo>
                <a:lnTo>
                  <a:pt x="1618091" y="55659"/>
                </a:lnTo>
                <a:lnTo>
                  <a:pt x="1701579" y="15902"/>
                </a:lnTo>
                <a:lnTo>
                  <a:pt x="1749287" y="15902"/>
                </a:lnTo>
                <a:lnTo>
                  <a:pt x="1769165" y="39756"/>
                </a:lnTo>
                <a:lnTo>
                  <a:pt x="1900362" y="63610"/>
                </a:lnTo>
                <a:lnTo>
                  <a:pt x="1940118" y="43732"/>
                </a:lnTo>
                <a:lnTo>
                  <a:pt x="1967948" y="59635"/>
                </a:lnTo>
                <a:lnTo>
                  <a:pt x="2007705" y="35781"/>
                </a:lnTo>
                <a:lnTo>
                  <a:pt x="2079266" y="27829"/>
                </a:lnTo>
                <a:lnTo>
                  <a:pt x="2178658" y="67586"/>
                </a:lnTo>
                <a:lnTo>
                  <a:pt x="2246244" y="75537"/>
                </a:lnTo>
                <a:lnTo>
                  <a:pt x="2286000" y="59635"/>
                </a:lnTo>
                <a:lnTo>
                  <a:pt x="2333708" y="79513"/>
                </a:lnTo>
                <a:lnTo>
                  <a:pt x="2421172" y="43732"/>
                </a:lnTo>
                <a:lnTo>
                  <a:pt x="2608028" y="71562"/>
                </a:lnTo>
                <a:lnTo>
                  <a:pt x="2691517" y="19878"/>
                </a:lnTo>
                <a:lnTo>
                  <a:pt x="2886324" y="0"/>
                </a:lnTo>
                <a:lnTo>
                  <a:pt x="2997642" y="27829"/>
                </a:lnTo>
                <a:lnTo>
                  <a:pt x="3049325" y="51683"/>
                </a:lnTo>
                <a:lnTo>
                  <a:pt x="3152692" y="59635"/>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Freeform 21"/>
          <p:cNvSpPr/>
          <p:nvPr/>
        </p:nvSpPr>
        <p:spPr>
          <a:xfrm>
            <a:off x="6949440" y="5065159"/>
            <a:ext cx="75537" cy="43733"/>
          </a:xfrm>
          <a:custGeom>
            <a:avLst/>
            <a:gdLst>
              <a:gd name="connsiteX0" fmla="*/ 0 w 75537"/>
              <a:gd name="connsiteY0" fmla="*/ 43733 h 43733"/>
              <a:gd name="connsiteX1" fmla="*/ 75537 w 75537"/>
              <a:gd name="connsiteY1" fmla="*/ 0 h 43733"/>
            </a:gdLst>
            <a:ahLst/>
            <a:cxnLst>
              <a:cxn ang="0">
                <a:pos x="connsiteX0" y="connsiteY0"/>
              </a:cxn>
              <a:cxn ang="0">
                <a:pos x="connsiteX1" y="connsiteY1"/>
              </a:cxn>
            </a:cxnLst>
            <a:rect l="l" t="t" r="r" b="b"/>
            <a:pathLst>
              <a:path w="75537" h="43733">
                <a:moveTo>
                  <a:pt x="0" y="43733"/>
                </a:moveTo>
                <a:lnTo>
                  <a:pt x="75537"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Freeform 22"/>
          <p:cNvSpPr/>
          <p:nvPr/>
        </p:nvSpPr>
        <p:spPr>
          <a:xfrm>
            <a:off x="6205993" y="5081062"/>
            <a:ext cx="1256306" cy="628153"/>
          </a:xfrm>
          <a:custGeom>
            <a:avLst/>
            <a:gdLst>
              <a:gd name="connsiteX0" fmla="*/ 0 w 1256306"/>
              <a:gd name="connsiteY0" fmla="*/ 628153 h 628153"/>
              <a:gd name="connsiteX1" fmla="*/ 139148 w 1256306"/>
              <a:gd name="connsiteY1" fmla="*/ 620202 h 628153"/>
              <a:gd name="connsiteX2" fmla="*/ 214685 w 1256306"/>
              <a:gd name="connsiteY2" fmla="*/ 604299 h 628153"/>
              <a:gd name="connsiteX3" fmla="*/ 262393 w 1256306"/>
              <a:gd name="connsiteY3" fmla="*/ 584421 h 628153"/>
              <a:gd name="connsiteX4" fmla="*/ 318052 w 1256306"/>
              <a:gd name="connsiteY4" fmla="*/ 592372 h 628153"/>
              <a:gd name="connsiteX5" fmla="*/ 401541 w 1256306"/>
              <a:gd name="connsiteY5" fmla="*/ 584421 h 628153"/>
              <a:gd name="connsiteX6" fmla="*/ 492981 w 1256306"/>
              <a:gd name="connsiteY6" fmla="*/ 544664 h 628153"/>
              <a:gd name="connsiteX7" fmla="*/ 572494 w 1256306"/>
              <a:gd name="connsiteY7" fmla="*/ 552616 h 628153"/>
              <a:gd name="connsiteX8" fmla="*/ 659958 w 1256306"/>
              <a:gd name="connsiteY8" fmla="*/ 485030 h 628153"/>
              <a:gd name="connsiteX9" fmla="*/ 723569 w 1256306"/>
              <a:gd name="connsiteY9" fmla="*/ 461176 h 628153"/>
              <a:gd name="connsiteX10" fmla="*/ 787179 w 1256306"/>
              <a:gd name="connsiteY10" fmla="*/ 425395 h 628153"/>
              <a:gd name="connsiteX11" fmla="*/ 822960 w 1256306"/>
              <a:gd name="connsiteY11" fmla="*/ 389614 h 628153"/>
              <a:gd name="connsiteX12" fmla="*/ 822960 w 1256306"/>
              <a:gd name="connsiteY12" fmla="*/ 345882 h 628153"/>
              <a:gd name="connsiteX13" fmla="*/ 862717 w 1256306"/>
              <a:gd name="connsiteY13" fmla="*/ 326003 h 628153"/>
              <a:gd name="connsiteX14" fmla="*/ 910424 w 1256306"/>
              <a:gd name="connsiteY14" fmla="*/ 337930 h 628153"/>
              <a:gd name="connsiteX15" fmla="*/ 978010 w 1256306"/>
              <a:gd name="connsiteY15" fmla="*/ 318052 h 628153"/>
              <a:gd name="connsiteX16" fmla="*/ 1069450 w 1256306"/>
              <a:gd name="connsiteY16" fmla="*/ 294198 h 628153"/>
              <a:gd name="connsiteX17" fmla="*/ 1156915 w 1256306"/>
              <a:gd name="connsiteY17" fmla="*/ 250466 h 628153"/>
              <a:gd name="connsiteX18" fmla="*/ 1220525 w 1256306"/>
              <a:gd name="connsiteY18" fmla="*/ 202758 h 628153"/>
              <a:gd name="connsiteX19" fmla="*/ 1256306 w 1256306"/>
              <a:gd name="connsiteY19" fmla="*/ 99391 h 628153"/>
              <a:gd name="connsiteX20" fmla="*/ 1216550 w 1256306"/>
              <a:gd name="connsiteY20" fmla="*/ 23854 h 628153"/>
              <a:gd name="connsiteX21" fmla="*/ 1176793 w 1256306"/>
              <a:gd name="connsiteY21" fmla="*/ 0 h 628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6306" h="628153">
                <a:moveTo>
                  <a:pt x="0" y="628153"/>
                </a:moveTo>
                <a:lnTo>
                  <a:pt x="139148" y="620202"/>
                </a:lnTo>
                <a:lnTo>
                  <a:pt x="214685" y="604299"/>
                </a:lnTo>
                <a:lnTo>
                  <a:pt x="262393" y="584421"/>
                </a:lnTo>
                <a:lnTo>
                  <a:pt x="318052" y="592372"/>
                </a:lnTo>
                <a:lnTo>
                  <a:pt x="401541" y="584421"/>
                </a:lnTo>
                <a:lnTo>
                  <a:pt x="492981" y="544664"/>
                </a:lnTo>
                <a:lnTo>
                  <a:pt x="572494" y="552616"/>
                </a:lnTo>
                <a:lnTo>
                  <a:pt x="659958" y="485030"/>
                </a:lnTo>
                <a:lnTo>
                  <a:pt x="723569" y="461176"/>
                </a:lnTo>
                <a:lnTo>
                  <a:pt x="787179" y="425395"/>
                </a:lnTo>
                <a:lnTo>
                  <a:pt x="822960" y="389614"/>
                </a:lnTo>
                <a:lnTo>
                  <a:pt x="822960" y="345882"/>
                </a:lnTo>
                <a:lnTo>
                  <a:pt x="862717" y="326003"/>
                </a:lnTo>
                <a:lnTo>
                  <a:pt x="910424" y="337930"/>
                </a:lnTo>
                <a:lnTo>
                  <a:pt x="978010" y="318052"/>
                </a:lnTo>
                <a:lnTo>
                  <a:pt x="1069450" y="294198"/>
                </a:lnTo>
                <a:lnTo>
                  <a:pt x="1156915" y="250466"/>
                </a:lnTo>
                <a:lnTo>
                  <a:pt x="1220525" y="202758"/>
                </a:lnTo>
                <a:lnTo>
                  <a:pt x="1256306" y="99391"/>
                </a:lnTo>
                <a:lnTo>
                  <a:pt x="1216550" y="23854"/>
                </a:lnTo>
                <a:lnTo>
                  <a:pt x="1176793"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Freeform 23"/>
          <p:cNvSpPr/>
          <p:nvPr/>
        </p:nvSpPr>
        <p:spPr>
          <a:xfrm>
            <a:off x="7096539" y="5399114"/>
            <a:ext cx="234564" cy="552616"/>
          </a:xfrm>
          <a:custGeom>
            <a:avLst/>
            <a:gdLst>
              <a:gd name="connsiteX0" fmla="*/ 0 w 234564"/>
              <a:gd name="connsiteY0" fmla="*/ 552616 h 552616"/>
              <a:gd name="connsiteX1" fmla="*/ 39757 w 234564"/>
              <a:gd name="connsiteY1" fmla="*/ 512859 h 552616"/>
              <a:gd name="connsiteX2" fmla="*/ 123245 w 234564"/>
              <a:gd name="connsiteY2" fmla="*/ 516835 h 552616"/>
              <a:gd name="connsiteX3" fmla="*/ 194807 w 234564"/>
              <a:gd name="connsiteY3" fmla="*/ 516835 h 552616"/>
              <a:gd name="connsiteX4" fmla="*/ 234564 w 234564"/>
              <a:gd name="connsiteY4" fmla="*/ 492981 h 552616"/>
              <a:gd name="connsiteX5" fmla="*/ 174929 w 234564"/>
              <a:gd name="connsiteY5" fmla="*/ 481054 h 552616"/>
              <a:gd name="connsiteX6" fmla="*/ 186856 w 234564"/>
              <a:gd name="connsiteY6" fmla="*/ 441298 h 552616"/>
              <a:gd name="connsiteX7" fmla="*/ 155051 w 234564"/>
              <a:gd name="connsiteY7" fmla="*/ 417444 h 552616"/>
              <a:gd name="connsiteX8" fmla="*/ 79513 w 234564"/>
              <a:gd name="connsiteY8" fmla="*/ 397565 h 552616"/>
              <a:gd name="connsiteX9" fmla="*/ 135172 w 234564"/>
              <a:gd name="connsiteY9" fmla="*/ 353833 h 552616"/>
              <a:gd name="connsiteX10" fmla="*/ 147099 w 234564"/>
              <a:gd name="connsiteY10" fmla="*/ 326004 h 552616"/>
              <a:gd name="connsiteX11" fmla="*/ 75538 w 234564"/>
              <a:gd name="connsiteY11" fmla="*/ 322028 h 552616"/>
              <a:gd name="connsiteX12" fmla="*/ 75538 w 234564"/>
              <a:gd name="connsiteY12" fmla="*/ 290223 h 552616"/>
              <a:gd name="connsiteX13" fmla="*/ 151075 w 234564"/>
              <a:gd name="connsiteY13" fmla="*/ 230588 h 552616"/>
              <a:gd name="connsiteX14" fmla="*/ 147099 w 234564"/>
              <a:gd name="connsiteY14" fmla="*/ 159026 h 552616"/>
              <a:gd name="connsiteX15" fmla="*/ 135172 w 234564"/>
              <a:gd name="connsiteY15" fmla="*/ 71562 h 552616"/>
              <a:gd name="connsiteX16" fmla="*/ 115294 w 234564"/>
              <a:gd name="connsiteY16" fmla="*/ 0 h 5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4564" h="552616">
                <a:moveTo>
                  <a:pt x="0" y="552616"/>
                </a:moveTo>
                <a:lnTo>
                  <a:pt x="39757" y="512859"/>
                </a:lnTo>
                <a:lnTo>
                  <a:pt x="123245" y="516835"/>
                </a:lnTo>
                <a:lnTo>
                  <a:pt x="194807" y="516835"/>
                </a:lnTo>
                <a:lnTo>
                  <a:pt x="234564" y="492981"/>
                </a:lnTo>
                <a:lnTo>
                  <a:pt x="174929" y="481054"/>
                </a:lnTo>
                <a:lnTo>
                  <a:pt x="186856" y="441298"/>
                </a:lnTo>
                <a:lnTo>
                  <a:pt x="155051" y="417444"/>
                </a:lnTo>
                <a:lnTo>
                  <a:pt x="79513" y="397565"/>
                </a:lnTo>
                <a:lnTo>
                  <a:pt x="135172" y="353833"/>
                </a:lnTo>
                <a:lnTo>
                  <a:pt x="147099" y="326004"/>
                </a:lnTo>
                <a:lnTo>
                  <a:pt x="75538" y="322028"/>
                </a:lnTo>
                <a:lnTo>
                  <a:pt x="75538" y="290223"/>
                </a:lnTo>
                <a:lnTo>
                  <a:pt x="151075" y="230588"/>
                </a:lnTo>
                <a:lnTo>
                  <a:pt x="147099" y="159026"/>
                </a:lnTo>
                <a:lnTo>
                  <a:pt x="135172" y="71562"/>
                </a:lnTo>
                <a:lnTo>
                  <a:pt x="115294"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Freeform 24"/>
          <p:cNvSpPr/>
          <p:nvPr/>
        </p:nvSpPr>
        <p:spPr>
          <a:xfrm>
            <a:off x="7378810" y="4405201"/>
            <a:ext cx="1232453" cy="620202"/>
          </a:xfrm>
          <a:custGeom>
            <a:avLst/>
            <a:gdLst>
              <a:gd name="connsiteX0" fmla="*/ 0 w 1232453"/>
              <a:gd name="connsiteY0" fmla="*/ 620202 h 620202"/>
              <a:gd name="connsiteX1" fmla="*/ 147100 w 1232453"/>
              <a:gd name="connsiteY1" fmla="*/ 600324 h 620202"/>
              <a:gd name="connsiteX2" fmla="*/ 218661 w 1232453"/>
              <a:gd name="connsiteY2" fmla="*/ 588397 h 620202"/>
              <a:gd name="connsiteX3" fmla="*/ 274320 w 1232453"/>
              <a:gd name="connsiteY3" fmla="*/ 552616 h 620202"/>
              <a:gd name="connsiteX4" fmla="*/ 369736 w 1232453"/>
              <a:gd name="connsiteY4" fmla="*/ 532738 h 620202"/>
              <a:gd name="connsiteX5" fmla="*/ 421420 w 1232453"/>
              <a:gd name="connsiteY5" fmla="*/ 500932 h 620202"/>
              <a:gd name="connsiteX6" fmla="*/ 492981 w 1232453"/>
              <a:gd name="connsiteY6" fmla="*/ 492981 h 620202"/>
              <a:gd name="connsiteX7" fmla="*/ 580446 w 1232453"/>
              <a:gd name="connsiteY7" fmla="*/ 473103 h 620202"/>
              <a:gd name="connsiteX8" fmla="*/ 624178 w 1232453"/>
              <a:gd name="connsiteY8" fmla="*/ 449249 h 620202"/>
              <a:gd name="connsiteX9" fmla="*/ 675861 w 1232453"/>
              <a:gd name="connsiteY9" fmla="*/ 385638 h 620202"/>
              <a:gd name="connsiteX10" fmla="*/ 691764 w 1232453"/>
              <a:gd name="connsiteY10" fmla="*/ 341906 h 620202"/>
              <a:gd name="connsiteX11" fmla="*/ 747423 w 1232453"/>
              <a:gd name="connsiteY11" fmla="*/ 282271 h 620202"/>
              <a:gd name="connsiteX12" fmla="*/ 818985 w 1232453"/>
              <a:gd name="connsiteY12" fmla="*/ 238539 h 620202"/>
              <a:gd name="connsiteX13" fmla="*/ 870668 w 1232453"/>
              <a:gd name="connsiteY13" fmla="*/ 194807 h 620202"/>
              <a:gd name="connsiteX14" fmla="*/ 989938 w 1232453"/>
              <a:gd name="connsiteY14" fmla="*/ 135172 h 620202"/>
              <a:gd name="connsiteX15" fmla="*/ 1029694 w 1232453"/>
              <a:gd name="connsiteY15" fmla="*/ 111318 h 620202"/>
              <a:gd name="connsiteX16" fmla="*/ 1117159 w 1232453"/>
              <a:gd name="connsiteY16" fmla="*/ 119270 h 620202"/>
              <a:gd name="connsiteX17" fmla="*/ 1172818 w 1232453"/>
              <a:gd name="connsiteY17" fmla="*/ 63611 h 620202"/>
              <a:gd name="connsiteX18" fmla="*/ 1192696 w 1232453"/>
              <a:gd name="connsiteY18" fmla="*/ 27830 h 620202"/>
              <a:gd name="connsiteX19" fmla="*/ 1232453 w 1232453"/>
              <a:gd name="connsiteY19" fmla="*/ 0 h 620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453" h="620202">
                <a:moveTo>
                  <a:pt x="0" y="620202"/>
                </a:moveTo>
                <a:lnTo>
                  <a:pt x="147100" y="600324"/>
                </a:lnTo>
                <a:lnTo>
                  <a:pt x="218661" y="588397"/>
                </a:lnTo>
                <a:lnTo>
                  <a:pt x="274320" y="552616"/>
                </a:lnTo>
                <a:lnTo>
                  <a:pt x="369736" y="532738"/>
                </a:lnTo>
                <a:lnTo>
                  <a:pt x="421420" y="500932"/>
                </a:lnTo>
                <a:lnTo>
                  <a:pt x="492981" y="492981"/>
                </a:lnTo>
                <a:lnTo>
                  <a:pt x="580446" y="473103"/>
                </a:lnTo>
                <a:lnTo>
                  <a:pt x="624178" y="449249"/>
                </a:lnTo>
                <a:lnTo>
                  <a:pt x="675861" y="385638"/>
                </a:lnTo>
                <a:lnTo>
                  <a:pt x="691764" y="341906"/>
                </a:lnTo>
                <a:lnTo>
                  <a:pt x="747423" y="282271"/>
                </a:lnTo>
                <a:lnTo>
                  <a:pt x="818985" y="238539"/>
                </a:lnTo>
                <a:lnTo>
                  <a:pt x="870668" y="194807"/>
                </a:lnTo>
                <a:lnTo>
                  <a:pt x="989938" y="135172"/>
                </a:lnTo>
                <a:lnTo>
                  <a:pt x="1029694" y="111318"/>
                </a:lnTo>
                <a:lnTo>
                  <a:pt x="1117159" y="119270"/>
                </a:lnTo>
                <a:lnTo>
                  <a:pt x="1172818" y="63611"/>
                </a:lnTo>
                <a:lnTo>
                  <a:pt x="1192696" y="27830"/>
                </a:lnTo>
                <a:lnTo>
                  <a:pt x="1232453"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Freeform 25"/>
          <p:cNvSpPr/>
          <p:nvPr/>
        </p:nvSpPr>
        <p:spPr>
          <a:xfrm>
            <a:off x="8611263" y="3856561"/>
            <a:ext cx="874643" cy="552616"/>
          </a:xfrm>
          <a:custGeom>
            <a:avLst/>
            <a:gdLst>
              <a:gd name="connsiteX0" fmla="*/ 0 w 874643"/>
              <a:gd name="connsiteY0" fmla="*/ 552616 h 552616"/>
              <a:gd name="connsiteX1" fmla="*/ 47707 w 874643"/>
              <a:gd name="connsiteY1" fmla="*/ 528762 h 552616"/>
              <a:gd name="connsiteX2" fmla="*/ 107342 w 874643"/>
              <a:gd name="connsiteY2" fmla="*/ 524786 h 552616"/>
              <a:gd name="connsiteX3" fmla="*/ 147099 w 874643"/>
              <a:gd name="connsiteY3" fmla="*/ 532738 h 552616"/>
              <a:gd name="connsiteX4" fmla="*/ 250466 w 874643"/>
              <a:gd name="connsiteY4" fmla="*/ 508884 h 552616"/>
              <a:gd name="connsiteX5" fmla="*/ 310100 w 874643"/>
              <a:gd name="connsiteY5" fmla="*/ 489005 h 552616"/>
              <a:gd name="connsiteX6" fmla="*/ 357808 w 874643"/>
              <a:gd name="connsiteY6" fmla="*/ 477078 h 552616"/>
              <a:gd name="connsiteX7" fmla="*/ 389614 w 874643"/>
              <a:gd name="connsiteY7" fmla="*/ 425395 h 552616"/>
              <a:gd name="connsiteX8" fmla="*/ 457200 w 874643"/>
              <a:gd name="connsiteY8" fmla="*/ 425395 h 552616"/>
              <a:gd name="connsiteX9" fmla="*/ 504907 w 874643"/>
              <a:gd name="connsiteY9" fmla="*/ 397565 h 552616"/>
              <a:gd name="connsiteX10" fmla="*/ 516834 w 874643"/>
              <a:gd name="connsiteY10" fmla="*/ 329979 h 552616"/>
              <a:gd name="connsiteX11" fmla="*/ 496956 w 874643"/>
              <a:gd name="connsiteY11" fmla="*/ 302150 h 552616"/>
              <a:gd name="connsiteX12" fmla="*/ 560567 w 874643"/>
              <a:gd name="connsiteY12" fmla="*/ 290223 h 552616"/>
              <a:gd name="connsiteX13" fmla="*/ 648031 w 874643"/>
              <a:gd name="connsiteY13" fmla="*/ 214685 h 552616"/>
              <a:gd name="connsiteX14" fmla="*/ 699714 w 874643"/>
              <a:gd name="connsiteY14" fmla="*/ 182880 h 552616"/>
              <a:gd name="connsiteX15" fmla="*/ 719593 w 874643"/>
              <a:gd name="connsiteY15" fmla="*/ 151075 h 552616"/>
              <a:gd name="connsiteX16" fmla="*/ 707666 w 874643"/>
              <a:gd name="connsiteY16" fmla="*/ 115294 h 552616"/>
              <a:gd name="connsiteX17" fmla="*/ 771276 w 874643"/>
              <a:gd name="connsiteY17" fmla="*/ 79513 h 552616"/>
              <a:gd name="connsiteX18" fmla="*/ 874643 w 874643"/>
              <a:gd name="connsiteY18" fmla="*/ 0 h 5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4643" h="552616">
                <a:moveTo>
                  <a:pt x="0" y="552616"/>
                </a:moveTo>
                <a:lnTo>
                  <a:pt x="47707" y="528762"/>
                </a:lnTo>
                <a:lnTo>
                  <a:pt x="107342" y="524786"/>
                </a:lnTo>
                <a:lnTo>
                  <a:pt x="147099" y="532738"/>
                </a:lnTo>
                <a:lnTo>
                  <a:pt x="250466" y="508884"/>
                </a:lnTo>
                <a:lnTo>
                  <a:pt x="310100" y="489005"/>
                </a:lnTo>
                <a:lnTo>
                  <a:pt x="357808" y="477078"/>
                </a:lnTo>
                <a:lnTo>
                  <a:pt x="389614" y="425395"/>
                </a:lnTo>
                <a:lnTo>
                  <a:pt x="457200" y="425395"/>
                </a:lnTo>
                <a:lnTo>
                  <a:pt x="504907" y="397565"/>
                </a:lnTo>
                <a:lnTo>
                  <a:pt x="516834" y="329979"/>
                </a:lnTo>
                <a:lnTo>
                  <a:pt x="496956" y="302150"/>
                </a:lnTo>
                <a:lnTo>
                  <a:pt x="560567" y="290223"/>
                </a:lnTo>
                <a:lnTo>
                  <a:pt x="648031" y="214685"/>
                </a:lnTo>
                <a:lnTo>
                  <a:pt x="699714" y="182880"/>
                </a:lnTo>
                <a:lnTo>
                  <a:pt x="719593" y="151075"/>
                </a:lnTo>
                <a:lnTo>
                  <a:pt x="707666" y="115294"/>
                </a:lnTo>
                <a:lnTo>
                  <a:pt x="771276" y="79513"/>
                </a:lnTo>
                <a:lnTo>
                  <a:pt x="874643"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2656" r="1025"/>
          <a:stretch/>
        </p:blipFill>
        <p:spPr>
          <a:xfrm>
            <a:off x="-13648" y="-48887"/>
            <a:ext cx="10208526" cy="6858000"/>
          </a:xfrm>
          <a:prstGeom prst="rect">
            <a:avLst/>
          </a:prstGeom>
        </p:spPr>
      </p:pic>
      <p:sp>
        <p:nvSpPr>
          <p:cNvPr id="27" name="Freeform 26"/>
          <p:cNvSpPr/>
          <p:nvPr/>
        </p:nvSpPr>
        <p:spPr>
          <a:xfrm>
            <a:off x="3792772" y="5039732"/>
            <a:ext cx="3152692" cy="735495"/>
          </a:xfrm>
          <a:custGeom>
            <a:avLst/>
            <a:gdLst>
              <a:gd name="connsiteX0" fmla="*/ 0 w 3152692"/>
              <a:gd name="connsiteY0" fmla="*/ 735495 h 735495"/>
              <a:gd name="connsiteX1" fmla="*/ 79513 w 3152692"/>
              <a:gd name="connsiteY1" fmla="*/ 632128 h 735495"/>
              <a:gd name="connsiteX2" fmla="*/ 119270 w 3152692"/>
              <a:gd name="connsiteY2" fmla="*/ 560567 h 735495"/>
              <a:gd name="connsiteX3" fmla="*/ 198783 w 3152692"/>
              <a:gd name="connsiteY3" fmla="*/ 536713 h 735495"/>
              <a:gd name="connsiteX4" fmla="*/ 262393 w 3152692"/>
              <a:gd name="connsiteY4" fmla="*/ 572494 h 735495"/>
              <a:gd name="connsiteX5" fmla="*/ 302150 w 3152692"/>
              <a:gd name="connsiteY5" fmla="*/ 548640 h 735495"/>
              <a:gd name="connsiteX6" fmla="*/ 675861 w 3152692"/>
              <a:gd name="connsiteY6" fmla="*/ 361784 h 735495"/>
              <a:gd name="connsiteX7" fmla="*/ 711642 w 3152692"/>
              <a:gd name="connsiteY7" fmla="*/ 353833 h 735495"/>
              <a:gd name="connsiteX8" fmla="*/ 902473 w 3152692"/>
              <a:gd name="connsiteY8" fmla="*/ 369735 h 735495"/>
              <a:gd name="connsiteX9" fmla="*/ 1009816 w 3152692"/>
              <a:gd name="connsiteY9" fmla="*/ 294198 h 735495"/>
              <a:gd name="connsiteX10" fmla="*/ 1049572 w 3152692"/>
              <a:gd name="connsiteY10" fmla="*/ 258417 h 735495"/>
              <a:gd name="connsiteX11" fmla="*/ 1117158 w 3152692"/>
              <a:gd name="connsiteY11" fmla="*/ 262393 h 735495"/>
              <a:gd name="connsiteX12" fmla="*/ 1156915 w 3152692"/>
              <a:gd name="connsiteY12" fmla="*/ 298174 h 735495"/>
              <a:gd name="connsiteX13" fmla="*/ 1180769 w 3152692"/>
              <a:gd name="connsiteY13" fmla="*/ 341906 h 735495"/>
              <a:gd name="connsiteX14" fmla="*/ 1240404 w 3152692"/>
              <a:gd name="connsiteY14" fmla="*/ 373711 h 735495"/>
              <a:gd name="connsiteX15" fmla="*/ 1280160 w 3152692"/>
              <a:gd name="connsiteY15" fmla="*/ 409492 h 735495"/>
              <a:gd name="connsiteX16" fmla="*/ 1288111 w 3152692"/>
              <a:gd name="connsiteY16" fmla="*/ 429370 h 735495"/>
              <a:gd name="connsiteX17" fmla="*/ 1319917 w 3152692"/>
              <a:gd name="connsiteY17" fmla="*/ 405516 h 735495"/>
              <a:gd name="connsiteX18" fmla="*/ 1367625 w 3152692"/>
              <a:gd name="connsiteY18" fmla="*/ 365760 h 735495"/>
              <a:gd name="connsiteX19" fmla="*/ 1478943 w 3152692"/>
              <a:gd name="connsiteY19" fmla="*/ 302149 h 735495"/>
              <a:gd name="connsiteX20" fmla="*/ 1455089 w 3152692"/>
              <a:gd name="connsiteY20" fmla="*/ 166977 h 735495"/>
              <a:gd name="connsiteX21" fmla="*/ 1530626 w 3152692"/>
              <a:gd name="connsiteY21" fmla="*/ 79513 h 735495"/>
              <a:gd name="connsiteX22" fmla="*/ 1574358 w 3152692"/>
              <a:gd name="connsiteY22" fmla="*/ 71562 h 735495"/>
              <a:gd name="connsiteX23" fmla="*/ 1618091 w 3152692"/>
              <a:gd name="connsiteY23" fmla="*/ 55659 h 735495"/>
              <a:gd name="connsiteX24" fmla="*/ 1701579 w 3152692"/>
              <a:gd name="connsiteY24" fmla="*/ 15902 h 735495"/>
              <a:gd name="connsiteX25" fmla="*/ 1749287 w 3152692"/>
              <a:gd name="connsiteY25" fmla="*/ 15902 h 735495"/>
              <a:gd name="connsiteX26" fmla="*/ 1769165 w 3152692"/>
              <a:gd name="connsiteY26" fmla="*/ 39756 h 735495"/>
              <a:gd name="connsiteX27" fmla="*/ 1900362 w 3152692"/>
              <a:gd name="connsiteY27" fmla="*/ 63610 h 735495"/>
              <a:gd name="connsiteX28" fmla="*/ 1940118 w 3152692"/>
              <a:gd name="connsiteY28" fmla="*/ 43732 h 735495"/>
              <a:gd name="connsiteX29" fmla="*/ 1967948 w 3152692"/>
              <a:gd name="connsiteY29" fmla="*/ 59635 h 735495"/>
              <a:gd name="connsiteX30" fmla="*/ 2007705 w 3152692"/>
              <a:gd name="connsiteY30" fmla="*/ 35781 h 735495"/>
              <a:gd name="connsiteX31" fmla="*/ 2079266 w 3152692"/>
              <a:gd name="connsiteY31" fmla="*/ 27829 h 735495"/>
              <a:gd name="connsiteX32" fmla="*/ 2178658 w 3152692"/>
              <a:gd name="connsiteY32" fmla="*/ 67586 h 735495"/>
              <a:gd name="connsiteX33" fmla="*/ 2246244 w 3152692"/>
              <a:gd name="connsiteY33" fmla="*/ 75537 h 735495"/>
              <a:gd name="connsiteX34" fmla="*/ 2286000 w 3152692"/>
              <a:gd name="connsiteY34" fmla="*/ 59635 h 735495"/>
              <a:gd name="connsiteX35" fmla="*/ 2333708 w 3152692"/>
              <a:gd name="connsiteY35" fmla="*/ 79513 h 735495"/>
              <a:gd name="connsiteX36" fmla="*/ 2421172 w 3152692"/>
              <a:gd name="connsiteY36" fmla="*/ 43732 h 735495"/>
              <a:gd name="connsiteX37" fmla="*/ 2608028 w 3152692"/>
              <a:gd name="connsiteY37" fmla="*/ 71562 h 735495"/>
              <a:gd name="connsiteX38" fmla="*/ 2691517 w 3152692"/>
              <a:gd name="connsiteY38" fmla="*/ 19878 h 735495"/>
              <a:gd name="connsiteX39" fmla="*/ 2886324 w 3152692"/>
              <a:gd name="connsiteY39" fmla="*/ 0 h 735495"/>
              <a:gd name="connsiteX40" fmla="*/ 2997642 w 3152692"/>
              <a:gd name="connsiteY40" fmla="*/ 27829 h 735495"/>
              <a:gd name="connsiteX41" fmla="*/ 3049325 w 3152692"/>
              <a:gd name="connsiteY41" fmla="*/ 51683 h 735495"/>
              <a:gd name="connsiteX42" fmla="*/ 3152692 w 3152692"/>
              <a:gd name="connsiteY42" fmla="*/ 59635 h 73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152692" h="735495">
                <a:moveTo>
                  <a:pt x="0" y="735495"/>
                </a:moveTo>
                <a:lnTo>
                  <a:pt x="79513" y="632128"/>
                </a:lnTo>
                <a:lnTo>
                  <a:pt x="119270" y="560567"/>
                </a:lnTo>
                <a:lnTo>
                  <a:pt x="198783" y="536713"/>
                </a:lnTo>
                <a:lnTo>
                  <a:pt x="262393" y="572494"/>
                </a:lnTo>
                <a:lnTo>
                  <a:pt x="302150" y="548640"/>
                </a:lnTo>
                <a:lnTo>
                  <a:pt x="675861" y="361784"/>
                </a:lnTo>
                <a:lnTo>
                  <a:pt x="711642" y="353833"/>
                </a:lnTo>
                <a:lnTo>
                  <a:pt x="902473" y="369735"/>
                </a:lnTo>
                <a:lnTo>
                  <a:pt x="1009816" y="294198"/>
                </a:lnTo>
                <a:lnTo>
                  <a:pt x="1049572" y="258417"/>
                </a:lnTo>
                <a:lnTo>
                  <a:pt x="1117158" y="262393"/>
                </a:lnTo>
                <a:lnTo>
                  <a:pt x="1156915" y="298174"/>
                </a:lnTo>
                <a:lnTo>
                  <a:pt x="1180769" y="341906"/>
                </a:lnTo>
                <a:lnTo>
                  <a:pt x="1240404" y="373711"/>
                </a:lnTo>
                <a:lnTo>
                  <a:pt x="1280160" y="409492"/>
                </a:lnTo>
                <a:lnTo>
                  <a:pt x="1288111" y="429370"/>
                </a:lnTo>
                <a:lnTo>
                  <a:pt x="1319917" y="405516"/>
                </a:lnTo>
                <a:lnTo>
                  <a:pt x="1367625" y="365760"/>
                </a:lnTo>
                <a:lnTo>
                  <a:pt x="1478943" y="302149"/>
                </a:lnTo>
                <a:lnTo>
                  <a:pt x="1455089" y="166977"/>
                </a:lnTo>
                <a:lnTo>
                  <a:pt x="1530626" y="79513"/>
                </a:lnTo>
                <a:lnTo>
                  <a:pt x="1574358" y="71562"/>
                </a:lnTo>
                <a:lnTo>
                  <a:pt x="1618091" y="55659"/>
                </a:lnTo>
                <a:lnTo>
                  <a:pt x="1701579" y="15902"/>
                </a:lnTo>
                <a:lnTo>
                  <a:pt x="1749287" y="15902"/>
                </a:lnTo>
                <a:lnTo>
                  <a:pt x="1769165" y="39756"/>
                </a:lnTo>
                <a:lnTo>
                  <a:pt x="1900362" y="63610"/>
                </a:lnTo>
                <a:lnTo>
                  <a:pt x="1940118" y="43732"/>
                </a:lnTo>
                <a:lnTo>
                  <a:pt x="1967948" y="59635"/>
                </a:lnTo>
                <a:lnTo>
                  <a:pt x="2007705" y="35781"/>
                </a:lnTo>
                <a:lnTo>
                  <a:pt x="2079266" y="27829"/>
                </a:lnTo>
                <a:lnTo>
                  <a:pt x="2178658" y="67586"/>
                </a:lnTo>
                <a:lnTo>
                  <a:pt x="2246244" y="75537"/>
                </a:lnTo>
                <a:lnTo>
                  <a:pt x="2286000" y="59635"/>
                </a:lnTo>
                <a:lnTo>
                  <a:pt x="2333708" y="79513"/>
                </a:lnTo>
                <a:lnTo>
                  <a:pt x="2421172" y="43732"/>
                </a:lnTo>
                <a:lnTo>
                  <a:pt x="2608028" y="71562"/>
                </a:lnTo>
                <a:lnTo>
                  <a:pt x="2691517" y="19878"/>
                </a:lnTo>
                <a:lnTo>
                  <a:pt x="2886324" y="0"/>
                </a:lnTo>
                <a:lnTo>
                  <a:pt x="2997642" y="27829"/>
                </a:lnTo>
                <a:lnTo>
                  <a:pt x="3049325" y="51683"/>
                </a:lnTo>
                <a:lnTo>
                  <a:pt x="3152692" y="59635"/>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Freeform 27"/>
          <p:cNvSpPr/>
          <p:nvPr/>
        </p:nvSpPr>
        <p:spPr>
          <a:xfrm>
            <a:off x="6949440" y="5055634"/>
            <a:ext cx="75537" cy="43733"/>
          </a:xfrm>
          <a:custGeom>
            <a:avLst/>
            <a:gdLst>
              <a:gd name="connsiteX0" fmla="*/ 0 w 75537"/>
              <a:gd name="connsiteY0" fmla="*/ 43733 h 43733"/>
              <a:gd name="connsiteX1" fmla="*/ 75537 w 75537"/>
              <a:gd name="connsiteY1" fmla="*/ 0 h 43733"/>
            </a:gdLst>
            <a:ahLst/>
            <a:cxnLst>
              <a:cxn ang="0">
                <a:pos x="connsiteX0" y="connsiteY0"/>
              </a:cxn>
              <a:cxn ang="0">
                <a:pos x="connsiteX1" y="connsiteY1"/>
              </a:cxn>
            </a:cxnLst>
            <a:rect l="l" t="t" r="r" b="b"/>
            <a:pathLst>
              <a:path w="75537" h="43733">
                <a:moveTo>
                  <a:pt x="0" y="43733"/>
                </a:moveTo>
                <a:lnTo>
                  <a:pt x="75537"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Freeform 28"/>
          <p:cNvSpPr/>
          <p:nvPr/>
        </p:nvSpPr>
        <p:spPr>
          <a:xfrm>
            <a:off x="6205993" y="5071537"/>
            <a:ext cx="1256306" cy="628153"/>
          </a:xfrm>
          <a:custGeom>
            <a:avLst/>
            <a:gdLst>
              <a:gd name="connsiteX0" fmla="*/ 0 w 1256306"/>
              <a:gd name="connsiteY0" fmla="*/ 628153 h 628153"/>
              <a:gd name="connsiteX1" fmla="*/ 139148 w 1256306"/>
              <a:gd name="connsiteY1" fmla="*/ 620202 h 628153"/>
              <a:gd name="connsiteX2" fmla="*/ 214685 w 1256306"/>
              <a:gd name="connsiteY2" fmla="*/ 604299 h 628153"/>
              <a:gd name="connsiteX3" fmla="*/ 262393 w 1256306"/>
              <a:gd name="connsiteY3" fmla="*/ 584421 h 628153"/>
              <a:gd name="connsiteX4" fmla="*/ 318052 w 1256306"/>
              <a:gd name="connsiteY4" fmla="*/ 592372 h 628153"/>
              <a:gd name="connsiteX5" fmla="*/ 401541 w 1256306"/>
              <a:gd name="connsiteY5" fmla="*/ 584421 h 628153"/>
              <a:gd name="connsiteX6" fmla="*/ 492981 w 1256306"/>
              <a:gd name="connsiteY6" fmla="*/ 544664 h 628153"/>
              <a:gd name="connsiteX7" fmla="*/ 572494 w 1256306"/>
              <a:gd name="connsiteY7" fmla="*/ 552616 h 628153"/>
              <a:gd name="connsiteX8" fmla="*/ 659958 w 1256306"/>
              <a:gd name="connsiteY8" fmla="*/ 485030 h 628153"/>
              <a:gd name="connsiteX9" fmla="*/ 723569 w 1256306"/>
              <a:gd name="connsiteY9" fmla="*/ 461176 h 628153"/>
              <a:gd name="connsiteX10" fmla="*/ 787179 w 1256306"/>
              <a:gd name="connsiteY10" fmla="*/ 425395 h 628153"/>
              <a:gd name="connsiteX11" fmla="*/ 822960 w 1256306"/>
              <a:gd name="connsiteY11" fmla="*/ 389614 h 628153"/>
              <a:gd name="connsiteX12" fmla="*/ 822960 w 1256306"/>
              <a:gd name="connsiteY12" fmla="*/ 345882 h 628153"/>
              <a:gd name="connsiteX13" fmla="*/ 862717 w 1256306"/>
              <a:gd name="connsiteY13" fmla="*/ 326003 h 628153"/>
              <a:gd name="connsiteX14" fmla="*/ 910424 w 1256306"/>
              <a:gd name="connsiteY14" fmla="*/ 337930 h 628153"/>
              <a:gd name="connsiteX15" fmla="*/ 978010 w 1256306"/>
              <a:gd name="connsiteY15" fmla="*/ 318052 h 628153"/>
              <a:gd name="connsiteX16" fmla="*/ 1069450 w 1256306"/>
              <a:gd name="connsiteY16" fmla="*/ 294198 h 628153"/>
              <a:gd name="connsiteX17" fmla="*/ 1156915 w 1256306"/>
              <a:gd name="connsiteY17" fmla="*/ 250466 h 628153"/>
              <a:gd name="connsiteX18" fmla="*/ 1220525 w 1256306"/>
              <a:gd name="connsiteY18" fmla="*/ 202758 h 628153"/>
              <a:gd name="connsiteX19" fmla="*/ 1256306 w 1256306"/>
              <a:gd name="connsiteY19" fmla="*/ 99391 h 628153"/>
              <a:gd name="connsiteX20" fmla="*/ 1216550 w 1256306"/>
              <a:gd name="connsiteY20" fmla="*/ 23854 h 628153"/>
              <a:gd name="connsiteX21" fmla="*/ 1176793 w 1256306"/>
              <a:gd name="connsiteY21" fmla="*/ 0 h 628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6306" h="628153">
                <a:moveTo>
                  <a:pt x="0" y="628153"/>
                </a:moveTo>
                <a:lnTo>
                  <a:pt x="139148" y="620202"/>
                </a:lnTo>
                <a:lnTo>
                  <a:pt x="214685" y="604299"/>
                </a:lnTo>
                <a:lnTo>
                  <a:pt x="262393" y="584421"/>
                </a:lnTo>
                <a:lnTo>
                  <a:pt x="318052" y="592372"/>
                </a:lnTo>
                <a:lnTo>
                  <a:pt x="401541" y="584421"/>
                </a:lnTo>
                <a:lnTo>
                  <a:pt x="492981" y="544664"/>
                </a:lnTo>
                <a:lnTo>
                  <a:pt x="572494" y="552616"/>
                </a:lnTo>
                <a:lnTo>
                  <a:pt x="659958" y="485030"/>
                </a:lnTo>
                <a:lnTo>
                  <a:pt x="723569" y="461176"/>
                </a:lnTo>
                <a:lnTo>
                  <a:pt x="787179" y="425395"/>
                </a:lnTo>
                <a:lnTo>
                  <a:pt x="822960" y="389614"/>
                </a:lnTo>
                <a:lnTo>
                  <a:pt x="822960" y="345882"/>
                </a:lnTo>
                <a:lnTo>
                  <a:pt x="862717" y="326003"/>
                </a:lnTo>
                <a:lnTo>
                  <a:pt x="910424" y="337930"/>
                </a:lnTo>
                <a:lnTo>
                  <a:pt x="978010" y="318052"/>
                </a:lnTo>
                <a:lnTo>
                  <a:pt x="1069450" y="294198"/>
                </a:lnTo>
                <a:lnTo>
                  <a:pt x="1156915" y="250466"/>
                </a:lnTo>
                <a:lnTo>
                  <a:pt x="1220525" y="202758"/>
                </a:lnTo>
                <a:lnTo>
                  <a:pt x="1256306" y="99391"/>
                </a:lnTo>
                <a:lnTo>
                  <a:pt x="1216550" y="23854"/>
                </a:lnTo>
                <a:lnTo>
                  <a:pt x="1176793"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Freeform 29"/>
          <p:cNvSpPr/>
          <p:nvPr/>
        </p:nvSpPr>
        <p:spPr>
          <a:xfrm>
            <a:off x="7096539" y="5389589"/>
            <a:ext cx="234564" cy="552616"/>
          </a:xfrm>
          <a:custGeom>
            <a:avLst/>
            <a:gdLst>
              <a:gd name="connsiteX0" fmla="*/ 0 w 234564"/>
              <a:gd name="connsiteY0" fmla="*/ 552616 h 552616"/>
              <a:gd name="connsiteX1" fmla="*/ 39757 w 234564"/>
              <a:gd name="connsiteY1" fmla="*/ 512859 h 552616"/>
              <a:gd name="connsiteX2" fmla="*/ 123245 w 234564"/>
              <a:gd name="connsiteY2" fmla="*/ 516835 h 552616"/>
              <a:gd name="connsiteX3" fmla="*/ 194807 w 234564"/>
              <a:gd name="connsiteY3" fmla="*/ 516835 h 552616"/>
              <a:gd name="connsiteX4" fmla="*/ 234564 w 234564"/>
              <a:gd name="connsiteY4" fmla="*/ 492981 h 552616"/>
              <a:gd name="connsiteX5" fmla="*/ 174929 w 234564"/>
              <a:gd name="connsiteY5" fmla="*/ 481054 h 552616"/>
              <a:gd name="connsiteX6" fmla="*/ 186856 w 234564"/>
              <a:gd name="connsiteY6" fmla="*/ 441298 h 552616"/>
              <a:gd name="connsiteX7" fmla="*/ 155051 w 234564"/>
              <a:gd name="connsiteY7" fmla="*/ 417444 h 552616"/>
              <a:gd name="connsiteX8" fmla="*/ 79513 w 234564"/>
              <a:gd name="connsiteY8" fmla="*/ 397565 h 552616"/>
              <a:gd name="connsiteX9" fmla="*/ 135172 w 234564"/>
              <a:gd name="connsiteY9" fmla="*/ 353833 h 552616"/>
              <a:gd name="connsiteX10" fmla="*/ 147099 w 234564"/>
              <a:gd name="connsiteY10" fmla="*/ 326004 h 552616"/>
              <a:gd name="connsiteX11" fmla="*/ 75538 w 234564"/>
              <a:gd name="connsiteY11" fmla="*/ 322028 h 552616"/>
              <a:gd name="connsiteX12" fmla="*/ 75538 w 234564"/>
              <a:gd name="connsiteY12" fmla="*/ 290223 h 552616"/>
              <a:gd name="connsiteX13" fmla="*/ 151075 w 234564"/>
              <a:gd name="connsiteY13" fmla="*/ 230588 h 552616"/>
              <a:gd name="connsiteX14" fmla="*/ 147099 w 234564"/>
              <a:gd name="connsiteY14" fmla="*/ 159026 h 552616"/>
              <a:gd name="connsiteX15" fmla="*/ 135172 w 234564"/>
              <a:gd name="connsiteY15" fmla="*/ 71562 h 552616"/>
              <a:gd name="connsiteX16" fmla="*/ 115294 w 234564"/>
              <a:gd name="connsiteY16" fmla="*/ 0 h 5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4564" h="552616">
                <a:moveTo>
                  <a:pt x="0" y="552616"/>
                </a:moveTo>
                <a:lnTo>
                  <a:pt x="39757" y="512859"/>
                </a:lnTo>
                <a:lnTo>
                  <a:pt x="123245" y="516835"/>
                </a:lnTo>
                <a:lnTo>
                  <a:pt x="194807" y="516835"/>
                </a:lnTo>
                <a:lnTo>
                  <a:pt x="234564" y="492981"/>
                </a:lnTo>
                <a:lnTo>
                  <a:pt x="174929" y="481054"/>
                </a:lnTo>
                <a:lnTo>
                  <a:pt x="186856" y="441298"/>
                </a:lnTo>
                <a:lnTo>
                  <a:pt x="155051" y="417444"/>
                </a:lnTo>
                <a:lnTo>
                  <a:pt x="79513" y="397565"/>
                </a:lnTo>
                <a:lnTo>
                  <a:pt x="135172" y="353833"/>
                </a:lnTo>
                <a:lnTo>
                  <a:pt x="147099" y="326004"/>
                </a:lnTo>
                <a:lnTo>
                  <a:pt x="75538" y="322028"/>
                </a:lnTo>
                <a:lnTo>
                  <a:pt x="75538" y="290223"/>
                </a:lnTo>
                <a:lnTo>
                  <a:pt x="151075" y="230588"/>
                </a:lnTo>
                <a:lnTo>
                  <a:pt x="147099" y="159026"/>
                </a:lnTo>
                <a:lnTo>
                  <a:pt x="135172" y="71562"/>
                </a:lnTo>
                <a:lnTo>
                  <a:pt x="115294"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Freeform 30"/>
          <p:cNvSpPr/>
          <p:nvPr/>
        </p:nvSpPr>
        <p:spPr>
          <a:xfrm>
            <a:off x="7378810" y="4395676"/>
            <a:ext cx="1232453" cy="620202"/>
          </a:xfrm>
          <a:custGeom>
            <a:avLst/>
            <a:gdLst>
              <a:gd name="connsiteX0" fmla="*/ 0 w 1232453"/>
              <a:gd name="connsiteY0" fmla="*/ 620202 h 620202"/>
              <a:gd name="connsiteX1" fmla="*/ 147100 w 1232453"/>
              <a:gd name="connsiteY1" fmla="*/ 600324 h 620202"/>
              <a:gd name="connsiteX2" fmla="*/ 218661 w 1232453"/>
              <a:gd name="connsiteY2" fmla="*/ 588397 h 620202"/>
              <a:gd name="connsiteX3" fmla="*/ 274320 w 1232453"/>
              <a:gd name="connsiteY3" fmla="*/ 552616 h 620202"/>
              <a:gd name="connsiteX4" fmla="*/ 369736 w 1232453"/>
              <a:gd name="connsiteY4" fmla="*/ 532738 h 620202"/>
              <a:gd name="connsiteX5" fmla="*/ 421420 w 1232453"/>
              <a:gd name="connsiteY5" fmla="*/ 500932 h 620202"/>
              <a:gd name="connsiteX6" fmla="*/ 492981 w 1232453"/>
              <a:gd name="connsiteY6" fmla="*/ 492981 h 620202"/>
              <a:gd name="connsiteX7" fmla="*/ 580446 w 1232453"/>
              <a:gd name="connsiteY7" fmla="*/ 473103 h 620202"/>
              <a:gd name="connsiteX8" fmla="*/ 624178 w 1232453"/>
              <a:gd name="connsiteY8" fmla="*/ 449249 h 620202"/>
              <a:gd name="connsiteX9" fmla="*/ 675861 w 1232453"/>
              <a:gd name="connsiteY9" fmla="*/ 385638 h 620202"/>
              <a:gd name="connsiteX10" fmla="*/ 691764 w 1232453"/>
              <a:gd name="connsiteY10" fmla="*/ 341906 h 620202"/>
              <a:gd name="connsiteX11" fmla="*/ 747423 w 1232453"/>
              <a:gd name="connsiteY11" fmla="*/ 282271 h 620202"/>
              <a:gd name="connsiteX12" fmla="*/ 818985 w 1232453"/>
              <a:gd name="connsiteY12" fmla="*/ 238539 h 620202"/>
              <a:gd name="connsiteX13" fmla="*/ 870668 w 1232453"/>
              <a:gd name="connsiteY13" fmla="*/ 194807 h 620202"/>
              <a:gd name="connsiteX14" fmla="*/ 989938 w 1232453"/>
              <a:gd name="connsiteY14" fmla="*/ 135172 h 620202"/>
              <a:gd name="connsiteX15" fmla="*/ 1029694 w 1232453"/>
              <a:gd name="connsiteY15" fmla="*/ 111318 h 620202"/>
              <a:gd name="connsiteX16" fmla="*/ 1117159 w 1232453"/>
              <a:gd name="connsiteY16" fmla="*/ 119270 h 620202"/>
              <a:gd name="connsiteX17" fmla="*/ 1172818 w 1232453"/>
              <a:gd name="connsiteY17" fmla="*/ 63611 h 620202"/>
              <a:gd name="connsiteX18" fmla="*/ 1192696 w 1232453"/>
              <a:gd name="connsiteY18" fmla="*/ 27830 h 620202"/>
              <a:gd name="connsiteX19" fmla="*/ 1232453 w 1232453"/>
              <a:gd name="connsiteY19" fmla="*/ 0 h 620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453" h="620202">
                <a:moveTo>
                  <a:pt x="0" y="620202"/>
                </a:moveTo>
                <a:lnTo>
                  <a:pt x="147100" y="600324"/>
                </a:lnTo>
                <a:lnTo>
                  <a:pt x="218661" y="588397"/>
                </a:lnTo>
                <a:lnTo>
                  <a:pt x="274320" y="552616"/>
                </a:lnTo>
                <a:lnTo>
                  <a:pt x="369736" y="532738"/>
                </a:lnTo>
                <a:lnTo>
                  <a:pt x="421420" y="500932"/>
                </a:lnTo>
                <a:lnTo>
                  <a:pt x="492981" y="492981"/>
                </a:lnTo>
                <a:lnTo>
                  <a:pt x="580446" y="473103"/>
                </a:lnTo>
                <a:lnTo>
                  <a:pt x="624178" y="449249"/>
                </a:lnTo>
                <a:lnTo>
                  <a:pt x="675861" y="385638"/>
                </a:lnTo>
                <a:lnTo>
                  <a:pt x="691764" y="341906"/>
                </a:lnTo>
                <a:lnTo>
                  <a:pt x="747423" y="282271"/>
                </a:lnTo>
                <a:lnTo>
                  <a:pt x="818985" y="238539"/>
                </a:lnTo>
                <a:lnTo>
                  <a:pt x="870668" y="194807"/>
                </a:lnTo>
                <a:lnTo>
                  <a:pt x="989938" y="135172"/>
                </a:lnTo>
                <a:lnTo>
                  <a:pt x="1029694" y="111318"/>
                </a:lnTo>
                <a:lnTo>
                  <a:pt x="1117159" y="119270"/>
                </a:lnTo>
                <a:lnTo>
                  <a:pt x="1172818" y="63611"/>
                </a:lnTo>
                <a:lnTo>
                  <a:pt x="1192696" y="27830"/>
                </a:lnTo>
                <a:lnTo>
                  <a:pt x="1232453"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2" name="Freeform 31"/>
          <p:cNvSpPr/>
          <p:nvPr/>
        </p:nvSpPr>
        <p:spPr>
          <a:xfrm>
            <a:off x="8611263" y="3847036"/>
            <a:ext cx="874643" cy="552616"/>
          </a:xfrm>
          <a:custGeom>
            <a:avLst/>
            <a:gdLst>
              <a:gd name="connsiteX0" fmla="*/ 0 w 874643"/>
              <a:gd name="connsiteY0" fmla="*/ 552616 h 552616"/>
              <a:gd name="connsiteX1" fmla="*/ 47707 w 874643"/>
              <a:gd name="connsiteY1" fmla="*/ 528762 h 552616"/>
              <a:gd name="connsiteX2" fmla="*/ 107342 w 874643"/>
              <a:gd name="connsiteY2" fmla="*/ 524786 h 552616"/>
              <a:gd name="connsiteX3" fmla="*/ 147099 w 874643"/>
              <a:gd name="connsiteY3" fmla="*/ 532738 h 552616"/>
              <a:gd name="connsiteX4" fmla="*/ 250466 w 874643"/>
              <a:gd name="connsiteY4" fmla="*/ 508884 h 552616"/>
              <a:gd name="connsiteX5" fmla="*/ 310100 w 874643"/>
              <a:gd name="connsiteY5" fmla="*/ 489005 h 552616"/>
              <a:gd name="connsiteX6" fmla="*/ 357808 w 874643"/>
              <a:gd name="connsiteY6" fmla="*/ 477078 h 552616"/>
              <a:gd name="connsiteX7" fmla="*/ 389614 w 874643"/>
              <a:gd name="connsiteY7" fmla="*/ 425395 h 552616"/>
              <a:gd name="connsiteX8" fmla="*/ 457200 w 874643"/>
              <a:gd name="connsiteY8" fmla="*/ 425395 h 552616"/>
              <a:gd name="connsiteX9" fmla="*/ 504907 w 874643"/>
              <a:gd name="connsiteY9" fmla="*/ 397565 h 552616"/>
              <a:gd name="connsiteX10" fmla="*/ 516834 w 874643"/>
              <a:gd name="connsiteY10" fmla="*/ 329979 h 552616"/>
              <a:gd name="connsiteX11" fmla="*/ 496956 w 874643"/>
              <a:gd name="connsiteY11" fmla="*/ 302150 h 552616"/>
              <a:gd name="connsiteX12" fmla="*/ 560567 w 874643"/>
              <a:gd name="connsiteY12" fmla="*/ 290223 h 552616"/>
              <a:gd name="connsiteX13" fmla="*/ 648031 w 874643"/>
              <a:gd name="connsiteY13" fmla="*/ 214685 h 552616"/>
              <a:gd name="connsiteX14" fmla="*/ 699714 w 874643"/>
              <a:gd name="connsiteY14" fmla="*/ 182880 h 552616"/>
              <a:gd name="connsiteX15" fmla="*/ 719593 w 874643"/>
              <a:gd name="connsiteY15" fmla="*/ 151075 h 552616"/>
              <a:gd name="connsiteX16" fmla="*/ 707666 w 874643"/>
              <a:gd name="connsiteY16" fmla="*/ 115294 h 552616"/>
              <a:gd name="connsiteX17" fmla="*/ 771276 w 874643"/>
              <a:gd name="connsiteY17" fmla="*/ 79513 h 552616"/>
              <a:gd name="connsiteX18" fmla="*/ 874643 w 874643"/>
              <a:gd name="connsiteY18" fmla="*/ 0 h 5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4643" h="552616">
                <a:moveTo>
                  <a:pt x="0" y="552616"/>
                </a:moveTo>
                <a:lnTo>
                  <a:pt x="47707" y="528762"/>
                </a:lnTo>
                <a:lnTo>
                  <a:pt x="107342" y="524786"/>
                </a:lnTo>
                <a:lnTo>
                  <a:pt x="147099" y="532738"/>
                </a:lnTo>
                <a:lnTo>
                  <a:pt x="250466" y="508884"/>
                </a:lnTo>
                <a:lnTo>
                  <a:pt x="310100" y="489005"/>
                </a:lnTo>
                <a:lnTo>
                  <a:pt x="357808" y="477078"/>
                </a:lnTo>
                <a:lnTo>
                  <a:pt x="389614" y="425395"/>
                </a:lnTo>
                <a:lnTo>
                  <a:pt x="457200" y="425395"/>
                </a:lnTo>
                <a:lnTo>
                  <a:pt x="504907" y="397565"/>
                </a:lnTo>
                <a:lnTo>
                  <a:pt x="516834" y="329979"/>
                </a:lnTo>
                <a:lnTo>
                  <a:pt x="496956" y="302150"/>
                </a:lnTo>
                <a:lnTo>
                  <a:pt x="560567" y="290223"/>
                </a:lnTo>
                <a:lnTo>
                  <a:pt x="648031" y="214685"/>
                </a:lnTo>
                <a:lnTo>
                  <a:pt x="699714" y="182880"/>
                </a:lnTo>
                <a:lnTo>
                  <a:pt x="719593" y="151075"/>
                </a:lnTo>
                <a:lnTo>
                  <a:pt x="707666" y="115294"/>
                </a:lnTo>
                <a:lnTo>
                  <a:pt x="771276" y="79513"/>
                </a:lnTo>
                <a:lnTo>
                  <a:pt x="874643"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3" name="Freeform 32"/>
          <p:cNvSpPr/>
          <p:nvPr/>
        </p:nvSpPr>
        <p:spPr>
          <a:xfrm>
            <a:off x="2040340" y="3559366"/>
            <a:ext cx="2238233" cy="2265529"/>
          </a:xfrm>
          <a:custGeom>
            <a:avLst/>
            <a:gdLst>
              <a:gd name="connsiteX0" fmla="*/ 2238233 w 2238233"/>
              <a:gd name="connsiteY0" fmla="*/ 0 h 2265529"/>
              <a:gd name="connsiteX1" fmla="*/ 2142699 w 2238233"/>
              <a:gd name="connsiteY1" fmla="*/ 68239 h 2265529"/>
              <a:gd name="connsiteX2" fmla="*/ 2081284 w 2238233"/>
              <a:gd name="connsiteY2" fmla="*/ 122830 h 2265529"/>
              <a:gd name="connsiteX3" fmla="*/ 2053988 w 2238233"/>
              <a:gd name="connsiteY3" fmla="*/ 163773 h 2265529"/>
              <a:gd name="connsiteX4" fmla="*/ 2006221 w 2238233"/>
              <a:gd name="connsiteY4" fmla="*/ 204717 h 2265529"/>
              <a:gd name="connsiteX5" fmla="*/ 1910687 w 2238233"/>
              <a:gd name="connsiteY5" fmla="*/ 191069 h 2265529"/>
              <a:gd name="connsiteX6" fmla="*/ 1787857 w 2238233"/>
              <a:gd name="connsiteY6" fmla="*/ 252484 h 2265529"/>
              <a:gd name="connsiteX7" fmla="*/ 1678675 w 2238233"/>
              <a:gd name="connsiteY7" fmla="*/ 354842 h 2265529"/>
              <a:gd name="connsiteX8" fmla="*/ 1569493 w 2238233"/>
              <a:gd name="connsiteY8" fmla="*/ 464024 h 2265529"/>
              <a:gd name="connsiteX9" fmla="*/ 1521725 w 2238233"/>
              <a:gd name="connsiteY9" fmla="*/ 511791 h 2265529"/>
              <a:gd name="connsiteX10" fmla="*/ 1330657 w 2238233"/>
              <a:gd name="connsiteY10" fmla="*/ 525439 h 2265529"/>
              <a:gd name="connsiteX11" fmla="*/ 1153236 w 2238233"/>
              <a:gd name="connsiteY11" fmla="*/ 395785 h 2265529"/>
              <a:gd name="connsiteX12" fmla="*/ 1084997 w 2238233"/>
              <a:gd name="connsiteY12" fmla="*/ 388961 h 2265529"/>
              <a:gd name="connsiteX13" fmla="*/ 968991 w 2238233"/>
              <a:gd name="connsiteY13" fmla="*/ 423081 h 2265529"/>
              <a:gd name="connsiteX14" fmla="*/ 798394 w 2238233"/>
              <a:gd name="connsiteY14" fmla="*/ 470848 h 2265529"/>
              <a:gd name="connsiteX15" fmla="*/ 723331 w 2238233"/>
              <a:gd name="connsiteY15" fmla="*/ 491320 h 2265529"/>
              <a:gd name="connsiteX16" fmla="*/ 559558 w 2238233"/>
              <a:gd name="connsiteY16" fmla="*/ 586854 h 2265529"/>
              <a:gd name="connsiteX17" fmla="*/ 464024 w 2238233"/>
              <a:gd name="connsiteY17" fmla="*/ 620973 h 2265529"/>
              <a:gd name="connsiteX18" fmla="*/ 368490 w 2238233"/>
              <a:gd name="connsiteY18" fmla="*/ 675564 h 2265529"/>
              <a:gd name="connsiteX19" fmla="*/ 348018 w 2238233"/>
              <a:gd name="connsiteY19" fmla="*/ 798394 h 2265529"/>
              <a:gd name="connsiteX20" fmla="*/ 238836 w 2238233"/>
              <a:gd name="connsiteY20" fmla="*/ 941696 h 2265529"/>
              <a:gd name="connsiteX21" fmla="*/ 150125 w 2238233"/>
              <a:gd name="connsiteY21" fmla="*/ 1037230 h 2265529"/>
              <a:gd name="connsiteX22" fmla="*/ 143302 w 2238233"/>
              <a:gd name="connsiteY22" fmla="*/ 1125941 h 2265529"/>
              <a:gd name="connsiteX23" fmla="*/ 184245 w 2238233"/>
              <a:gd name="connsiteY23" fmla="*/ 1201003 h 2265529"/>
              <a:gd name="connsiteX24" fmla="*/ 177421 w 2238233"/>
              <a:gd name="connsiteY24" fmla="*/ 1255594 h 2265529"/>
              <a:gd name="connsiteX25" fmla="*/ 218364 w 2238233"/>
              <a:gd name="connsiteY25" fmla="*/ 1282890 h 2265529"/>
              <a:gd name="connsiteX26" fmla="*/ 232012 w 2238233"/>
              <a:gd name="connsiteY26" fmla="*/ 1303361 h 2265529"/>
              <a:gd name="connsiteX27" fmla="*/ 204716 w 2238233"/>
              <a:gd name="connsiteY27" fmla="*/ 1330657 h 2265529"/>
              <a:gd name="connsiteX28" fmla="*/ 218364 w 2238233"/>
              <a:gd name="connsiteY28" fmla="*/ 1385248 h 2265529"/>
              <a:gd name="connsiteX29" fmla="*/ 238836 w 2238233"/>
              <a:gd name="connsiteY29" fmla="*/ 1357953 h 2265529"/>
              <a:gd name="connsiteX30" fmla="*/ 252484 w 2238233"/>
              <a:gd name="connsiteY30" fmla="*/ 1344305 h 2265529"/>
              <a:gd name="connsiteX31" fmla="*/ 300251 w 2238233"/>
              <a:gd name="connsiteY31" fmla="*/ 1351129 h 2265529"/>
              <a:gd name="connsiteX32" fmla="*/ 313899 w 2238233"/>
              <a:gd name="connsiteY32" fmla="*/ 1378424 h 2265529"/>
              <a:gd name="connsiteX33" fmla="*/ 279779 w 2238233"/>
              <a:gd name="connsiteY33" fmla="*/ 1419367 h 2265529"/>
              <a:gd name="connsiteX34" fmla="*/ 245660 w 2238233"/>
              <a:gd name="connsiteY34" fmla="*/ 1473959 h 2265529"/>
              <a:gd name="connsiteX35" fmla="*/ 211540 w 2238233"/>
              <a:gd name="connsiteY35" fmla="*/ 1528550 h 2265529"/>
              <a:gd name="connsiteX36" fmla="*/ 191069 w 2238233"/>
              <a:gd name="connsiteY36" fmla="*/ 1617260 h 2265529"/>
              <a:gd name="connsiteX37" fmla="*/ 191069 w 2238233"/>
              <a:gd name="connsiteY37" fmla="*/ 1678675 h 2265529"/>
              <a:gd name="connsiteX38" fmla="*/ 116006 w 2238233"/>
              <a:gd name="connsiteY38" fmla="*/ 1692323 h 2265529"/>
              <a:gd name="connsiteX39" fmla="*/ 81887 w 2238233"/>
              <a:gd name="connsiteY39" fmla="*/ 1781033 h 2265529"/>
              <a:gd name="connsiteX40" fmla="*/ 40943 w 2238233"/>
              <a:gd name="connsiteY40" fmla="*/ 1883391 h 2265529"/>
              <a:gd name="connsiteX41" fmla="*/ 102358 w 2238233"/>
              <a:gd name="connsiteY41" fmla="*/ 1999397 h 2265529"/>
              <a:gd name="connsiteX42" fmla="*/ 122830 w 2238233"/>
              <a:gd name="connsiteY42" fmla="*/ 2019869 h 2265529"/>
              <a:gd name="connsiteX43" fmla="*/ 81887 w 2238233"/>
              <a:gd name="connsiteY43" fmla="*/ 2047164 h 2265529"/>
              <a:gd name="connsiteX44" fmla="*/ 47767 w 2238233"/>
              <a:gd name="connsiteY44" fmla="*/ 2108579 h 2265529"/>
              <a:gd name="connsiteX45" fmla="*/ 20472 w 2238233"/>
              <a:gd name="connsiteY45" fmla="*/ 2142699 h 2265529"/>
              <a:gd name="connsiteX46" fmla="*/ 0 w 2238233"/>
              <a:gd name="connsiteY46" fmla="*/ 2163170 h 2265529"/>
              <a:gd name="connsiteX47" fmla="*/ 40943 w 2238233"/>
              <a:gd name="connsiteY47" fmla="*/ 2265529 h 2265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38233" h="2265529">
                <a:moveTo>
                  <a:pt x="2238233" y="0"/>
                </a:moveTo>
                <a:lnTo>
                  <a:pt x="2142699" y="68239"/>
                </a:lnTo>
                <a:lnTo>
                  <a:pt x="2081284" y="122830"/>
                </a:lnTo>
                <a:lnTo>
                  <a:pt x="2053988" y="163773"/>
                </a:lnTo>
                <a:lnTo>
                  <a:pt x="2006221" y="204717"/>
                </a:lnTo>
                <a:lnTo>
                  <a:pt x="1910687" y="191069"/>
                </a:lnTo>
                <a:lnTo>
                  <a:pt x="1787857" y="252484"/>
                </a:lnTo>
                <a:lnTo>
                  <a:pt x="1678675" y="354842"/>
                </a:lnTo>
                <a:lnTo>
                  <a:pt x="1569493" y="464024"/>
                </a:lnTo>
                <a:lnTo>
                  <a:pt x="1521725" y="511791"/>
                </a:lnTo>
                <a:lnTo>
                  <a:pt x="1330657" y="525439"/>
                </a:lnTo>
                <a:lnTo>
                  <a:pt x="1153236" y="395785"/>
                </a:lnTo>
                <a:lnTo>
                  <a:pt x="1084997" y="388961"/>
                </a:lnTo>
                <a:lnTo>
                  <a:pt x="968991" y="423081"/>
                </a:lnTo>
                <a:lnTo>
                  <a:pt x="798394" y="470848"/>
                </a:lnTo>
                <a:lnTo>
                  <a:pt x="723331" y="491320"/>
                </a:lnTo>
                <a:lnTo>
                  <a:pt x="559558" y="586854"/>
                </a:lnTo>
                <a:lnTo>
                  <a:pt x="464024" y="620973"/>
                </a:lnTo>
                <a:lnTo>
                  <a:pt x="368490" y="675564"/>
                </a:lnTo>
                <a:lnTo>
                  <a:pt x="348018" y="798394"/>
                </a:lnTo>
                <a:lnTo>
                  <a:pt x="238836" y="941696"/>
                </a:lnTo>
                <a:lnTo>
                  <a:pt x="150125" y="1037230"/>
                </a:lnTo>
                <a:lnTo>
                  <a:pt x="143302" y="1125941"/>
                </a:lnTo>
                <a:lnTo>
                  <a:pt x="184245" y="1201003"/>
                </a:lnTo>
                <a:lnTo>
                  <a:pt x="177421" y="1255594"/>
                </a:lnTo>
                <a:lnTo>
                  <a:pt x="218364" y="1282890"/>
                </a:lnTo>
                <a:lnTo>
                  <a:pt x="232012" y="1303361"/>
                </a:lnTo>
                <a:lnTo>
                  <a:pt x="204716" y="1330657"/>
                </a:lnTo>
                <a:lnTo>
                  <a:pt x="218364" y="1385248"/>
                </a:lnTo>
                <a:lnTo>
                  <a:pt x="238836" y="1357953"/>
                </a:lnTo>
                <a:lnTo>
                  <a:pt x="252484" y="1344305"/>
                </a:lnTo>
                <a:lnTo>
                  <a:pt x="300251" y="1351129"/>
                </a:lnTo>
                <a:lnTo>
                  <a:pt x="313899" y="1378424"/>
                </a:lnTo>
                <a:lnTo>
                  <a:pt x="279779" y="1419367"/>
                </a:lnTo>
                <a:lnTo>
                  <a:pt x="245660" y="1473959"/>
                </a:lnTo>
                <a:lnTo>
                  <a:pt x="211540" y="1528550"/>
                </a:lnTo>
                <a:lnTo>
                  <a:pt x="191069" y="1617260"/>
                </a:lnTo>
                <a:lnTo>
                  <a:pt x="191069" y="1678675"/>
                </a:lnTo>
                <a:lnTo>
                  <a:pt x="116006" y="1692323"/>
                </a:lnTo>
                <a:lnTo>
                  <a:pt x="81887" y="1781033"/>
                </a:lnTo>
                <a:lnTo>
                  <a:pt x="40943" y="1883391"/>
                </a:lnTo>
                <a:lnTo>
                  <a:pt x="102358" y="1999397"/>
                </a:lnTo>
                <a:lnTo>
                  <a:pt x="122830" y="2019869"/>
                </a:lnTo>
                <a:lnTo>
                  <a:pt x="81887" y="2047164"/>
                </a:lnTo>
                <a:lnTo>
                  <a:pt x="47767" y="2108579"/>
                </a:lnTo>
                <a:lnTo>
                  <a:pt x="20472" y="2142699"/>
                </a:lnTo>
                <a:lnTo>
                  <a:pt x="0" y="2163170"/>
                </a:lnTo>
                <a:lnTo>
                  <a:pt x="40943" y="2265529"/>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Freeform 33"/>
          <p:cNvSpPr/>
          <p:nvPr/>
        </p:nvSpPr>
        <p:spPr>
          <a:xfrm>
            <a:off x="1774209" y="5818071"/>
            <a:ext cx="320722" cy="109182"/>
          </a:xfrm>
          <a:custGeom>
            <a:avLst/>
            <a:gdLst>
              <a:gd name="connsiteX0" fmla="*/ 307074 w 320722"/>
              <a:gd name="connsiteY0" fmla="*/ 0 h 109182"/>
              <a:gd name="connsiteX1" fmla="*/ 320722 w 320722"/>
              <a:gd name="connsiteY1" fmla="*/ 109182 h 109182"/>
              <a:gd name="connsiteX2" fmla="*/ 191068 w 320722"/>
              <a:gd name="connsiteY2" fmla="*/ 88710 h 109182"/>
              <a:gd name="connsiteX3" fmla="*/ 40943 w 320722"/>
              <a:gd name="connsiteY3" fmla="*/ 81886 h 109182"/>
              <a:gd name="connsiteX4" fmla="*/ 0 w 320722"/>
              <a:gd name="connsiteY4" fmla="*/ 81886 h 10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22" h="109182">
                <a:moveTo>
                  <a:pt x="307074" y="0"/>
                </a:moveTo>
                <a:lnTo>
                  <a:pt x="320722" y="109182"/>
                </a:lnTo>
                <a:lnTo>
                  <a:pt x="191068" y="88710"/>
                </a:lnTo>
                <a:lnTo>
                  <a:pt x="40943" y="81886"/>
                </a:lnTo>
                <a:lnTo>
                  <a:pt x="0" y="81886"/>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Freeform 41"/>
          <p:cNvSpPr/>
          <p:nvPr/>
        </p:nvSpPr>
        <p:spPr>
          <a:xfrm>
            <a:off x="5863552" y="2734816"/>
            <a:ext cx="718057" cy="364638"/>
          </a:xfrm>
          <a:custGeom>
            <a:avLst/>
            <a:gdLst>
              <a:gd name="connsiteX0" fmla="*/ 718057 w 718057"/>
              <a:gd name="connsiteY0" fmla="*/ 123415 h 364638"/>
              <a:gd name="connsiteX1" fmla="*/ 639519 w 718057"/>
              <a:gd name="connsiteY1" fmla="*/ 84147 h 364638"/>
              <a:gd name="connsiteX2" fmla="*/ 572202 w 718057"/>
              <a:gd name="connsiteY2" fmla="*/ 67317 h 364638"/>
              <a:gd name="connsiteX3" fmla="*/ 476835 w 718057"/>
              <a:gd name="connsiteY3" fmla="*/ 33658 h 364638"/>
              <a:gd name="connsiteX4" fmla="*/ 403907 w 718057"/>
              <a:gd name="connsiteY4" fmla="*/ 28049 h 364638"/>
              <a:gd name="connsiteX5" fmla="*/ 342199 w 718057"/>
              <a:gd name="connsiteY5" fmla="*/ 16829 h 364638"/>
              <a:gd name="connsiteX6" fmla="*/ 302930 w 718057"/>
              <a:gd name="connsiteY6" fmla="*/ 0 h 364638"/>
              <a:gd name="connsiteX7" fmla="*/ 291711 w 718057"/>
              <a:gd name="connsiteY7" fmla="*/ 28049 h 364638"/>
              <a:gd name="connsiteX8" fmla="*/ 269272 w 718057"/>
              <a:gd name="connsiteY8" fmla="*/ 56098 h 364638"/>
              <a:gd name="connsiteX9" fmla="*/ 230003 w 718057"/>
              <a:gd name="connsiteY9" fmla="*/ 95366 h 364638"/>
              <a:gd name="connsiteX10" fmla="*/ 207564 w 718057"/>
              <a:gd name="connsiteY10" fmla="*/ 100976 h 364638"/>
              <a:gd name="connsiteX11" fmla="*/ 140246 w 718057"/>
              <a:gd name="connsiteY11" fmla="*/ 179514 h 364638"/>
              <a:gd name="connsiteX12" fmla="*/ 100977 w 718057"/>
              <a:gd name="connsiteY12" fmla="*/ 207563 h 364638"/>
              <a:gd name="connsiteX13" fmla="*/ 100977 w 718057"/>
              <a:gd name="connsiteY13" fmla="*/ 258051 h 364638"/>
              <a:gd name="connsiteX14" fmla="*/ 44879 w 718057"/>
              <a:gd name="connsiteY14" fmla="*/ 308539 h 364638"/>
              <a:gd name="connsiteX15" fmla="*/ 0 w 718057"/>
              <a:gd name="connsiteY15" fmla="*/ 364638 h 36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8057" h="364638">
                <a:moveTo>
                  <a:pt x="718057" y="123415"/>
                </a:moveTo>
                <a:lnTo>
                  <a:pt x="639519" y="84147"/>
                </a:lnTo>
                <a:lnTo>
                  <a:pt x="572202" y="67317"/>
                </a:lnTo>
                <a:lnTo>
                  <a:pt x="476835" y="33658"/>
                </a:lnTo>
                <a:lnTo>
                  <a:pt x="403907" y="28049"/>
                </a:lnTo>
                <a:lnTo>
                  <a:pt x="342199" y="16829"/>
                </a:lnTo>
                <a:lnTo>
                  <a:pt x="302930" y="0"/>
                </a:lnTo>
                <a:lnTo>
                  <a:pt x="291711" y="28049"/>
                </a:lnTo>
                <a:lnTo>
                  <a:pt x="269272" y="56098"/>
                </a:lnTo>
                <a:lnTo>
                  <a:pt x="230003" y="95366"/>
                </a:lnTo>
                <a:lnTo>
                  <a:pt x="207564" y="100976"/>
                </a:lnTo>
                <a:lnTo>
                  <a:pt x="140246" y="179514"/>
                </a:lnTo>
                <a:lnTo>
                  <a:pt x="100977" y="207563"/>
                </a:lnTo>
                <a:lnTo>
                  <a:pt x="100977" y="258051"/>
                </a:lnTo>
                <a:lnTo>
                  <a:pt x="44879" y="308539"/>
                </a:lnTo>
                <a:lnTo>
                  <a:pt x="0" y="364638"/>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3" name="Freeform 42"/>
          <p:cNvSpPr/>
          <p:nvPr/>
        </p:nvSpPr>
        <p:spPr>
          <a:xfrm>
            <a:off x="5700868" y="3262138"/>
            <a:ext cx="185124" cy="454395"/>
          </a:xfrm>
          <a:custGeom>
            <a:avLst/>
            <a:gdLst>
              <a:gd name="connsiteX0" fmla="*/ 16829 w 185124"/>
              <a:gd name="connsiteY0" fmla="*/ 0 h 454395"/>
              <a:gd name="connsiteX1" fmla="*/ 0 w 185124"/>
              <a:gd name="connsiteY1" fmla="*/ 56098 h 454395"/>
              <a:gd name="connsiteX2" fmla="*/ 16829 w 185124"/>
              <a:gd name="connsiteY2" fmla="*/ 106587 h 454395"/>
              <a:gd name="connsiteX3" fmla="*/ 16829 w 185124"/>
              <a:gd name="connsiteY3" fmla="*/ 151465 h 454395"/>
              <a:gd name="connsiteX4" fmla="*/ 33659 w 185124"/>
              <a:gd name="connsiteY4" fmla="*/ 196344 h 454395"/>
              <a:gd name="connsiteX5" fmla="*/ 44878 w 185124"/>
              <a:gd name="connsiteY5" fmla="*/ 201954 h 454395"/>
              <a:gd name="connsiteX6" fmla="*/ 33659 w 185124"/>
              <a:gd name="connsiteY6" fmla="*/ 274881 h 454395"/>
              <a:gd name="connsiteX7" fmla="*/ 89757 w 185124"/>
              <a:gd name="connsiteY7" fmla="*/ 403907 h 454395"/>
              <a:gd name="connsiteX8" fmla="*/ 123416 w 185124"/>
              <a:gd name="connsiteY8" fmla="*/ 437566 h 454395"/>
              <a:gd name="connsiteX9" fmla="*/ 151465 w 185124"/>
              <a:gd name="connsiteY9" fmla="*/ 431956 h 454395"/>
              <a:gd name="connsiteX10" fmla="*/ 185124 w 185124"/>
              <a:gd name="connsiteY10" fmla="*/ 431956 h 454395"/>
              <a:gd name="connsiteX11" fmla="*/ 185124 w 185124"/>
              <a:gd name="connsiteY11" fmla="*/ 454395 h 45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5124" h="454395">
                <a:moveTo>
                  <a:pt x="16829" y="0"/>
                </a:moveTo>
                <a:lnTo>
                  <a:pt x="0" y="56098"/>
                </a:lnTo>
                <a:lnTo>
                  <a:pt x="16829" y="106587"/>
                </a:lnTo>
                <a:lnTo>
                  <a:pt x="16829" y="151465"/>
                </a:lnTo>
                <a:lnTo>
                  <a:pt x="33659" y="196344"/>
                </a:lnTo>
                <a:lnTo>
                  <a:pt x="44878" y="201954"/>
                </a:lnTo>
                <a:lnTo>
                  <a:pt x="33659" y="274881"/>
                </a:lnTo>
                <a:lnTo>
                  <a:pt x="89757" y="403907"/>
                </a:lnTo>
                <a:lnTo>
                  <a:pt x="123416" y="437566"/>
                </a:lnTo>
                <a:lnTo>
                  <a:pt x="151465" y="431956"/>
                </a:lnTo>
                <a:lnTo>
                  <a:pt x="185124" y="431956"/>
                </a:lnTo>
                <a:lnTo>
                  <a:pt x="185124" y="454395"/>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4" name="Freeform 43"/>
          <p:cNvSpPr/>
          <p:nvPr/>
        </p:nvSpPr>
        <p:spPr>
          <a:xfrm>
            <a:off x="5885992" y="3284577"/>
            <a:ext cx="493663" cy="476835"/>
          </a:xfrm>
          <a:custGeom>
            <a:avLst/>
            <a:gdLst>
              <a:gd name="connsiteX0" fmla="*/ 0 w 493663"/>
              <a:gd name="connsiteY0" fmla="*/ 0 h 476835"/>
              <a:gd name="connsiteX1" fmla="*/ 78537 w 493663"/>
              <a:gd name="connsiteY1" fmla="*/ 145856 h 476835"/>
              <a:gd name="connsiteX2" fmla="*/ 151465 w 493663"/>
              <a:gd name="connsiteY2" fmla="*/ 190734 h 476835"/>
              <a:gd name="connsiteX3" fmla="*/ 286100 w 493663"/>
              <a:gd name="connsiteY3" fmla="*/ 241223 h 476835"/>
              <a:gd name="connsiteX4" fmla="*/ 342198 w 493663"/>
              <a:gd name="connsiteY4" fmla="*/ 280491 h 476835"/>
              <a:gd name="connsiteX5" fmla="*/ 426346 w 493663"/>
              <a:gd name="connsiteY5" fmla="*/ 381468 h 476835"/>
              <a:gd name="connsiteX6" fmla="*/ 493663 w 493663"/>
              <a:gd name="connsiteY6" fmla="*/ 476835 h 476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663" h="476835">
                <a:moveTo>
                  <a:pt x="0" y="0"/>
                </a:moveTo>
                <a:lnTo>
                  <a:pt x="78537" y="145856"/>
                </a:lnTo>
                <a:lnTo>
                  <a:pt x="151465" y="190734"/>
                </a:lnTo>
                <a:lnTo>
                  <a:pt x="286100" y="241223"/>
                </a:lnTo>
                <a:lnTo>
                  <a:pt x="342198" y="280491"/>
                </a:lnTo>
                <a:lnTo>
                  <a:pt x="426346" y="381468"/>
                </a:lnTo>
                <a:lnTo>
                  <a:pt x="493663" y="476835"/>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5" name="Freeform 44"/>
          <p:cNvSpPr/>
          <p:nvPr/>
        </p:nvSpPr>
        <p:spPr>
          <a:xfrm>
            <a:off x="6525511" y="3379944"/>
            <a:ext cx="443175" cy="387078"/>
          </a:xfrm>
          <a:custGeom>
            <a:avLst/>
            <a:gdLst>
              <a:gd name="connsiteX0" fmla="*/ 0 w 443175"/>
              <a:gd name="connsiteY0" fmla="*/ 387078 h 387078"/>
              <a:gd name="connsiteX1" fmla="*/ 50488 w 443175"/>
              <a:gd name="connsiteY1" fmla="*/ 286101 h 387078"/>
              <a:gd name="connsiteX2" fmla="*/ 106586 w 443175"/>
              <a:gd name="connsiteY2" fmla="*/ 235613 h 387078"/>
              <a:gd name="connsiteX3" fmla="*/ 196343 w 443175"/>
              <a:gd name="connsiteY3" fmla="*/ 230003 h 387078"/>
              <a:gd name="connsiteX4" fmla="*/ 297320 w 443175"/>
              <a:gd name="connsiteY4" fmla="*/ 117807 h 387078"/>
              <a:gd name="connsiteX5" fmla="*/ 342198 w 443175"/>
              <a:gd name="connsiteY5" fmla="*/ 95367 h 387078"/>
              <a:gd name="connsiteX6" fmla="*/ 426346 w 443175"/>
              <a:gd name="connsiteY6" fmla="*/ 117807 h 387078"/>
              <a:gd name="connsiteX7" fmla="*/ 443175 w 443175"/>
              <a:gd name="connsiteY7" fmla="*/ 0 h 38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175" h="387078">
                <a:moveTo>
                  <a:pt x="0" y="387078"/>
                </a:moveTo>
                <a:lnTo>
                  <a:pt x="50488" y="286101"/>
                </a:lnTo>
                <a:lnTo>
                  <a:pt x="106586" y="235613"/>
                </a:lnTo>
                <a:lnTo>
                  <a:pt x="196343" y="230003"/>
                </a:lnTo>
                <a:lnTo>
                  <a:pt x="297320" y="117807"/>
                </a:lnTo>
                <a:lnTo>
                  <a:pt x="342198" y="95367"/>
                </a:lnTo>
                <a:lnTo>
                  <a:pt x="426346" y="117807"/>
                </a:lnTo>
                <a:lnTo>
                  <a:pt x="443175"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6" name="Freeform 45"/>
          <p:cNvSpPr/>
          <p:nvPr/>
        </p:nvSpPr>
        <p:spPr>
          <a:xfrm>
            <a:off x="6519901" y="3834339"/>
            <a:ext cx="1228550" cy="196344"/>
          </a:xfrm>
          <a:custGeom>
            <a:avLst/>
            <a:gdLst>
              <a:gd name="connsiteX0" fmla="*/ 1228550 w 1228550"/>
              <a:gd name="connsiteY0" fmla="*/ 0 h 196344"/>
              <a:gd name="connsiteX1" fmla="*/ 1127573 w 1228550"/>
              <a:gd name="connsiteY1" fmla="*/ 78538 h 196344"/>
              <a:gd name="connsiteX2" fmla="*/ 987327 w 1228550"/>
              <a:gd name="connsiteY2" fmla="*/ 50489 h 196344"/>
              <a:gd name="connsiteX3" fmla="*/ 869521 w 1228550"/>
              <a:gd name="connsiteY3" fmla="*/ 39269 h 196344"/>
              <a:gd name="connsiteX4" fmla="*/ 690007 w 1228550"/>
              <a:gd name="connsiteY4" fmla="*/ 106587 h 196344"/>
              <a:gd name="connsiteX5" fmla="*/ 460005 w 1228550"/>
              <a:gd name="connsiteY5" fmla="*/ 151465 h 196344"/>
              <a:gd name="connsiteX6" fmla="*/ 263661 w 1228550"/>
              <a:gd name="connsiteY6" fmla="*/ 196344 h 196344"/>
              <a:gd name="connsiteX7" fmla="*/ 173904 w 1228550"/>
              <a:gd name="connsiteY7" fmla="*/ 196344 h 196344"/>
              <a:gd name="connsiteX8" fmla="*/ 67318 w 1228550"/>
              <a:gd name="connsiteY8" fmla="*/ 129026 h 196344"/>
              <a:gd name="connsiteX9" fmla="*/ 0 w 1228550"/>
              <a:gd name="connsiteY9" fmla="*/ 44879 h 19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550" h="196344">
                <a:moveTo>
                  <a:pt x="1228550" y="0"/>
                </a:moveTo>
                <a:lnTo>
                  <a:pt x="1127573" y="78538"/>
                </a:lnTo>
                <a:lnTo>
                  <a:pt x="987327" y="50489"/>
                </a:lnTo>
                <a:lnTo>
                  <a:pt x="869521" y="39269"/>
                </a:lnTo>
                <a:lnTo>
                  <a:pt x="690007" y="106587"/>
                </a:lnTo>
                <a:lnTo>
                  <a:pt x="460005" y="151465"/>
                </a:lnTo>
                <a:lnTo>
                  <a:pt x="263661" y="196344"/>
                </a:lnTo>
                <a:lnTo>
                  <a:pt x="173904" y="196344"/>
                </a:lnTo>
                <a:lnTo>
                  <a:pt x="67318" y="129026"/>
                </a:lnTo>
                <a:lnTo>
                  <a:pt x="0" y="44879"/>
                </a:lnTo>
              </a:path>
            </a:pathLst>
          </a:cu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7" name="Freeform 46"/>
          <p:cNvSpPr/>
          <p:nvPr/>
        </p:nvSpPr>
        <p:spPr>
          <a:xfrm>
            <a:off x="5925260" y="3856779"/>
            <a:ext cx="437566" cy="134635"/>
          </a:xfrm>
          <a:custGeom>
            <a:avLst/>
            <a:gdLst>
              <a:gd name="connsiteX0" fmla="*/ 437566 w 437566"/>
              <a:gd name="connsiteY0" fmla="*/ 72927 h 134635"/>
              <a:gd name="connsiteX1" fmla="*/ 347809 w 437566"/>
              <a:gd name="connsiteY1" fmla="*/ 95367 h 134635"/>
              <a:gd name="connsiteX2" fmla="*/ 269272 w 437566"/>
              <a:gd name="connsiteY2" fmla="*/ 134635 h 134635"/>
              <a:gd name="connsiteX3" fmla="*/ 134636 w 437566"/>
              <a:gd name="connsiteY3" fmla="*/ 129025 h 134635"/>
              <a:gd name="connsiteX4" fmla="*/ 78538 w 437566"/>
              <a:gd name="connsiteY4" fmla="*/ 78537 h 134635"/>
              <a:gd name="connsiteX5" fmla="*/ 0 w 437566"/>
              <a:gd name="connsiteY5" fmla="*/ 11219 h 134635"/>
              <a:gd name="connsiteX6" fmla="*/ 0 w 437566"/>
              <a:gd name="connsiteY6" fmla="*/ 0 h 13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7566" h="134635">
                <a:moveTo>
                  <a:pt x="437566" y="72927"/>
                </a:moveTo>
                <a:lnTo>
                  <a:pt x="347809" y="95367"/>
                </a:lnTo>
                <a:lnTo>
                  <a:pt x="269272" y="134635"/>
                </a:lnTo>
                <a:lnTo>
                  <a:pt x="134636" y="129025"/>
                </a:lnTo>
                <a:lnTo>
                  <a:pt x="78538" y="78537"/>
                </a:lnTo>
                <a:lnTo>
                  <a:pt x="0" y="11219"/>
                </a:lnTo>
                <a:lnTo>
                  <a:pt x="0" y="0"/>
                </a:ln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1" name="Rectangle 50"/>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52" name="Rectangle 51"/>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3" name="Rectangle 52"/>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4" name="Rectangle 53"/>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5" name="Rectangle 54"/>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6" name="Rectangle 55"/>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7" name="Rectangle 56"/>
          <p:cNvSpPr/>
          <p:nvPr/>
        </p:nvSpPr>
        <p:spPr>
          <a:xfrm>
            <a:off x="1951315" y="-16630"/>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2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2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8" name="Rectangle 57"/>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9" name="Elbow Connector 58"/>
          <p:cNvCxnSpPr/>
          <p:nvPr/>
        </p:nvCxnSpPr>
        <p:spPr>
          <a:xfrm rot="5400000">
            <a:off x="2923271" y="216171"/>
            <a:ext cx="234384" cy="467949"/>
          </a:xfrm>
          <a:prstGeom prst="bentConnector2">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1208707" y="437190"/>
            <a:ext cx="1556283" cy="31023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الشوارع الرابطة</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1" name="Rectangle 60"/>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62" name="Picture 61"/>
          <p:cNvPicPr>
            <a:picLocks noChangeAspect="1"/>
          </p:cNvPicPr>
          <p:nvPr/>
        </p:nvPicPr>
        <p:blipFill>
          <a:blip r:embed="rId6"/>
          <a:stretch>
            <a:fillRect/>
          </a:stretch>
        </p:blipFill>
        <p:spPr>
          <a:xfrm>
            <a:off x="10514271" y="6137815"/>
            <a:ext cx="1305488" cy="209156"/>
          </a:xfrm>
          <a:prstGeom prst="rect">
            <a:avLst/>
          </a:prstGeom>
          <a:solidFill>
            <a:schemeClr val="bg1"/>
          </a:solidFill>
        </p:spPr>
      </p:pic>
      <p:pic>
        <p:nvPicPr>
          <p:cNvPr id="63" name="Picture 62"/>
          <p:cNvPicPr>
            <a:picLocks noChangeAspect="1"/>
          </p:cNvPicPr>
          <p:nvPr/>
        </p:nvPicPr>
        <p:blipFill>
          <a:blip r:embed="rId7"/>
          <a:stretch>
            <a:fillRect/>
          </a:stretch>
        </p:blipFill>
        <p:spPr>
          <a:xfrm flipV="1">
            <a:off x="10244674" y="6506518"/>
            <a:ext cx="1851790" cy="193228"/>
          </a:xfrm>
          <a:prstGeom prst="rect">
            <a:avLst/>
          </a:prstGeom>
          <a:solidFill>
            <a:schemeClr val="bg1"/>
          </a:solidFill>
        </p:spPr>
      </p:pic>
      <p:sp>
        <p:nvSpPr>
          <p:cNvPr id="64" name="Rectangle 63"/>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65" name="Picture 6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66" name="Picture 6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67" name="Picture 66"/>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72" name="Rectangle 71"/>
          <p:cNvSpPr/>
          <p:nvPr/>
        </p:nvSpPr>
        <p:spPr>
          <a:xfrm>
            <a:off x="10375376" y="2845781"/>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48" name="Picture 47"/>
          <p:cNvPicPr>
            <a:picLocks noChangeAspect="1"/>
          </p:cNvPicPr>
          <p:nvPr/>
        </p:nvPicPr>
        <p:blipFill rotWithShape="1">
          <a:blip r:embed="rId12"/>
          <a:srcRect l="75909" t="91801"/>
          <a:stretch/>
        </p:blipFill>
        <p:spPr>
          <a:xfrm>
            <a:off x="11576858" y="3823220"/>
            <a:ext cx="409760" cy="233289"/>
          </a:xfrm>
          <a:prstGeom prst="rect">
            <a:avLst/>
          </a:prstGeom>
        </p:spPr>
      </p:pic>
      <p:pic>
        <p:nvPicPr>
          <p:cNvPr id="74" name="Picture 73"/>
          <p:cNvPicPr>
            <a:picLocks noChangeAspect="1"/>
          </p:cNvPicPr>
          <p:nvPr/>
        </p:nvPicPr>
        <p:blipFill rotWithShape="1">
          <a:blip r:embed="rId12">
            <a:lum bright="100000" contrast="100000"/>
          </a:blip>
          <a:srcRect l="33555" t="92288" r="23152"/>
          <a:stretch/>
        </p:blipFill>
        <p:spPr>
          <a:xfrm>
            <a:off x="10857097" y="3839846"/>
            <a:ext cx="736387" cy="219433"/>
          </a:xfrm>
          <a:prstGeom prst="rect">
            <a:avLst/>
          </a:prstGeom>
        </p:spPr>
      </p:pic>
      <p:cxnSp>
        <p:nvCxnSpPr>
          <p:cNvPr id="7" name="Straight Connector 6"/>
          <p:cNvCxnSpPr/>
          <p:nvPr/>
        </p:nvCxnSpPr>
        <p:spPr>
          <a:xfrm>
            <a:off x="11627263" y="3629469"/>
            <a:ext cx="35935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0573383" y="3507130"/>
            <a:ext cx="1002197" cy="276999"/>
          </a:xfrm>
          <a:prstGeom prst="rect">
            <a:avLst/>
          </a:prstGeom>
          <a:noFill/>
        </p:spPr>
        <p:txBody>
          <a:bodyPr wrap="none" lIns="91440" tIns="45720" rIns="91440" bIns="45720">
            <a:spAutoFit/>
          </a:bodyPr>
          <a:lstStyle/>
          <a:p>
            <a:pPr algn="ctr"/>
            <a:r>
              <a:rPr lang="ar-SA" sz="1200" b="1" cap="none" spc="0" dirty="0" smtClean="0">
                <a:ln w="0"/>
                <a:solidFill>
                  <a:schemeClr val="bg1"/>
                </a:solidFill>
                <a:effectLst>
                  <a:outerShdw blurRad="38100" dist="19050" dir="2700000" algn="tl" rotWithShape="0">
                    <a:schemeClr val="dk1">
                      <a:alpha val="40000"/>
                    </a:schemeClr>
                  </a:outerShdw>
                </a:effectLst>
              </a:rPr>
              <a:t>الشوارع الرابطة</a:t>
            </a:r>
            <a:endParaRPr lang="en-US" sz="12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97014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arn(inVertical)">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arn(inVertical)">
                                      <p:cBhvr>
                                        <p:cTn id="45" dur="500"/>
                                        <p:tgtEl>
                                          <p:spTgt spid="21"/>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arn(inVertical)">
                                      <p:cBhvr>
                                        <p:cTn id="48" dur="500"/>
                                        <p:tgtEl>
                                          <p:spTgt spid="22"/>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barn(inVertical)">
                                      <p:cBhvr>
                                        <p:cTn id="51" dur="500"/>
                                        <p:tgtEl>
                                          <p:spTgt spid="23"/>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barn(inVertical)">
                                      <p:cBhvr>
                                        <p:cTn id="54" dur="500"/>
                                        <p:tgtEl>
                                          <p:spTgt spid="24"/>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barn(inVertical)">
                                      <p:cBhvr>
                                        <p:cTn id="57" dur="500"/>
                                        <p:tgtEl>
                                          <p:spTgt spid="25"/>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barn(inVertical)">
                                      <p:cBhvr>
                                        <p:cTn id="60" dur="500"/>
                                        <p:tgtEl>
                                          <p:spTgt spid="26"/>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barn(inVertical)">
                                      <p:cBhvr>
                                        <p:cTn id="65" dur="500"/>
                                        <p:tgtEl>
                                          <p:spTgt spid="3"/>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barn(inVertical)">
                                      <p:cBhvr>
                                        <p:cTn id="70" dur="500"/>
                                        <p:tgtEl>
                                          <p:spTgt spid="33"/>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barn(inVertical)">
                                      <p:cBhvr>
                                        <p:cTn id="73" dur="500"/>
                                        <p:tgtEl>
                                          <p:spTgt spid="34"/>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barn(inVertical)">
                                      <p:cBhvr>
                                        <p:cTn id="76" dur="500"/>
                                        <p:tgtEl>
                                          <p:spTgt spid="28"/>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barn(inVertical)">
                                      <p:cBhvr>
                                        <p:cTn id="79" dur="500"/>
                                        <p:tgtEl>
                                          <p:spTgt spid="27"/>
                                        </p:tgtEl>
                                      </p:cBhvr>
                                    </p:animEffect>
                                  </p:childTnLst>
                                </p:cTn>
                              </p:par>
                              <p:par>
                                <p:cTn id="80" presetID="16" presetClass="entr" presetSubtype="21" fill="hold" grpId="0" nodeType="with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barn(inVertical)">
                                      <p:cBhvr>
                                        <p:cTn id="82" dur="500"/>
                                        <p:tgtEl>
                                          <p:spTgt spid="29"/>
                                        </p:tgtEl>
                                      </p:cBhvr>
                                    </p:animEffect>
                                  </p:childTnLst>
                                </p:cTn>
                              </p:par>
                              <p:par>
                                <p:cTn id="83" presetID="16" presetClass="entr" presetSubtype="21" fill="hold" grpId="0" nodeType="with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barn(inVertical)">
                                      <p:cBhvr>
                                        <p:cTn id="85" dur="500"/>
                                        <p:tgtEl>
                                          <p:spTgt spid="30"/>
                                        </p:tgtEl>
                                      </p:cBhvr>
                                    </p:animEffect>
                                  </p:childTnLst>
                                </p:cTn>
                              </p:par>
                              <p:par>
                                <p:cTn id="86" presetID="16" presetClass="entr" presetSubtype="21" fill="hold" grpId="0" nodeType="with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barn(inVertical)">
                                      <p:cBhvr>
                                        <p:cTn id="88" dur="500"/>
                                        <p:tgtEl>
                                          <p:spTgt spid="31"/>
                                        </p:tgtEl>
                                      </p:cBhvr>
                                    </p:animEffect>
                                  </p:childTnLst>
                                </p:cTn>
                              </p:par>
                              <p:par>
                                <p:cTn id="89" presetID="16" presetClass="entr" presetSubtype="21" fill="hold" grpId="0" nodeType="with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barn(inVertical)">
                                      <p:cBhvr>
                                        <p:cTn id="91" dur="500"/>
                                        <p:tgtEl>
                                          <p:spTgt spid="32"/>
                                        </p:tgtEl>
                                      </p:cBhvr>
                                    </p:animEffect>
                                  </p:childTnLst>
                                </p:cTn>
                              </p:par>
                              <p:par>
                                <p:cTn id="92" presetID="16" presetClass="entr" presetSubtype="21" fill="hold" grpId="0" nodeType="withEffect">
                                  <p:stCondLst>
                                    <p:cond delay="0"/>
                                  </p:stCondLst>
                                  <p:childTnLst>
                                    <p:set>
                                      <p:cBhvr>
                                        <p:cTn id="93" dur="1" fill="hold">
                                          <p:stCondLst>
                                            <p:cond delay="0"/>
                                          </p:stCondLst>
                                        </p:cTn>
                                        <p:tgtEl>
                                          <p:spTgt spid="46"/>
                                        </p:tgtEl>
                                        <p:attrNameLst>
                                          <p:attrName>style.visibility</p:attrName>
                                        </p:attrNameLst>
                                      </p:cBhvr>
                                      <p:to>
                                        <p:strVal val="visible"/>
                                      </p:to>
                                    </p:set>
                                    <p:animEffect transition="in" filter="barn(inVertical)">
                                      <p:cBhvr>
                                        <p:cTn id="94" dur="500"/>
                                        <p:tgtEl>
                                          <p:spTgt spid="46"/>
                                        </p:tgtEl>
                                      </p:cBhvr>
                                    </p:animEffect>
                                  </p:childTnLst>
                                </p:cTn>
                              </p:par>
                              <p:par>
                                <p:cTn id="95" presetID="16" presetClass="entr" presetSubtype="21" fill="hold" grpId="0" nodeType="with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barn(inVertical)">
                                      <p:cBhvr>
                                        <p:cTn id="97" dur="500"/>
                                        <p:tgtEl>
                                          <p:spTgt spid="45"/>
                                        </p:tgtEl>
                                      </p:cBhvr>
                                    </p:animEffect>
                                  </p:childTnLst>
                                </p:cTn>
                              </p:par>
                              <p:par>
                                <p:cTn id="98" presetID="16" presetClass="entr" presetSubtype="21" fill="hold" grpId="0" nodeType="withEffect">
                                  <p:stCondLst>
                                    <p:cond delay="0"/>
                                  </p:stCondLst>
                                  <p:childTnLst>
                                    <p:set>
                                      <p:cBhvr>
                                        <p:cTn id="99" dur="1" fill="hold">
                                          <p:stCondLst>
                                            <p:cond delay="0"/>
                                          </p:stCondLst>
                                        </p:cTn>
                                        <p:tgtEl>
                                          <p:spTgt spid="44"/>
                                        </p:tgtEl>
                                        <p:attrNameLst>
                                          <p:attrName>style.visibility</p:attrName>
                                        </p:attrNameLst>
                                      </p:cBhvr>
                                      <p:to>
                                        <p:strVal val="visible"/>
                                      </p:to>
                                    </p:set>
                                    <p:animEffect transition="in" filter="barn(inVertical)">
                                      <p:cBhvr>
                                        <p:cTn id="100" dur="500"/>
                                        <p:tgtEl>
                                          <p:spTgt spid="44"/>
                                        </p:tgtEl>
                                      </p:cBhvr>
                                    </p:animEffect>
                                  </p:childTnLst>
                                </p:cTn>
                              </p:par>
                              <p:par>
                                <p:cTn id="101" presetID="16" presetClass="entr" presetSubtype="21" fill="hold" grpId="0" nodeType="withEffect">
                                  <p:stCondLst>
                                    <p:cond delay="0"/>
                                  </p:stCondLst>
                                  <p:childTnLst>
                                    <p:set>
                                      <p:cBhvr>
                                        <p:cTn id="102" dur="1" fill="hold">
                                          <p:stCondLst>
                                            <p:cond delay="0"/>
                                          </p:stCondLst>
                                        </p:cTn>
                                        <p:tgtEl>
                                          <p:spTgt spid="47"/>
                                        </p:tgtEl>
                                        <p:attrNameLst>
                                          <p:attrName>style.visibility</p:attrName>
                                        </p:attrNameLst>
                                      </p:cBhvr>
                                      <p:to>
                                        <p:strVal val="visible"/>
                                      </p:to>
                                    </p:set>
                                    <p:animEffect transition="in" filter="barn(inVertical)">
                                      <p:cBhvr>
                                        <p:cTn id="103" dur="500"/>
                                        <p:tgtEl>
                                          <p:spTgt spid="47"/>
                                        </p:tgtEl>
                                      </p:cBhvr>
                                    </p:animEffect>
                                  </p:childTnLst>
                                </p:cTn>
                              </p:par>
                              <p:par>
                                <p:cTn id="104" presetID="16" presetClass="entr" presetSubtype="21" fill="hold" grpId="0" nodeType="withEffect">
                                  <p:stCondLst>
                                    <p:cond delay="0"/>
                                  </p:stCondLst>
                                  <p:childTnLst>
                                    <p:set>
                                      <p:cBhvr>
                                        <p:cTn id="105" dur="1" fill="hold">
                                          <p:stCondLst>
                                            <p:cond delay="0"/>
                                          </p:stCondLst>
                                        </p:cTn>
                                        <p:tgtEl>
                                          <p:spTgt spid="43"/>
                                        </p:tgtEl>
                                        <p:attrNameLst>
                                          <p:attrName>style.visibility</p:attrName>
                                        </p:attrNameLst>
                                      </p:cBhvr>
                                      <p:to>
                                        <p:strVal val="visible"/>
                                      </p:to>
                                    </p:set>
                                    <p:animEffect transition="in" filter="barn(inVertical)">
                                      <p:cBhvr>
                                        <p:cTn id="106" dur="500"/>
                                        <p:tgtEl>
                                          <p:spTgt spid="43"/>
                                        </p:tgtEl>
                                      </p:cBhvr>
                                    </p:animEffect>
                                  </p:childTnLst>
                                </p:cTn>
                              </p:par>
                              <p:par>
                                <p:cTn id="107" presetID="16" presetClass="entr" presetSubtype="21" fill="hold" grpId="0" nodeType="withEffect">
                                  <p:stCondLst>
                                    <p:cond delay="0"/>
                                  </p:stCondLst>
                                  <p:childTnLst>
                                    <p:set>
                                      <p:cBhvr>
                                        <p:cTn id="108" dur="1" fill="hold">
                                          <p:stCondLst>
                                            <p:cond delay="0"/>
                                          </p:stCondLst>
                                        </p:cTn>
                                        <p:tgtEl>
                                          <p:spTgt spid="42"/>
                                        </p:tgtEl>
                                        <p:attrNameLst>
                                          <p:attrName>style.visibility</p:attrName>
                                        </p:attrNameLst>
                                      </p:cBhvr>
                                      <p:to>
                                        <p:strVal val="visible"/>
                                      </p:to>
                                    </p:set>
                                    <p:animEffect transition="in" filter="barn(inVertical)">
                                      <p:cBhvr>
                                        <p:cTn id="10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8" grpId="0" animBg="1"/>
      <p:bldP spid="19"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42" grpId="0" animBg="1"/>
      <p:bldP spid="43" grpId="0" animBg="1"/>
      <p:bldP spid="44" grpId="0" animBg="1"/>
      <p:bldP spid="45" grpId="0" animBg="1"/>
      <p:bldP spid="46" grpId="0" animBg="1"/>
      <p:bldP spid="4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2473" r="1149"/>
          <a:stretch/>
        </p:blipFill>
        <p:spPr>
          <a:xfrm>
            <a:off x="-11153" y="0"/>
            <a:ext cx="10214810" cy="6858000"/>
          </a:xfrm>
          <a:prstGeom prst="rect">
            <a:avLst/>
          </a:prstGeom>
        </p:spPr>
      </p:pic>
      <p:sp>
        <p:nvSpPr>
          <p:cNvPr id="25" name="Rectangle 24"/>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6" name="Rectangle 25"/>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7" name="Rectangle 26"/>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8" name="Rectangle 27"/>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9" name="Rectangle 28"/>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1" name="Rectangle 30"/>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5" name="Rectangle 34"/>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6" name="Picture 35"/>
          <p:cNvPicPr>
            <a:picLocks noChangeAspect="1"/>
          </p:cNvPicPr>
          <p:nvPr/>
        </p:nvPicPr>
        <p:blipFill>
          <a:blip r:embed="rId3"/>
          <a:stretch>
            <a:fillRect/>
          </a:stretch>
        </p:blipFill>
        <p:spPr>
          <a:xfrm>
            <a:off x="10514271" y="6347884"/>
            <a:ext cx="1305488" cy="209156"/>
          </a:xfrm>
          <a:prstGeom prst="rect">
            <a:avLst/>
          </a:prstGeom>
          <a:solidFill>
            <a:schemeClr val="bg1"/>
          </a:solidFill>
        </p:spPr>
      </p:pic>
      <p:pic>
        <p:nvPicPr>
          <p:cNvPr id="37" name="Picture 36"/>
          <p:cNvPicPr>
            <a:picLocks noChangeAspect="1"/>
          </p:cNvPicPr>
          <p:nvPr/>
        </p:nvPicPr>
        <p:blipFill>
          <a:blip r:embed="rId4"/>
          <a:stretch>
            <a:fillRect/>
          </a:stretch>
        </p:blipFill>
        <p:spPr>
          <a:xfrm flipV="1">
            <a:off x="10244674" y="6593014"/>
            <a:ext cx="1851790" cy="193228"/>
          </a:xfrm>
          <a:prstGeom prst="rect">
            <a:avLst/>
          </a:prstGeom>
          <a:solidFill>
            <a:schemeClr val="bg1"/>
          </a:solidFill>
        </p:spPr>
      </p:pic>
      <p:sp>
        <p:nvSpPr>
          <p:cNvPr id="38" name="Rectangle 37"/>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pic>
        <p:nvPicPr>
          <p:cNvPr id="41" name="Picture 4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42" name="Rectangle 41"/>
          <p:cNvSpPr/>
          <p:nvPr/>
        </p:nvSpPr>
        <p:spPr>
          <a:xfrm>
            <a:off x="10385391" y="235649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47" name="Picture 46"/>
          <p:cNvPicPr>
            <a:picLocks noChangeAspect="1"/>
          </p:cNvPicPr>
          <p:nvPr/>
        </p:nvPicPr>
        <p:blipFill rotWithShape="1">
          <a:blip r:embed="rId9"/>
          <a:srcRect l="77212" t="11751"/>
          <a:stretch/>
        </p:blipFill>
        <p:spPr>
          <a:xfrm>
            <a:off x="11635272" y="2479867"/>
            <a:ext cx="568680" cy="3683908"/>
          </a:xfrm>
          <a:prstGeom prst="rect">
            <a:avLst/>
          </a:prstGeom>
        </p:spPr>
      </p:pic>
      <p:pic>
        <p:nvPicPr>
          <p:cNvPr id="48" name="Picture 47"/>
          <p:cNvPicPr>
            <a:picLocks noChangeAspect="1"/>
          </p:cNvPicPr>
          <p:nvPr/>
        </p:nvPicPr>
        <p:blipFill rotWithShape="1">
          <a:blip r:embed="rId9">
            <a:lum bright="100000" contrast="100000"/>
          </a:blip>
          <a:srcRect t="12901" r="22255"/>
          <a:stretch/>
        </p:blipFill>
        <p:spPr>
          <a:xfrm>
            <a:off x="10152045" y="2500299"/>
            <a:ext cx="1495584" cy="3663475"/>
          </a:xfrm>
          <a:prstGeom prst="rect">
            <a:avLst/>
          </a:prstGeom>
        </p:spPr>
      </p:pic>
    </p:spTree>
    <p:extLst>
      <p:ext uri="{BB962C8B-B14F-4D97-AF65-F5344CB8AC3E}">
        <p14:creationId xmlns:p14="http://schemas.microsoft.com/office/powerpoint/2010/main" val="26835342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10680116"/>
              </p:ext>
            </p:extLst>
          </p:nvPr>
        </p:nvGraphicFramePr>
        <p:xfrm>
          <a:off x="877714" y="876300"/>
          <a:ext cx="9843732" cy="9137583"/>
        </p:xfrm>
        <a:graphic>
          <a:graphicData uri="http://schemas.openxmlformats.org/drawingml/2006/table">
            <a:tbl>
              <a:tblPr firstRow="1" firstCol="1" lastCol="1" bandCol="1">
                <a:tableStyleId>{5C22544A-7EE6-4342-B048-85BDC9FD1C3A}</a:tableStyleId>
              </a:tblPr>
              <a:tblGrid>
                <a:gridCol w="804782"/>
                <a:gridCol w="1054224"/>
                <a:gridCol w="884304"/>
                <a:gridCol w="1042416"/>
                <a:gridCol w="932688"/>
                <a:gridCol w="969264"/>
                <a:gridCol w="2819867"/>
                <a:gridCol w="1336187"/>
              </a:tblGrid>
              <a:tr h="291299">
                <a:tc gridSpan="7">
                  <a:txBody>
                    <a:bodyPr/>
                    <a:lstStyle/>
                    <a:p>
                      <a:pPr marR="88900" algn="ctr">
                        <a:spcBef>
                          <a:spcPts val="150"/>
                        </a:spcBef>
                        <a:spcAft>
                          <a:spcPts val="150"/>
                        </a:spcAft>
                      </a:pPr>
                      <a:r>
                        <a:rPr lang="ar-SA"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هرمية</a:t>
                      </a:r>
                      <a:r>
                        <a:rPr lang="ar-SA" sz="18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مراكز</a:t>
                      </a:r>
                      <a:endParaRPr lang="en-US" sz="18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p>
                  </a:txBody>
                  <a:tcPr marL="47070" marR="4707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c rowSpan="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القطاعات</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العامة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tr>
              <a:tr h="337074">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مجاورة</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40000"/>
                        <a:lumOff val="60000"/>
                      </a:schemeClr>
                    </a:solidFill>
                  </a:tcPr>
                </a:tc>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محلي</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4384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 شبه</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إقليمي </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BF5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rowSpan="2">
                  <a:txBody>
                    <a:bodyPr/>
                    <a:lstStyle/>
                    <a:p>
                      <a:pPr marR="88900" algn="ctr">
                        <a:spcBef>
                          <a:spcPts val="150"/>
                        </a:spcBef>
                        <a:spcAft>
                          <a:spcPts val="150"/>
                        </a:spcAft>
                      </a:pPr>
                      <a:r>
                        <a:rPr lang="en-US" sz="14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endPar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الخدمات العامة</a:t>
                      </a: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337074">
                <a:tc>
                  <a:txBody>
                    <a:bodyPr/>
                    <a:lstStyle/>
                    <a:p>
                      <a:pPr marR="88900" algn="ctr">
                        <a:spcBef>
                          <a:spcPts val="150"/>
                        </a:spcBef>
                        <a:spcAft>
                          <a:spcPts val="150"/>
                        </a:spcAft>
                      </a:pPr>
                      <a:r>
                        <a:rPr lang="ar-SA" sz="1200" b="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كفل</a:t>
                      </a:r>
                      <a:r>
                        <a:rPr lang="ar-SA" sz="1200" b="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حارس :</a:t>
                      </a:r>
                      <a:endParaRPr lang="en-US" sz="1200" b="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بديا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سلفيت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ar-SA" sz="800" dirty="0" smtClean="0">
                        <a:solidFill>
                          <a:schemeClr val="tx1"/>
                        </a:solidFill>
                        <a:effectLst/>
                      </a:endParaRPr>
                    </a:p>
                  </a:txBody>
                  <a:tcPr marL="47070" marR="47070" marT="0" marB="0">
                    <a:lnR w="38100" cmpd="sng">
                      <a:noFill/>
                    </a:lnR>
                  </a:tcPr>
                </a:tc>
                <a:tc vMerge="1">
                  <a:txBody>
                    <a:bodyPr/>
                    <a:lstStyle/>
                    <a:p>
                      <a:pPr marR="88900" algn="ctr">
                        <a:spcBef>
                          <a:spcPts val="150"/>
                        </a:spcBef>
                        <a:spcAft>
                          <a:spcPts val="150"/>
                        </a:spcAft>
                      </a:pPr>
                      <a:endParaRPr lang="en-US" sz="900" dirty="0">
                        <a:effectLst/>
                        <a:latin typeface="Times New Roman" panose="02020603050405020304" pitchFamily="18" charset="0"/>
                        <a:ea typeface="Times New Roman" panose="02020603050405020304" pitchFamily="18" charset="0"/>
                      </a:endParaRPr>
                    </a:p>
                  </a:txBody>
                  <a:tcPr marL="47070" marR="47070" marT="0" marB="0">
                    <a:lnL w="12700" cmpd="sng">
                      <a:noFill/>
                    </a:lnL>
                    <a:solidFill>
                      <a:schemeClr val="accent1">
                        <a:lumMod val="75000"/>
                      </a:schemeClr>
                    </a:solidFill>
                  </a:tcPr>
                </a:tc>
              </a:tr>
              <a:tr h="13732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روضة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5">
                  <a:txBody>
                    <a:bodyPr/>
                    <a:lstStyle/>
                    <a:p>
                      <a:pPr marR="88900" algn="ctr">
                        <a:spcBef>
                          <a:spcPts val="150"/>
                        </a:spcBef>
                        <a:spcAft>
                          <a:spcPts val="150"/>
                        </a:spcAft>
                      </a:pPr>
                      <a:endParaRPr lang="en-US"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التعليم</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0" lvl="0" indent="0" algn="ctr" defTabSz="914399" rtl="1" eaLnBrk="1" fontAlgn="auto" latinLnBrk="0" hangingPunct="1">
                        <a:lnSpc>
                          <a:spcPct val="100000"/>
                        </a:lnSpc>
                        <a:spcBef>
                          <a:spcPts val="0"/>
                        </a:spcBef>
                        <a:spcAft>
                          <a:spcPts val="0"/>
                        </a:spcAft>
                        <a:buClrTx/>
                        <a:buSzTx/>
                        <a:buFontTx/>
                        <a:buNone/>
                        <a:tabLst/>
                        <a:defRPr/>
                      </a:pPr>
                      <a:r>
                        <a:rPr lang="en-US" sz="800" dirty="0" smtClean="0">
                          <a:solidFill>
                            <a:srgbClr val="C00000"/>
                          </a:solidFill>
                          <a:effectLst/>
                          <a:latin typeface="Agency FB" panose="020B0503020202020204" pitchFamily="34" charset="0"/>
                          <a:ea typeface="Times New Roman" panose="02020603050405020304" pitchFamily="18" charset="0"/>
                        </a:rPr>
                        <a:t>√</a:t>
                      </a: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endParaRPr lang="ar-SA" sz="800" dirty="0">
                        <a:solidFill>
                          <a:schemeClr val="tx1"/>
                        </a:solidFill>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أساسية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45526">
                <a:tc>
                  <a:txBody>
                    <a:bodyPr/>
                    <a:lstStyle/>
                    <a:p>
                      <a:pPr marL="0" marR="0" lvl="0" indent="0" algn="ctr" defTabSz="914399" rtl="1" eaLnBrk="1" fontAlgn="auto" latinLnBrk="0" hangingPunct="1">
                        <a:lnSpc>
                          <a:spcPct val="100000"/>
                        </a:lnSpc>
                        <a:spcBef>
                          <a:spcPts val="0"/>
                        </a:spcBef>
                        <a:spcAft>
                          <a:spcPts val="0"/>
                        </a:spcAft>
                        <a:buClrTx/>
                        <a:buSzTx/>
                        <a:buFontTx/>
                        <a:buNone/>
                        <a:tabLst/>
                        <a:defRPr/>
                      </a:pPr>
                      <a:r>
                        <a:rPr lang="en-US" sz="800" dirty="0" smtClean="0">
                          <a:solidFill>
                            <a:srgbClr val="C00000"/>
                          </a:solidFill>
                          <a:effectLst/>
                          <a:latin typeface="Agency FB" panose="020B0503020202020204" pitchFamily="34" charset="0"/>
                          <a:ea typeface="Times New Roman" panose="02020603050405020304" pitchFamily="18" charset="0"/>
                        </a:rPr>
                        <a:t>√</a:t>
                      </a: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endParaRPr lang="ar-SA" sz="800" dirty="0">
                        <a:solidFill>
                          <a:schemeClr val="tx1"/>
                        </a:solidFill>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ثانوية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30360">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FF0000"/>
                          </a:solidFill>
                          <a:effectLst/>
                          <a:latin typeface="Agency FB" panose="020B0503020202020204" pitchFamily="34" charset="0"/>
                          <a:ea typeface="Times New Roman" panose="02020603050405020304" pitchFamily="18" charset="0"/>
                        </a:rPr>
                        <a:t>√</a:t>
                      </a:r>
                      <a:endParaRPr lang="en-US" sz="800" b="1" dirty="0" smtClean="0">
                        <a:solidFill>
                          <a:srgbClr val="FF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مهنية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جامعة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المستوى 1</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4">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 الصحة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rgbClr val="C00000"/>
                          </a:solidFill>
                          <a:effectLst/>
                          <a:latin typeface="Agency FB" panose="020B0503020202020204" pitchFamily="34" charset="0"/>
                          <a:ea typeface="Times New Roman" panose="02020603050405020304" pitchFamily="18" charset="0"/>
                        </a:rPr>
                        <a:t>√</a:t>
                      </a: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2</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3</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4</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الأندية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الرياضية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0">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الثقافي </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ملعب</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حديقة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نسوي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ثقافي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الطفولة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قاعات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متحف</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306749">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مراكز اخرى</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بريد رئيسي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الإداري</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بريد</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ثانوي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التعليم العالي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الشؤون الاجتماعية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الشؤون الداخلية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الدفاع المدني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شرطة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مدنية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شرعية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مسلخ بلدي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rPr>
                        <a:t> </a:t>
                      </a: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سوق</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خضار</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rtl="1"/>
                      <a:endParaRPr lang="ar-SA"/>
                    </a:p>
                  </a:txBody>
                  <a:tcPr/>
                </a:tc>
              </a:tr>
            </a:tbl>
          </a:graphicData>
        </a:graphic>
      </p:graphicFrame>
      <p:pic>
        <p:nvPicPr>
          <p:cNvPr id="29" name="Picture 2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5335" y="2142426"/>
            <a:ext cx="190140" cy="246462"/>
          </a:xfrm>
          <a:prstGeom prst="rect">
            <a:avLst/>
          </a:prstGeom>
          <a:noFill/>
        </p:spPr>
      </p:pic>
      <p:pic>
        <p:nvPicPr>
          <p:cNvPr id="30" name="Picture 2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5335" y="2387466"/>
            <a:ext cx="190140" cy="246462"/>
          </a:xfrm>
          <a:prstGeom prst="rect">
            <a:avLst/>
          </a:prstGeom>
          <a:noFill/>
        </p:spPr>
      </p:pic>
      <p:pic>
        <p:nvPicPr>
          <p:cNvPr id="31" name="Picture 3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5335" y="2644586"/>
            <a:ext cx="190140" cy="246462"/>
          </a:xfrm>
          <a:prstGeom prst="rect">
            <a:avLst/>
          </a:prstGeom>
          <a:noFill/>
        </p:spPr>
      </p:pic>
      <p:pic>
        <p:nvPicPr>
          <p:cNvPr id="32" name="Picture 3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75274" y="3616452"/>
            <a:ext cx="190140" cy="246462"/>
          </a:xfrm>
          <a:prstGeom prst="rect">
            <a:avLst/>
          </a:prstGeom>
          <a:noFill/>
        </p:spPr>
      </p:pic>
      <p:pic>
        <p:nvPicPr>
          <p:cNvPr id="33" name="Picture 3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75274" y="3363409"/>
            <a:ext cx="190140" cy="246462"/>
          </a:xfrm>
          <a:prstGeom prst="rect">
            <a:avLst/>
          </a:prstGeom>
          <a:noFill/>
        </p:spPr>
      </p:pic>
      <p:pic>
        <p:nvPicPr>
          <p:cNvPr id="34" name="Picture 3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6769" y="3854256"/>
            <a:ext cx="190140" cy="246462"/>
          </a:xfrm>
          <a:prstGeom prst="rect">
            <a:avLst/>
          </a:prstGeom>
          <a:noFill/>
        </p:spPr>
      </p:pic>
      <p:pic>
        <p:nvPicPr>
          <p:cNvPr id="35" name="Picture 3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5335" y="4363896"/>
            <a:ext cx="190140" cy="246462"/>
          </a:xfrm>
          <a:prstGeom prst="rect">
            <a:avLst/>
          </a:prstGeom>
          <a:noFill/>
        </p:spPr>
      </p:pic>
      <p:pic>
        <p:nvPicPr>
          <p:cNvPr id="36" name="Picture 3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4275" y="4610358"/>
            <a:ext cx="190140" cy="246462"/>
          </a:xfrm>
          <a:prstGeom prst="rect">
            <a:avLst/>
          </a:prstGeom>
          <a:noFill/>
        </p:spPr>
      </p:pic>
      <p:pic>
        <p:nvPicPr>
          <p:cNvPr id="37" name="Picture 3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6769" y="4855398"/>
            <a:ext cx="190140" cy="246462"/>
          </a:xfrm>
          <a:prstGeom prst="rect">
            <a:avLst/>
          </a:prstGeom>
          <a:noFill/>
        </p:spPr>
      </p:pic>
      <p:pic>
        <p:nvPicPr>
          <p:cNvPr id="38" name="Picture 3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5335" y="5080420"/>
            <a:ext cx="190140" cy="246462"/>
          </a:xfrm>
          <a:prstGeom prst="rect">
            <a:avLst/>
          </a:prstGeom>
          <a:noFill/>
        </p:spPr>
      </p:pic>
      <p:pic>
        <p:nvPicPr>
          <p:cNvPr id="39" name="Picture 3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74214" y="5344246"/>
            <a:ext cx="190140" cy="246462"/>
          </a:xfrm>
          <a:prstGeom prst="rect">
            <a:avLst/>
          </a:prstGeom>
          <a:noFill/>
        </p:spPr>
      </p:pic>
      <p:pic>
        <p:nvPicPr>
          <p:cNvPr id="40" name="Picture 3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71041" y="5564810"/>
            <a:ext cx="190140" cy="246462"/>
          </a:xfrm>
          <a:prstGeom prst="rect">
            <a:avLst/>
          </a:prstGeom>
          <a:noFill/>
        </p:spPr>
      </p:pic>
      <p:pic>
        <p:nvPicPr>
          <p:cNvPr id="41" name="Picture 4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71227" y="5826805"/>
            <a:ext cx="190140" cy="246462"/>
          </a:xfrm>
          <a:prstGeom prst="rect">
            <a:avLst/>
          </a:prstGeom>
          <a:noFill/>
        </p:spPr>
      </p:pic>
      <p:pic>
        <p:nvPicPr>
          <p:cNvPr id="42" name="Picture 4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74214" y="6068195"/>
            <a:ext cx="190140" cy="246462"/>
          </a:xfrm>
          <a:prstGeom prst="rect">
            <a:avLst/>
          </a:prstGeom>
          <a:noFill/>
        </p:spPr>
      </p:pic>
      <p:pic>
        <p:nvPicPr>
          <p:cNvPr id="43" name="Picture 4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5709" y="7061083"/>
            <a:ext cx="190140" cy="246462"/>
          </a:xfrm>
          <a:prstGeom prst="rect">
            <a:avLst/>
          </a:prstGeom>
          <a:noFill/>
        </p:spPr>
      </p:pic>
      <p:pic>
        <p:nvPicPr>
          <p:cNvPr id="44" name="Picture 4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57929" y="6831828"/>
            <a:ext cx="190140" cy="246462"/>
          </a:xfrm>
          <a:prstGeom prst="rect">
            <a:avLst/>
          </a:prstGeom>
          <a:noFill/>
        </p:spPr>
      </p:pic>
      <p:pic>
        <p:nvPicPr>
          <p:cNvPr id="45" name="Picture 4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74214" y="6555549"/>
            <a:ext cx="190140" cy="246462"/>
          </a:xfrm>
          <a:prstGeom prst="rect">
            <a:avLst/>
          </a:prstGeom>
          <a:noFill/>
        </p:spPr>
      </p:pic>
      <p:pic>
        <p:nvPicPr>
          <p:cNvPr id="46" name="Picture 4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74214" y="6316685"/>
            <a:ext cx="190140" cy="246462"/>
          </a:xfrm>
          <a:prstGeom prst="rect">
            <a:avLst/>
          </a:prstGeom>
          <a:noFill/>
        </p:spPr>
      </p:pic>
      <p:pic>
        <p:nvPicPr>
          <p:cNvPr id="47" name="Picture 4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5335" y="7290338"/>
            <a:ext cx="190140" cy="246462"/>
          </a:xfrm>
          <a:prstGeom prst="rect">
            <a:avLst/>
          </a:prstGeom>
          <a:noFill/>
        </p:spPr>
      </p:pic>
      <p:pic>
        <p:nvPicPr>
          <p:cNvPr id="48" name="Picture 4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5335" y="7520359"/>
            <a:ext cx="190140" cy="246462"/>
          </a:xfrm>
          <a:prstGeom prst="rect">
            <a:avLst/>
          </a:prstGeom>
          <a:noFill/>
        </p:spPr>
      </p:pic>
      <p:pic>
        <p:nvPicPr>
          <p:cNvPr id="49" name="Picture 4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57929" y="7746586"/>
            <a:ext cx="190140" cy="246462"/>
          </a:xfrm>
          <a:prstGeom prst="rect">
            <a:avLst/>
          </a:prstGeom>
          <a:noFill/>
        </p:spPr>
      </p:pic>
      <p:pic>
        <p:nvPicPr>
          <p:cNvPr id="50" name="Picture 4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9303" y="7994246"/>
            <a:ext cx="190140" cy="246462"/>
          </a:xfrm>
          <a:prstGeom prst="rect">
            <a:avLst/>
          </a:prstGeom>
          <a:noFill/>
        </p:spPr>
      </p:pic>
      <p:pic>
        <p:nvPicPr>
          <p:cNvPr id="51" name="Picture 5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57929" y="8253458"/>
            <a:ext cx="190140" cy="246462"/>
          </a:xfrm>
          <a:prstGeom prst="rect">
            <a:avLst/>
          </a:prstGeom>
          <a:noFill/>
        </p:spPr>
      </p:pic>
      <p:pic>
        <p:nvPicPr>
          <p:cNvPr id="52" name="Picture 5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4275" y="8503110"/>
            <a:ext cx="190140" cy="246462"/>
          </a:xfrm>
          <a:prstGeom prst="rect">
            <a:avLst/>
          </a:prstGeom>
          <a:noFill/>
        </p:spPr>
      </p:pic>
      <p:pic>
        <p:nvPicPr>
          <p:cNvPr id="53" name="Picture 5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57929" y="8745471"/>
            <a:ext cx="190140" cy="246462"/>
          </a:xfrm>
          <a:prstGeom prst="rect">
            <a:avLst/>
          </a:prstGeom>
          <a:noFill/>
        </p:spPr>
      </p:pic>
      <p:pic>
        <p:nvPicPr>
          <p:cNvPr id="54" name="Picture 5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57929" y="8963728"/>
            <a:ext cx="190140" cy="246462"/>
          </a:xfrm>
          <a:prstGeom prst="rect">
            <a:avLst/>
          </a:prstGeom>
          <a:noFill/>
        </p:spPr>
      </p:pic>
      <p:pic>
        <p:nvPicPr>
          <p:cNvPr id="55" name="Picture 5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57929" y="9228158"/>
            <a:ext cx="190140" cy="246462"/>
          </a:xfrm>
          <a:prstGeom prst="rect">
            <a:avLst/>
          </a:prstGeom>
          <a:noFill/>
        </p:spPr>
      </p:pic>
      <p:pic>
        <p:nvPicPr>
          <p:cNvPr id="56" name="Picture 5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61102" y="9469420"/>
            <a:ext cx="190140" cy="246462"/>
          </a:xfrm>
          <a:prstGeom prst="rect">
            <a:avLst/>
          </a:prstGeom>
          <a:noFill/>
        </p:spPr>
      </p:pic>
      <p:pic>
        <p:nvPicPr>
          <p:cNvPr id="64" name="Picture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9621" y="2155534"/>
            <a:ext cx="190140" cy="246462"/>
          </a:xfrm>
          <a:prstGeom prst="rect">
            <a:avLst/>
          </a:prstGeom>
          <a:noFill/>
        </p:spPr>
      </p:pic>
      <p:pic>
        <p:nvPicPr>
          <p:cNvPr id="65" name="Picture 6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5690" y="2403850"/>
            <a:ext cx="190140" cy="246462"/>
          </a:xfrm>
          <a:prstGeom prst="rect">
            <a:avLst/>
          </a:prstGeom>
          <a:noFill/>
        </p:spPr>
      </p:pic>
      <p:pic>
        <p:nvPicPr>
          <p:cNvPr id="66" name="Picture 6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1759" y="2626777"/>
            <a:ext cx="190140" cy="246462"/>
          </a:xfrm>
          <a:prstGeom prst="rect">
            <a:avLst/>
          </a:prstGeom>
          <a:noFill/>
        </p:spPr>
      </p:pic>
      <p:pic>
        <p:nvPicPr>
          <p:cNvPr id="67" name="Picture 6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80597" y="2171959"/>
            <a:ext cx="190140" cy="246462"/>
          </a:xfrm>
          <a:prstGeom prst="rect">
            <a:avLst/>
          </a:prstGeom>
          <a:noFill/>
        </p:spPr>
      </p:pic>
      <p:pic>
        <p:nvPicPr>
          <p:cNvPr id="68" name="Picture 6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80597" y="2394276"/>
            <a:ext cx="190140" cy="246462"/>
          </a:xfrm>
          <a:prstGeom prst="rect">
            <a:avLst/>
          </a:prstGeom>
          <a:noFill/>
        </p:spPr>
      </p:pic>
      <p:pic>
        <p:nvPicPr>
          <p:cNvPr id="69" name="Picture 6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91361" y="2623236"/>
            <a:ext cx="190140" cy="246462"/>
          </a:xfrm>
          <a:prstGeom prst="rect">
            <a:avLst/>
          </a:prstGeom>
          <a:noFill/>
        </p:spPr>
      </p:pic>
      <p:pic>
        <p:nvPicPr>
          <p:cNvPr id="70" name="Picture 6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91361" y="6549411"/>
            <a:ext cx="190140" cy="246462"/>
          </a:xfrm>
          <a:prstGeom prst="rect">
            <a:avLst/>
          </a:prstGeom>
          <a:noFill/>
        </p:spPr>
      </p:pic>
      <p:pic>
        <p:nvPicPr>
          <p:cNvPr id="71" name="Picture 7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78252" y="3356572"/>
            <a:ext cx="190140" cy="246462"/>
          </a:xfrm>
          <a:prstGeom prst="rect">
            <a:avLst/>
          </a:prstGeom>
          <a:noFill/>
        </p:spPr>
      </p:pic>
      <p:pic>
        <p:nvPicPr>
          <p:cNvPr id="72" name="Picture 7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77713" y="3583568"/>
            <a:ext cx="190140" cy="246462"/>
          </a:xfrm>
          <a:prstGeom prst="rect">
            <a:avLst/>
          </a:prstGeom>
          <a:noFill/>
        </p:spPr>
      </p:pic>
      <p:pic>
        <p:nvPicPr>
          <p:cNvPr id="73" name="Picture 7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97365" y="3844374"/>
            <a:ext cx="190140" cy="246462"/>
          </a:xfrm>
          <a:prstGeom prst="rect">
            <a:avLst/>
          </a:prstGeom>
          <a:noFill/>
        </p:spPr>
      </p:pic>
      <p:pic>
        <p:nvPicPr>
          <p:cNvPr id="74" name="Picture 7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96264" y="7002444"/>
            <a:ext cx="190140" cy="246462"/>
          </a:xfrm>
          <a:prstGeom prst="rect">
            <a:avLst/>
          </a:prstGeom>
          <a:noFill/>
        </p:spPr>
      </p:pic>
      <p:pic>
        <p:nvPicPr>
          <p:cNvPr id="75" name="Picture 7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75530" y="4384766"/>
            <a:ext cx="190140" cy="246462"/>
          </a:xfrm>
          <a:prstGeom prst="rect">
            <a:avLst/>
          </a:prstGeom>
          <a:noFill/>
        </p:spPr>
      </p:pic>
      <p:pic>
        <p:nvPicPr>
          <p:cNvPr id="76" name="Picture 7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75755" y="4579601"/>
            <a:ext cx="190140" cy="246462"/>
          </a:xfrm>
          <a:prstGeom prst="rect">
            <a:avLst/>
          </a:prstGeom>
          <a:noFill/>
        </p:spPr>
      </p:pic>
      <p:pic>
        <p:nvPicPr>
          <p:cNvPr id="77" name="Picture 7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75530" y="5069506"/>
            <a:ext cx="190140" cy="246462"/>
          </a:xfrm>
          <a:prstGeom prst="rect">
            <a:avLst/>
          </a:prstGeom>
          <a:noFill/>
        </p:spPr>
      </p:pic>
      <p:pic>
        <p:nvPicPr>
          <p:cNvPr id="78" name="Picture 7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75530" y="4811220"/>
            <a:ext cx="190140" cy="246462"/>
          </a:xfrm>
          <a:prstGeom prst="rect">
            <a:avLst/>
          </a:prstGeom>
          <a:noFill/>
        </p:spPr>
      </p:pic>
      <p:pic>
        <p:nvPicPr>
          <p:cNvPr id="79" name="Picture 7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72007" y="5804300"/>
            <a:ext cx="190140" cy="246462"/>
          </a:xfrm>
          <a:prstGeom prst="rect">
            <a:avLst/>
          </a:prstGeom>
          <a:noFill/>
        </p:spPr>
      </p:pic>
      <p:pic>
        <p:nvPicPr>
          <p:cNvPr id="80" name="Picture 7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85655" y="6284702"/>
            <a:ext cx="190140" cy="246462"/>
          </a:xfrm>
          <a:prstGeom prst="rect">
            <a:avLst/>
          </a:prstGeom>
          <a:noFill/>
        </p:spPr>
      </p:pic>
      <p:pic>
        <p:nvPicPr>
          <p:cNvPr id="81" name="Picture 8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103427" y="8477900"/>
            <a:ext cx="190140" cy="246462"/>
          </a:xfrm>
          <a:prstGeom prst="rect">
            <a:avLst/>
          </a:prstGeom>
          <a:noFill/>
        </p:spPr>
      </p:pic>
      <p:pic>
        <p:nvPicPr>
          <p:cNvPr id="82" name="Picture 8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96264" y="8746739"/>
            <a:ext cx="190140" cy="246462"/>
          </a:xfrm>
          <a:prstGeom prst="rect">
            <a:avLst/>
          </a:prstGeom>
          <a:noFill/>
        </p:spPr>
      </p:pic>
      <p:pic>
        <p:nvPicPr>
          <p:cNvPr id="83" name="Picture 8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2149235" y="2138371"/>
            <a:ext cx="190140" cy="246462"/>
          </a:xfrm>
          <a:prstGeom prst="rect">
            <a:avLst/>
          </a:prstGeom>
          <a:noFill/>
        </p:spPr>
      </p:pic>
      <p:pic>
        <p:nvPicPr>
          <p:cNvPr id="84" name="Picture 8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2160921" y="3400638"/>
            <a:ext cx="190140" cy="246462"/>
          </a:xfrm>
          <a:prstGeom prst="rect">
            <a:avLst/>
          </a:prstGeom>
          <a:noFill/>
        </p:spPr>
      </p:pic>
      <p:pic>
        <p:nvPicPr>
          <p:cNvPr id="85" name="Picture 8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2175911" y="4604595"/>
            <a:ext cx="190140" cy="246462"/>
          </a:xfrm>
          <a:prstGeom prst="rect">
            <a:avLst/>
          </a:prstGeom>
          <a:noFill/>
        </p:spPr>
      </p:pic>
      <p:pic>
        <p:nvPicPr>
          <p:cNvPr id="86" name="Picture 8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2175911" y="4873839"/>
            <a:ext cx="190140" cy="246462"/>
          </a:xfrm>
          <a:prstGeom prst="rect">
            <a:avLst/>
          </a:prstGeom>
          <a:noFill/>
        </p:spPr>
      </p:pic>
      <p:pic>
        <p:nvPicPr>
          <p:cNvPr id="87" name="Picture 8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2145931" y="7024814"/>
            <a:ext cx="190140" cy="246462"/>
          </a:xfrm>
          <a:prstGeom prst="rect">
            <a:avLst/>
          </a:prstGeom>
          <a:noFill/>
        </p:spPr>
      </p:pic>
      <p:pic>
        <p:nvPicPr>
          <p:cNvPr id="88" name="Picture 8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7818" y="3847844"/>
            <a:ext cx="190140" cy="246462"/>
          </a:xfrm>
          <a:prstGeom prst="rect">
            <a:avLst/>
          </a:prstGeom>
          <a:noFill/>
        </p:spPr>
      </p:pic>
      <p:pic>
        <p:nvPicPr>
          <p:cNvPr id="90" name="Picture 8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6734" y="4370809"/>
            <a:ext cx="190140" cy="246462"/>
          </a:xfrm>
          <a:prstGeom prst="rect">
            <a:avLst/>
          </a:prstGeom>
          <a:noFill/>
        </p:spPr>
      </p:pic>
      <p:pic>
        <p:nvPicPr>
          <p:cNvPr id="91" name="Picture 9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8346" y="5315441"/>
            <a:ext cx="190140" cy="246462"/>
          </a:xfrm>
          <a:prstGeom prst="rect">
            <a:avLst/>
          </a:prstGeom>
          <a:noFill/>
        </p:spPr>
      </p:pic>
      <p:pic>
        <p:nvPicPr>
          <p:cNvPr id="92" name="Picture 9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9621" y="5079359"/>
            <a:ext cx="190140" cy="246462"/>
          </a:xfrm>
          <a:prstGeom prst="rect">
            <a:avLst/>
          </a:prstGeom>
          <a:noFill/>
        </p:spPr>
      </p:pic>
      <p:pic>
        <p:nvPicPr>
          <p:cNvPr id="93" name="Picture 9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5690" y="7025979"/>
            <a:ext cx="190140" cy="246462"/>
          </a:xfrm>
          <a:prstGeom prst="rect">
            <a:avLst/>
          </a:prstGeom>
          <a:noFill/>
        </p:spPr>
      </p:pic>
      <p:pic>
        <p:nvPicPr>
          <p:cNvPr id="94" name="Picture 9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5663" y="6531164"/>
            <a:ext cx="190140" cy="246462"/>
          </a:xfrm>
          <a:prstGeom prst="rect">
            <a:avLst/>
          </a:prstGeom>
          <a:noFill/>
        </p:spPr>
      </p:pic>
      <p:pic>
        <p:nvPicPr>
          <p:cNvPr id="95" name="Picture 9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7818" y="5829648"/>
            <a:ext cx="190140" cy="246462"/>
          </a:xfrm>
          <a:prstGeom prst="rect">
            <a:avLst/>
          </a:prstGeom>
          <a:noFill/>
        </p:spPr>
      </p:pic>
      <p:pic>
        <p:nvPicPr>
          <p:cNvPr id="96" name="Picture 9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6734" y="6307974"/>
            <a:ext cx="190140" cy="246462"/>
          </a:xfrm>
          <a:prstGeom prst="rect">
            <a:avLst/>
          </a:prstGeom>
          <a:noFill/>
        </p:spPr>
      </p:pic>
      <p:pic>
        <p:nvPicPr>
          <p:cNvPr id="97" name="Picture 9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8346" y="8494145"/>
            <a:ext cx="190140" cy="246462"/>
          </a:xfrm>
          <a:prstGeom prst="rect">
            <a:avLst/>
          </a:prstGeom>
          <a:noFill/>
        </p:spPr>
      </p:pic>
      <p:pic>
        <p:nvPicPr>
          <p:cNvPr id="101" name="Picture 10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9621" y="8745471"/>
            <a:ext cx="190140" cy="246462"/>
          </a:xfrm>
          <a:prstGeom prst="rect">
            <a:avLst/>
          </a:prstGeom>
          <a:noFill/>
        </p:spPr>
      </p:pic>
      <p:pic>
        <p:nvPicPr>
          <p:cNvPr id="99" name="Picture 9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2681" y="2160480"/>
            <a:ext cx="190140" cy="246462"/>
          </a:xfrm>
          <a:prstGeom prst="rect">
            <a:avLst/>
          </a:prstGeom>
          <a:noFill/>
        </p:spPr>
      </p:pic>
      <p:pic>
        <p:nvPicPr>
          <p:cNvPr id="100" name="Picture 9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2681" y="2372698"/>
            <a:ext cx="190140" cy="246462"/>
          </a:xfrm>
          <a:prstGeom prst="rect">
            <a:avLst/>
          </a:prstGeom>
          <a:noFill/>
        </p:spPr>
      </p:pic>
      <p:pic>
        <p:nvPicPr>
          <p:cNvPr id="102" name="Picture 10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2681" y="2619585"/>
            <a:ext cx="190140" cy="246462"/>
          </a:xfrm>
          <a:prstGeom prst="rect">
            <a:avLst/>
          </a:prstGeom>
          <a:noFill/>
        </p:spPr>
      </p:pic>
      <p:pic>
        <p:nvPicPr>
          <p:cNvPr id="103" name="Picture 10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2681" y="3374575"/>
            <a:ext cx="190140" cy="246462"/>
          </a:xfrm>
          <a:prstGeom prst="rect">
            <a:avLst/>
          </a:prstGeom>
          <a:noFill/>
        </p:spPr>
      </p:pic>
      <p:pic>
        <p:nvPicPr>
          <p:cNvPr id="104" name="Picture 10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994" y="3605856"/>
            <a:ext cx="190140" cy="246462"/>
          </a:xfrm>
          <a:prstGeom prst="rect">
            <a:avLst/>
          </a:prstGeom>
          <a:noFill/>
        </p:spPr>
      </p:pic>
      <p:pic>
        <p:nvPicPr>
          <p:cNvPr id="105" name="Picture 10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994" y="3840893"/>
            <a:ext cx="190140" cy="246462"/>
          </a:xfrm>
          <a:prstGeom prst="rect">
            <a:avLst/>
          </a:prstGeom>
          <a:noFill/>
        </p:spPr>
      </p:pic>
      <p:pic>
        <p:nvPicPr>
          <p:cNvPr id="106" name="Picture 10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994" y="4344653"/>
            <a:ext cx="190140" cy="246462"/>
          </a:xfrm>
          <a:prstGeom prst="rect">
            <a:avLst/>
          </a:prstGeom>
          <a:noFill/>
        </p:spPr>
      </p:pic>
      <p:pic>
        <p:nvPicPr>
          <p:cNvPr id="107" name="Picture 10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994" y="4601305"/>
            <a:ext cx="190140" cy="246462"/>
          </a:xfrm>
          <a:prstGeom prst="rect">
            <a:avLst/>
          </a:prstGeom>
          <a:noFill/>
        </p:spPr>
      </p:pic>
      <p:pic>
        <p:nvPicPr>
          <p:cNvPr id="108" name="Picture 10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994" y="4833958"/>
            <a:ext cx="190140" cy="246462"/>
          </a:xfrm>
          <a:prstGeom prst="rect">
            <a:avLst/>
          </a:prstGeom>
          <a:noFill/>
        </p:spPr>
      </p:pic>
      <p:pic>
        <p:nvPicPr>
          <p:cNvPr id="109" name="Picture 10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994" y="5074120"/>
            <a:ext cx="190140" cy="246462"/>
          </a:xfrm>
          <a:prstGeom prst="rect">
            <a:avLst/>
          </a:prstGeom>
          <a:noFill/>
        </p:spPr>
      </p:pic>
      <p:pic>
        <p:nvPicPr>
          <p:cNvPr id="110" name="Picture 10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5306773"/>
            <a:ext cx="190140" cy="246462"/>
          </a:xfrm>
          <a:prstGeom prst="rect">
            <a:avLst/>
          </a:prstGeom>
          <a:noFill/>
        </p:spPr>
      </p:pic>
      <p:pic>
        <p:nvPicPr>
          <p:cNvPr id="113" name="Picture 1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5783254"/>
            <a:ext cx="190140" cy="246462"/>
          </a:xfrm>
          <a:prstGeom prst="rect">
            <a:avLst/>
          </a:prstGeom>
          <a:noFill/>
        </p:spPr>
      </p:pic>
      <p:pic>
        <p:nvPicPr>
          <p:cNvPr id="114" name="Picture 1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6291083"/>
            <a:ext cx="190140" cy="246462"/>
          </a:xfrm>
          <a:prstGeom prst="rect">
            <a:avLst/>
          </a:prstGeom>
          <a:noFill/>
        </p:spPr>
      </p:pic>
      <p:pic>
        <p:nvPicPr>
          <p:cNvPr id="115" name="Picture 1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6538232"/>
            <a:ext cx="190140" cy="246462"/>
          </a:xfrm>
          <a:prstGeom prst="rect">
            <a:avLst/>
          </a:prstGeom>
          <a:noFill/>
        </p:spPr>
      </p:pic>
      <p:pic>
        <p:nvPicPr>
          <p:cNvPr id="116" name="Picture 1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6786046"/>
            <a:ext cx="190140" cy="246462"/>
          </a:xfrm>
          <a:prstGeom prst="rect">
            <a:avLst/>
          </a:prstGeom>
          <a:noFill/>
        </p:spPr>
      </p:pic>
      <p:pic>
        <p:nvPicPr>
          <p:cNvPr id="117" name="Picture 1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7011135"/>
            <a:ext cx="190140" cy="246462"/>
          </a:xfrm>
          <a:prstGeom prst="rect">
            <a:avLst/>
          </a:prstGeom>
          <a:noFill/>
        </p:spPr>
      </p:pic>
      <p:pic>
        <p:nvPicPr>
          <p:cNvPr id="118" name="Picture 1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7279153"/>
            <a:ext cx="190140" cy="246462"/>
          </a:xfrm>
          <a:prstGeom prst="rect">
            <a:avLst/>
          </a:prstGeom>
          <a:noFill/>
        </p:spPr>
      </p:pic>
      <p:pic>
        <p:nvPicPr>
          <p:cNvPr id="119" name="Picture 1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7511236"/>
            <a:ext cx="190140" cy="246462"/>
          </a:xfrm>
          <a:prstGeom prst="rect">
            <a:avLst/>
          </a:prstGeom>
          <a:noFill/>
        </p:spPr>
      </p:pic>
      <p:pic>
        <p:nvPicPr>
          <p:cNvPr id="120" name="Picture 1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7763265"/>
            <a:ext cx="190140" cy="246462"/>
          </a:xfrm>
          <a:prstGeom prst="rect">
            <a:avLst/>
          </a:prstGeom>
          <a:noFill/>
        </p:spPr>
      </p:pic>
      <p:pic>
        <p:nvPicPr>
          <p:cNvPr id="121" name="Picture 1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8006996"/>
            <a:ext cx="190140" cy="246462"/>
          </a:xfrm>
          <a:prstGeom prst="rect">
            <a:avLst/>
          </a:prstGeom>
          <a:noFill/>
        </p:spPr>
      </p:pic>
      <p:pic>
        <p:nvPicPr>
          <p:cNvPr id="122" name="Picture 1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8261841"/>
            <a:ext cx="190140" cy="246462"/>
          </a:xfrm>
          <a:prstGeom prst="rect">
            <a:avLst/>
          </a:prstGeom>
          <a:noFill/>
        </p:spPr>
      </p:pic>
      <p:pic>
        <p:nvPicPr>
          <p:cNvPr id="123" name="Picture 1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994" y="8499009"/>
            <a:ext cx="190140" cy="246462"/>
          </a:xfrm>
          <a:prstGeom prst="rect">
            <a:avLst/>
          </a:prstGeom>
          <a:noFill/>
        </p:spPr>
      </p:pic>
      <p:pic>
        <p:nvPicPr>
          <p:cNvPr id="124" name="Picture 1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8749572"/>
            <a:ext cx="190140" cy="246462"/>
          </a:xfrm>
          <a:prstGeom prst="rect">
            <a:avLst/>
          </a:prstGeom>
          <a:noFill/>
        </p:spPr>
      </p:pic>
      <p:pic>
        <p:nvPicPr>
          <p:cNvPr id="125" name="Picture 1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9003152"/>
            <a:ext cx="190140" cy="246462"/>
          </a:xfrm>
          <a:prstGeom prst="rect">
            <a:avLst/>
          </a:prstGeom>
          <a:noFill/>
        </p:spPr>
      </p:pic>
      <p:pic>
        <p:nvPicPr>
          <p:cNvPr id="126" name="Picture 1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9233174"/>
            <a:ext cx="190140" cy="246462"/>
          </a:xfrm>
          <a:prstGeom prst="rect">
            <a:avLst/>
          </a:prstGeom>
          <a:noFill/>
        </p:spPr>
      </p:pic>
      <p:pic>
        <p:nvPicPr>
          <p:cNvPr id="127" name="Picture 1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1090" y="9461234"/>
            <a:ext cx="190140" cy="246462"/>
          </a:xfrm>
          <a:prstGeom prst="rect">
            <a:avLst/>
          </a:prstGeom>
          <a:noFill/>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1090" y="3122600"/>
            <a:ext cx="190140" cy="190140"/>
          </a:xfrm>
          <a:prstGeom prst="rect">
            <a:avLst/>
          </a:prstGeom>
        </p:spPr>
      </p:pic>
      <p:pic>
        <p:nvPicPr>
          <p:cNvPr id="128" name="Picture 1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1090" y="2864266"/>
            <a:ext cx="190140" cy="190140"/>
          </a:xfrm>
          <a:prstGeom prst="rect">
            <a:avLst/>
          </a:prstGeom>
        </p:spPr>
      </p:pic>
      <p:pic>
        <p:nvPicPr>
          <p:cNvPr id="129" name="Picture 1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5663" y="3158033"/>
            <a:ext cx="190140" cy="190140"/>
          </a:xfrm>
          <a:prstGeom prst="rect">
            <a:avLst/>
          </a:prstGeom>
        </p:spPr>
      </p:pic>
      <p:pic>
        <p:nvPicPr>
          <p:cNvPr id="130" name="Picture 1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5690" y="5549011"/>
            <a:ext cx="190140" cy="190140"/>
          </a:xfrm>
          <a:prstGeom prst="rect">
            <a:avLst/>
          </a:prstGeom>
        </p:spPr>
      </p:pic>
      <p:pic>
        <p:nvPicPr>
          <p:cNvPr id="131" name="Picture 1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5690" y="8036921"/>
            <a:ext cx="190140" cy="190140"/>
          </a:xfrm>
          <a:prstGeom prst="rect">
            <a:avLst/>
          </a:prstGeom>
        </p:spPr>
      </p:pic>
      <p:pic>
        <p:nvPicPr>
          <p:cNvPr id="132" name="Picture 1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5690" y="8265533"/>
            <a:ext cx="190140" cy="190140"/>
          </a:xfrm>
          <a:prstGeom prst="rect">
            <a:avLst/>
          </a:prstGeom>
        </p:spPr>
      </p:pic>
      <p:pic>
        <p:nvPicPr>
          <p:cNvPr id="133" name="Picture 1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7894" y="9271094"/>
            <a:ext cx="190140" cy="190140"/>
          </a:xfrm>
          <a:prstGeom prst="rect">
            <a:avLst/>
          </a:prstGeom>
        </p:spPr>
      </p:pic>
      <p:pic>
        <p:nvPicPr>
          <p:cNvPr id="134" name="Picture 13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5690" y="3592771"/>
            <a:ext cx="190140" cy="246462"/>
          </a:xfrm>
          <a:prstGeom prst="rect">
            <a:avLst/>
          </a:prstGeom>
          <a:noFill/>
        </p:spPr>
      </p:pic>
      <p:pic>
        <p:nvPicPr>
          <p:cNvPr id="135" name="Picture 1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8259" y="2142788"/>
            <a:ext cx="190140" cy="246462"/>
          </a:xfrm>
          <a:prstGeom prst="rect">
            <a:avLst/>
          </a:prstGeom>
          <a:noFill/>
        </p:spPr>
      </p:pic>
      <p:pic>
        <p:nvPicPr>
          <p:cNvPr id="136" name="Picture 1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8259" y="4556018"/>
            <a:ext cx="190140" cy="246462"/>
          </a:xfrm>
          <a:prstGeom prst="rect">
            <a:avLst/>
          </a:prstGeom>
          <a:noFill/>
        </p:spPr>
      </p:pic>
      <p:pic>
        <p:nvPicPr>
          <p:cNvPr id="137" name="Picture 1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6016" y="4829114"/>
            <a:ext cx="190140" cy="246462"/>
          </a:xfrm>
          <a:prstGeom prst="rect">
            <a:avLst/>
          </a:prstGeom>
          <a:noFill/>
        </p:spPr>
      </p:pic>
      <p:pic>
        <p:nvPicPr>
          <p:cNvPr id="138" name="Picture 13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6016" y="7032508"/>
            <a:ext cx="190140" cy="246462"/>
          </a:xfrm>
          <a:prstGeom prst="rect">
            <a:avLst/>
          </a:prstGeom>
          <a:noFill/>
        </p:spPr>
      </p:pic>
      <p:pic>
        <p:nvPicPr>
          <p:cNvPr id="139" name="Picture 1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0771" y="2422437"/>
            <a:ext cx="190140" cy="190140"/>
          </a:xfrm>
          <a:prstGeom prst="rect">
            <a:avLst/>
          </a:prstGeom>
        </p:spPr>
      </p:pic>
      <p:pic>
        <p:nvPicPr>
          <p:cNvPr id="140" name="Picture 1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016" y="2664576"/>
            <a:ext cx="190140" cy="190140"/>
          </a:xfrm>
          <a:prstGeom prst="rect">
            <a:avLst/>
          </a:prstGeom>
        </p:spPr>
      </p:pic>
      <p:pic>
        <p:nvPicPr>
          <p:cNvPr id="141" name="Picture 1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7232" y="3651775"/>
            <a:ext cx="190140" cy="190140"/>
          </a:xfrm>
          <a:prstGeom prst="rect">
            <a:avLst/>
          </a:prstGeom>
        </p:spPr>
      </p:pic>
      <p:pic>
        <p:nvPicPr>
          <p:cNvPr id="142" name="Picture 1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3121759" y="4612915"/>
            <a:ext cx="218136" cy="218136"/>
          </a:xfrm>
          <a:prstGeom prst="rect">
            <a:avLst/>
          </a:prstGeom>
        </p:spPr>
      </p:pic>
      <p:pic>
        <p:nvPicPr>
          <p:cNvPr id="143" name="Picture 1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3130417" y="4830114"/>
            <a:ext cx="218136" cy="218136"/>
          </a:xfrm>
          <a:prstGeom prst="rect">
            <a:avLst/>
          </a:prstGeom>
        </p:spPr>
      </p:pic>
      <p:pic>
        <p:nvPicPr>
          <p:cNvPr id="144" name="Picture 1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5043094" y="9753249"/>
            <a:ext cx="218136" cy="218136"/>
          </a:xfrm>
          <a:prstGeom prst="rect">
            <a:avLst/>
          </a:prstGeom>
        </p:spPr>
      </p:pic>
      <p:pic>
        <p:nvPicPr>
          <p:cNvPr id="145" name="Picture 1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5057092" y="5574758"/>
            <a:ext cx="218136" cy="218136"/>
          </a:xfrm>
          <a:prstGeom prst="rect">
            <a:avLst/>
          </a:prstGeom>
        </p:spPr>
      </p:pic>
      <p:pic>
        <p:nvPicPr>
          <p:cNvPr id="146" name="Picture 1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3115357" y="3372852"/>
            <a:ext cx="218136" cy="218136"/>
          </a:xfrm>
          <a:prstGeom prst="rect">
            <a:avLst/>
          </a:prstGeom>
        </p:spPr>
      </p:pic>
      <p:pic>
        <p:nvPicPr>
          <p:cNvPr id="147" name="Picture 1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016" y="5107520"/>
            <a:ext cx="190140" cy="190140"/>
          </a:xfrm>
          <a:prstGeom prst="rect">
            <a:avLst/>
          </a:prstGeom>
        </p:spPr>
      </p:pic>
      <p:pic>
        <p:nvPicPr>
          <p:cNvPr id="148" name="Picture 1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016" y="5354295"/>
            <a:ext cx="190140" cy="190140"/>
          </a:xfrm>
          <a:prstGeom prst="rect">
            <a:avLst/>
          </a:prstGeom>
        </p:spPr>
      </p:pic>
      <p:sp>
        <p:nvSpPr>
          <p:cNvPr id="149" name="Rectangle 148"/>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50" name="Rectangle 149"/>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51" name="Rectangle 150"/>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52" name="Rectangle 151"/>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53" name="Rectangle 152"/>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54" name="Rectangle 153"/>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55" name="Rectangle 154"/>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56" name="Rectangle 155"/>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pic>
        <p:nvPicPr>
          <p:cNvPr id="157" name="Picture 1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5054576" y="6073240"/>
            <a:ext cx="218136" cy="218136"/>
          </a:xfrm>
          <a:prstGeom prst="rect">
            <a:avLst/>
          </a:prstGeom>
        </p:spPr>
      </p:pic>
    </p:spTree>
    <p:extLst>
      <p:ext uri="{BB962C8B-B14F-4D97-AF65-F5344CB8AC3E}">
        <p14:creationId xmlns:p14="http://schemas.microsoft.com/office/powerpoint/2010/main" val="2987319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928" r="808"/>
          <a:stretch/>
        </p:blipFill>
        <p:spPr>
          <a:xfrm>
            <a:off x="0" y="0"/>
            <a:ext cx="10202780" cy="6858000"/>
          </a:xfrm>
          <a:prstGeom prst="rect">
            <a:avLst/>
          </a:prstGeom>
        </p:spPr>
      </p:pic>
      <p:sp>
        <p:nvSpPr>
          <p:cNvPr id="12" name="Rectangle 11"/>
          <p:cNvSpPr/>
          <p:nvPr/>
        </p:nvSpPr>
        <p:spPr>
          <a:xfrm>
            <a:off x="5272853"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2- التنافسية بين مدينة سلفيت وبديا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4" name="Straight Arrow Connector 13"/>
          <p:cNvCxnSpPr>
            <a:stCxn id="12" idx="1"/>
            <a:endCxn id="15" idx="3"/>
          </p:cNvCxnSpPr>
          <p:nvPr/>
        </p:nvCxnSpPr>
        <p:spPr>
          <a:xfrm flipH="1">
            <a:off x="4871485" y="636068"/>
            <a:ext cx="401368" cy="0"/>
          </a:xfrm>
          <a:prstGeom prst="straightConnector1">
            <a:avLst/>
          </a:prstGeom>
          <a:ln w="28575">
            <a:solidFill>
              <a:srgbClr val="BFBFBF"/>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998032" y="421904"/>
            <a:ext cx="187345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قانون الجذب</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6" name="Rectangle 15"/>
          <p:cNvSpPr/>
          <p:nvPr/>
        </p:nvSpPr>
        <p:spPr>
          <a:xfrm>
            <a:off x="10132016" y="345917"/>
            <a:ext cx="2049969" cy="6495083"/>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Rectangle 16"/>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20" name="Picture 19"/>
          <p:cNvPicPr>
            <a:picLocks noChangeAspect="1"/>
          </p:cNvPicPr>
          <p:nvPr/>
        </p:nvPicPr>
        <p:blipFill>
          <a:blip r:embed="rId5"/>
          <a:stretch>
            <a:fillRect/>
          </a:stretch>
        </p:blipFill>
        <p:spPr>
          <a:xfrm>
            <a:off x="10514271" y="6137815"/>
            <a:ext cx="1305488" cy="209156"/>
          </a:xfrm>
          <a:prstGeom prst="rect">
            <a:avLst/>
          </a:prstGeom>
          <a:solidFill>
            <a:schemeClr val="bg1"/>
          </a:solidFill>
        </p:spPr>
      </p:pic>
      <p:pic>
        <p:nvPicPr>
          <p:cNvPr id="21" name="Picture 20"/>
          <p:cNvPicPr>
            <a:picLocks noChangeAspect="1"/>
          </p:cNvPicPr>
          <p:nvPr/>
        </p:nvPicPr>
        <p:blipFill>
          <a:blip r:embed="rId6"/>
          <a:stretch>
            <a:fillRect/>
          </a:stretch>
        </p:blipFill>
        <p:spPr>
          <a:xfrm flipV="1">
            <a:off x="10244674" y="6506518"/>
            <a:ext cx="1851790" cy="193228"/>
          </a:xfrm>
          <a:prstGeom prst="rect">
            <a:avLst/>
          </a:prstGeom>
          <a:solidFill>
            <a:schemeClr val="bg1"/>
          </a:solidFill>
        </p:spPr>
      </p:pic>
      <p:pic>
        <p:nvPicPr>
          <p:cNvPr id="22" name="Picture 21"/>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pic>
        <p:nvPicPr>
          <p:cNvPr id="23" name="Picture 22"/>
          <p:cNvPicPr>
            <a:picLocks noChangeAspect="1"/>
          </p:cNvPicPr>
          <p:nvPr/>
        </p:nvPicPr>
        <p:blipFill rotWithShape="1">
          <a:blip r:embed="rId9"/>
          <a:srcRect l="79115" t="9809" r="-2950" b="2489"/>
          <a:stretch/>
        </p:blipFill>
        <p:spPr>
          <a:xfrm>
            <a:off x="11618186" y="3374265"/>
            <a:ext cx="437882" cy="1815087"/>
          </a:xfrm>
          <a:prstGeom prst="rect">
            <a:avLst/>
          </a:prstGeom>
        </p:spPr>
      </p:pic>
      <p:pic>
        <p:nvPicPr>
          <p:cNvPr id="25" name="Picture 24"/>
          <p:cNvPicPr>
            <a:picLocks noChangeAspect="1"/>
          </p:cNvPicPr>
          <p:nvPr/>
        </p:nvPicPr>
        <p:blipFill rotWithShape="1">
          <a:blip r:embed="rId9">
            <a:lum bright="100000" contrast="20000"/>
          </a:blip>
          <a:srcRect t="13363" r="23389"/>
          <a:stretch/>
        </p:blipFill>
        <p:spPr>
          <a:xfrm>
            <a:off x="10132016" y="3451539"/>
            <a:ext cx="1407454" cy="1793026"/>
          </a:xfrm>
          <a:prstGeom prst="rect">
            <a:avLst/>
          </a:prstGeom>
          <a:noFill/>
          <a:ln>
            <a:noFill/>
          </a:ln>
        </p:spPr>
      </p:pic>
      <p:sp>
        <p:nvSpPr>
          <p:cNvPr id="2" name="Rectangle 1"/>
          <p:cNvSpPr/>
          <p:nvPr/>
        </p:nvSpPr>
        <p:spPr>
          <a:xfrm>
            <a:off x="11608354" y="3493395"/>
            <a:ext cx="405586" cy="193034"/>
          </a:xfrm>
          <a:prstGeom prst="rect">
            <a:avLst/>
          </a:prstGeom>
          <a:solidFill>
            <a:srgbClr val="A0B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Rectangle 23"/>
          <p:cNvSpPr/>
          <p:nvPr/>
        </p:nvSpPr>
        <p:spPr>
          <a:xfrm>
            <a:off x="11618379" y="4775661"/>
            <a:ext cx="405586" cy="19303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p:cNvSpPr/>
          <p:nvPr/>
        </p:nvSpPr>
        <p:spPr>
          <a:xfrm>
            <a:off x="10511128" y="2977386"/>
            <a:ext cx="1334020" cy="338554"/>
          </a:xfrm>
          <a:prstGeom prst="rect">
            <a:avLst/>
          </a:prstGeom>
          <a:noFill/>
        </p:spPr>
        <p:txBody>
          <a:bodyPr wrap="none" lIns="91440" tIns="45720" rIns="91440" bIns="45720">
            <a:spAutoFit/>
          </a:bodyPr>
          <a:lstStyle/>
          <a:p>
            <a:pPr algn="ctr"/>
            <a:r>
              <a:rPr lang="ar-SA" sz="16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 </a:t>
            </a:r>
            <a:endParaRPr lang="en-US" sz="16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26" name="Rectangle 25"/>
          <p:cNvSpPr/>
          <p:nvPr/>
        </p:nvSpPr>
        <p:spPr>
          <a:xfrm>
            <a:off x="11464313" y="3947383"/>
            <a:ext cx="607859" cy="307777"/>
          </a:xfrm>
          <a:prstGeom prst="rect">
            <a:avLst/>
          </a:prstGeom>
          <a:noFill/>
        </p:spPr>
        <p:txBody>
          <a:bodyPr wrap="none" lIns="91440" tIns="45720" rIns="91440" bIns="45720">
            <a:spAutoFit/>
          </a:bodyPr>
          <a:lstStyle/>
          <a:p>
            <a:pPr algn="ctr"/>
            <a:r>
              <a:rPr lang="ar-SA" sz="1400" b="0" cap="none" spc="0" dirty="0" smtClean="0">
                <a:ln w="0"/>
                <a:solidFill>
                  <a:schemeClr val="bg1"/>
                </a:solidFill>
                <a:effectLst>
                  <a:outerShdw blurRad="38100" dist="19050" dir="2700000" algn="tl" rotWithShape="0">
                    <a:schemeClr val="dk1">
                      <a:alpha val="40000"/>
                    </a:schemeClr>
                  </a:outerShdw>
                </a:effectLst>
                <a:latin typeface="+mj-lt"/>
                <a:ea typeface="Wasm font Bold" panose="020A0503020102020204" pitchFamily="18" charset="-78"/>
              </a:rPr>
              <a:t>تصنيف</a:t>
            </a:r>
            <a:endParaRPr lang="ar-SA" sz="1400" b="0" cap="none" spc="0" dirty="0">
              <a:ln w="0"/>
              <a:solidFill>
                <a:schemeClr val="bg1"/>
              </a:solidFill>
              <a:effectLst>
                <a:outerShdw blurRad="38100" dist="19050" dir="2700000" algn="tl" rotWithShape="0">
                  <a:schemeClr val="dk1">
                    <a:alpha val="40000"/>
                  </a:schemeClr>
                </a:outerShdw>
              </a:effectLst>
              <a:latin typeface="+mj-lt"/>
            </a:endParaRPr>
          </a:p>
        </p:txBody>
      </p:sp>
      <p:sp>
        <p:nvSpPr>
          <p:cNvPr id="27" name="Rectangle 26"/>
          <p:cNvSpPr/>
          <p:nvPr/>
        </p:nvSpPr>
        <p:spPr>
          <a:xfrm>
            <a:off x="-7244" y="-550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8" name="Rectangle 27"/>
          <p:cNvSpPr/>
          <p:nvPr/>
        </p:nvSpPr>
        <p:spPr>
          <a:xfrm>
            <a:off x="7749508" y="-561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9" name="Rectangle 28"/>
          <p:cNvSpPr/>
          <p:nvPr/>
        </p:nvSpPr>
        <p:spPr>
          <a:xfrm>
            <a:off x="10509263" y="-3810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15256" y="-561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1" name="Rectangle 30"/>
          <p:cNvSpPr/>
          <p:nvPr/>
        </p:nvSpPr>
        <p:spPr>
          <a:xfrm>
            <a:off x="9414453" y="-3488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3892226" y="-400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3" name="Rectangle 32"/>
          <p:cNvSpPr/>
          <p:nvPr/>
        </p:nvSpPr>
        <p:spPr>
          <a:xfrm>
            <a:off x="1866650" y="-547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4" name="Rectangle 33"/>
          <p:cNvSpPr/>
          <p:nvPr/>
        </p:nvSpPr>
        <p:spPr>
          <a:xfrm>
            <a:off x="5834635" y="-3810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3" name="Elbow Connector 12"/>
          <p:cNvCxnSpPr/>
          <p:nvPr/>
        </p:nvCxnSpPr>
        <p:spPr>
          <a:xfrm rot="5400000">
            <a:off x="9370727"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057815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77"/>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79" name="Rectangle 78"/>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0" name="Rectangle 79"/>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1" name="Rectangle 80"/>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2" name="Rectangle 81"/>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3" name="Rectangle 82"/>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4" name="Rectangle 83"/>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5" name="Rectangle 84"/>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graphicFrame>
        <p:nvGraphicFramePr>
          <p:cNvPr id="86" name="Table 85"/>
          <p:cNvGraphicFramePr>
            <a:graphicFrameLocks noGrp="1"/>
          </p:cNvGraphicFramePr>
          <p:nvPr>
            <p:extLst>
              <p:ext uri="{D42A27DB-BD31-4B8C-83A1-F6EECF244321}">
                <p14:modId xmlns:p14="http://schemas.microsoft.com/office/powerpoint/2010/main" val="93684682"/>
              </p:ext>
            </p:extLst>
          </p:nvPr>
        </p:nvGraphicFramePr>
        <p:xfrm>
          <a:off x="838200" y="1825625"/>
          <a:ext cx="9843732" cy="3169920"/>
        </p:xfrm>
        <a:graphic>
          <a:graphicData uri="http://schemas.openxmlformats.org/drawingml/2006/table">
            <a:tbl>
              <a:tblPr firstCol="1" lastCol="1" bandCol="1">
                <a:tableStyleId>{5C22544A-7EE6-4342-B048-85BDC9FD1C3A}</a:tableStyleId>
              </a:tblPr>
              <a:tblGrid>
                <a:gridCol w="804782"/>
                <a:gridCol w="1054224"/>
                <a:gridCol w="884304"/>
                <a:gridCol w="1042416"/>
                <a:gridCol w="932688"/>
                <a:gridCol w="969264"/>
                <a:gridCol w="2819867"/>
                <a:gridCol w="1336187"/>
              </a:tblGrid>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بريد رئيسي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الإداري</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بريد</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ثانوي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التعليم العالي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الزراعة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الشؤون الاجتماعية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الشؤون الداخلية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الدفاع المدني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شرطة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مدنية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شرعية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مسلخ بلدي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rPr>
                        <a:t> </a:t>
                      </a: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سوق</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خضار</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rtl="1"/>
                      <a:endParaRPr lang="ar-SA"/>
                    </a:p>
                  </a:txBody>
                  <a:tcPr/>
                </a:tc>
              </a:tr>
            </a:tbl>
          </a:graphicData>
        </a:graphic>
      </p:graphicFrame>
      <p:graphicFrame>
        <p:nvGraphicFramePr>
          <p:cNvPr id="87" name="Table 86"/>
          <p:cNvGraphicFramePr>
            <a:graphicFrameLocks noGrp="1"/>
          </p:cNvGraphicFramePr>
          <p:nvPr>
            <p:extLst>
              <p:ext uri="{D42A27DB-BD31-4B8C-83A1-F6EECF244321}">
                <p14:modId xmlns:p14="http://schemas.microsoft.com/office/powerpoint/2010/main" val="2758259126"/>
              </p:ext>
            </p:extLst>
          </p:nvPr>
        </p:nvGraphicFramePr>
        <p:xfrm>
          <a:off x="838200" y="828317"/>
          <a:ext cx="9843732" cy="994133"/>
        </p:xfrm>
        <a:graphic>
          <a:graphicData uri="http://schemas.openxmlformats.org/drawingml/2006/table">
            <a:tbl>
              <a:tblPr firstRow="1" firstCol="1" lastCol="1" bandCol="1">
                <a:tableStyleId>{5C22544A-7EE6-4342-B048-85BDC9FD1C3A}</a:tableStyleId>
              </a:tblPr>
              <a:tblGrid>
                <a:gridCol w="804782"/>
                <a:gridCol w="1054224"/>
                <a:gridCol w="884304"/>
                <a:gridCol w="1042416"/>
                <a:gridCol w="932688"/>
                <a:gridCol w="969264"/>
                <a:gridCol w="2819867"/>
                <a:gridCol w="1336187"/>
              </a:tblGrid>
              <a:tr h="291299">
                <a:tc gridSpan="7">
                  <a:txBody>
                    <a:bodyPr/>
                    <a:lstStyle/>
                    <a:p>
                      <a:pPr marR="88900" algn="ctr">
                        <a:spcBef>
                          <a:spcPts val="150"/>
                        </a:spcBef>
                        <a:spcAft>
                          <a:spcPts val="150"/>
                        </a:spcAft>
                      </a:pPr>
                      <a:r>
                        <a:rPr lang="ar-SA"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هرمية</a:t>
                      </a:r>
                      <a:r>
                        <a:rPr lang="ar-SA" sz="18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مراكز</a:t>
                      </a:r>
                      <a:endParaRPr lang="en-US"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c rowSpan="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القطاعات</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العامة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tr>
              <a:tr h="337074">
                <a:tc gridSpan="2">
                  <a:txBody>
                    <a:bodyPr/>
                    <a:lstStyle/>
                    <a:p>
                      <a:pPr algn="ctr"/>
                      <a:r>
                        <a:rPr lang="ar-SA" dirty="0" smtClean="0">
                          <a:latin typeface="Wasm font Bold" panose="020A0503020102020204" pitchFamily="18" charset="-78"/>
                          <a:ea typeface="Wasm font Bold" panose="020A0503020102020204" pitchFamily="18" charset="-78"/>
                          <a:cs typeface="Wasm font Bold" panose="020A0503020102020204" pitchFamily="18" charset="-78"/>
                        </a:rPr>
                        <a:t>مجاورة</a:t>
                      </a:r>
                      <a:endParaRPr lang="ar-SA" dirty="0">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40000"/>
                        <a:lumOff val="60000"/>
                      </a:schemeClr>
                    </a:solidFill>
                  </a:tcPr>
                </a:tc>
                <a:tc gridSpan="2">
                  <a:txBody>
                    <a:bodyPr/>
                    <a:lstStyle/>
                    <a:p>
                      <a:pPr algn="ctr"/>
                      <a:r>
                        <a:rPr lang="ar-SA" sz="160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  محلي</a:t>
                      </a:r>
                      <a:endParaRPr lang="ar-SA" sz="160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4384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gridSpan="2">
                  <a:txBody>
                    <a:bodyPr/>
                    <a:lstStyle/>
                    <a:p>
                      <a:pPr algn="ctr"/>
                      <a:r>
                        <a:rPr lang="ar-SA" sz="160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مركز شبه اقليمي</a:t>
                      </a:r>
                      <a:endParaRPr lang="ar-SA" sz="160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BF5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rowSpan="2">
                  <a:txBody>
                    <a:bodyPr/>
                    <a:lstStyle/>
                    <a:p>
                      <a:pPr marR="88900" algn="ctr">
                        <a:spcBef>
                          <a:spcPts val="150"/>
                        </a:spcBef>
                        <a:spcAft>
                          <a:spcPts val="150"/>
                        </a:spcAft>
                      </a:pPr>
                      <a:r>
                        <a:rPr lang="en-US" sz="14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endPar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الخدمات العامة</a:t>
                      </a: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337074">
                <a:tc>
                  <a:txBody>
                    <a:bodyPr/>
                    <a:lstStyle/>
                    <a:p>
                      <a:pPr marR="88900" algn="ctr">
                        <a:spcBef>
                          <a:spcPts val="150"/>
                        </a:spcBef>
                        <a:spcAft>
                          <a:spcPts val="150"/>
                        </a:spcAft>
                      </a:pPr>
                      <a:r>
                        <a:rPr lang="ar-SA" sz="1200" b="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كفل</a:t>
                      </a:r>
                      <a:r>
                        <a:rPr lang="ar-SA" sz="1200" b="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حارس :</a:t>
                      </a:r>
                      <a:endParaRPr lang="en-US" sz="1200" b="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بديا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سلفيت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ar-SA" sz="800" dirty="0" smtClean="0">
                        <a:solidFill>
                          <a:schemeClr val="tx1"/>
                        </a:solidFill>
                        <a:effectLst/>
                      </a:endParaRPr>
                    </a:p>
                  </a:txBody>
                  <a:tcPr marL="47070" marR="47070" marT="0" marB="0">
                    <a:lnR w="38100" cmpd="sng">
                      <a:noFill/>
                    </a:lnR>
                  </a:tcPr>
                </a:tc>
                <a:tc vMerge="1">
                  <a:txBody>
                    <a:bodyPr/>
                    <a:lstStyle/>
                    <a:p>
                      <a:pPr marR="88900" algn="ctr">
                        <a:spcBef>
                          <a:spcPts val="150"/>
                        </a:spcBef>
                        <a:spcAft>
                          <a:spcPts val="150"/>
                        </a:spcAft>
                      </a:pPr>
                      <a:endParaRPr lang="en-US" sz="900" dirty="0">
                        <a:effectLst/>
                        <a:latin typeface="Times New Roman" panose="02020603050405020304" pitchFamily="18" charset="0"/>
                        <a:ea typeface="Times New Roman" panose="02020603050405020304" pitchFamily="18" charset="0"/>
                      </a:endParaRPr>
                    </a:p>
                  </a:txBody>
                  <a:tcPr marL="47070" marR="47070" marT="0" marB="0">
                    <a:lnL w="12700" cmpd="sng">
                      <a:noFill/>
                    </a:lnL>
                    <a:solidFill>
                      <a:schemeClr val="accent1">
                        <a:lumMod val="75000"/>
                      </a:schemeClr>
                    </a:solidFill>
                  </a:tcPr>
                </a:tc>
              </a:tr>
            </a:tbl>
          </a:graphicData>
        </a:graphic>
      </p:graphicFrame>
      <p:pic>
        <p:nvPicPr>
          <p:cNvPr id="88" name="Picture 8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582" y="2085243"/>
            <a:ext cx="190140" cy="246462"/>
          </a:xfrm>
          <a:prstGeom prst="rect">
            <a:avLst/>
          </a:prstGeom>
          <a:noFill/>
        </p:spPr>
      </p:pic>
      <p:pic>
        <p:nvPicPr>
          <p:cNvPr id="89" name="Picture 8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1855988"/>
            <a:ext cx="190140" cy="246462"/>
          </a:xfrm>
          <a:prstGeom prst="rect">
            <a:avLst/>
          </a:prstGeom>
          <a:noFill/>
        </p:spPr>
      </p:pic>
      <p:pic>
        <p:nvPicPr>
          <p:cNvPr id="90" name="Picture 8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208" y="2314498"/>
            <a:ext cx="190140" cy="246462"/>
          </a:xfrm>
          <a:prstGeom prst="rect">
            <a:avLst/>
          </a:prstGeom>
          <a:noFill/>
        </p:spPr>
      </p:pic>
      <p:pic>
        <p:nvPicPr>
          <p:cNvPr id="91" name="Picture 9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208" y="2544519"/>
            <a:ext cx="190140" cy="246462"/>
          </a:xfrm>
          <a:prstGeom prst="rect">
            <a:avLst/>
          </a:prstGeom>
          <a:noFill/>
        </p:spPr>
      </p:pic>
      <p:pic>
        <p:nvPicPr>
          <p:cNvPr id="92" name="Picture 9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2770746"/>
            <a:ext cx="190140" cy="246462"/>
          </a:xfrm>
          <a:prstGeom prst="rect">
            <a:avLst/>
          </a:prstGeom>
          <a:noFill/>
        </p:spPr>
      </p:pic>
      <p:pic>
        <p:nvPicPr>
          <p:cNvPr id="93" name="Picture 9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21176" y="3048386"/>
            <a:ext cx="190140" cy="246462"/>
          </a:xfrm>
          <a:prstGeom prst="rect">
            <a:avLst/>
          </a:prstGeom>
          <a:noFill/>
        </p:spPr>
      </p:pic>
      <p:pic>
        <p:nvPicPr>
          <p:cNvPr id="94" name="Picture 9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277618"/>
            <a:ext cx="190140" cy="246462"/>
          </a:xfrm>
          <a:prstGeom prst="rect">
            <a:avLst/>
          </a:prstGeom>
          <a:noFill/>
        </p:spPr>
      </p:pic>
      <p:pic>
        <p:nvPicPr>
          <p:cNvPr id="95" name="Picture 9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6148" y="3527270"/>
            <a:ext cx="190140" cy="246462"/>
          </a:xfrm>
          <a:prstGeom prst="rect">
            <a:avLst/>
          </a:prstGeom>
          <a:noFill/>
        </p:spPr>
      </p:pic>
      <p:pic>
        <p:nvPicPr>
          <p:cNvPr id="96" name="Picture 9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769631"/>
            <a:ext cx="190140" cy="246462"/>
          </a:xfrm>
          <a:prstGeom prst="rect">
            <a:avLst/>
          </a:prstGeom>
          <a:noFill/>
        </p:spPr>
      </p:pic>
      <p:pic>
        <p:nvPicPr>
          <p:cNvPr id="97" name="Picture 9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987888"/>
            <a:ext cx="190140" cy="246462"/>
          </a:xfrm>
          <a:prstGeom prst="rect">
            <a:avLst/>
          </a:prstGeom>
          <a:noFill/>
        </p:spPr>
      </p:pic>
      <p:pic>
        <p:nvPicPr>
          <p:cNvPr id="98" name="Picture 9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4252318"/>
            <a:ext cx="190140" cy="246462"/>
          </a:xfrm>
          <a:prstGeom prst="rect">
            <a:avLst/>
          </a:prstGeom>
          <a:noFill/>
        </p:spPr>
      </p:pic>
      <p:pic>
        <p:nvPicPr>
          <p:cNvPr id="99" name="Picture 9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2975" y="4493580"/>
            <a:ext cx="190140" cy="246462"/>
          </a:xfrm>
          <a:prstGeom prst="rect">
            <a:avLst/>
          </a:prstGeom>
          <a:noFill/>
        </p:spPr>
      </p:pic>
      <p:pic>
        <p:nvPicPr>
          <p:cNvPr id="100" name="Picture 9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6148" y="4740042"/>
            <a:ext cx="190140" cy="246462"/>
          </a:xfrm>
          <a:prstGeom prst="rect">
            <a:avLst/>
          </a:prstGeom>
          <a:noFill/>
        </p:spPr>
      </p:pic>
      <p:pic>
        <p:nvPicPr>
          <p:cNvPr id="101" name="Picture 10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48137" y="2026604"/>
            <a:ext cx="190140" cy="246462"/>
          </a:xfrm>
          <a:prstGeom prst="rect">
            <a:avLst/>
          </a:prstGeom>
          <a:noFill/>
        </p:spPr>
      </p:pic>
      <p:pic>
        <p:nvPicPr>
          <p:cNvPr id="102" name="Picture 10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55300" y="3502060"/>
            <a:ext cx="190140" cy="246462"/>
          </a:xfrm>
          <a:prstGeom prst="rect">
            <a:avLst/>
          </a:prstGeom>
          <a:noFill/>
        </p:spPr>
      </p:pic>
      <p:pic>
        <p:nvPicPr>
          <p:cNvPr id="103" name="Picture 10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48137" y="3770899"/>
            <a:ext cx="190140" cy="246462"/>
          </a:xfrm>
          <a:prstGeom prst="rect">
            <a:avLst/>
          </a:prstGeom>
          <a:noFill/>
        </p:spPr>
      </p:pic>
      <p:pic>
        <p:nvPicPr>
          <p:cNvPr id="104" name="Picture 10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2097804" y="2048974"/>
            <a:ext cx="190140" cy="246462"/>
          </a:xfrm>
          <a:prstGeom prst="rect">
            <a:avLst/>
          </a:prstGeom>
          <a:noFill/>
        </p:spPr>
      </p:pic>
      <p:pic>
        <p:nvPicPr>
          <p:cNvPr id="105" name="Picture 10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7563" y="2050139"/>
            <a:ext cx="190140" cy="246462"/>
          </a:xfrm>
          <a:prstGeom prst="rect">
            <a:avLst/>
          </a:prstGeom>
          <a:noFill/>
        </p:spPr>
      </p:pic>
      <p:pic>
        <p:nvPicPr>
          <p:cNvPr id="106" name="Picture 10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0219" y="3518305"/>
            <a:ext cx="190140" cy="246462"/>
          </a:xfrm>
          <a:prstGeom prst="rect">
            <a:avLst/>
          </a:prstGeom>
          <a:noFill/>
        </p:spPr>
      </p:pic>
      <p:pic>
        <p:nvPicPr>
          <p:cNvPr id="107" name="Picture 10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1494" y="3769631"/>
            <a:ext cx="190140" cy="246462"/>
          </a:xfrm>
          <a:prstGeom prst="rect">
            <a:avLst/>
          </a:prstGeom>
          <a:noFill/>
        </p:spPr>
      </p:pic>
      <p:pic>
        <p:nvPicPr>
          <p:cNvPr id="108" name="Picture 10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035295"/>
            <a:ext cx="190140" cy="246462"/>
          </a:xfrm>
          <a:prstGeom prst="rect">
            <a:avLst/>
          </a:prstGeom>
          <a:noFill/>
        </p:spPr>
      </p:pic>
      <p:pic>
        <p:nvPicPr>
          <p:cNvPr id="109" name="Picture 10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303313"/>
            <a:ext cx="190140" cy="246462"/>
          </a:xfrm>
          <a:prstGeom prst="rect">
            <a:avLst/>
          </a:prstGeom>
          <a:noFill/>
        </p:spPr>
      </p:pic>
      <p:pic>
        <p:nvPicPr>
          <p:cNvPr id="110" name="Picture 10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535396"/>
            <a:ext cx="190140" cy="246462"/>
          </a:xfrm>
          <a:prstGeom prst="rect">
            <a:avLst/>
          </a:prstGeom>
          <a:noFill/>
        </p:spPr>
      </p:pic>
      <p:pic>
        <p:nvPicPr>
          <p:cNvPr id="111" name="Picture 1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787425"/>
            <a:ext cx="190140" cy="246462"/>
          </a:xfrm>
          <a:prstGeom prst="rect">
            <a:avLst/>
          </a:prstGeom>
          <a:noFill/>
        </p:spPr>
      </p:pic>
      <p:pic>
        <p:nvPicPr>
          <p:cNvPr id="112" name="Picture 1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031156"/>
            <a:ext cx="190140" cy="246462"/>
          </a:xfrm>
          <a:prstGeom prst="rect">
            <a:avLst/>
          </a:prstGeom>
          <a:noFill/>
        </p:spPr>
      </p:pic>
      <p:pic>
        <p:nvPicPr>
          <p:cNvPr id="113" name="Picture 1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286001"/>
            <a:ext cx="190140" cy="246462"/>
          </a:xfrm>
          <a:prstGeom prst="rect">
            <a:avLst/>
          </a:prstGeom>
          <a:noFill/>
        </p:spPr>
      </p:pic>
      <p:pic>
        <p:nvPicPr>
          <p:cNvPr id="114" name="Picture 1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3867" y="3523169"/>
            <a:ext cx="190140" cy="246462"/>
          </a:xfrm>
          <a:prstGeom prst="rect">
            <a:avLst/>
          </a:prstGeom>
          <a:noFill/>
        </p:spPr>
      </p:pic>
      <p:pic>
        <p:nvPicPr>
          <p:cNvPr id="115" name="Picture 1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773732"/>
            <a:ext cx="190140" cy="246462"/>
          </a:xfrm>
          <a:prstGeom prst="rect">
            <a:avLst/>
          </a:prstGeom>
          <a:noFill/>
        </p:spPr>
      </p:pic>
      <p:pic>
        <p:nvPicPr>
          <p:cNvPr id="116" name="Picture 1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027312"/>
            <a:ext cx="190140" cy="246462"/>
          </a:xfrm>
          <a:prstGeom prst="rect">
            <a:avLst/>
          </a:prstGeom>
          <a:noFill/>
        </p:spPr>
      </p:pic>
      <p:pic>
        <p:nvPicPr>
          <p:cNvPr id="117" name="Picture 1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257334"/>
            <a:ext cx="190140" cy="246462"/>
          </a:xfrm>
          <a:prstGeom prst="rect">
            <a:avLst/>
          </a:prstGeom>
          <a:noFill/>
        </p:spPr>
      </p:pic>
      <p:pic>
        <p:nvPicPr>
          <p:cNvPr id="118" name="Picture 1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485394"/>
            <a:ext cx="190140" cy="246462"/>
          </a:xfrm>
          <a:prstGeom prst="rect">
            <a:avLst/>
          </a:prstGeom>
          <a:noFill/>
        </p:spPr>
      </p:pic>
      <p:pic>
        <p:nvPicPr>
          <p:cNvPr id="119" name="Picture 1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3" y="3061081"/>
            <a:ext cx="190140" cy="190140"/>
          </a:xfrm>
          <a:prstGeom prst="rect">
            <a:avLst/>
          </a:prstGeom>
        </p:spPr>
      </p:pic>
      <p:pic>
        <p:nvPicPr>
          <p:cNvPr id="120" name="Picture 1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3" y="3289693"/>
            <a:ext cx="190140" cy="190140"/>
          </a:xfrm>
          <a:prstGeom prst="rect">
            <a:avLst/>
          </a:prstGeom>
        </p:spPr>
      </p:pic>
      <p:pic>
        <p:nvPicPr>
          <p:cNvPr id="121" name="Picture 1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9767" y="4295254"/>
            <a:ext cx="190140" cy="190140"/>
          </a:xfrm>
          <a:prstGeom prst="rect">
            <a:avLst/>
          </a:prstGeom>
        </p:spPr>
      </p:pic>
      <p:pic>
        <p:nvPicPr>
          <p:cNvPr id="122" name="Picture 1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7889" y="2056668"/>
            <a:ext cx="190140" cy="246462"/>
          </a:xfrm>
          <a:prstGeom prst="rect">
            <a:avLst/>
          </a:prstGeom>
          <a:noFill/>
        </p:spPr>
      </p:pic>
      <p:pic>
        <p:nvPicPr>
          <p:cNvPr id="123" name="Picture 1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994967" y="4777409"/>
            <a:ext cx="218136" cy="218136"/>
          </a:xfrm>
          <a:prstGeom prst="rect">
            <a:avLst/>
          </a:prstGeom>
        </p:spPr>
      </p:pic>
      <p:pic>
        <p:nvPicPr>
          <p:cNvPr id="124" name="Picture 1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1763406"/>
            <a:ext cx="190140" cy="246462"/>
          </a:xfrm>
          <a:prstGeom prst="rect">
            <a:avLst/>
          </a:prstGeom>
          <a:noFill/>
        </p:spPr>
      </p:pic>
      <p:pic>
        <p:nvPicPr>
          <p:cNvPr id="127" name="Picture 1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9767" y="2855365"/>
            <a:ext cx="190140" cy="190140"/>
          </a:xfrm>
          <a:prstGeom prst="rect">
            <a:avLst/>
          </a:prstGeom>
        </p:spPr>
      </p:pic>
    </p:spTree>
    <p:extLst>
      <p:ext uri="{BB962C8B-B14F-4D97-AF65-F5344CB8AC3E}">
        <p14:creationId xmlns:p14="http://schemas.microsoft.com/office/powerpoint/2010/main" val="317669758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2473" r="1149"/>
          <a:stretch/>
        </p:blipFill>
        <p:spPr>
          <a:xfrm>
            <a:off x="7897" y="0"/>
            <a:ext cx="10214810" cy="6858000"/>
          </a:xfrm>
          <a:prstGeom prst="rect">
            <a:avLst/>
          </a:prstGeom>
        </p:spPr>
      </p:pic>
      <p:sp>
        <p:nvSpPr>
          <p:cNvPr id="25" name="Rectangle 24"/>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6" name="Rectangle 25"/>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7" name="Rectangle 26"/>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8" name="Rectangle 27"/>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9" name="Rectangle 28"/>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1" name="Rectangle 30"/>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5" name="Rectangle 34"/>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6" name="Picture 35"/>
          <p:cNvPicPr>
            <a:picLocks noChangeAspect="1"/>
          </p:cNvPicPr>
          <p:nvPr/>
        </p:nvPicPr>
        <p:blipFill>
          <a:blip r:embed="rId3"/>
          <a:stretch>
            <a:fillRect/>
          </a:stretch>
        </p:blipFill>
        <p:spPr>
          <a:xfrm>
            <a:off x="10514271" y="6347884"/>
            <a:ext cx="1305488" cy="209156"/>
          </a:xfrm>
          <a:prstGeom prst="rect">
            <a:avLst/>
          </a:prstGeom>
          <a:solidFill>
            <a:schemeClr val="bg1"/>
          </a:solidFill>
        </p:spPr>
      </p:pic>
      <p:pic>
        <p:nvPicPr>
          <p:cNvPr id="37" name="Picture 36"/>
          <p:cNvPicPr>
            <a:picLocks noChangeAspect="1"/>
          </p:cNvPicPr>
          <p:nvPr/>
        </p:nvPicPr>
        <p:blipFill>
          <a:blip r:embed="rId4"/>
          <a:stretch>
            <a:fillRect/>
          </a:stretch>
        </p:blipFill>
        <p:spPr>
          <a:xfrm flipV="1">
            <a:off x="10244674" y="6593014"/>
            <a:ext cx="1851790" cy="193228"/>
          </a:xfrm>
          <a:prstGeom prst="rect">
            <a:avLst/>
          </a:prstGeom>
          <a:solidFill>
            <a:schemeClr val="bg1"/>
          </a:solidFill>
        </p:spPr>
      </p:pic>
      <p:sp>
        <p:nvSpPr>
          <p:cNvPr id="38" name="Rectangle 37"/>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pic>
        <p:nvPicPr>
          <p:cNvPr id="41" name="Picture 4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42" name="Rectangle 41"/>
          <p:cNvSpPr/>
          <p:nvPr/>
        </p:nvSpPr>
        <p:spPr>
          <a:xfrm>
            <a:off x="10385391" y="235649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47" name="Picture 46"/>
          <p:cNvPicPr>
            <a:picLocks noChangeAspect="1"/>
          </p:cNvPicPr>
          <p:nvPr/>
        </p:nvPicPr>
        <p:blipFill rotWithShape="1">
          <a:blip r:embed="rId9"/>
          <a:srcRect l="77212" t="11751"/>
          <a:stretch/>
        </p:blipFill>
        <p:spPr>
          <a:xfrm>
            <a:off x="11635272" y="2479867"/>
            <a:ext cx="568680" cy="3683908"/>
          </a:xfrm>
          <a:prstGeom prst="rect">
            <a:avLst/>
          </a:prstGeom>
        </p:spPr>
      </p:pic>
      <p:pic>
        <p:nvPicPr>
          <p:cNvPr id="48" name="Picture 47"/>
          <p:cNvPicPr>
            <a:picLocks noChangeAspect="1"/>
          </p:cNvPicPr>
          <p:nvPr/>
        </p:nvPicPr>
        <p:blipFill rotWithShape="1">
          <a:blip r:embed="rId9">
            <a:lum bright="100000" contrast="100000"/>
          </a:blip>
          <a:srcRect t="12901" r="22255"/>
          <a:stretch/>
        </p:blipFill>
        <p:spPr>
          <a:xfrm>
            <a:off x="10152045" y="2500299"/>
            <a:ext cx="1495584" cy="3663475"/>
          </a:xfrm>
          <a:prstGeom prst="rect">
            <a:avLst/>
          </a:prstGeom>
        </p:spPr>
      </p:pic>
      <p:cxnSp>
        <p:nvCxnSpPr>
          <p:cNvPr id="21" name="Elbow Connector 20"/>
          <p:cNvCxnSpPr/>
          <p:nvPr/>
        </p:nvCxnSpPr>
        <p:spPr>
          <a:xfrm>
            <a:off x="233730" y="322020"/>
            <a:ext cx="490078" cy="338380"/>
          </a:xfrm>
          <a:prstGeom prst="bentConnector3">
            <a:avLst>
              <a:gd name="adj1" fmla="val -1828"/>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779813" y="417983"/>
            <a:ext cx="2332664" cy="49641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بقاء هرمية مراكز الخدمات الحالي</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91241729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0248562" y="5561903"/>
            <a:ext cx="1632177" cy="400110"/>
          </a:xfrm>
          <a:prstGeom prst="rect">
            <a:avLst/>
          </a:prstGeom>
          <a:noFill/>
        </p:spPr>
        <p:txBody>
          <a:bodyPr wrap="none" lIns="91440" tIns="45720" rIns="91440" bIns="45720">
            <a:spAutoFit/>
          </a:bodyPr>
          <a:lstStyle/>
          <a:p>
            <a:pPr algn="ctr"/>
            <a:r>
              <a:rPr lang="ar-SA" sz="2000" dirty="0" smtClean="0">
                <a:ln w="0"/>
                <a:effectLst>
                  <a:outerShdw blurRad="38100" dist="19050" dir="2700000" algn="tl" rotWithShape="0">
                    <a:schemeClr val="dk1">
                      <a:alpha val="40000"/>
                    </a:schemeClr>
                  </a:outerShdw>
                </a:effectLst>
              </a:rPr>
              <a:t>مركز شبه إقليمي </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13" name="Rectangle 12"/>
          <p:cNvSpPr/>
          <p:nvPr/>
        </p:nvSpPr>
        <p:spPr>
          <a:xfrm>
            <a:off x="10419769" y="0"/>
            <a:ext cx="1725152" cy="400110"/>
          </a:xfrm>
          <a:prstGeom prst="rect">
            <a:avLst/>
          </a:prstGeom>
          <a:noFill/>
        </p:spPr>
        <p:txBody>
          <a:bodyPr wrap="none" lIns="91440" tIns="45720" rIns="91440" bIns="45720">
            <a:spAutoFit/>
          </a:bodyPr>
          <a:lstStyle/>
          <a:p>
            <a:pPr algn="ctr"/>
            <a:r>
              <a:rPr lang="ar-SA" sz="2000" dirty="0" smtClean="0">
                <a:ln w="0"/>
                <a:effectLst>
                  <a:outerShdw blurRad="38100" dist="19050" dir="2700000" algn="tl" rotWithShape="0">
                    <a:schemeClr val="dk1">
                      <a:alpha val="40000"/>
                    </a:schemeClr>
                  </a:outerShdw>
                </a:effectLst>
              </a:rPr>
              <a:t>النقص بالخدمات : </a:t>
            </a:r>
            <a:endParaRPr lang="en-US" sz="2000" b="0" cap="none" spc="0" dirty="0">
              <a:ln w="0"/>
              <a:solidFill>
                <a:schemeClr val="tx1"/>
              </a:solidFill>
              <a:effectLst>
                <a:outerShdw blurRad="38100" dist="19050" dir="2700000" algn="tl" rotWithShape="0">
                  <a:schemeClr val="dk1">
                    <a:alpha val="40000"/>
                  </a:schemeClr>
                </a:outerShdw>
              </a:effectLst>
            </a:endParaRPr>
          </a:p>
        </p:txBody>
      </p:sp>
      <p:graphicFrame>
        <p:nvGraphicFramePr>
          <p:cNvPr id="10" name="Table 9"/>
          <p:cNvGraphicFramePr>
            <a:graphicFrameLocks noGrp="1"/>
          </p:cNvGraphicFramePr>
          <p:nvPr>
            <p:extLst>
              <p:ext uri="{D42A27DB-BD31-4B8C-83A1-F6EECF244321}">
                <p14:modId xmlns:p14="http://schemas.microsoft.com/office/powerpoint/2010/main" val="722916502"/>
              </p:ext>
            </p:extLst>
          </p:nvPr>
        </p:nvGraphicFramePr>
        <p:xfrm>
          <a:off x="131761" y="876300"/>
          <a:ext cx="9843732" cy="9137583"/>
        </p:xfrm>
        <a:graphic>
          <a:graphicData uri="http://schemas.openxmlformats.org/drawingml/2006/table">
            <a:tbl>
              <a:tblPr firstRow="1" firstCol="1" lastCol="1" bandCol="1">
                <a:tableStyleId>{5C22544A-7EE6-4342-B048-85BDC9FD1C3A}</a:tableStyleId>
              </a:tblPr>
              <a:tblGrid>
                <a:gridCol w="804782"/>
                <a:gridCol w="1054224"/>
                <a:gridCol w="884304"/>
                <a:gridCol w="1042416"/>
                <a:gridCol w="932688"/>
                <a:gridCol w="969264"/>
                <a:gridCol w="2819867"/>
                <a:gridCol w="1336187"/>
              </a:tblGrid>
              <a:tr h="291299">
                <a:tc gridSpan="7">
                  <a:txBody>
                    <a:bodyPr/>
                    <a:lstStyle/>
                    <a:p>
                      <a:pPr marR="88900" algn="ctr">
                        <a:spcBef>
                          <a:spcPts val="150"/>
                        </a:spcBef>
                        <a:spcAft>
                          <a:spcPts val="150"/>
                        </a:spcAft>
                      </a:pPr>
                      <a:r>
                        <a:rPr lang="ar-SA"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هرمية</a:t>
                      </a:r>
                      <a:r>
                        <a:rPr lang="ar-SA" sz="18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مراكز</a:t>
                      </a:r>
                      <a:endParaRPr lang="en-US" sz="18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p>
                  </a:txBody>
                  <a:tcPr marL="47070" marR="4707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c rowSpan="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القطاعات</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العامة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tr>
              <a:tr h="337074">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مجاورة</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40000"/>
                        <a:lumOff val="60000"/>
                      </a:schemeClr>
                    </a:solidFill>
                  </a:tcPr>
                </a:tc>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محلي</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4384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 شبه</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إقليمي </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BF5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rowSpan="2">
                  <a:txBody>
                    <a:bodyPr/>
                    <a:lstStyle/>
                    <a:p>
                      <a:pPr marR="88900" algn="ctr">
                        <a:spcBef>
                          <a:spcPts val="150"/>
                        </a:spcBef>
                        <a:spcAft>
                          <a:spcPts val="150"/>
                        </a:spcAft>
                      </a:pPr>
                      <a:r>
                        <a:rPr lang="en-US" sz="14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endPar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الخدمات العامة</a:t>
                      </a: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337074">
                <a:tc>
                  <a:txBody>
                    <a:bodyPr/>
                    <a:lstStyle/>
                    <a:p>
                      <a:pPr marR="88900" algn="ctr">
                        <a:spcBef>
                          <a:spcPts val="150"/>
                        </a:spcBef>
                        <a:spcAft>
                          <a:spcPts val="150"/>
                        </a:spcAft>
                      </a:pPr>
                      <a:r>
                        <a:rPr lang="ar-SA" sz="1200" b="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كفل</a:t>
                      </a:r>
                      <a:r>
                        <a:rPr lang="ar-SA" sz="1200" b="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حارس :</a:t>
                      </a:r>
                      <a:endParaRPr lang="en-US" sz="1200" b="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بديا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سلفيت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ar-SA" sz="800" dirty="0" smtClean="0">
                        <a:solidFill>
                          <a:schemeClr val="tx1"/>
                        </a:solidFill>
                        <a:effectLst/>
                      </a:endParaRPr>
                    </a:p>
                  </a:txBody>
                  <a:tcPr marL="47070" marR="47070" marT="0" marB="0">
                    <a:lnR w="38100" cmpd="sng">
                      <a:noFill/>
                    </a:lnR>
                  </a:tcPr>
                </a:tc>
                <a:tc vMerge="1">
                  <a:txBody>
                    <a:bodyPr/>
                    <a:lstStyle/>
                    <a:p>
                      <a:pPr marR="88900" algn="ctr">
                        <a:spcBef>
                          <a:spcPts val="150"/>
                        </a:spcBef>
                        <a:spcAft>
                          <a:spcPts val="150"/>
                        </a:spcAft>
                      </a:pPr>
                      <a:endParaRPr lang="en-US" sz="900" dirty="0">
                        <a:effectLst/>
                        <a:latin typeface="Times New Roman" panose="02020603050405020304" pitchFamily="18" charset="0"/>
                        <a:ea typeface="Times New Roman" panose="02020603050405020304" pitchFamily="18" charset="0"/>
                      </a:endParaRPr>
                    </a:p>
                  </a:txBody>
                  <a:tcPr marL="47070" marR="47070" marT="0" marB="0">
                    <a:lnL w="12700" cmpd="sng">
                      <a:noFill/>
                    </a:lnL>
                    <a:solidFill>
                      <a:schemeClr val="accent1">
                        <a:lumMod val="75000"/>
                      </a:schemeClr>
                    </a:solidFill>
                  </a:tcPr>
                </a:tc>
              </a:tr>
              <a:tr h="13732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روضة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5">
                  <a:txBody>
                    <a:bodyPr/>
                    <a:lstStyle/>
                    <a:p>
                      <a:pPr marR="88900" algn="ctr">
                        <a:spcBef>
                          <a:spcPts val="150"/>
                        </a:spcBef>
                        <a:spcAft>
                          <a:spcPts val="150"/>
                        </a:spcAft>
                      </a:pPr>
                      <a:endParaRPr lang="en-US"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التعليم</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0" lvl="0" indent="0" algn="ctr" defTabSz="914399" rtl="1" eaLnBrk="1" fontAlgn="auto" latinLnBrk="0" hangingPunct="1">
                        <a:lnSpc>
                          <a:spcPct val="100000"/>
                        </a:lnSpc>
                        <a:spcBef>
                          <a:spcPts val="0"/>
                        </a:spcBef>
                        <a:spcAft>
                          <a:spcPts val="0"/>
                        </a:spcAft>
                        <a:buClrTx/>
                        <a:buSzTx/>
                        <a:buFontTx/>
                        <a:buNone/>
                        <a:tabLst/>
                        <a:defRPr/>
                      </a:pPr>
                      <a:r>
                        <a:rPr lang="en-US" sz="800" dirty="0" smtClean="0">
                          <a:solidFill>
                            <a:srgbClr val="C00000"/>
                          </a:solidFill>
                          <a:effectLst/>
                          <a:latin typeface="Agency FB" panose="020B0503020202020204" pitchFamily="34" charset="0"/>
                          <a:ea typeface="Times New Roman" panose="02020603050405020304" pitchFamily="18" charset="0"/>
                        </a:rPr>
                        <a:t>√</a:t>
                      </a: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endParaRPr lang="ar-SA" sz="800" dirty="0">
                        <a:solidFill>
                          <a:schemeClr val="tx1"/>
                        </a:solidFill>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أساسية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45526">
                <a:tc>
                  <a:txBody>
                    <a:bodyPr/>
                    <a:lstStyle/>
                    <a:p>
                      <a:pPr marL="0" marR="0" lvl="0" indent="0" algn="ctr" defTabSz="914399" rtl="1" eaLnBrk="1" fontAlgn="auto" latinLnBrk="0" hangingPunct="1">
                        <a:lnSpc>
                          <a:spcPct val="100000"/>
                        </a:lnSpc>
                        <a:spcBef>
                          <a:spcPts val="0"/>
                        </a:spcBef>
                        <a:spcAft>
                          <a:spcPts val="0"/>
                        </a:spcAft>
                        <a:buClrTx/>
                        <a:buSzTx/>
                        <a:buFontTx/>
                        <a:buNone/>
                        <a:tabLst/>
                        <a:defRPr/>
                      </a:pPr>
                      <a:r>
                        <a:rPr lang="en-US" sz="800" dirty="0" smtClean="0">
                          <a:solidFill>
                            <a:srgbClr val="C00000"/>
                          </a:solidFill>
                          <a:effectLst/>
                          <a:latin typeface="Agency FB" panose="020B0503020202020204" pitchFamily="34" charset="0"/>
                          <a:ea typeface="Times New Roman" panose="02020603050405020304" pitchFamily="18" charset="0"/>
                        </a:rPr>
                        <a:t>√</a:t>
                      </a: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endParaRPr lang="ar-SA" sz="800" dirty="0">
                        <a:solidFill>
                          <a:schemeClr val="tx1"/>
                        </a:solidFill>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ثانوية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30360">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FF0000"/>
                          </a:solidFill>
                          <a:effectLst/>
                          <a:latin typeface="Agency FB" panose="020B0503020202020204" pitchFamily="34" charset="0"/>
                          <a:ea typeface="Times New Roman" panose="02020603050405020304" pitchFamily="18" charset="0"/>
                        </a:rPr>
                        <a:t>√</a:t>
                      </a:r>
                      <a:endParaRPr lang="en-US" sz="800" b="1" dirty="0" smtClean="0">
                        <a:solidFill>
                          <a:srgbClr val="FF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مهنية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جامعة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المستوى 1</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4">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 الصحة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rgbClr val="C00000"/>
                          </a:solidFill>
                          <a:effectLst/>
                          <a:latin typeface="Agency FB" panose="020B0503020202020204" pitchFamily="34" charset="0"/>
                          <a:ea typeface="Times New Roman" panose="02020603050405020304" pitchFamily="18" charset="0"/>
                        </a:rPr>
                        <a:t>√</a:t>
                      </a: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2</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3</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4</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الأندية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الرياضية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0">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الثقافي </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ملعب</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حديقة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نسوي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ثقافي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الطفولة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قاعات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متحف</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306749">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مراكز اخرى</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بريد رئيسي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الإداري</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بريد</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ثانوي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التعليم العالي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الشؤون الاجتماعية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الشؤون الداخلية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الدفاع المدني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شرطة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مدنية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شرعية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مسلخ بلدي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rPr>
                        <a:t> </a:t>
                      </a: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سوق</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خضار</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rtl="1"/>
                      <a:endParaRPr lang="ar-SA"/>
                    </a:p>
                  </a:txBody>
                  <a:tcPr/>
                </a:tc>
              </a:tr>
            </a:tbl>
          </a:graphicData>
        </a:graphic>
      </p:graphicFrame>
      <p:pic>
        <p:nvPicPr>
          <p:cNvPr id="14" name="Picture 1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2142426"/>
            <a:ext cx="190140" cy="246462"/>
          </a:xfrm>
          <a:prstGeom prst="rect">
            <a:avLst/>
          </a:prstGeom>
          <a:noFill/>
        </p:spPr>
      </p:pic>
      <p:pic>
        <p:nvPicPr>
          <p:cNvPr id="16" name="Picture 1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2387466"/>
            <a:ext cx="190140" cy="246462"/>
          </a:xfrm>
          <a:prstGeom prst="rect">
            <a:avLst/>
          </a:prstGeom>
          <a:noFill/>
        </p:spPr>
      </p:pic>
      <p:pic>
        <p:nvPicPr>
          <p:cNvPr id="17" name="Picture 1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2644586"/>
            <a:ext cx="190140" cy="246462"/>
          </a:xfrm>
          <a:prstGeom prst="rect">
            <a:avLst/>
          </a:prstGeom>
          <a:noFill/>
        </p:spPr>
      </p:pic>
      <p:pic>
        <p:nvPicPr>
          <p:cNvPr id="18" name="Picture 1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9321" y="3616452"/>
            <a:ext cx="190140" cy="246462"/>
          </a:xfrm>
          <a:prstGeom prst="rect">
            <a:avLst/>
          </a:prstGeom>
          <a:noFill/>
        </p:spPr>
      </p:pic>
      <p:pic>
        <p:nvPicPr>
          <p:cNvPr id="19" name="Picture 1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9321" y="3363409"/>
            <a:ext cx="190140" cy="246462"/>
          </a:xfrm>
          <a:prstGeom prst="rect">
            <a:avLst/>
          </a:prstGeom>
          <a:noFill/>
        </p:spPr>
      </p:pic>
      <p:pic>
        <p:nvPicPr>
          <p:cNvPr id="20" name="Picture 1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0816" y="3854256"/>
            <a:ext cx="190140" cy="246462"/>
          </a:xfrm>
          <a:prstGeom prst="rect">
            <a:avLst/>
          </a:prstGeom>
          <a:noFill/>
        </p:spPr>
      </p:pic>
      <p:pic>
        <p:nvPicPr>
          <p:cNvPr id="21" name="Picture 2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4363896"/>
            <a:ext cx="190140" cy="246462"/>
          </a:xfrm>
          <a:prstGeom prst="rect">
            <a:avLst/>
          </a:prstGeom>
          <a:noFill/>
        </p:spPr>
      </p:pic>
      <p:pic>
        <p:nvPicPr>
          <p:cNvPr id="22" name="Picture 2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8322" y="4610358"/>
            <a:ext cx="190140" cy="246462"/>
          </a:xfrm>
          <a:prstGeom prst="rect">
            <a:avLst/>
          </a:prstGeom>
          <a:noFill/>
        </p:spPr>
      </p:pic>
      <p:pic>
        <p:nvPicPr>
          <p:cNvPr id="23" name="Picture 2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0816" y="4855398"/>
            <a:ext cx="190140" cy="246462"/>
          </a:xfrm>
          <a:prstGeom prst="rect">
            <a:avLst/>
          </a:prstGeom>
          <a:noFill/>
        </p:spPr>
      </p:pic>
      <p:pic>
        <p:nvPicPr>
          <p:cNvPr id="24" name="Picture 2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5080420"/>
            <a:ext cx="190140" cy="246462"/>
          </a:xfrm>
          <a:prstGeom prst="rect">
            <a:avLst/>
          </a:prstGeom>
          <a:noFill/>
        </p:spPr>
      </p:pic>
      <p:pic>
        <p:nvPicPr>
          <p:cNvPr id="25" name="Picture 2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8261" y="5344246"/>
            <a:ext cx="190140" cy="246462"/>
          </a:xfrm>
          <a:prstGeom prst="rect">
            <a:avLst/>
          </a:prstGeom>
          <a:noFill/>
        </p:spPr>
      </p:pic>
      <p:pic>
        <p:nvPicPr>
          <p:cNvPr id="26" name="Picture 2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5088" y="5564810"/>
            <a:ext cx="190140" cy="246462"/>
          </a:xfrm>
          <a:prstGeom prst="rect">
            <a:avLst/>
          </a:prstGeom>
          <a:noFill/>
        </p:spPr>
      </p:pic>
      <p:pic>
        <p:nvPicPr>
          <p:cNvPr id="27" name="Picture 2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5274" y="5826805"/>
            <a:ext cx="190140" cy="246462"/>
          </a:xfrm>
          <a:prstGeom prst="rect">
            <a:avLst/>
          </a:prstGeom>
          <a:noFill/>
        </p:spPr>
      </p:pic>
      <p:pic>
        <p:nvPicPr>
          <p:cNvPr id="28" name="Picture 2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8261" y="6068195"/>
            <a:ext cx="190140" cy="246462"/>
          </a:xfrm>
          <a:prstGeom prst="rect">
            <a:avLst/>
          </a:prstGeom>
          <a:noFill/>
        </p:spPr>
      </p:pic>
      <p:pic>
        <p:nvPicPr>
          <p:cNvPr id="29" name="Picture 2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756" y="7061083"/>
            <a:ext cx="190140" cy="246462"/>
          </a:xfrm>
          <a:prstGeom prst="rect">
            <a:avLst/>
          </a:prstGeom>
          <a:noFill/>
        </p:spPr>
      </p:pic>
      <p:pic>
        <p:nvPicPr>
          <p:cNvPr id="30" name="Picture 2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6831828"/>
            <a:ext cx="190140" cy="246462"/>
          </a:xfrm>
          <a:prstGeom prst="rect">
            <a:avLst/>
          </a:prstGeom>
          <a:noFill/>
        </p:spPr>
      </p:pic>
      <p:pic>
        <p:nvPicPr>
          <p:cNvPr id="31" name="Picture 3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8261" y="6555549"/>
            <a:ext cx="190140" cy="246462"/>
          </a:xfrm>
          <a:prstGeom prst="rect">
            <a:avLst/>
          </a:prstGeom>
          <a:noFill/>
        </p:spPr>
      </p:pic>
      <p:pic>
        <p:nvPicPr>
          <p:cNvPr id="32" name="Picture 3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8261" y="6316685"/>
            <a:ext cx="190140" cy="246462"/>
          </a:xfrm>
          <a:prstGeom prst="rect">
            <a:avLst/>
          </a:prstGeom>
          <a:noFill/>
        </p:spPr>
      </p:pic>
      <p:pic>
        <p:nvPicPr>
          <p:cNvPr id="33" name="Picture 3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7290338"/>
            <a:ext cx="190140" cy="246462"/>
          </a:xfrm>
          <a:prstGeom prst="rect">
            <a:avLst/>
          </a:prstGeom>
          <a:noFill/>
        </p:spPr>
      </p:pic>
      <p:pic>
        <p:nvPicPr>
          <p:cNvPr id="34" name="Picture 3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7520359"/>
            <a:ext cx="190140" cy="246462"/>
          </a:xfrm>
          <a:prstGeom prst="rect">
            <a:avLst/>
          </a:prstGeom>
          <a:noFill/>
        </p:spPr>
      </p:pic>
      <p:pic>
        <p:nvPicPr>
          <p:cNvPr id="35" name="Picture 3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7746586"/>
            <a:ext cx="190140" cy="246462"/>
          </a:xfrm>
          <a:prstGeom prst="rect">
            <a:avLst/>
          </a:prstGeom>
          <a:noFill/>
        </p:spPr>
      </p:pic>
      <p:pic>
        <p:nvPicPr>
          <p:cNvPr id="36" name="Picture 3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3350" y="7994246"/>
            <a:ext cx="190140" cy="246462"/>
          </a:xfrm>
          <a:prstGeom prst="rect">
            <a:avLst/>
          </a:prstGeom>
          <a:noFill/>
        </p:spPr>
      </p:pic>
      <p:pic>
        <p:nvPicPr>
          <p:cNvPr id="37" name="Picture 3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8253458"/>
            <a:ext cx="190140" cy="246462"/>
          </a:xfrm>
          <a:prstGeom prst="rect">
            <a:avLst/>
          </a:prstGeom>
          <a:noFill/>
        </p:spPr>
      </p:pic>
      <p:pic>
        <p:nvPicPr>
          <p:cNvPr id="38" name="Picture 3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8322" y="8503110"/>
            <a:ext cx="190140" cy="246462"/>
          </a:xfrm>
          <a:prstGeom prst="rect">
            <a:avLst/>
          </a:prstGeom>
          <a:noFill/>
        </p:spPr>
      </p:pic>
      <p:pic>
        <p:nvPicPr>
          <p:cNvPr id="39" name="Picture 3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8745471"/>
            <a:ext cx="190140" cy="246462"/>
          </a:xfrm>
          <a:prstGeom prst="rect">
            <a:avLst/>
          </a:prstGeom>
          <a:noFill/>
        </p:spPr>
      </p:pic>
      <p:pic>
        <p:nvPicPr>
          <p:cNvPr id="40" name="Picture 3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8963728"/>
            <a:ext cx="190140" cy="246462"/>
          </a:xfrm>
          <a:prstGeom prst="rect">
            <a:avLst/>
          </a:prstGeom>
          <a:noFill/>
        </p:spPr>
      </p:pic>
      <p:pic>
        <p:nvPicPr>
          <p:cNvPr id="41" name="Picture 4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9228158"/>
            <a:ext cx="190140" cy="246462"/>
          </a:xfrm>
          <a:prstGeom prst="rect">
            <a:avLst/>
          </a:prstGeom>
          <a:noFill/>
        </p:spPr>
      </p:pic>
      <p:pic>
        <p:nvPicPr>
          <p:cNvPr id="42" name="Picture 4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5149" y="9469420"/>
            <a:ext cx="190140" cy="246462"/>
          </a:xfrm>
          <a:prstGeom prst="rect">
            <a:avLst/>
          </a:prstGeom>
          <a:noFill/>
        </p:spPr>
      </p:pic>
      <p:pic>
        <p:nvPicPr>
          <p:cNvPr id="43" name="Picture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3668" y="2155534"/>
            <a:ext cx="190140" cy="246462"/>
          </a:xfrm>
          <a:prstGeom prst="rect">
            <a:avLst/>
          </a:prstGeom>
          <a:noFill/>
        </p:spPr>
      </p:pic>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737" y="2403850"/>
            <a:ext cx="190140" cy="246462"/>
          </a:xfrm>
          <a:prstGeom prst="rect">
            <a:avLst/>
          </a:prstGeom>
          <a:noFill/>
        </p:spPr>
      </p:pic>
      <p:pic>
        <p:nvPicPr>
          <p:cNvPr id="45" name="Picture 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5806" y="2626777"/>
            <a:ext cx="190140" cy="246462"/>
          </a:xfrm>
          <a:prstGeom prst="rect">
            <a:avLst/>
          </a:prstGeom>
          <a:noFill/>
        </p:spPr>
      </p:pic>
      <p:pic>
        <p:nvPicPr>
          <p:cNvPr id="46" name="Picture 4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4644" y="2171959"/>
            <a:ext cx="190140" cy="246462"/>
          </a:xfrm>
          <a:prstGeom prst="rect">
            <a:avLst/>
          </a:prstGeom>
          <a:noFill/>
        </p:spPr>
      </p:pic>
      <p:pic>
        <p:nvPicPr>
          <p:cNvPr id="47" name="Picture 4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4644" y="2394276"/>
            <a:ext cx="190140" cy="246462"/>
          </a:xfrm>
          <a:prstGeom prst="rect">
            <a:avLst/>
          </a:prstGeom>
          <a:noFill/>
        </p:spPr>
      </p:pic>
      <p:pic>
        <p:nvPicPr>
          <p:cNvPr id="48" name="Picture 4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45408" y="2623236"/>
            <a:ext cx="190140" cy="246462"/>
          </a:xfrm>
          <a:prstGeom prst="rect">
            <a:avLst/>
          </a:prstGeom>
          <a:noFill/>
        </p:spPr>
      </p:pic>
      <p:pic>
        <p:nvPicPr>
          <p:cNvPr id="49" name="Picture 4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45408" y="6549411"/>
            <a:ext cx="190140" cy="246462"/>
          </a:xfrm>
          <a:prstGeom prst="rect">
            <a:avLst/>
          </a:prstGeom>
          <a:noFill/>
        </p:spPr>
      </p:pic>
      <p:pic>
        <p:nvPicPr>
          <p:cNvPr id="50" name="Picture 4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2299" y="3356572"/>
            <a:ext cx="190140" cy="246462"/>
          </a:xfrm>
          <a:prstGeom prst="rect">
            <a:avLst/>
          </a:prstGeom>
          <a:noFill/>
        </p:spPr>
      </p:pic>
      <p:pic>
        <p:nvPicPr>
          <p:cNvPr id="51" name="Picture 5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1760" y="3583568"/>
            <a:ext cx="190140" cy="246462"/>
          </a:xfrm>
          <a:prstGeom prst="rect">
            <a:avLst/>
          </a:prstGeom>
          <a:noFill/>
        </p:spPr>
      </p:pic>
      <p:pic>
        <p:nvPicPr>
          <p:cNvPr id="52" name="Picture 5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51412" y="3844374"/>
            <a:ext cx="190140" cy="246462"/>
          </a:xfrm>
          <a:prstGeom prst="rect">
            <a:avLst/>
          </a:prstGeom>
          <a:noFill/>
        </p:spPr>
      </p:pic>
      <p:pic>
        <p:nvPicPr>
          <p:cNvPr id="53" name="Picture 5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50311" y="7002444"/>
            <a:ext cx="190140" cy="246462"/>
          </a:xfrm>
          <a:prstGeom prst="rect">
            <a:avLst/>
          </a:prstGeom>
          <a:noFill/>
        </p:spPr>
      </p:pic>
      <p:pic>
        <p:nvPicPr>
          <p:cNvPr id="54" name="Picture 5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9577" y="4384766"/>
            <a:ext cx="190140" cy="246462"/>
          </a:xfrm>
          <a:prstGeom prst="rect">
            <a:avLst/>
          </a:prstGeom>
          <a:noFill/>
        </p:spPr>
      </p:pic>
      <p:pic>
        <p:nvPicPr>
          <p:cNvPr id="55" name="Picture 5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9802" y="4579601"/>
            <a:ext cx="190140" cy="246462"/>
          </a:xfrm>
          <a:prstGeom prst="rect">
            <a:avLst/>
          </a:prstGeom>
          <a:noFill/>
        </p:spPr>
      </p:pic>
      <p:pic>
        <p:nvPicPr>
          <p:cNvPr id="56" name="Picture 5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9577" y="5069506"/>
            <a:ext cx="190140" cy="246462"/>
          </a:xfrm>
          <a:prstGeom prst="rect">
            <a:avLst/>
          </a:prstGeom>
          <a:noFill/>
        </p:spPr>
      </p:pic>
      <p:pic>
        <p:nvPicPr>
          <p:cNvPr id="57" name="Picture 5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9577" y="4811220"/>
            <a:ext cx="190140" cy="246462"/>
          </a:xfrm>
          <a:prstGeom prst="rect">
            <a:avLst/>
          </a:prstGeom>
          <a:noFill/>
        </p:spPr>
      </p:pic>
      <p:pic>
        <p:nvPicPr>
          <p:cNvPr id="58" name="Picture 5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6054" y="5804300"/>
            <a:ext cx="190140" cy="246462"/>
          </a:xfrm>
          <a:prstGeom prst="rect">
            <a:avLst/>
          </a:prstGeom>
          <a:noFill/>
        </p:spPr>
      </p:pic>
      <p:pic>
        <p:nvPicPr>
          <p:cNvPr id="59" name="Picture 5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9702" y="6284702"/>
            <a:ext cx="190140" cy="246462"/>
          </a:xfrm>
          <a:prstGeom prst="rect">
            <a:avLst/>
          </a:prstGeom>
          <a:noFill/>
        </p:spPr>
      </p:pic>
      <p:pic>
        <p:nvPicPr>
          <p:cNvPr id="60" name="Picture 5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57474" y="8477900"/>
            <a:ext cx="190140" cy="246462"/>
          </a:xfrm>
          <a:prstGeom prst="rect">
            <a:avLst/>
          </a:prstGeom>
          <a:noFill/>
        </p:spPr>
      </p:pic>
      <p:pic>
        <p:nvPicPr>
          <p:cNvPr id="61" name="Picture 6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50311" y="8746739"/>
            <a:ext cx="190140" cy="246462"/>
          </a:xfrm>
          <a:prstGeom prst="rect">
            <a:avLst/>
          </a:prstGeom>
          <a:noFill/>
        </p:spPr>
      </p:pic>
      <p:pic>
        <p:nvPicPr>
          <p:cNvPr id="62" name="Picture 6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03282" y="2138371"/>
            <a:ext cx="190140" cy="246462"/>
          </a:xfrm>
          <a:prstGeom prst="rect">
            <a:avLst/>
          </a:prstGeom>
          <a:noFill/>
        </p:spPr>
      </p:pic>
      <p:pic>
        <p:nvPicPr>
          <p:cNvPr id="63" name="Picture 6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14968" y="3400638"/>
            <a:ext cx="190140" cy="246462"/>
          </a:xfrm>
          <a:prstGeom prst="rect">
            <a:avLst/>
          </a:prstGeom>
          <a:noFill/>
        </p:spPr>
      </p:pic>
      <p:pic>
        <p:nvPicPr>
          <p:cNvPr id="64" name="Picture 6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9958" y="4604595"/>
            <a:ext cx="190140" cy="246462"/>
          </a:xfrm>
          <a:prstGeom prst="rect">
            <a:avLst/>
          </a:prstGeom>
          <a:noFill/>
        </p:spPr>
      </p:pic>
      <p:pic>
        <p:nvPicPr>
          <p:cNvPr id="65" name="Picture 6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9958" y="4873839"/>
            <a:ext cx="190140" cy="246462"/>
          </a:xfrm>
          <a:prstGeom prst="rect">
            <a:avLst/>
          </a:prstGeom>
          <a:noFill/>
        </p:spPr>
      </p:pic>
      <p:pic>
        <p:nvPicPr>
          <p:cNvPr id="66" name="Picture 6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399978" y="7024814"/>
            <a:ext cx="190140" cy="246462"/>
          </a:xfrm>
          <a:prstGeom prst="rect">
            <a:avLst/>
          </a:prstGeom>
          <a:noFill/>
        </p:spPr>
      </p:pic>
      <p:pic>
        <p:nvPicPr>
          <p:cNvPr id="67" name="Picture 6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1865" y="3847844"/>
            <a:ext cx="190140" cy="246462"/>
          </a:xfrm>
          <a:prstGeom prst="rect">
            <a:avLst/>
          </a:prstGeom>
          <a:noFill/>
        </p:spPr>
      </p:pic>
      <p:pic>
        <p:nvPicPr>
          <p:cNvPr id="68" name="Picture 6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0781" y="4370809"/>
            <a:ext cx="190140" cy="246462"/>
          </a:xfrm>
          <a:prstGeom prst="rect">
            <a:avLst/>
          </a:prstGeom>
          <a:noFill/>
        </p:spPr>
      </p:pic>
      <p:pic>
        <p:nvPicPr>
          <p:cNvPr id="69" name="Picture 6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2393" y="5315441"/>
            <a:ext cx="190140" cy="246462"/>
          </a:xfrm>
          <a:prstGeom prst="rect">
            <a:avLst/>
          </a:prstGeom>
          <a:noFill/>
        </p:spPr>
      </p:pic>
      <p:pic>
        <p:nvPicPr>
          <p:cNvPr id="70" name="Picture 6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3668" y="5079359"/>
            <a:ext cx="190140" cy="246462"/>
          </a:xfrm>
          <a:prstGeom prst="rect">
            <a:avLst/>
          </a:prstGeom>
          <a:noFill/>
        </p:spPr>
      </p:pic>
      <p:pic>
        <p:nvPicPr>
          <p:cNvPr id="71" name="Picture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737" y="7025979"/>
            <a:ext cx="190140" cy="246462"/>
          </a:xfrm>
          <a:prstGeom prst="rect">
            <a:avLst/>
          </a:prstGeom>
          <a:noFill/>
        </p:spPr>
      </p:pic>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9710" y="6531164"/>
            <a:ext cx="190140" cy="246462"/>
          </a:xfrm>
          <a:prstGeom prst="rect">
            <a:avLst/>
          </a:prstGeom>
          <a:noFill/>
        </p:spPr>
      </p:pic>
      <p:pic>
        <p:nvPicPr>
          <p:cNvPr id="73" name="Picture 7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1865" y="5829648"/>
            <a:ext cx="190140" cy="246462"/>
          </a:xfrm>
          <a:prstGeom prst="rect">
            <a:avLst/>
          </a:prstGeom>
          <a:noFill/>
        </p:spPr>
      </p:pic>
      <p:pic>
        <p:nvPicPr>
          <p:cNvPr id="74" name="Picture 7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0781" y="6307974"/>
            <a:ext cx="190140" cy="246462"/>
          </a:xfrm>
          <a:prstGeom prst="rect">
            <a:avLst/>
          </a:prstGeom>
          <a:noFill/>
        </p:spPr>
      </p:pic>
      <p:pic>
        <p:nvPicPr>
          <p:cNvPr id="75" name="Picture 7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2393" y="8494145"/>
            <a:ext cx="190140" cy="246462"/>
          </a:xfrm>
          <a:prstGeom prst="rect">
            <a:avLst/>
          </a:prstGeom>
          <a:noFill/>
        </p:spPr>
      </p:pic>
      <p:pic>
        <p:nvPicPr>
          <p:cNvPr id="76" name="Picture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3668" y="8745471"/>
            <a:ext cx="190140" cy="246462"/>
          </a:xfrm>
          <a:prstGeom prst="rect">
            <a:avLst/>
          </a:prstGeom>
          <a:noFill/>
        </p:spPr>
      </p:pic>
      <p:pic>
        <p:nvPicPr>
          <p:cNvPr id="77" name="Picture 7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728" y="2160480"/>
            <a:ext cx="190140" cy="246462"/>
          </a:xfrm>
          <a:prstGeom prst="rect">
            <a:avLst/>
          </a:prstGeom>
          <a:noFill/>
        </p:spPr>
      </p:pic>
      <p:pic>
        <p:nvPicPr>
          <p:cNvPr id="78" name="Picture 7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728" y="2372698"/>
            <a:ext cx="190140" cy="246462"/>
          </a:xfrm>
          <a:prstGeom prst="rect">
            <a:avLst/>
          </a:prstGeom>
          <a:noFill/>
        </p:spPr>
      </p:pic>
      <p:pic>
        <p:nvPicPr>
          <p:cNvPr id="79" name="Picture 7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728" y="2619585"/>
            <a:ext cx="190140" cy="246462"/>
          </a:xfrm>
          <a:prstGeom prst="rect">
            <a:avLst/>
          </a:prstGeom>
          <a:noFill/>
        </p:spPr>
      </p:pic>
      <p:pic>
        <p:nvPicPr>
          <p:cNvPr id="80" name="Picture 7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728" y="3374575"/>
            <a:ext cx="190140" cy="246462"/>
          </a:xfrm>
          <a:prstGeom prst="rect">
            <a:avLst/>
          </a:prstGeom>
          <a:noFill/>
        </p:spPr>
      </p:pic>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3605856"/>
            <a:ext cx="190140" cy="246462"/>
          </a:xfrm>
          <a:prstGeom prst="rect">
            <a:avLst/>
          </a:prstGeom>
          <a:noFill/>
        </p:spPr>
      </p:pic>
      <p:pic>
        <p:nvPicPr>
          <p:cNvPr id="82" name="Picture 8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3840893"/>
            <a:ext cx="190140" cy="246462"/>
          </a:xfrm>
          <a:prstGeom prst="rect">
            <a:avLst/>
          </a:prstGeom>
          <a:noFill/>
        </p:spPr>
      </p:pic>
      <p:pic>
        <p:nvPicPr>
          <p:cNvPr id="83" name="Picture 8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4344653"/>
            <a:ext cx="190140" cy="246462"/>
          </a:xfrm>
          <a:prstGeom prst="rect">
            <a:avLst/>
          </a:prstGeom>
          <a:noFill/>
        </p:spPr>
      </p:pic>
      <p:pic>
        <p:nvPicPr>
          <p:cNvPr id="84" name="Picture 8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4601305"/>
            <a:ext cx="190140" cy="246462"/>
          </a:xfrm>
          <a:prstGeom prst="rect">
            <a:avLst/>
          </a:prstGeom>
          <a:noFill/>
        </p:spPr>
      </p:pic>
      <p:pic>
        <p:nvPicPr>
          <p:cNvPr id="85" name="Picture 8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4833958"/>
            <a:ext cx="190140" cy="246462"/>
          </a:xfrm>
          <a:prstGeom prst="rect">
            <a:avLst/>
          </a:prstGeom>
          <a:noFill/>
        </p:spPr>
      </p:pic>
      <p:pic>
        <p:nvPicPr>
          <p:cNvPr id="86" name="Picture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5074120"/>
            <a:ext cx="190140" cy="246462"/>
          </a:xfrm>
          <a:prstGeom prst="rect">
            <a:avLst/>
          </a:prstGeom>
          <a:noFill/>
        </p:spPr>
      </p:pic>
      <p:pic>
        <p:nvPicPr>
          <p:cNvPr id="87" name="Picture 8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5306773"/>
            <a:ext cx="190140" cy="246462"/>
          </a:xfrm>
          <a:prstGeom prst="rect">
            <a:avLst/>
          </a:prstGeom>
          <a:noFill/>
        </p:spPr>
      </p:pic>
      <p:pic>
        <p:nvPicPr>
          <p:cNvPr id="88" name="Picture 8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6061763"/>
            <a:ext cx="190140" cy="246462"/>
          </a:xfrm>
          <a:prstGeom prst="rect">
            <a:avLst/>
          </a:prstGeom>
          <a:noFill/>
        </p:spPr>
      </p:pic>
      <p:pic>
        <p:nvPicPr>
          <p:cNvPr id="89" name="Picture 8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6291083"/>
            <a:ext cx="190140" cy="246462"/>
          </a:xfrm>
          <a:prstGeom prst="rect">
            <a:avLst/>
          </a:prstGeom>
          <a:noFill/>
        </p:spPr>
      </p:pic>
      <p:pic>
        <p:nvPicPr>
          <p:cNvPr id="90" name="Picture 8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6538232"/>
            <a:ext cx="190140" cy="246462"/>
          </a:xfrm>
          <a:prstGeom prst="rect">
            <a:avLst/>
          </a:prstGeom>
          <a:noFill/>
        </p:spPr>
      </p:pic>
      <p:pic>
        <p:nvPicPr>
          <p:cNvPr id="91" name="Picture 9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6786046"/>
            <a:ext cx="190140" cy="246462"/>
          </a:xfrm>
          <a:prstGeom prst="rect">
            <a:avLst/>
          </a:prstGeom>
          <a:noFill/>
        </p:spPr>
      </p:pic>
      <p:pic>
        <p:nvPicPr>
          <p:cNvPr id="92" name="Picture 9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7011135"/>
            <a:ext cx="190140" cy="246462"/>
          </a:xfrm>
          <a:prstGeom prst="rect">
            <a:avLst/>
          </a:prstGeom>
          <a:noFill/>
        </p:spPr>
      </p:pic>
      <p:pic>
        <p:nvPicPr>
          <p:cNvPr id="93" name="Picture 9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7279153"/>
            <a:ext cx="190140" cy="246462"/>
          </a:xfrm>
          <a:prstGeom prst="rect">
            <a:avLst/>
          </a:prstGeom>
          <a:noFill/>
        </p:spPr>
      </p:pic>
      <p:pic>
        <p:nvPicPr>
          <p:cNvPr id="94" name="Picture 9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7511236"/>
            <a:ext cx="190140" cy="246462"/>
          </a:xfrm>
          <a:prstGeom prst="rect">
            <a:avLst/>
          </a:prstGeom>
          <a:noFill/>
        </p:spPr>
      </p:pic>
      <p:pic>
        <p:nvPicPr>
          <p:cNvPr id="95" name="Picture 9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7763265"/>
            <a:ext cx="190140" cy="246462"/>
          </a:xfrm>
          <a:prstGeom prst="rect">
            <a:avLst/>
          </a:prstGeom>
          <a:noFill/>
        </p:spPr>
      </p:pic>
      <p:pic>
        <p:nvPicPr>
          <p:cNvPr id="96" name="Picture 9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8006996"/>
            <a:ext cx="190140" cy="246462"/>
          </a:xfrm>
          <a:prstGeom prst="rect">
            <a:avLst/>
          </a:prstGeom>
          <a:noFill/>
        </p:spPr>
      </p:pic>
      <p:pic>
        <p:nvPicPr>
          <p:cNvPr id="97" name="Picture 9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8261841"/>
            <a:ext cx="190140" cy="246462"/>
          </a:xfrm>
          <a:prstGeom prst="rect">
            <a:avLst/>
          </a:prstGeom>
          <a:noFill/>
        </p:spPr>
      </p:pic>
      <p:pic>
        <p:nvPicPr>
          <p:cNvPr id="98" name="Picture 9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8499009"/>
            <a:ext cx="190140" cy="246462"/>
          </a:xfrm>
          <a:prstGeom prst="rect">
            <a:avLst/>
          </a:prstGeom>
          <a:noFill/>
        </p:spPr>
      </p:pic>
      <p:pic>
        <p:nvPicPr>
          <p:cNvPr id="99" name="Picture 9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8749572"/>
            <a:ext cx="190140" cy="246462"/>
          </a:xfrm>
          <a:prstGeom prst="rect">
            <a:avLst/>
          </a:prstGeom>
          <a:noFill/>
        </p:spPr>
      </p:pic>
      <p:pic>
        <p:nvPicPr>
          <p:cNvPr id="100" name="Picture 9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9003152"/>
            <a:ext cx="190140" cy="246462"/>
          </a:xfrm>
          <a:prstGeom prst="rect">
            <a:avLst/>
          </a:prstGeom>
          <a:noFill/>
        </p:spPr>
      </p:pic>
      <p:pic>
        <p:nvPicPr>
          <p:cNvPr id="101" name="Picture 10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9233174"/>
            <a:ext cx="190140" cy="246462"/>
          </a:xfrm>
          <a:prstGeom prst="rect">
            <a:avLst/>
          </a:prstGeom>
          <a:noFill/>
        </p:spPr>
      </p:pic>
      <p:pic>
        <p:nvPicPr>
          <p:cNvPr id="102" name="Picture 10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9461234"/>
            <a:ext cx="190140" cy="246462"/>
          </a:xfrm>
          <a:prstGeom prst="rect">
            <a:avLst/>
          </a:prstGeom>
          <a:noFill/>
        </p:spPr>
      </p:pic>
      <p:pic>
        <p:nvPicPr>
          <p:cNvPr id="103" name="Picture 10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5137" y="3122600"/>
            <a:ext cx="190140" cy="190140"/>
          </a:xfrm>
          <a:prstGeom prst="rect">
            <a:avLst/>
          </a:prstGeom>
        </p:spPr>
      </p:pic>
      <p:pic>
        <p:nvPicPr>
          <p:cNvPr id="104" name="Picture 10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5137" y="2864266"/>
            <a:ext cx="190140" cy="190140"/>
          </a:xfrm>
          <a:prstGeom prst="rect">
            <a:avLst/>
          </a:prstGeom>
        </p:spPr>
      </p:pic>
      <p:pic>
        <p:nvPicPr>
          <p:cNvPr id="105" name="Picture 10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9710" y="3158033"/>
            <a:ext cx="190140" cy="190140"/>
          </a:xfrm>
          <a:prstGeom prst="rect">
            <a:avLst/>
          </a:prstGeom>
        </p:spPr>
      </p:pic>
      <p:pic>
        <p:nvPicPr>
          <p:cNvPr id="106" name="Picture 10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737" y="5549011"/>
            <a:ext cx="190140" cy="190140"/>
          </a:xfrm>
          <a:prstGeom prst="rect">
            <a:avLst/>
          </a:prstGeom>
        </p:spPr>
      </p:pic>
      <p:pic>
        <p:nvPicPr>
          <p:cNvPr id="107" name="Picture 10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737" y="8036921"/>
            <a:ext cx="190140" cy="190140"/>
          </a:xfrm>
          <a:prstGeom prst="rect">
            <a:avLst/>
          </a:prstGeom>
        </p:spPr>
      </p:pic>
      <p:pic>
        <p:nvPicPr>
          <p:cNvPr id="108" name="Picture 10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737" y="8265533"/>
            <a:ext cx="190140" cy="190140"/>
          </a:xfrm>
          <a:prstGeom prst="rect">
            <a:avLst/>
          </a:prstGeom>
        </p:spPr>
      </p:pic>
      <p:pic>
        <p:nvPicPr>
          <p:cNvPr id="109" name="Picture 10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1941" y="9271094"/>
            <a:ext cx="190140" cy="190140"/>
          </a:xfrm>
          <a:prstGeom prst="rect">
            <a:avLst/>
          </a:prstGeom>
        </p:spPr>
      </p:pic>
      <p:pic>
        <p:nvPicPr>
          <p:cNvPr id="110" name="Picture 10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737" y="3592771"/>
            <a:ext cx="190140" cy="246462"/>
          </a:xfrm>
          <a:prstGeom prst="rect">
            <a:avLst/>
          </a:prstGeom>
          <a:noFill/>
        </p:spPr>
      </p:pic>
      <p:pic>
        <p:nvPicPr>
          <p:cNvPr id="111" name="Picture 1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306" y="2142788"/>
            <a:ext cx="190140" cy="246462"/>
          </a:xfrm>
          <a:prstGeom prst="rect">
            <a:avLst/>
          </a:prstGeom>
          <a:noFill/>
        </p:spPr>
      </p:pic>
      <p:pic>
        <p:nvPicPr>
          <p:cNvPr id="112" name="Picture 1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306" y="4556018"/>
            <a:ext cx="190140" cy="246462"/>
          </a:xfrm>
          <a:prstGeom prst="rect">
            <a:avLst/>
          </a:prstGeom>
          <a:noFill/>
        </p:spPr>
      </p:pic>
      <p:pic>
        <p:nvPicPr>
          <p:cNvPr id="113" name="Picture 1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063" y="4829114"/>
            <a:ext cx="190140" cy="246462"/>
          </a:xfrm>
          <a:prstGeom prst="rect">
            <a:avLst/>
          </a:prstGeom>
          <a:noFill/>
        </p:spPr>
      </p:pic>
      <p:pic>
        <p:nvPicPr>
          <p:cNvPr id="114" name="Picture 1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063" y="7032508"/>
            <a:ext cx="190140" cy="246462"/>
          </a:xfrm>
          <a:prstGeom prst="rect">
            <a:avLst/>
          </a:prstGeom>
          <a:noFill/>
        </p:spPr>
      </p:pic>
      <p:pic>
        <p:nvPicPr>
          <p:cNvPr id="115" name="Picture 1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818" y="2422437"/>
            <a:ext cx="190140" cy="190140"/>
          </a:xfrm>
          <a:prstGeom prst="rect">
            <a:avLst/>
          </a:prstGeom>
        </p:spPr>
      </p:pic>
      <p:pic>
        <p:nvPicPr>
          <p:cNvPr id="116" name="Picture 1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063" y="2664576"/>
            <a:ext cx="190140" cy="190140"/>
          </a:xfrm>
          <a:prstGeom prst="rect">
            <a:avLst/>
          </a:prstGeom>
        </p:spPr>
      </p:pic>
      <p:pic>
        <p:nvPicPr>
          <p:cNvPr id="117" name="Picture 1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279" y="3651775"/>
            <a:ext cx="190140" cy="190140"/>
          </a:xfrm>
          <a:prstGeom prst="rect">
            <a:avLst/>
          </a:prstGeom>
        </p:spPr>
      </p:pic>
      <p:pic>
        <p:nvPicPr>
          <p:cNvPr id="118" name="Picture 1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375806" y="4612915"/>
            <a:ext cx="218136" cy="218136"/>
          </a:xfrm>
          <a:prstGeom prst="rect">
            <a:avLst/>
          </a:prstGeom>
        </p:spPr>
      </p:pic>
      <p:pic>
        <p:nvPicPr>
          <p:cNvPr id="119" name="Picture 1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384464" y="4830114"/>
            <a:ext cx="218136" cy="218136"/>
          </a:xfrm>
          <a:prstGeom prst="rect">
            <a:avLst/>
          </a:prstGeom>
        </p:spPr>
      </p:pic>
      <p:pic>
        <p:nvPicPr>
          <p:cNvPr id="120" name="Picture 1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297141" y="9753249"/>
            <a:ext cx="218136" cy="218136"/>
          </a:xfrm>
          <a:prstGeom prst="rect">
            <a:avLst/>
          </a:prstGeom>
        </p:spPr>
      </p:pic>
      <p:pic>
        <p:nvPicPr>
          <p:cNvPr id="121" name="Picture 1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311139" y="5574758"/>
            <a:ext cx="218136" cy="218136"/>
          </a:xfrm>
          <a:prstGeom prst="rect">
            <a:avLst/>
          </a:prstGeom>
        </p:spPr>
      </p:pic>
      <p:pic>
        <p:nvPicPr>
          <p:cNvPr id="122" name="Picture 1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369404" y="3372852"/>
            <a:ext cx="218136" cy="218136"/>
          </a:xfrm>
          <a:prstGeom prst="rect">
            <a:avLst/>
          </a:prstGeom>
        </p:spPr>
      </p:pic>
      <p:pic>
        <p:nvPicPr>
          <p:cNvPr id="123" name="Picture 1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063" y="5107520"/>
            <a:ext cx="190140" cy="190140"/>
          </a:xfrm>
          <a:prstGeom prst="rect">
            <a:avLst/>
          </a:prstGeom>
        </p:spPr>
      </p:pic>
      <p:pic>
        <p:nvPicPr>
          <p:cNvPr id="124" name="Picture 1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063" y="5354295"/>
            <a:ext cx="190140" cy="190140"/>
          </a:xfrm>
          <a:prstGeom prst="rect">
            <a:avLst/>
          </a:prstGeom>
        </p:spPr>
      </p:pic>
      <p:pic>
        <p:nvPicPr>
          <p:cNvPr id="125" name="Picture 1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314687" y="5816207"/>
            <a:ext cx="218136" cy="218136"/>
          </a:xfrm>
          <a:prstGeom prst="rect">
            <a:avLst/>
          </a:prstGeom>
        </p:spPr>
      </p:pic>
      <p:cxnSp>
        <p:nvCxnSpPr>
          <p:cNvPr id="6" name="Straight Arrow Connector 5"/>
          <p:cNvCxnSpPr/>
          <p:nvPr/>
        </p:nvCxnSpPr>
        <p:spPr>
          <a:xfrm flipH="1">
            <a:off x="8552938" y="5940964"/>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8550790" y="5646453"/>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0" y="5544435"/>
            <a:ext cx="8550790" cy="53167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Rectangle 2"/>
          <p:cNvSpPr/>
          <p:nvPr/>
        </p:nvSpPr>
        <p:spPr>
          <a:xfrm>
            <a:off x="3940629" y="1785257"/>
            <a:ext cx="914400" cy="504657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76897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651819309"/>
              </p:ext>
            </p:extLst>
          </p:nvPr>
        </p:nvGraphicFramePr>
        <p:xfrm>
          <a:off x="838200" y="1825625"/>
          <a:ext cx="9843732" cy="3169920"/>
        </p:xfrm>
        <a:graphic>
          <a:graphicData uri="http://schemas.openxmlformats.org/drawingml/2006/table">
            <a:tbl>
              <a:tblPr firstCol="1" lastCol="1" bandCol="1">
                <a:tableStyleId>{5C22544A-7EE6-4342-B048-85BDC9FD1C3A}</a:tableStyleId>
              </a:tblPr>
              <a:tblGrid>
                <a:gridCol w="804782"/>
                <a:gridCol w="1054224"/>
                <a:gridCol w="884304"/>
                <a:gridCol w="1042416"/>
                <a:gridCol w="932688"/>
                <a:gridCol w="969264"/>
                <a:gridCol w="2819867"/>
                <a:gridCol w="1336187"/>
              </a:tblGrid>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بريد رئيسي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الإداري</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بريد</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ثانوي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التعليم العالي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الشؤون الاجتماعية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الشؤون الداخلية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الدفاع المدني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شرطة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مدنية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شرعية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مسلخ بلدي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rPr>
                        <a:t> </a:t>
                      </a: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سوق</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خضار</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rtl="1"/>
                      <a:endParaRPr lang="ar-SA"/>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12795427"/>
              </p:ext>
            </p:extLst>
          </p:nvPr>
        </p:nvGraphicFramePr>
        <p:xfrm>
          <a:off x="838200" y="828317"/>
          <a:ext cx="9843732" cy="994133"/>
        </p:xfrm>
        <a:graphic>
          <a:graphicData uri="http://schemas.openxmlformats.org/drawingml/2006/table">
            <a:tbl>
              <a:tblPr firstRow="1" firstCol="1" lastCol="1" bandCol="1">
                <a:tableStyleId>{5C22544A-7EE6-4342-B048-85BDC9FD1C3A}</a:tableStyleId>
              </a:tblPr>
              <a:tblGrid>
                <a:gridCol w="804782"/>
                <a:gridCol w="1054224"/>
                <a:gridCol w="884304"/>
                <a:gridCol w="1042416"/>
                <a:gridCol w="932688"/>
                <a:gridCol w="969264"/>
                <a:gridCol w="2819867"/>
                <a:gridCol w="1336187"/>
              </a:tblGrid>
              <a:tr h="291299">
                <a:tc gridSpan="7">
                  <a:txBody>
                    <a:bodyPr/>
                    <a:lstStyle/>
                    <a:p>
                      <a:pPr marR="88900" algn="ctr">
                        <a:spcBef>
                          <a:spcPts val="150"/>
                        </a:spcBef>
                        <a:spcAft>
                          <a:spcPts val="150"/>
                        </a:spcAft>
                      </a:pPr>
                      <a:r>
                        <a:rPr lang="ar-SA"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هرمية</a:t>
                      </a:r>
                      <a:r>
                        <a:rPr lang="ar-SA" sz="18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مراكز</a:t>
                      </a:r>
                      <a:endParaRPr lang="en-US"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c rowSpan="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القطاعات</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العامة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tr>
              <a:tr h="337074">
                <a:tc gridSpan="2">
                  <a:txBody>
                    <a:bodyPr/>
                    <a:lstStyle/>
                    <a:p>
                      <a:pPr algn="ctr"/>
                      <a:r>
                        <a:rPr lang="ar-SA" dirty="0" smtClean="0">
                          <a:latin typeface="Wasm font Bold" panose="020A0503020102020204" pitchFamily="18" charset="-78"/>
                          <a:ea typeface="Wasm font Bold" panose="020A0503020102020204" pitchFamily="18" charset="-78"/>
                          <a:cs typeface="Wasm font Bold" panose="020A0503020102020204" pitchFamily="18" charset="-78"/>
                        </a:rPr>
                        <a:t>مجاورة</a:t>
                      </a:r>
                      <a:endParaRPr lang="ar-SA" dirty="0">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40000"/>
                        <a:lumOff val="60000"/>
                      </a:schemeClr>
                    </a:solidFill>
                  </a:tcPr>
                </a:tc>
                <a:tc gridSpan="2">
                  <a:txBody>
                    <a:bodyPr/>
                    <a:lstStyle/>
                    <a:p>
                      <a:pPr algn="ctr"/>
                      <a:r>
                        <a:rPr lang="ar-SA" sz="160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  محلي</a:t>
                      </a:r>
                      <a:endParaRPr lang="ar-SA" sz="160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4384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gridSpan="2">
                  <a:txBody>
                    <a:bodyPr/>
                    <a:lstStyle/>
                    <a:p>
                      <a:pPr algn="ctr"/>
                      <a:r>
                        <a:rPr lang="ar-SA" sz="160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مركز شبه اقليمي</a:t>
                      </a:r>
                      <a:endParaRPr lang="ar-SA" sz="160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BF5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rowSpan="2">
                  <a:txBody>
                    <a:bodyPr/>
                    <a:lstStyle/>
                    <a:p>
                      <a:pPr marR="88900" algn="ctr">
                        <a:spcBef>
                          <a:spcPts val="150"/>
                        </a:spcBef>
                        <a:spcAft>
                          <a:spcPts val="150"/>
                        </a:spcAft>
                      </a:pPr>
                      <a:r>
                        <a:rPr lang="en-US" sz="14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endPar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الخدمات العامة</a:t>
                      </a: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337074">
                <a:tc>
                  <a:txBody>
                    <a:bodyPr/>
                    <a:lstStyle/>
                    <a:p>
                      <a:pPr marR="88900" algn="ctr">
                        <a:spcBef>
                          <a:spcPts val="150"/>
                        </a:spcBef>
                        <a:spcAft>
                          <a:spcPts val="150"/>
                        </a:spcAft>
                      </a:pPr>
                      <a:r>
                        <a:rPr lang="ar-SA" sz="1200" b="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كفل</a:t>
                      </a:r>
                      <a:r>
                        <a:rPr lang="ar-SA" sz="1200" b="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حارس :</a:t>
                      </a:r>
                      <a:endParaRPr lang="en-US" sz="1200" b="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بديا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سلفيت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ar-SA" sz="800" dirty="0" smtClean="0">
                        <a:solidFill>
                          <a:schemeClr val="tx1"/>
                        </a:solidFill>
                        <a:effectLst/>
                      </a:endParaRPr>
                    </a:p>
                  </a:txBody>
                  <a:tcPr marL="47070" marR="47070" marT="0" marB="0">
                    <a:lnR w="38100" cmpd="sng">
                      <a:noFill/>
                    </a:lnR>
                  </a:tcPr>
                </a:tc>
                <a:tc vMerge="1">
                  <a:txBody>
                    <a:bodyPr/>
                    <a:lstStyle/>
                    <a:p>
                      <a:pPr marR="88900" algn="ctr">
                        <a:spcBef>
                          <a:spcPts val="150"/>
                        </a:spcBef>
                        <a:spcAft>
                          <a:spcPts val="150"/>
                        </a:spcAft>
                      </a:pPr>
                      <a:endParaRPr lang="en-US" sz="900" dirty="0">
                        <a:effectLst/>
                        <a:latin typeface="Times New Roman" panose="02020603050405020304" pitchFamily="18" charset="0"/>
                        <a:ea typeface="Times New Roman" panose="02020603050405020304" pitchFamily="18" charset="0"/>
                      </a:endParaRPr>
                    </a:p>
                  </a:txBody>
                  <a:tcPr marL="47070" marR="47070" marT="0" marB="0">
                    <a:lnL w="12700" cmpd="sng">
                      <a:noFill/>
                    </a:lnL>
                    <a:solidFill>
                      <a:schemeClr val="accent1">
                        <a:lumMod val="75000"/>
                      </a:schemeClr>
                    </a:solidFill>
                  </a:tcPr>
                </a:tc>
              </a:tr>
            </a:tbl>
          </a:graphicData>
        </a:graphic>
      </p:graphicFrame>
      <p:pic>
        <p:nvPicPr>
          <p:cNvPr id="6" name="Picture 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582" y="2085243"/>
            <a:ext cx="190140" cy="246462"/>
          </a:xfrm>
          <a:prstGeom prst="rect">
            <a:avLst/>
          </a:prstGeom>
          <a:noFill/>
        </p:spPr>
      </p:pic>
      <p:pic>
        <p:nvPicPr>
          <p:cNvPr id="7" name="Picture 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1855988"/>
            <a:ext cx="190140" cy="246462"/>
          </a:xfrm>
          <a:prstGeom prst="rect">
            <a:avLst/>
          </a:prstGeom>
          <a:noFill/>
        </p:spPr>
      </p:pic>
      <p:pic>
        <p:nvPicPr>
          <p:cNvPr id="8" name="Picture 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208" y="2314498"/>
            <a:ext cx="190140" cy="246462"/>
          </a:xfrm>
          <a:prstGeom prst="rect">
            <a:avLst/>
          </a:prstGeom>
          <a:noFill/>
        </p:spPr>
      </p:pic>
      <p:pic>
        <p:nvPicPr>
          <p:cNvPr id="9" name="Picture 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208" y="2544519"/>
            <a:ext cx="190140" cy="246462"/>
          </a:xfrm>
          <a:prstGeom prst="rect">
            <a:avLst/>
          </a:prstGeom>
          <a:noFill/>
        </p:spPr>
      </p:pic>
      <p:pic>
        <p:nvPicPr>
          <p:cNvPr id="10" name="Picture 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2770746"/>
            <a:ext cx="190140" cy="246462"/>
          </a:xfrm>
          <a:prstGeom prst="rect">
            <a:avLst/>
          </a:prstGeom>
          <a:noFill/>
        </p:spPr>
      </p:pic>
      <p:pic>
        <p:nvPicPr>
          <p:cNvPr id="11" name="Picture 1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21176" y="3018406"/>
            <a:ext cx="190140" cy="246462"/>
          </a:xfrm>
          <a:prstGeom prst="rect">
            <a:avLst/>
          </a:prstGeom>
          <a:noFill/>
        </p:spPr>
      </p:pic>
      <p:pic>
        <p:nvPicPr>
          <p:cNvPr id="12" name="Picture 1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277618"/>
            <a:ext cx="190140" cy="246462"/>
          </a:xfrm>
          <a:prstGeom prst="rect">
            <a:avLst/>
          </a:prstGeom>
          <a:noFill/>
        </p:spPr>
      </p:pic>
      <p:pic>
        <p:nvPicPr>
          <p:cNvPr id="13" name="Picture 1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6148" y="3527270"/>
            <a:ext cx="190140" cy="246462"/>
          </a:xfrm>
          <a:prstGeom prst="rect">
            <a:avLst/>
          </a:prstGeom>
          <a:noFill/>
        </p:spPr>
      </p:pic>
      <p:pic>
        <p:nvPicPr>
          <p:cNvPr id="14" name="Picture 1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769631"/>
            <a:ext cx="190140" cy="246462"/>
          </a:xfrm>
          <a:prstGeom prst="rect">
            <a:avLst/>
          </a:prstGeom>
          <a:noFill/>
        </p:spPr>
      </p:pic>
      <p:pic>
        <p:nvPicPr>
          <p:cNvPr id="15" name="Picture 1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987888"/>
            <a:ext cx="190140" cy="246462"/>
          </a:xfrm>
          <a:prstGeom prst="rect">
            <a:avLst/>
          </a:prstGeom>
          <a:noFill/>
        </p:spPr>
      </p:pic>
      <p:pic>
        <p:nvPicPr>
          <p:cNvPr id="16" name="Picture 1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4252318"/>
            <a:ext cx="190140" cy="246462"/>
          </a:xfrm>
          <a:prstGeom prst="rect">
            <a:avLst/>
          </a:prstGeom>
          <a:noFill/>
        </p:spPr>
      </p:pic>
      <p:pic>
        <p:nvPicPr>
          <p:cNvPr id="17" name="Picture 1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2975" y="4493580"/>
            <a:ext cx="190140" cy="246462"/>
          </a:xfrm>
          <a:prstGeom prst="rect">
            <a:avLst/>
          </a:prstGeom>
          <a:noFill/>
        </p:spPr>
      </p:pic>
      <p:pic>
        <p:nvPicPr>
          <p:cNvPr id="18" name="Picture 1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6148" y="4740042"/>
            <a:ext cx="190140" cy="246462"/>
          </a:xfrm>
          <a:prstGeom prst="rect">
            <a:avLst/>
          </a:prstGeom>
          <a:noFill/>
        </p:spPr>
      </p:pic>
      <p:pic>
        <p:nvPicPr>
          <p:cNvPr id="19" name="Picture 1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48137" y="2026604"/>
            <a:ext cx="190140" cy="246462"/>
          </a:xfrm>
          <a:prstGeom prst="rect">
            <a:avLst/>
          </a:prstGeom>
          <a:noFill/>
        </p:spPr>
      </p:pic>
      <p:pic>
        <p:nvPicPr>
          <p:cNvPr id="20" name="Picture 1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55300" y="3502060"/>
            <a:ext cx="190140" cy="246462"/>
          </a:xfrm>
          <a:prstGeom prst="rect">
            <a:avLst/>
          </a:prstGeom>
          <a:noFill/>
        </p:spPr>
      </p:pic>
      <p:pic>
        <p:nvPicPr>
          <p:cNvPr id="21" name="Picture 2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48137" y="3770899"/>
            <a:ext cx="190140" cy="246462"/>
          </a:xfrm>
          <a:prstGeom prst="rect">
            <a:avLst/>
          </a:prstGeom>
          <a:noFill/>
        </p:spPr>
      </p:pic>
      <p:pic>
        <p:nvPicPr>
          <p:cNvPr id="22" name="Picture 2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2097804" y="2048974"/>
            <a:ext cx="190140" cy="246462"/>
          </a:xfrm>
          <a:prstGeom prst="rect">
            <a:avLst/>
          </a:prstGeom>
          <a:noFill/>
        </p:spPr>
      </p:pic>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7563" y="2050139"/>
            <a:ext cx="190140" cy="246462"/>
          </a:xfrm>
          <a:prstGeom prst="rect">
            <a:avLst/>
          </a:prstGeom>
          <a:noFill/>
        </p:spPr>
      </p:pic>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0219" y="3518305"/>
            <a:ext cx="190140" cy="246462"/>
          </a:xfrm>
          <a:prstGeom prst="rect">
            <a:avLst/>
          </a:prstGeom>
          <a:noFill/>
        </p:spPr>
      </p:pic>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1494" y="3769631"/>
            <a:ext cx="190140" cy="246462"/>
          </a:xfrm>
          <a:prstGeom prst="rect">
            <a:avLst/>
          </a:prstGeom>
          <a:noFill/>
        </p:spPr>
      </p:pic>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035295"/>
            <a:ext cx="190140" cy="246462"/>
          </a:xfrm>
          <a:prstGeom prst="rect">
            <a:avLst/>
          </a:prstGeom>
          <a:noFill/>
        </p:spPr>
      </p:pic>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303313"/>
            <a:ext cx="190140" cy="246462"/>
          </a:xfrm>
          <a:prstGeom prst="rect">
            <a:avLst/>
          </a:prstGeom>
          <a:noFill/>
        </p:spPr>
      </p:pic>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535396"/>
            <a:ext cx="190140" cy="246462"/>
          </a:xfrm>
          <a:prstGeom prst="rect">
            <a:avLst/>
          </a:prstGeom>
          <a:noFill/>
        </p:spPr>
      </p:pic>
      <p:pic>
        <p:nvPicPr>
          <p:cNvPr id="29" name="Pictur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787425"/>
            <a:ext cx="190140" cy="246462"/>
          </a:xfrm>
          <a:prstGeom prst="rect">
            <a:avLst/>
          </a:prstGeom>
          <a:noFill/>
        </p:spPr>
      </p:pic>
      <p:pic>
        <p:nvPicPr>
          <p:cNvPr id="30" name="Picture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031156"/>
            <a:ext cx="190140" cy="246462"/>
          </a:xfrm>
          <a:prstGeom prst="rect">
            <a:avLst/>
          </a:prstGeom>
          <a:noFill/>
        </p:spPr>
      </p:pic>
      <p:pic>
        <p:nvPicPr>
          <p:cNvPr id="31" name="Picture 3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286001"/>
            <a:ext cx="190140" cy="246462"/>
          </a:xfrm>
          <a:prstGeom prst="rect">
            <a:avLst/>
          </a:prstGeom>
          <a:noFill/>
        </p:spPr>
      </p:pic>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3867" y="3523169"/>
            <a:ext cx="190140" cy="246462"/>
          </a:xfrm>
          <a:prstGeom prst="rect">
            <a:avLst/>
          </a:prstGeom>
          <a:noFill/>
        </p:spPr>
      </p:pic>
      <p:pic>
        <p:nvPicPr>
          <p:cNvPr id="33" name="Picture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773732"/>
            <a:ext cx="190140" cy="246462"/>
          </a:xfrm>
          <a:prstGeom prst="rect">
            <a:avLst/>
          </a:prstGeom>
          <a:noFill/>
        </p:spPr>
      </p:pic>
      <p:pic>
        <p:nvPicPr>
          <p:cNvPr id="34" name="Picture 3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027312"/>
            <a:ext cx="190140" cy="246462"/>
          </a:xfrm>
          <a:prstGeom prst="rect">
            <a:avLst/>
          </a:prstGeom>
          <a:noFill/>
        </p:spPr>
      </p:pic>
      <p:pic>
        <p:nvPicPr>
          <p:cNvPr id="35" name="Picture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257334"/>
            <a:ext cx="190140" cy="246462"/>
          </a:xfrm>
          <a:prstGeom prst="rect">
            <a:avLst/>
          </a:prstGeom>
          <a:noFill/>
        </p:spPr>
      </p:pic>
      <p:pic>
        <p:nvPicPr>
          <p:cNvPr id="36" name="Picture 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485394"/>
            <a:ext cx="190140" cy="246462"/>
          </a:xfrm>
          <a:prstGeom prst="rect">
            <a:avLst/>
          </a:prstGeom>
          <a:noFill/>
        </p:spPr>
      </p:pic>
      <p:pic>
        <p:nvPicPr>
          <p:cNvPr id="37" name="Picture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3" y="3061081"/>
            <a:ext cx="190140" cy="190140"/>
          </a:xfrm>
          <a:prstGeom prst="rect">
            <a:avLst/>
          </a:prstGeom>
        </p:spPr>
      </p:pic>
      <p:pic>
        <p:nvPicPr>
          <p:cNvPr id="38" name="Picture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3" y="3289693"/>
            <a:ext cx="190140" cy="190140"/>
          </a:xfrm>
          <a:prstGeom prst="rect">
            <a:avLst/>
          </a:prstGeom>
        </p:spPr>
      </p:pic>
      <p:pic>
        <p:nvPicPr>
          <p:cNvPr id="39" name="Picture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9767" y="4295254"/>
            <a:ext cx="190140" cy="190140"/>
          </a:xfrm>
          <a:prstGeom prst="rect">
            <a:avLst/>
          </a:prstGeom>
        </p:spPr>
      </p:pic>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7889" y="2056668"/>
            <a:ext cx="190140" cy="246462"/>
          </a:xfrm>
          <a:prstGeom prst="rect">
            <a:avLst/>
          </a:prstGeom>
          <a:noFill/>
        </p:spPr>
      </p:pic>
      <p:pic>
        <p:nvPicPr>
          <p:cNvPr id="41" name="Picture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994967" y="4777409"/>
            <a:ext cx="218136" cy="218136"/>
          </a:xfrm>
          <a:prstGeom prst="rect">
            <a:avLst/>
          </a:prstGeom>
        </p:spPr>
      </p:pic>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1763406"/>
            <a:ext cx="190140" cy="246462"/>
          </a:xfrm>
          <a:prstGeom prst="rect">
            <a:avLst/>
          </a:prstGeom>
          <a:noFill/>
        </p:spPr>
      </p:pic>
      <p:cxnSp>
        <p:nvCxnSpPr>
          <p:cNvPr id="43" name="Straight Arrow Connector 42"/>
          <p:cNvCxnSpPr/>
          <p:nvPr/>
        </p:nvCxnSpPr>
        <p:spPr>
          <a:xfrm flipH="1">
            <a:off x="9499355" y="4886477"/>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838200" y="4731856"/>
            <a:ext cx="8531670" cy="26368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5" name="Rectangle 44"/>
          <p:cNvSpPr/>
          <p:nvPr/>
        </p:nvSpPr>
        <p:spPr>
          <a:xfrm>
            <a:off x="4659086" y="1480457"/>
            <a:ext cx="870857" cy="350604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26684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barn(inVertical)">
                                      <p:cBhvr>
                                        <p:cTn id="1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0536901" y="4482575"/>
            <a:ext cx="1148071" cy="400110"/>
          </a:xfrm>
          <a:prstGeom prst="rect">
            <a:avLst/>
          </a:prstGeom>
          <a:noFill/>
        </p:spPr>
        <p:txBody>
          <a:bodyPr wrap="none" lIns="91440" tIns="45720" rIns="91440" bIns="45720">
            <a:spAutoFit/>
          </a:bodyPr>
          <a:lstStyle/>
          <a:p>
            <a:pPr algn="ctr"/>
            <a:r>
              <a:rPr lang="ar-SA" sz="2000" dirty="0" smtClean="0">
                <a:ln w="0"/>
                <a:effectLst>
                  <a:outerShdw blurRad="38100" dist="19050" dir="2700000" algn="tl" rotWithShape="0">
                    <a:schemeClr val="dk1">
                      <a:alpha val="40000"/>
                    </a:schemeClr>
                  </a:outerShdw>
                </a:effectLst>
              </a:rPr>
              <a:t>مركز محلي</a:t>
            </a:r>
            <a:endParaRPr lang="en-US" sz="2000" b="0" cap="none" spc="0" dirty="0">
              <a:ln w="0"/>
              <a:solidFill>
                <a:schemeClr val="tx1"/>
              </a:solidFill>
              <a:effectLst>
                <a:outerShdw blurRad="38100" dist="19050" dir="2700000" algn="tl" rotWithShape="0">
                  <a:schemeClr val="dk1">
                    <a:alpha val="40000"/>
                  </a:schemeClr>
                </a:outerShdw>
              </a:effectLst>
            </a:endParaRPr>
          </a:p>
        </p:txBody>
      </p:sp>
      <p:sp>
        <p:nvSpPr>
          <p:cNvPr id="13" name="Rectangle 12"/>
          <p:cNvSpPr/>
          <p:nvPr/>
        </p:nvSpPr>
        <p:spPr>
          <a:xfrm>
            <a:off x="10419769" y="0"/>
            <a:ext cx="1725152" cy="400110"/>
          </a:xfrm>
          <a:prstGeom prst="rect">
            <a:avLst/>
          </a:prstGeom>
          <a:noFill/>
        </p:spPr>
        <p:txBody>
          <a:bodyPr wrap="none" lIns="91440" tIns="45720" rIns="91440" bIns="45720">
            <a:spAutoFit/>
          </a:bodyPr>
          <a:lstStyle/>
          <a:p>
            <a:pPr algn="ctr"/>
            <a:r>
              <a:rPr lang="ar-SA" sz="2000" dirty="0" smtClean="0">
                <a:ln w="0"/>
                <a:effectLst>
                  <a:outerShdw blurRad="38100" dist="19050" dir="2700000" algn="tl" rotWithShape="0">
                    <a:schemeClr val="dk1">
                      <a:alpha val="40000"/>
                    </a:schemeClr>
                  </a:outerShdw>
                </a:effectLst>
              </a:rPr>
              <a:t>النقص بالخدمات : </a:t>
            </a:r>
            <a:endParaRPr lang="en-US" sz="2000" b="0" cap="none" spc="0" dirty="0">
              <a:ln w="0"/>
              <a:solidFill>
                <a:schemeClr val="tx1"/>
              </a:solidFill>
              <a:effectLst>
                <a:outerShdw blurRad="38100" dist="19050" dir="2700000" algn="tl" rotWithShape="0">
                  <a:schemeClr val="dk1">
                    <a:alpha val="40000"/>
                  </a:schemeClr>
                </a:outerShdw>
              </a:effectLst>
            </a:endParaRPr>
          </a:p>
        </p:txBody>
      </p:sp>
      <p:graphicFrame>
        <p:nvGraphicFramePr>
          <p:cNvPr id="14" name="Table 13"/>
          <p:cNvGraphicFramePr>
            <a:graphicFrameLocks noGrp="1"/>
          </p:cNvGraphicFramePr>
          <p:nvPr>
            <p:extLst>
              <p:ext uri="{D42A27DB-BD31-4B8C-83A1-F6EECF244321}">
                <p14:modId xmlns:p14="http://schemas.microsoft.com/office/powerpoint/2010/main" val="655883608"/>
              </p:ext>
            </p:extLst>
          </p:nvPr>
        </p:nvGraphicFramePr>
        <p:xfrm>
          <a:off x="131761" y="876300"/>
          <a:ext cx="9843732" cy="9137583"/>
        </p:xfrm>
        <a:graphic>
          <a:graphicData uri="http://schemas.openxmlformats.org/drawingml/2006/table">
            <a:tbl>
              <a:tblPr firstRow="1" firstCol="1" lastCol="1" bandCol="1">
                <a:tableStyleId>{5C22544A-7EE6-4342-B048-85BDC9FD1C3A}</a:tableStyleId>
              </a:tblPr>
              <a:tblGrid>
                <a:gridCol w="804782"/>
                <a:gridCol w="1054224"/>
                <a:gridCol w="884304"/>
                <a:gridCol w="1042416"/>
                <a:gridCol w="932688"/>
                <a:gridCol w="969264"/>
                <a:gridCol w="2819867"/>
                <a:gridCol w="1336187"/>
              </a:tblGrid>
              <a:tr h="291299">
                <a:tc gridSpan="7">
                  <a:txBody>
                    <a:bodyPr/>
                    <a:lstStyle/>
                    <a:p>
                      <a:pPr marR="88900" algn="ctr">
                        <a:spcBef>
                          <a:spcPts val="150"/>
                        </a:spcBef>
                        <a:spcAft>
                          <a:spcPts val="150"/>
                        </a:spcAft>
                      </a:pPr>
                      <a:r>
                        <a:rPr lang="ar-SA"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هرمية</a:t>
                      </a:r>
                      <a:r>
                        <a:rPr lang="ar-SA" sz="18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مراكز</a:t>
                      </a:r>
                      <a:endParaRPr lang="en-US" sz="18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p>
                  </a:txBody>
                  <a:tcPr marL="47070" marR="4707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c rowSpan="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القطاعات</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العامة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tr>
              <a:tr h="337074">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مجاورة</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solidFill>
                      <a:schemeClr val="accent1">
                        <a:lumMod val="40000"/>
                        <a:lumOff val="60000"/>
                      </a:schemeClr>
                    </a:solidFill>
                  </a:tcPr>
                </a:tc>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محلي</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4384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 شبه</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إقليمي </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BF5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rowSpan="2">
                  <a:txBody>
                    <a:bodyPr/>
                    <a:lstStyle/>
                    <a:p>
                      <a:pPr marR="88900" algn="ctr">
                        <a:spcBef>
                          <a:spcPts val="150"/>
                        </a:spcBef>
                        <a:spcAft>
                          <a:spcPts val="150"/>
                        </a:spcAft>
                      </a:pPr>
                      <a:r>
                        <a:rPr lang="en-US" sz="14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endPar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الخدمات العامة</a:t>
                      </a: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337074">
                <a:tc>
                  <a:txBody>
                    <a:bodyPr/>
                    <a:lstStyle/>
                    <a:p>
                      <a:pPr marR="88900" algn="ctr">
                        <a:spcBef>
                          <a:spcPts val="150"/>
                        </a:spcBef>
                        <a:spcAft>
                          <a:spcPts val="150"/>
                        </a:spcAft>
                      </a:pPr>
                      <a:r>
                        <a:rPr lang="ar-SA" sz="1200" b="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كفل</a:t>
                      </a:r>
                      <a:r>
                        <a:rPr lang="ar-SA" sz="1200" b="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حارس :</a:t>
                      </a:r>
                      <a:endParaRPr lang="en-US" sz="1200" b="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بديا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سلفيت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ar-SA" sz="800" dirty="0" smtClean="0">
                        <a:solidFill>
                          <a:schemeClr val="tx1"/>
                        </a:solidFill>
                        <a:effectLst/>
                      </a:endParaRPr>
                    </a:p>
                  </a:txBody>
                  <a:tcPr marL="47070" marR="47070" marT="0" marB="0">
                    <a:lnR w="38100" cmpd="sng">
                      <a:noFill/>
                    </a:lnR>
                  </a:tcPr>
                </a:tc>
                <a:tc vMerge="1">
                  <a:txBody>
                    <a:bodyPr/>
                    <a:lstStyle/>
                    <a:p>
                      <a:pPr marR="88900" algn="ctr">
                        <a:spcBef>
                          <a:spcPts val="150"/>
                        </a:spcBef>
                        <a:spcAft>
                          <a:spcPts val="150"/>
                        </a:spcAft>
                      </a:pPr>
                      <a:endParaRPr lang="en-US" sz="900" dirty="0">
                        <a:effectLst/>
                        <a:latin typeface="Times New Roman" panose="02020603050405020304" pitchFamily="18" charset="0"/>
                        <a:ea typeface="Times New Roman" panose="02020603050405020304" pitchFamily="18" charset="0"/>
                      </a:endParaRPr>
                    </a:p>
                  </a:txBody>
                  <a:tcPr marL="47070" marR="47070" marT="0" marB="0">
                    <a:lnL w="12700" cmpd="sng">
                      <a:noFill/>
                    </a:lnL>
                    <a:solidFill>
                      <a:schemeClr val="accent1">
                        <a:lumMod val="75000"/>
                      </a:schemeClr>
                    </a:solidFill>
                  </a:tcPr>
                </a:tc>
              </a:tr>
              <a:tr h="13732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روضة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5">
                  <a:txBody>
                    <a:bodyPr/>
                    <a:lstStyle/>
                    <a:p>
                      <a:pPr marR="88900" algn="ctr">
                        <a:spcBef>
                          <a:spcPts val="150"/>
                        </a:spcBef>
                        <a:spcAft>
                          <a:spcPts val="150"/>
                        </a:spcAft>
                      </a:pPr>
                      <a:endParaRPr lang="en-US"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التعليم</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0" lvl="0" indent="0" algn="ctr" defTabSz="914399" rtl="1" eaLnBrk="1" fontAlgn="auto" latinLnBrk="0" hangingPunct="1">
                        <a:lnSpc>
                          <a:spcPct val="100000"/>
                        </a:lnSpc>
                        <a:spcBef>
                          <a:spcPts val="0"/>
                        </a:spcBef>
                        <a:spcAft>
                          <a:spcPts val="0"/>
                        </a:spcAft>
                        <a:buClrTx/>
                        <a:buSzTx/>
                        <a:buFontTx/>
                        <a:buNone/>
                        <a:tabLst/>
                        <a:defRPr/>
                      </a:pPr>
                      <a:r>
                        <a:rPr lang="en-US" sz="800" dirty="0" smtClean="0">
                          <a:solidFill>
                            <a:srgbClr val="C00000"/>
                          </a:solidFill>
                          <a:effectLst/>
                          <a:latin typeface="Agency FB" panose="020B0503020202020204" pitchFamily="34" charset="0"/>
                          <a:ea typeface="Times New Roman" panose="02020603050405020304" pitchFamily="18" charset="0"/>
                        </a:rPr>
                        <a:t>√</a:t>
                      </a: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endParaRPr lang="ar-SA" sz="800" dirty="0">
                        <a:solidFill>
                          <a:schemeClr val="tx1"/>
                        </a:solidFill>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أساسية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45526">
                <a:tc>
                  <a:txBody>
                    <a:bodyPr/>
                    <a:lstStyle/>
                    <a:p>
                      <a:pPr marL="0" marR="0" lvl="0" indent="0" algn="ctr" defTabSz="914399" rtl="1" eaLnBrk="1" fontAlgn="auto" latinLnBrk="0" hangingPunct="1">
                        <a:lnSpc>
                          <a:spcPct val="100000"/>
                        </a:lnSpc>
                        <a:spcBef>
                          <a:spcPts val="0"/>
                        </a:spcBef>
                        <a:spcAft>
                          <a:spcPts val="0"/>
                        </a:spcAft>
                        <a:buClrTx/>
                        <a:buSzTx/>
                        <a:buFontTx/>
                        <a:buNone/>
                        <a:tabLst/>
                        <a:defRPr/>
                      </a:pPr>
                      <a:r>
                        <a:rPr lang="en-US" sz="800" dirty="0" smtClean="0">
                          <a:solidFill>
                            <a:srgbClr val="C00000"/>
                          </a:solidFill>
                          <a:effectLst/>
                          <a:latin typeface="Agency FB" panose="020B0503020202020204" pitchFamily="34" charset="0"/>
                          <a:ea typeface="Times New Roman" panose="02020603050405020304" pitchFamily="18" charset="0"/>
                        </a:rPr>
                        <a:t>√</a:t>
                      </a: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endParaRPr lang="ar-SA" sz="800" dirty="0">
                        <a:solidFill>
                          <a:schemeClr val="tx1"/>
                        </a:solidFill>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ثانوية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30360">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FF0000"/>
                          </a:solidFill>
                          <a:effectLst/>
                          <a:latin typeface="Agency FB" panose="020B0503020202020204" pitchFamily="34" charset="0"/>
                          <a:ea typeface="Times New Roman" panose="02020603050405020304" pitchFamily="18" charset="0"/>
                        </a:rPr>
                        <a:t>√</a:t>
                      </a:r>
                      <a:endParaRPr lang="en-US" sz="800" b="1" dirty="0" smtClean="0">
                        <a:solidFill>
                          <a:srgbClr val="FF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مهنية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جامعة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المستوى 1</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4">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 الصحة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rgbClr val="C00000"/>
                          </a:solidFill>
                          <a:effectLst/>
                          <a:latin typeface="Agency FB" panose="020B0503020202020204" pitchFamily="34" charset="0"/>
                          <a:ea typeface="Times New Roman" panose="02020603050405020304" pitchFamily="18" charset="0"/>
                        </a:rPr>
                        <a:t>√</a:t>
                      </a: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2</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3</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4</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الأندية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الرياضية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0">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الثقافي </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ملعب</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حديقة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نسوي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ثقافي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الطفولة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قاعات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متحف</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306749">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مراكز اخرى</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بريد رئيسي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الإداري</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بريد</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ثانوي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التعليم العالي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الشؤون الاجتماعية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الشؤون الداخلية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الدفاع المدني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شرطة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مدنية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شرعية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مسلخ بلدي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rPr>
                        <a:t> </a:t>
                      </a: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سوق</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خضار</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rtl="1"/>
                      <a:endParaRPr lang="ar-SA"/>
                    </a:p>
                  </a:txBody>
                  <a:tcPr/>
                </a:tc>
              </a:tr>
            </a:tbl>
          </a:graphicData>
        </a:graphic>
      </p:graphicFrame>
      <p:pic>
        <p:nvPicPr>
          <p:cNvPr id="15" name="Picture 1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2142426"/>
            <a:ext cx="190140" cy="246462"/>
          </a:xfrm>
          <a:prstGeom prst="rect">
            <a:avLst/>
          </a:prstGeom>
          <a:noFill/>
        </p:spPr>
      </p:pic>
      <p:pic>
        <p:nvPicPr>
          <p:cNvPr id="16" name="Picture 1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2387466"/>
            <a:ext cx="190140" cy="246462"/>
          </a:xfrm>
          <a:prstGeom prst="rect">
            <a:avLst/>
          </a:prstGeom>
          <a:noFill/>
        </p:spPr>
      </p:pic>
      <p:pic>
        <p:nvPicPr>
          <p:cNvPr id="17" name="Picture 1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2644586"/>
            <a:ext cx="190140" cy="246462"/>
          </a:xfrm>
          <a:prstGeom prst="rect">
            <a:avLst/>
          </a:prstGeom>
          <a:noFill/>
        </p:spPr>
      </p:pic>
      <p:pic>
        <p:nvPicPr>
          <p:cNvPr id="18" name="Picture 1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9321" y="3616452"/>
            <a:ext cx="190140" cy="246462"/>
          </a:xfrm>
          <a:prstGeom prst="rect">
            <a:avLst/>
          </a:prstGeom>
          <a:noFill/>
        </p:spPr>
      </p:pic>
      <p:pic>
        <p:nvPicPr>
          <p:cNvPr id="19" name="Picture 1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9321" y="3363409"/>
            <a:ext cx="190140" cy="246462"/>
          </a:xfrm>
          <a:prstGeom prst="rect">
            <a:avLst/>
          </a:prstGeom>
          <a:noFill/>
        </p:spPr>
      </p:pic>
      <p:pic>
        <p:nvPicPr>
          <p:cNvPr id="20" name="Picture 1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0816" y="3854256"/>
            <a:ext cx="190140" cy="246462"/>
          </a:xfrm>
          <a:prstGeom prst="rect">
            <a:avLst/>
          </a:prstGeom>
          <a:noFill/>
        </p:spPr>
      </p:pic>
      <p:pic>
        <p:nvPicPr>
          <p:cNvPr id="21" name="Picture 2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4363896"/>
            <a:ext cx="190140" cy="246462"/>
          </a:xfrm>
          <a:prstGeom prst="rect">
            <a:avLst/>
          </a:prstGeom>
          <a:noFill/>
        </p:spPr>
      </p:pic>
      <p:pic>
        <p:nvPicPr>
          <p:cNvPr id="22" name="Picture 2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8322" y="4610358"/>
            <a:ext cx="190140" cy="246462"/>
          </a:xfrm>
          <a:prstGeom prst="rect">
            <a:avLst/>
          </a:prstGeom>
          <a:noFill/>
        </p:spPr>
      </p:pic>
      <p:pic>
        <p:nvPicPr>
          <p:cNvPr id="23" name="Picture 2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0816" y="4855398"/>
            <a:ext cx="190140" cy="246462"/>
          </a:xfrm>
          <a:prstGeom prst="rect">
            <a:avLst/>
          </a:prstGeom>
          <a:noFill/>
        </p:spPr>
      </p:pic>
      <p:pic>
        <p:nvPicPr>
          <p:cNvPr id="24" name="Picture 2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5080420"/>
            <a:ext cx="190140" cy="246462"/>
          </a:xfrm>
          <a:prstGeom prst="rect">
            <a:avLst/>
          </a:prstGeom>
          <a:noFill/>
        </p:spPr>
      </p:pic>
      <p:pic>
        <p:nvPicPr>
          <p:cNvPr id="25" name="Picture 2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8261" y="5344246"/>
            <a:ext cx="190140" cy="246462"/>
          </a:xfrm>
          <a:prstGeom prst="rect">
            <a:avLst/>
          </a:prstGeom>
          <a:noFill/>
        </p:spPr>
      </p:pic>
      <p:pic>
        <p:nvPicPr>
          <p:cNvPr id="26" name="Picture 2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5088" y="5564810"/>
            <a:ext cx="190140" cy="246462"/>
          </a:xfrm>
          <a:prstGeom prst="rect">
            <a:avLst/>
          </a:prstGeom>
          <a:noFill/>
        </p:spPr>
      </p:pic>
      <p:pic>
        <p:nvPicPr>
          <p:cNvPr id="27" name="Picture 2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5274" y="5826805"/>
            <a:ext cx="190140" cy="246462"/>
          </a:xfrm>
          <a:prstGeom prst="rect">
            <a:avLst/>
          </a:prstGeom>
          <a:noFill/>
        </p:spPr>
      </p:pic>
      <p:pic>
        <p:nvPicPr>
          <p:cNvPr id="28" name="Picture 2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8261" y="6068195"/>
            <a:ext cx="190140" cy="246462"/>
          </a:xfrm>
          <a:prstGeom prst="rect">
            <a:avLst/>
          </a:prstGeom>
          <a:noFill/>
        </p:spPr>
      </p:pic>
      <p:pic>
        <p:nvPicPr>
          <p:cNvPr id="29" name="Picture 2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756" y="7061083"/>
            <a:ext cx="190140" cy="246462"/>
          </a:xfrm>
          <a:prstGeom prst="rect">
            <a:avLst/>
          </a:prstGeom>
          <a:noFill/>
        </p:spPr>
      </p:pic>
      <p:pic>
        <p:nvPicPr>
          <p:cNvPr id="30" name="Picture 2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6831828"/>
            <a:ext cx="190140" cy="246462"/>
          </a:xfrm>
          <a:prstGeom prst="rect">
            <a:avLst/>
          </a:prstGeom>
          <a:noFill/>
        </p:spPr>
      </p:pic>
      <p:pic>
        <p:nvPicPr>
          <p:cNvPr id="31" name="Picture 3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8261" y="6555549"/>
            <a:ext cx="190140" cy="246462"/>
          </a:xfrm>
          <a:prstGeom prst="rect">
            <a:avLst/>
          </a:prstGeom>
          <a:noFill/>
        </p:spPr>
      </p:pic>
      <p:pic>
        <p:nvPicPr>
          <p:cNvPr id="32" name="Picture 3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8261" y="6316685"/>
            <a:ext cx="190140" cy="246462"/>
          </a:xfrm>
          <a:prstGeom prst="rect">
            <a:avLst/>
          </a:prstGeom>
          <a:noFill/>
        </p:spPr>
      </p:pic>
      <p:pic>
        <p:nvPicPr>
          <p:cNvPr id="33" name="Picture 3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7290338"/>
            <a:ext cx="190140" cy="246462"/>
          </a:xfrm>
          <a:prstGeom prst="rect">
            <a:avLst/>
          </a:prstGeom>
          <a:noFill/>
        </p:spPr>
      </p:pic>
      <p:pic>
        <p:nvPicPr>
          <p:cNvPr id="34" name="Picture 3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9382" y="7520359"/>
            <a:ext cx="190140" cy="246462"/>
          </a:xfrm>
          <a:prstGeom prst="rect">
            <a:avLst/>
          </a:prstGeom>
          <a:noFill/>
        </p:spPr>
      </p:pic>
      <p:pic>
        <p:nvPicPr>
          <p:cNvPr id="35" name="Picture 3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7746586"/>
            <a:ext cx="190140" cy="246462"/>
          </a:xfrm>
          <a:prstGeom prst="rect">
            <a:avLst/>
          </a:prstGeom>
          <a:noFill/>
        </p:spPr>
      </p:pic>
      <p:pic>
        <p:nvPicPr>
          <p:cNvPr id="36" name="Picture 3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23350" y="7994246"/>
            <a:ext cx="190140" cy="246462"/>
          </a:xfrm>
          <a:prstGeom prst="rect">
            <a:avLst/>
          </a:prstGeom>
          <a:noFill/>
        </p:spPr>
      </p:pic>
      <p:pic>
        <p:nvPicPr>
          <p:cNvPr id="37" name="Picture 3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8253458"/>
            <a:ext cx="190140" cy="246462"/>
          </a:xfrm>
          <a:prstGeom prst="rect">
            <a:avLst/>
          </a:prstGeom>
          <a:noFill/>
        </p:spPr>
      </p:pic>
      <p:pic>
        <p:nvPicPr>
          <p:cNvPr id="38" name="Picture 3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8322" y="8503110"/>
            <a:ext cx="190140" cy="246462"/>
          </a:xfrm>
          <a:prstGeom prst="rect">
            <a:avLst/>
          </a:prstGeom>
          <a:noFill/>
        </p:spPr>
      </p:pic>
      <p:pic>
        <p:nvPicPr>
          <p:cNvPr id="39" name="Picture 3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8745471"/>
            <a:ext cx="190140" cy="246462"/>
          </a:xfrm>
          <a:prstGeom prst="rect">
            <a:avLst/>
          </a:prstGeom>
          <a:noFill/>
        </p:spPr>
      </p:pic>
      <p:pic>
        <p:nvPicPr>
          <p:cNvPr id="40" name="Picture 3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8963728"/>
            <a:ext cx="190140" cy="246462"/>
          </a:xfrm>
          <a:prstGeom prst="rect">
            <a:avLst/>
          </a:prstGeom>
          <a:noFill/>
        </p:spPr>
      </p:pic>
      <p:pic>
        <p:nvPicPr>
          <p:cNvPr id="41" name="Picture 4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1976" y="9228158"/>
            <a:ext cx="190140" cy="246462"/>
          </a:xfrm>
          <a:prstGeom prst="rect">
            <a:avLst/>
          </a:prstGeom>
          <a:noFill/>
        </p:spPr>
      </p:pic>
      <p:pic>
        <p:nvPicPr>
          <p:cNvPr id="42" name="Picture 4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5315149" y="9469420"/>
            <a:ext cx="190140" cy="246462"/>
          </a:xfrm>
          <a:prstGeom prst="rect">
            <a:avLst/>
          </a:prstGeom>
          <a:noFill/>
        </p:spPr>
      </p:pic>
      <p:pic>
        <p:nvPicPr>
          <p:cNvPr id="43" name="Picture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3668" y="2155534"/>
            <a:ext cx="190140" cy="246462"/>
          </a:xfrm>
          <a:prstGeom prst="rect">
            <a:avLst/>
          </a:prstGeom>
          <a:noFill/>
        </p:spPr>
      </p:pic>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737" y="2403850"/>
            <a:ext cx="190140" cy="246462"/>
          </a:xfrm>
          <a:prstGeom prst="rect">
            <a:avLst/>
          </a:prstGeom>
          <a:noFill/>
        </p:spPr>
      </p:pic>
      <p:pic>
        <p:nvPicPr>
          <p:cNvPr id="45" name="Picture 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5806" y="2626777"/>
            <a:ext cx="190140" cy="246462"/>
          </a:xfrm>
          <a:prstGeom prst="rect">
            <a:avLst/>
          </a:prstGeom>
          <a:noFill/>
        </p:spPr>
      </p:pic>
      <p:pic>
        <p:nvPicPr>
          <p:cNvPr id="46" name="Picture 4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4644" y="2171959"/>
            <a:ext cx="190140" cy="246462"/>
          </a:xfrm>
          <a:prstGeom prst="rect">
            <a:avLst/>
          </a:prstGeom>
          <a:noFill/>
        </p:spPr>
      </p:pic>
      <p:pic>
        <p:nvPicPr>
          <p:cNvPr id="47" name="Picture 4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4644" y="2394276"/>
            <a:ext cx="190140" cy="246462"/>
          </a:xfrm>
          <a:prstGeom prst="rect">
            <a:avLst/>
          </a:prstGeom>
          <a:noFill/>
        </p:spPr>
      </p:pic>
      <p:pic>
        <p:nvPicPr>
          <p:cNvPr id="48" name="Picture 4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45408" y="2623236"/>
            <a:ext cx="190140" cy="246462"/>
          </a:xfrm>
          <a:prstGeom prst="rect">
            <a:avLst/>
          </a:prstGeom>
          <a:noFill/>
        </p:spPr>
      </p:pic>
      <p:pic>
        <p:nvPicPr>
          <p:cNvPr id="49" name="Picture 4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45408" y="6549411"/>
            <a:ext cx="190140" cy="246462"/>
          </a:xfrm>
          <a:prstGeom prst="rect">
            <a:avLst/>
          </a:prstGeom>
          <a:noFill/>
        </p:spPr>
      </p:pic>
      <p:pic>
        <p:nvPicPr>
          <p:cNvPr id="50" name="Picture 4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2299" y="3356572"/>
            <a:ext cx="190140" cy="246462"/>
          </a:xfrm>
          <a:prstGeom prst="rect">
            <a:avLst/>
          </a:prstGeom>
          <a:noFill/>
        </p:spPr>
      </p:pic>
      <p:pic>
        <p:nvPicPr>
          <p:cNvPr id="51" name="Picture 5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1760" y="3583568"/>
            <a:ext cx="190140" cy="246462"/>
          </a:xfrm>
          <a:prstGeom prst="rect">
            <a:avLst/>
          </a:prstGeom>
          <a:noFill/>
        </p:spPr>
      </p:pic>
      <p:pic>
        <p:nvPicPr>
          <p:cNvPr id="52" name="Picture 5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51412" y="3844374"/>
            <a:ext cx="190140" cy="246462"/>
          </a:xfrm>
          <a:prstGeom prst="rect">
            <a:avLst/>
          </a:prstGeom>
          <a:noFill/>
        </p:spPr>
      </p:pic>
      <p:pic>
        <p:nvPicPr>
          <p:cNvPr id="53" name="Picture 5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50311" y="7002444"/>
            <a:ext cx="190140" cy="246462"/>
          </a:xfrm>
          <a:prstGeom prst="rect">
            <a:avLst/>
          </a:prstGeom>
          <a:noFill/>
        </p:spPr>
      </p:pic>
      <p:pic>
        <p:nvPicPr>
          <p:cNvPr id="54" name="Picture 5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9577" y="4384766"/>
            <a:ext cx="190140" cy="246462"/>
          </a:xfrm>
          <a:prstGeom prst="rect">
            <a:avLst/>
          </a:prstGeom>
          <a:noFill/>
        </p:spPr>
      </p:pic>
      <p:pic>
        <p:nvPicPr>
          <p:cNvPr id="55" name="Picture 5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9802" y="4579601"/>
            <a:ext cx="190140" cy="246462"/>
          </a:xfrm>
          <a:prstGeom prst="rect">
            <a:avLst/>
          </a:prstGeom>
          <a:noFill/>
        </p:spPr>
      </p:pic>
      <p:pic>
        <p:nvPicPr>
          <p:cNvPr id="56" name="Picture 5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9577" y="5069506"/>
            <a:ext cx="190140" cy="246462"/>
          </a:xfrm>
          <a:prstGeom prst="rect">
            <a:avLst/>
          </a:prstGeom>
          <a:noFill/>
        </p:spPr>
      </p:pic>
      <p:pic>
        <p:nvPicPr>
          <p:cNvPr id="57" name="Picture 5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9577" y="4811220"/>
            <a:ext cx="190140" cy="246462"/>
          </a:xfrm>
          <a:prstGeom prst="rect">
            <a:avLst/>
          </a:prstGeom>
          <a:noFill/>
        </p:spPr>
      </p:pic>
      <p:pic>
        <p:nvPicPr>
          <p:cNvPr id="58" name="Picture 5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26054" y="5804300"/>
            <a:ext cx="190140" cy="246462"/>
          </a:xfrm>
          <a:prstGeom prst="rect">
            <a:avLst/>
          </a:prstGeom>
          <a:noFill/>
        </p:spPr>
      </p:pic>
      <p:pic>
        <p:nvPicPr>
          <p:cNvPr id="59" name="Picture 5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39702" y="6284702"/>
            <a:ext cx="190140" cy="246462"/>
          </a:xfrm>
          <a:prstGeom prst="rect">
            <a:avLst/>
          </a:prstGeom>
          <a:noFill/>
        </p:spPr>
      </p:pic>
      <p:pic>
        <p:nvPicPr>
          <p:cNvPr id="60" name="Picture 5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57474" y="8477900"/>
            <a:ext cx="190140" cy="246462"/>
          </a:xfrm>
          <a:prstGeom prst="rect">
            <a:avLst/>
          </a:prstGeom>
          <a:noFill/>
        </p:spPr>
      </p:pic>
      <p:pic>
        <p:nvPicPr>
          <p:cNvPr id="61" name="Picture 6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350311" y="8746739"/>
            <a:ext cx="190140" cy="246462"/>
          </a:xfrm>
          <a:prstGeom prst="rect">
            <a:avLst/>
          </a:prstGeom>
          <a:noFill/>
        </p:spPr>
      </p:pic>
      <p:pic>
        <p:nvPicPr>
          <p:cNvPr id="62" name="Picture 6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03282" y="2138371"/>
            <a:ext cx="190140" cy="246462"/>
          </a:xfrm>
          <a:prstGeom prst="rect">
            <a:avLst/>
          </a:prstGeom>
          <a:noFill/>
        </p:spPr>
      </p:pic>
      <p:pic>
        <p:nvPicPr>
          <p:cNvPr id="63" name="Picture 6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14968" y="3400638"/>
            <a:ext cx="190140" cy="246462"/>
          </a:xfrm>
          <a:prstGeom prst="rect">
            <a:avLst/>
          </a:prstGeom>
          <a:noFill/>
        </p:spPr>
      </p:pic>
      <p:pic>
        <p:nvPicPr>
          <p:cNvPr id="64" name="Picture 6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9958" y="4604595"/>
            <a:ext cx="190140" cy="246462"/>
          </a:xfrm>
          <a:prstGeom prst="rect">
            <a:avLst/>
          </a:prstGeom>
          <a:noFill/>
        </p:spPr>
      </p:pic>
      <p:pic>
        <p:nvPicPr>
          <p:cNvPr id="65" name="Picture 6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9958" y="4873839"/>
            <a:ext cx="190140" cy="246462"/>
          </a:xfrm>
          <a:prstGeom prst="rect">
            <a:avLst/>
          </a:prstGeom>
          <a:noFill/>
        </p:spPr>
      </p:pic>
      <p:pic>
        <p:nvPicPr>
          <p:cNvPr id="66" name="Picture 6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399978" y="7024814"/>
            <a:ext cx="190140" cy="246462"/>
          </a:xfrm>
          <a:prstGeom prst="rect">
            <a:avLst/>
          </a:prstGeom>
          <a:noFill/>
        </p:spPr>
      </p:pic>
      <p:pic>
        <p:nvPicPr>
          <p:cNvPr id="67" name="Picture 6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1865" y="3847844"/>
            <a:ext cx="190140" cy="246462"/>
          </a:xfrm>
          <a:prstGeom prst="rect">
            <a:avLst/>
          </a:prstGeom>
          <a:noFill/>
        </p:spPr>
      </p:pic>
      <p:pic>
        <p:nvPicPr>
          <p:cNvPr id="68" name="Picture 6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0781" y="4370809"/>
            <a:ext cx="190140" cy="246462"/>
          </a:xfrm>
          <a:prstGeom prst="rect">
            <a:avLst/>
          </a:prstGeom>
          <a:noFill/>
        </p:spPr>
      </p:pic>
      <p:pic>
        <p:nvPicPr>
          <p:cNvPr id="69" name="Picture 6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2393" y="5315441"/>
            <a:ext cx="190140" cy="246462"/>
          </a:xfrm>
          <a:prstGeom prst="rect">
            <a:avLst/>
          </a:prstGeom>
          <a:noFill/>
        </p:spPr>
      </p:pic>
      <p:pic>
        <p:nvPicPr>
          <p:cNvPr id="70" name="Picture 6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3668" y="5079359"/>
            <a:ext cx="190140" cy="246462"/>
          </a:xfrm>
          <a:prstGeom prst="rect">
            <a:avLst/>
          </a:prstGeom>
          <a:noFill/>
        </p:spPr>
      </p:pic>
      <p:pic>
        <p:nvPicPr>
          <p:cNvPr id="71" name="Picture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737" y="7025979"/>
            <a:ext cx="190140" cy="246462"/>
          </a:xfrm>
          <a:prstGeom prst="rect">
            <a:avLst/>
          </a:prstGeom>
          <a:noFill/>
        </p:spPr>
      </p:pic>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9710" y="6531164"/>
            <a:ext cx="190140" cy="246462"/>
          </a:xfrm>
          <a:prstGeom prst="rect">
            <a:avLst/>
          </a:prstGeom>
          <a:noFill/>
        </p:spPr>
      </p:pic>
      <p:pic>
        <p:nvPicPr>
          <p:cNvPr id="73" name="Picture 7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1865" y="5829648"/>
            <a:ext cx="190140" cy="246462"/>
          </a:xfrm>
          <a:prstGeom prst="rect">
            <a:avLst/>
          </a:prstGeom>
          <a:noFill/>
        </p:spPr>
      </p:pic>
      <p:pic>
        <p:nvPicPr>
          <p:cNvPr id="74" name="Picture 7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0781" y="6307974"/>
            <a:ext cx="190140" cy="246462"/>
          </a:xfrm>
          <a:prstGeom prst="rect">
            <a:avLst/>
          </a:prstGeom>
          <a:noFill/>
        </p:spPr>
      </p:pic>
      <p:pic>
        <p:nvPicPr>
          <p:cNvPr id="75" name="Picture 7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2393" y="8494145"/>
            <a:ext cx="190140" cy="246462"/>
          </a:xfrm>
          <a:prstGeom prst="rect">
            <a:avLst/>
          </a:prstGeom>
          <a:noFill/>
        </p:spPr>
      </p:pic>
      <p:pic>
        <p:nvPicPr>
          <p:cNvPr id="76" name="Picture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3668" y="8745471"/>
            <a:ext cx="190140" cy="246462"/>
          </a:xfrm>
          <a:prstGeom prst="rect">
            <a:avLst/>
          </a:prstGeom>
          <a:noFill/>
        </p:spPr>
      </p:pic>
      <p:pic>
        <p:nvPicPr>
          <p:cNvPr id="77" name="Picture 7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728" y="2160480"/>
            <a:ext cx="190140" cy="246462"/>
          </a:xfrm>
          <a:prstGeom prst="rect">
            <a:avLst/>
          </a:prstGeom>
          <a:noFill/>
        </p:spPr>
      </p:pic>
      <p:pic>
        <p:nvPicPr>
          <p:cNvPr id="78" name="Picture 7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728" y="2372698"/>
            <a:ext cx="190140" cy="246462"/>
          </a:xfrm>
          <a:prstGeom prst="rect">
            <a:avLst/>
          </a:prstGeom>
          <a:noFill/>
        </p:spPr>
      </p:pic>
      <p:pic>
        <p:nvPicPr>
          <p:cNvPr id="79" name="Picture 7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728" y="2619585"/>
            <a:ext cx="190140" cy="246462"/>
          </a:xfrm>
          <a:prstGeom prst="rect">
            <a:avLst/>
          </a:prstGeom>
          <a:noFill/>
        </p:spPr>
      </p:pic>
      <p:pic>
        <p:nvPicPr>
          <p:cNvPr id="80" name="Picture 7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728" y="3374575"/>
            <a:ext cx="190140" cy="246462"/>
          </a:xfrm>
          <a:prstGeom prst="rect">
            <a:avLst/>
          </a:prstGeom>
          <a:noFill/>
        </p:spPr>
      </p:pic>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3605856"/>
            <a:ext cx="190140" cy="246462"/>
          </a:xfrm>
          <a:prstGeom prst="rect">
            <a:avLst/>
          </a:prstGeom>
          <a:noFill/>
        </p:spPr>
      </p:pic>
      <p:pic>
        <p:nvPicPr>
          <p:cNvPr id="82" name="Picture 8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3840893"/>
            <a:ext cx="190140" cy="246462"/>
          </a:xfrm>
          <a:prstGeom prst="rect">
            <a:avLst/>
          </a:prstGeom>
          <a:noFill/>
        </p:spPr>
      </p:pic>
      <p:pic>
        <p:nvPicPr>
          <p:cNvPr id="83" name="Picture 8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4344653"/>
            <a:ext cx="190140" cy="246462"/>
          </a:xfrm>
          <a:prstGeom prst="rect">
            <a:avLst/>
          </a:prstGeom>
          <a:noFill/>
        </p:spPr>
      </p:pic>
      <p:pic>
        <p:nvPicPr>
          <p:cNvPr id="84" name="Picture 8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4601305"/>
            <a:ext cx="190140" cy="246462"/>
          </a:xfrm>
          <a:prstGeom prst="rect">
            <a:avLst/>
          </a:prstGeom>
          <a:noFill/>
        </p:spPr>
      </p:pic>
      <p:pic>
        <p:nvPicPr>
          <p:cNvPr id="85" name="Picture 8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4833958"/>
            <a:ext cx="190140" cy="246462"/>
          </a:xfrm>
          <a:prstGeom prst="rect">
            <a:avLst/>
          </a:prstGeom>
          <a:noFill/>
        </p:spPr>
      </p:pic>
      <p:pic>
        <p:nvPicPr>
          <p:cNvPr id="86" name="Picture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5074120"/>
            <a:ext cx="190140" cy="246462"/>
          </a:xfrm>
          <a:prstGeom prst="rect">
            <a:avLst/>
          </a:prstGeom>
          <a:noFill/>
        </p:spPr>
      </p:pic>
      <p:pic>
        <p:nvPicPr>
          <p:cNvPr id="87" name="Picture 8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5306773"/>
            <a:ext cx="190140" cy="246462"/>
          </a:xfrm>
          <a:prstGeom prst="rect">
            <a:avLst/>
          </a:prstGeom>
          <a:noFill/>
        </p:spPr>
      </p:pic>
      <p:pic>
        <p:nvPicPr>
          <p:cNvPr id="88" name="Picture 8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6061763"/>
            <a:ext cx="190140" cy="246462"/>
          </a:xfrm>
          <a:prstGeom prst="rect">
            <a:avLst/>
          </a:prstGeom>
          <a:noFill/>
        </p:spPr>
      </p:pic>
      <p:pic>
        <p:nvPicPr>
          <p:cNvPr id="89" name="Picture 8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6291083"/>
            <a:ext cx="190140" cy="246462"/>
          </a:xfrm>
          <a:prstGeom prst="rect">
            <a:avLst/>
          </a:prstGeom>
          <a:noFill/>
        </p:spPr>
      </p:pic>
      <p:pic>
        <p:nvPicPr>
          <p:cNvPr id="90" name="Picture 8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6538232"/>
            <a:ext cx="190140" cy="246462"/>
          </a:xfrm>
          <a:prstGeom prst="rect">
            <a:avLst/>
          </a:prstGeom>
          <a:noFill/>
        </p:spPr>
      </p:pic>
      <p:pic>
        <p:nvPicPr>
          <p:cNvPr id="91" name="Picture 9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6786046"/>
            <a:ext cx="190140" cy="246462"/>
          </a:xfrm>
          <a:prstGeom prst="rect">
            <a:avLst/>
          </a:prstGeom>
          <a:noFill/>
        </p:spPr>
      </p:pic>
      <p:pic>
        <p:nvPicPr>
          <p:cNvPr id="92" name="Picture 9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7011135"/>
            <a:ext cx="190140" cy="246462"/>
          </a:xfrm>
          <a:prstGeom prst="rect">
            <a:avLst/>
          </a:prstGeom>
          <a:noFill/>
        </p:spPr>
      </p:pic>
      <p:pic>
        <p:nvPicPr>
          <p:cNvPr id="93" name="Picture 9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7279153"/>
            <a:ext cx="190140" cy="246462"/>
          </a:xfrm>
          <a:prstGeom prst="rect">
            <a:avLst/>
          </a:prstGeom>
          <a:noFill/>
        </p:spPr>
      </p:pic>
      <p:pic>
        <p:nvPicPr>
          <p:cNvPr id="94" name="Picture 9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7511236"/>
            <a:ext cx="190140" cy="246462"/>
          </a:xfrm>
          <a:prstGeom prst="rect">
            <a:avLst/>
          </a:prstGeom>
          <a:noFill/>
        </p:spPr>
      </p:pic>
      <p:pic>
        <p:nvPicPr>
          <p:cNvPr id="95" name="Picture 9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7763265"/>
            <a:ext cx="190140" cy="246462"/>
          </a:xfrm>
          <a:prstGeom prst="rect">
            <a:avLst/>
          </a:prstGeom>
          <a:noFill/>
        </p:spPr>
      </p:pic>
      <p:pic>
        <p:nvPicPr>
          <p:cNvPr id="96" name="Picture 9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8006996"/>
            <a:ext cx="190140" cy="246462"/>
          </a:xfrm>
          <a:prstGeom prst="rect">
            <a:avLst/>
          </a:prstGeom>
          <a:noFill/>
        </p:spPr>
      </p:pic>
      <p:pic>
        <p:nvPicPr>
          <p:cNvPr id="97" name="Picture 9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8261841"/>
            <a:ext cx="190140" cy="246462"/>
          </a:xfrm>
          <a:prstGeom prst="rect">
            <a:avLst/>
          </a:prstGeom>
          <a:noFill/>
        </p:spPr>
      </p:pic>
      <p:pic>
        <p:nvPicPr>
          <p:cNvPr id="98" name="Picture 9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6041" y="8499009"/>
            <a:ext cx="190140" cy="246462"/>
          </a:xfrm>
          <a:prstGeom prst="rect">
            <a:avLst/>
          </a:prstGeom>
          <a:noFill/>
        </p:spPr>
      </p:pic>
      <p:pic>
        <p:nvPicPr>
          <p:cNvPr id="99" name="Picture 9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8749572"/>
            <a:ext cx="190140" cy="246462"/>
          </a:xfrm>
          <a:prstGeom prst="rect">
            <a:avLst/>
          </a:prstGeom>
          <a:noFill/>
        </p:spPr>
      </p:pic>
      <p:pic>
        <p:nvPicPr>
          <p:cNvPr id="100" name="Picture 9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9003152"/>
            <a:ext cx="190140" cy="246462"/>
          </a:xfrm>
          <a:prstGeom prst="rect">
            <a:avLst/>
          </a:prstGeom>
          <a:noFill/>
        </p:spPr>
      </p:pic>
      <p:pic>
        <p:nvPicPr>
          <p:cNvPr id="101" name="Picture 10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9233174"/>
            <a:ext cx="190140" cy="246462"/>
          </a:xfrm>
          <a:prstGeom prst="rect">
            <a:avLst/>
          </a:prstGeom>
          <a:noFill/>
        </p:spPr>
      </p:pic>
      <p:pic>
        <p:nvPicPr>
          <p:cNvPr id="102" name="Picture 10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137" y="9461234"/>
            <a:ext cx="190140" cy="246462"/>
          </a:xfrm>
          <a:prstGeom prst="rect">
            <a:avLst/>
          </a:prstGeom>
          <a:noFill/>
        </p:spPr>
      </p:pic>
      <p:pic>
        <p:nvPicPr>
          <p:cNvPr id="103" name="Picture 10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5137" y="3122600"/>
            <a:ext cx="190140" cy="190140"/>
          </a:xfrm>
          <a:prstGeom prst="rect">
            <a:avLst/>
          </a:prstGeom>
        </p:spPr>
      </p:pic>
      <p:pic>
        <p:nvPicPr>
          <p:cNvPr id="104" name="Picture 10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5137" y="2864266"/>
            <a:ext cx="190140" cy="190140"/>
          </a:xfrm>
          <a:prstGeom prst="rect">
            <a:avLst/>
          </a:prstGeom>
        </p:spPr>
      </p:pic>
      <p:pic>
        <p:nvPicPr>
          <p:cNvPr id="105" name="Picture 10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9710" y="3158033"/>
            <a:ext cx="190140" cy="190140"/>
          </a:xfrm>
          <a:prstGeom prst="rect">
            <a:avLst/>
          </a:prstGeom>
        </p:spPr>
      </p:pic>
      <p:pic>
        <p:nvPicPr>
          <p:cNvPr id="106" name="Picture 10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737" y="5549011"/>
            <a:ext cx="190140" cy="190140"/>
          </a:xfrm>
          <a:prstGeom prst="rect">
            <a:avLst/>
          </a:prstGeom>
        </p:spPr>
      </p:pic>
      <p:pic>
        <p:nvPicPr>
          <p:cNvPr id="107" name="Picture 10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737" y="8036921"/>
            <a:ext cx="190140" cy="190140"/>
          </a:xfrm>
          <a:prstGeom prst="rect">
            <a:avLst/>
          </a:prstGeom>
        </p:spPr>
      </p:pic>
      <p:pic>
        <p:nvPicPr>
          <p:cNvPr id="108" name="Picture 10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737" y="8265533"/>
            <a:ext cx="190140" cy="190140"/>
          </a:xfrm>
          <a:prstGeom prst="rect">
            <a:avLst/>
          </a:prstGeom>
        </p:spPr>
      </p:pic>
      <p:pic>
        <p:nvPicPr>
          <p:cNvPr id="109" name="Picture 10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1941" y="9271094"/>
            <a:ext cx="190140" cy="190140"/>
          </a:xfrm>
          <a:prstGeom prst="rect">
            <a:avLst/>
          </a:prstGeom>
        </p:spPr>
      </p:pic>
      <p:pic>
        <p:nvPicPr>
          <p:cNvPr id="110" name="Picture 10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737" y="3592771"/>
            <a:ext cx="190140" cy="246462"/>
          </a:xfrm>
          <a:prstGeom prst="rect">
            <a:avLst/>
          </a:prstGeom>
          <a:noFill/>
        </p:spPr>
      </p:pic>
      <p:pic>
        <p:nvPicPr>
          <p:cNvPr id="111" name="Picture 1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306" y="2142788"/>
            <a:ext cx="190140" cy="246462"/>
          </a:xfrm>
          <a:prstGeom prst="rect">
            <a:avLst/>
          </a:prstGeom>
          <a:noFill/>
        </p:spPr>
      </p:pic>
      <p:pic>
        <p:nvPicPr>
          <p:cNvPr id="112" name="Picture 1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306" y="4556018"/>
            <a:ext cx="190140" cy="246462"/>
          </a:xfrm>
          <a:prstGeom prst="rect">
            <a:avLst/>
          </a:prstGeom>
          <a:noFill/>
        </p:spPr>
      </p:pic>
      <p:pic>
        <p:nvPicPr>
          <p:cNvPr id="113" name="Picture 1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063" y="4829114"/>
            <a:ext cx="190140" cy="246462"/>
          </a:xfrm>
          <a:prstGeom prst="rect">
            <a:avLst/>
          </a:prstGeom>
          <a:noFill/>
        </p:spPr>
      </p:pic>
      <p:pic>
        <p:nvPicPr>
          <p:cNvPr id="114" name="Picture 1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063" y="7032508"/>
            <a:ext cx="190140" cy="246462"/>
          </a:xfrm>
          <a:prstGeom prst="rect">
            <a:avLst/>
          </a:prstGeom>
          <a:noFill/>
        </p:spPr>
      </p:pic>
      <p:pic>
        <p:nvPicPr>
          <p:cNvPr id="115" name="Picture 1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818" y="2422437"/>
            <a:ext cx="190140" cy="190140"/>
          </a:xfrm>
          <a:prstGeom prst="rect">
            <a:avLst/>
          </a:prstGeom>
        </p:spPr>
      </p:pic>
      <p:pic>
        <p:nvPicPr>
          <p:cNvPr id="116" name="Picture 1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063" y="2664576"/>
            <a:ext cx="190140" cy="190140"/>
          </a:xfrm>
          <a:prstGeom prst="rect">
            <a:avLst/>
          </a:prstGeom>
        </p:spPr>
      </p:pic>
      <p:pic>
        <p:nvPicPr>
          <p:cNvPr id="117" name="Picture 1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279" y="3651775"/>
            <a:ext cx="190140" cy="190140"/>
          </a:xfrm>
          <a:prstGeom prst="rect">
            <a:avLst/>
          </a:prstGeom>
        </p:spPr>
      </p:pic>
      <p:pic>
        <p:nvPicPr>
          <p:cNvPr id="118" name="Picture 1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375806" y="4612915"/>
            <a:ext cx="218136" cy="218136"/>
          </a:xfrm>
          <a:prstGeom prst="rect">
            <a:avLst/>
          </a:prstGeom>
        </p:spPr>
      </p:pic>
      <p:pic>
        <p:nvPicPr>
          <p:cNvPr id="119" name="Picture 1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384464" y="4830114"/>
            <a:ext cx="218136" cy="218136"/>
          </a:xfrm>
          <a:prstGeom prst="rect">
            <a:avLst/>
          </a:prstGeom>
        </p:spPr>
      </p:pic>
      <p:pic>
        <p:nvPicPr>
          <p:cNvPr id="120" name="Picture 1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297141" y="9753249"/>
            <a:ext cx="218136" cy="218136"/>
          </a:xfrm>
          <a:prstGeom prst="rect">
            <a:avLst/>
          </a:prstGeom>
        </p:spPr>
      </p:pic>
      <p:pic>
        <p:nvPicPr>
          <p:cNvPr id="121" name="Picture 1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311139" y="5574758"/>
            <a:ext cx="218136" cy="218136"/>
          </a:xfrm>
          <a:prstGeom prst="rect">
            <a:avLst/>
          </a:prstGeom>
        </p:spPr>
      </p:pic>
      <p:pic>
        <p:nvPicPr>
          <p:cNvPr id="122" name="Picture 1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369404" y="3372852"/>
            <a:ext cx="218136" cy="218136"/>
          </a:xfrm>
          <a:prstGeom prst="rect">
            <a:avLst/>
          </a:prstGeom>
        </p:spPr>
      </p:pic>
      <p:pic>
        <p:nvPicPr>
          <p:cNvPr id="123" name="Picture 1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063" y="5107520"/>
            <a:ext cx="190140" cy="190140"/>
          </a:xfrm>
          <a:prstGeom prst="rect">
            <a:avLst/>
          </a:prstGeom>
        </p:spPr>
      </p:pic>
      <p:pic>
        <p:nvPicPr>
          <p:cNvPr id="124" name="Picture 1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063" y="5354295"/>
            <a:ext cx="190140" cy="190140"/>
          </a:xfrm>
          <a:prstGeom prst="rect">
            <a:avLst/>
          </a:prstGeom>
        </p:spPr>
      </p:pic>
      <p:pic>
        <p:nvPicPr>
          <p:cNvPr id="125" name="Picture 1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314687" y="5816207"/>
            <a:ext cx="218136" cy="218136"/>
          </a:xfrm>
          <a:prstGeom prst="rect">
            <a:avLst/>
          </a:prstGeom>
        </p:spPr>
      </p:pic>
      <p:cxnSp>
        <p:nvCxnSpPr>
          <p:cNvPr id="126" name="Straight Arrow Connector 125"/>
          <p:cNvCxnSpPr/>
          <p:nvPr/>
        </p:nvCxnSpPr>
        <p:spPr>
          <a:xfrm flipH="1">
            <a:off x="8552938" y="4939480"/>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flipH="1">
            <a:off x="8550790" y="4644969"/>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28" name="Rectangle 127"/>
          <p:cNvSpPr/>
          <p:nvPr/>
        </p:nvSpPr>
        <p:spPr>
          <a:xfrm>
            <a:off x="0" y="4603713"/>
            <a:ext cx="8550790" cy="47091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9" name="Rectangle 128"/>
          <p:cNvSpPr/>
          <p:nvPr/>
        </p:nvSpPr>
        <p:spPr>
          <a:xfrm>
            <a:off x="2024734" y="1785257"/>
            <a:ext cx="914400" cy="504657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76227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animEffect transition="in" filter="barn(inVertical)">
                                      <p:cBhvr>
                                        <p:cTn id="7" dur="500"/>
                                        <p:tgtEl>
                                          <p:spTgt spid="127"/>
                                        </p:tgtEl>
                                      </p:cBhvr>
                                    </p:animEffect>
                                  </p:childTnLst>
                                </p:cTn>
                              </p:par>
                              <p:par>
                                <p:cTn id="8" presetID="16" presetClass="entr" presetSubtype="21" fill="hold" nodeType="withEffect">
                                  <p:stCondLst>
                                    <p:cond delay="0"/>
                                  </p:stCondLst>
                                  <p:childTnLst>
                                    <p:set>
                                      <p:cBhvr>
                                        <p:cTn id="9" dur="1" fill="hold">
                                          <p:stCondLst>
                                            <p:cond delay="0"/>
                                          </p:stCondLst>
                                        </p:cTn>
                                        <p:tgtEl>
                                          <p:spTgt spid="126"/>
                                        </p:tgtEl>
                                        <p:attrNameLst>
                                          <p:attrName>style.visibility</p:attrName>
                                        </p:attrNameLst>
                                      </p:cBhvr>
                                      <p:to>
                                        <p:strVal val="visible"/>
                                      </p:to>
                                    </p:set>
                                    <p:animEffect transition="in" filter="barn(inVertical)">
                                      <p:cBhvr>
                                        <p:cTn id="10" dur="500"/>
                                        <p:tgtEl>
                                          <p:spTgt spid="12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barn(inVertical)">
                                      <p:cBhvr>
                                        <p:cTn id="13"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246" r="1650"/>
          <a:stretch/>
        </p:blipFill>
        <p:spPr>
          <a:xfrm>
            <a:off x="19051" y="0"/>
            <a:ext cx="9867900" cy="6858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0859" y="304601"/>
            <a:ext cx="370576" cy="58786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9882" y="892463"/>
            <a:ext cx="722158" cy="726380"/>
          </a:xfrm>
          <a:prstGeom prst="rect">
            <a:avLst/>
          </a:prstGeom>
        </p:spPr>
      </p:pic>
      <p:sp>
        <p:nvSpPr>
          <p:cNvPr id="7" name="Rectangle 6"/>
          <p:cNvSpPr/>
          <p:nvPr/>
        </p:nvSpPr>
        <p:spPr>
          <a:xfrm>
            <a:off x="9906002" y="1975409"/>
            <a:ext cx="2224016" cy="385576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8"/>
          <p:cNvPicPr>
            <a:picLocks noChangeAspect="1"/>
          </p:cNvPicPr>
          <p:nvPr/>
        </p:nvPicPr>
        <p:blipFill>
          <a:blip r:embed="rId5"/>
          <a:stretch>
            <a:fillRect/>
          </a:stretch>
        </p:blipFill>
        <p:spPr>
          <a:xfrm flipV="1">
            <a:off x="10244674" y="6506518"/>
            <a:ext cx="1851790" cy="193228"/>
          </a:xfrm>
          <a:prstGeom prst="rect">
            <a:avLst/>
          </a:prstGeom>
        </p:spPr>
      </p:pic>
      <p:sp>
        <p:nvSpPr>
          <p:cNvPr id="10" name="Rectangle 9"/>
          <p:cNvSpPr/>
          <p:nvPr/>
        </p:nvSpPr>
        <p:spPr>
          <a:xfrm>
            <a:off x="10160331" y="134112"/>
            <a:ext cx="1851789" cy="646331"/>
          </a:xfrm>
          <a:prstGeom prst="rect">
            <a:avLst/>
          </a:prstGeom>
          <a:noFill/>
        </p:spPr>
        <p:txBody>
          <a:bodyPr wrap="none" lIns="91440" tIns="45720" rIns="91440" bIns="45720">
            <a:spAutoFit/>
          </a:bodyPr>
          <a:lstStyle/>
          <a:p>
            <a:pPr algn="ctr"/>
            <a:r>
              <a:rPr lang="ar-SA" b="1" u="sng" dirty="0">
                <a:ln w="0"/>
                <a:effectLst>
                  <a:outerShdw blurRad="38100" dist="19050" dir="2700000" algn="tl" rotWithShape="0">
                    <a:schemeClr val="dk1">
                      <a:alpha val="40000"/>
                    </a:schemeClr>
                  </a:outerShdw>
                </a:effectLst>
              </a:rPr>
              <a:t>جامعة النجاح الوطنية </a:t>
            </a:r>
          </a:p>
          <a:p>
            <a:pPr algn="ctr"/>
            <a:r>
              <a:rPr lang="ar-SA" b="1" u="sng" dirty="0">
                <a:ln w="0"/>
                <a:effectLst>
                  <a:outerShdw blurRad="38100" dist="19050" dir="2700000" algn="tl" rotWithShape="0">
                    <a:schemeClr val="dk1">
                      <a:alpha val="40000"/>
                    </a:schemeClr>
                  </a:outerShdw>
                </a:effectLst>
              </a:rPr>
              <a:t>قسم التخطيط العمراني</a:t>
            </a:r>
            <a:endParaRPr lang="en-US" b="1" u="sng" dirty="0">
              <a:ln w="0"/>
              <a:effectLst>
                <a:outerShdw blurRad="38100" dist="19050" dir="2700000" algn="tl" rotWithShape="0">
                  <a:schemeClr val="dk1">
                    <a:alpha val="40000"/>
                  </a:schemeClr>
                </a:outerShdw>
              </a:effectLst>
            </a:endParaRPr>
          </a:p>
        </p:txBody>
      </p:sp>
      <p:pic>
        <p:nvPicPr>
          <p:cNvPr id="11" name="Content Placeholder 4"/>
          <p:cNvPicPr>
            <a:picLocks noGrp="1" noChangeAspect="1"/>
          </p:cNvPicPr>
          <p:nvPr>
            <p:ph idx="1"/>
          </p:nvPr>
        </p:nvPicPr>
        <p:blipFill rotWithShape="1">
          <a:blip r:embed="rId6" cstate="print">
            <a:extLst>
              <a:ext uri="{28A0092B-C50C-407E-A947-70E740481C1C}">
                <a14:useLocalDpi xmlns:a14="http://schemas.microsoft.com/office/drawing/2010/main" val="0"/>
              </a:ext>
            </a:extLst>
          </a:blip>
          <a:srcRect l="23114" t="18576" r="22954" b="25141"/>
          <a:stretch/>
        </p:blipFill>
        <p:spPr>
          <a:xfrm>
            <a:off x="10312827" y="885744"/>
            <a:ext cx="551106" cy="813534"/>
          </a:xfrm>
        </p:spPr>
      </p:pic>
      <p:pic>
        <p:nvPicPr>
          <p:cNvPr id="13" name="Picture 12"/>
          <p:cNvPicPr>
            <a:picLocks noChangeAspect="1"/>
          </p:cNvPicPr>
          <p:nvPr/>
        </p:nvPicPr>
        <p:blipFill>
          <a:blip r:embed="rId7"/>
          <a:stretch>
            <a:fillRect/>
          </a:stretch>
        </p:blipFill>
        <p:spPr>
          <a:xfrm>
            <a:off x="9915626" y="2232679"/>
            <a:ext cx="2224016" cy="2831204"/>
          </a:xfrm>
          <a:prstGeom prst="rect">
            <a:avLst/>
          </a:prstGeom>
        </p:spPr>
      </p:pic>
      <p:sp>
        <p:nvSpPr>
          <p:cNvPr id="14" name="Rectangle 13"/>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5-Point Star 1"/>
          <p:cNvSpPr/>
          <p:nvPr/>
        </p:nvSpPr>
        <p:spPr>
          <a:xfrm>
            <a:off x="5500047" y="4428708"/>
            <a:ext cx="259308" cy="272956"/>
          </a:xfrm>
          <a:prstGeom prst="star5">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15" name="5-Point Star 14"/>
          <p:cNvSpPr/>
          <p:nvPr/>
        </p:nvSpPr>
        <p:spPr>
          <a:xfrm>
            <a:off x="11701267" y="5123852"/>
            <a:ext cx="259308" cy="272956"/>
          </a:xfrm>
          <a:prstGeom prst="star5">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3" name="Rectangle 2"/>
          <p:cNvSpPr/>
          <p:nvPr/>
        </p:nvSpPr>
        <p:spPr>
          <a:xfrm>
            <a:off x="10574006" y="5063883"/>
            <a:ext cx="1043876" cy="338554"/>
          </a:xfrm>
          <a:prstGeom prst="rect">
            <a:avLst/>
          </a:prstGeom>
          <a:noFill/>
        </p:spPr>
        <p:txBody>
          <a:bodyPr wrap="none" lIns="91440" tIns="45720" rIns="91440" bIns="45720">
            <a:spAutoFit/>
          </a:bodyPr>
          <a:lstStyle/>
          <a:p>
            <a:pPr algn="ctr"/>
            <a:r>
              <a:rPr lang="ar-SA" sz="1600" b="0" cap="none" spc="0" dirty="0" smtClean="0">
                <a:ln w="0"/>
                <a:solidFill>
                  <a:schemeClr val="tx1"/>
                </a:solidFill>
                <a:effectLst>
                  <a:outerShdw blurRad="38100" dist="19050" dir="2700000" algn="tl" rotWithShape="0">
                    <a:schemeClr val="dk1">
                      <a:alpha val="40000"/>
                    </a:schemeClr>
                  </a:outerShdw>
                </a:effectLst>
              </a:rPr>
              <a:t>متحف مقترح</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12" name="Oval 11"/>
          <p:cNvSpPr/>
          <p:nvPr/>
        </p:nvSpPr>
        <p:spPr>
          <a:xfrm>
            <a:off x="11732074" y="5489384"/>
            <a:ext cx="197694" cy="220972"/>
          </a:xfrm>
          <a:prstGeom prst="ellipse">
            <a:avLst/>
          </a:prstGeom>
          <a:solidFill>
            <a:srgbClr val="252319"/>
          </a:solidFill>
          <a:ln>
            <a:solidFill>
              <a:srgbClr val="25231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Rectangle 18"/>
          <p:cNvSpPr/>
          <p:nvPr/>
        </p:nvSpPr>
        <p:spPr>
          <a:xfrm>
            <a:off x="10127783" y="5429449"/>
            <a:ext cx="1539204" cy="338554"/>
          </a:xfrm>
          <a:prstGeom prst="rect">
            <a:avLst/>
          </a:prstGeom>
          <a:noFill/>
        </p:spPr>
        <p:txBody>
          <a:bodyPr wrap="none" lIns="91440" tIns="45720" rIns="91440" bIns="45720">
            <a:spAutoFit/>
          </a:bodyPr>
          <a:lstStyle/>
          <a:p>
            <a:pPr algn="ctr"/>
            <a:r>
              <a:rPr lang="ar-SA" sz="1600" dirty="0" smtClean="0">
                <a:ln w="0"/>
                <a:effectLst>
                  <a:outerShdw blurRad="38100" dist="19050" dir="2700000" algn="tl" rotWithShape="0">
                    <a:schemeClr val="dk1">
                      <a:alpha val="40000"/>
                    </a:schemeClr>
                  </a:outerShdw>
                </a:effectLst>
              </a:rPr>
              <a:t>سوق خضار مركزي</a:t>
            </a:r>
            <a:endParaRPr lang="en-US" sz="1600" b="0" cap="none" spc="0" dirty="0">
              <a:ln w="0"/>
              <a:solidFill>
                <a:schemeClr val="tx1"/>
              </a:solidFill>
              <a:effectLst>
                <a:outerShdw blurRad="38100" dist="19050" dir="2700000" algn="tl" rotWithShape="0">
                  <a:schemeClr val="dk1">
                    <a:alpha val="40000"/>
                  </a:schemeClr>
                </a:outerShdw>
              </a:effectLst>
            </a:endParaRPr>
          </a:p>
        </p:txBody>
      </p:sp>
      <p:sp>
        <p:nvSpPr>
          <p:cNvPr id="20" name="Oval 19"/>
          <p:cNvSpPr/>
          <p:nvPr/>
        </p:nvSpPr>
        <p:spPr>
          <a:xfrm>
            <a:off x="5987016" y="3792805"/>
            <a:ext cx="197694" cy="220972"/>
          </a:xfrm>
          <a:prstGeom prst="ellipse">
            <a:avLst/>
          </a:prstGeom>
          <a:solidFill>
            <a:srgbClr val="252319"/>
          </a:solidFill>
          <a:ln>
            <a:solidFill>
              <a:srgbClr val="25231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600"/>
          </a:p>
        </p:txBody>
      </p:sp>
      <p:sp>
        <p:nvSpPr>
          <p:cNvPr id="22" name="Rectangle 21"/>
          <p:cNvSpPr/>
          <p:nvPr/>
        </p:nvSpPr>
        <p:spPr>
          <a:xfrm>
            <a:off x="10574701" y="6229519"/>
            <a:ext cx="1092286" cy="276999"/>
          </a:xfrm>
          <a:prstGeom prst="rect">
            <a:avLst/>
          </a:prstGeom>
          <a:noFill/>
        </p:spPr>
        <p:txBody>
          <a:bodyPr wrap="none" lIns="91440" tIns="45720" rIns="91440" bIns="45720">
            <a:spAutoFit/>
          </a:bodyPr>
          <a:lstStyle/>
          <a:p>
            <a:pPr algn="ctr"/>
            <a:r>
              <a:rPr lang="en-US" sz="1200" b="0" cap="none" spc="0" dirty="0" smtClean="0">
                <a:ln w="0"/>
                <a:solidFill>
                  <a:schemeClr val="tx1"/>
                </a:solidFill>
                <a:effectLst>
                  <a:outerShdw blurRad="38100" dist="19050" dir="2700000" algn="tl" rotWithShape="0">
                    <a:schemeClr val="dk1">
                      <a:alpha val="40000"/>
                    </a:schemeClr>
                  </a:outerShdw>
                </a:effectLst>
              </a:rPr>
              <a:t>Scale 1:10,000</a:t>
            </a:r>
            <a:endParaRPr lang="en-US" sz="1200" b="0" cap="none" spc="0" dirty="0">
              <a:ln w="0"/>
              <a:solidFill>
                <a:schemeClr val="tx1"/>
              </a:solidFill>
              <a:effectLst>
                <a:outerShdw blurRad="38100" dist="19050" dir="2700000" algn="tl" rotWithShape="0">
                  <a:schemeClr val="dk1">
                    <a:alpha val="40000"/>
                  </a:schemeClr>
                </a:outerShdw>
              </a:effectLst>
            </a:endParaRPr>
          </a:p>
        </p:txBody>
      </p:sp>
      <p:sp>
        <p:nvSpPr>
          <p:cNvPr id="18" name="Rectangle 17"/>
          <p:cNvSpPr/>
          <p:nvPr/>
        </p:nvSpPr>
        <p:spPr>
          <a:xfrm>
            <a:off x="3004022" y="138780"/>
            <a:ext cx="4145687" cy="646331"/>
          </a:xfrm>
          <a:prstGeom prst="rect">
            <a:avLst/>
          </a:prstGeom>
          <a:noFill/>
        </p:spPr>
        <p:txBody>
          <a:bodyPr wrap="none" lIns="91440" tIns="45720" rIns="91440" bIns="45720">
            <a:spAutoFit/>
          </a:bodyPr>
          <a:lstStyle/>
          <a:p>
            <a:pPr algn="ctr"/>
            <a:r>
              <a:rPr lang="ar-SA" sz="3600" b="0" cap="none" spc="0" dirty="0" smtClean="0">
                <a:ln w="0"/>
                <a:solidFill>
                  <a:schemeClr val="bg1"/>
                </a:solidFill>
                <a:effectLst>
                  <a:outerShdw blurRad="38100" dist="19050" dir="2700000" algn="tl" rotWithShape="0">
                    <a:schemeClr val="dk1">
                      <a:alpha val="40000"/>
                    </a:schemeClr>
                  </a:outerShdw>
                </a:effectLst>
              </a:rPr>
              <a:t>الخدمات الثقافية في سلفيت </a:t>
            </a:r>
            <a:endParaRPr lang="en-US" sz="3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0532781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470" r="1291"/>
          <a:stretch/>
        </p:blipFill>
        <p:spPr>
          <a:xfrm>
            <a:off x="1" y="0"/>
            <a:ext cx="9706917" cy="6858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69842" y="643767"/>
            <a:ext cx="722158" cy="726380"/>
          </a:xfrm>
          <a:prstGeom prst="rect">
            <a:avLst/>
          </a:prstGeom>
        </p:spPr>
      </p:pic>
      <p:sp>
        <p:nvSpPr>
          <p:cNvPr id="7" name="Rectangle 6"/>
          <p:cNvSpPr/>
          <p:nvPr/>
        </p:nvSpPr>
        <p:spPr>
          <a:xfrm>
            <a:off x="9706918" y="1486402"/>
            <a:ext cx="2384999" cy="41012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8"/>
          <p:cNvPicPr>
            <a:picLocks noChangeAspect="1"/>
          </p:cNvPicPr>
          <p:nvPr/>
        </p:nvPicPr>
        <p:blipFill>
          <a:blip r:embed="rId4"/>
          <a:stretch>
            <a:fillRect/>
          </a:stretch>
        </p:blipFill>
        <p:spPr>
          <a:xfrm flipV="1">
            <a:off x="10244674" y="6506518"/>
            <a:ext cx="1851790" cy="193228"/>
          </a:xfrm>
          <a:prstGeom prst="rect">
            <a:avLst/>
          </a:prstGeom>
        </p:spPr>
      </p:pic>
      <p:sp>
        <p:nvSpPr>
          <p:cNvPr id="10" name="Rectangle 9"/>
          <p:cNvSpPr/>
          <p:nvPr/>
        </p:nvSpPr>
        <p:spPr>
          <a:xfrm>
            <a:off x="10069139" y="19429"/>
            <a:ext cx="1851789" cy="646331"/>
          </a:xfrm>
          <a:prstGeom prst="rect">
            <a:avLst/>
          </a:prstGeom>
          <a:noFill/>
        </p:spPr>
        <p:txBody>
          <a:bodyPr wrap="none" lIns="91440" tIns="45720" rIns="91440" bIns="45720">
            <a:spAutoFit/>
          </a:bodyPr>
          <a:lstStyle/>
          <a:p>
            <a:pPr algn="ctr"/>
            <a:r>
              <a:rPr lang="ar-SA" b="1" u="sng" dirty="0">
                <a:ln w="0"/>
                <a:effectLst>
                  <a:outerShdw blurRad="38100" dist="19050" dir="2700000" algn="tl" rotWithShape="0">
                    <a:schemeClr val="dk1">
                      <a:alpha val="40000"/>
                    </a:schemeClr>
                  </a:outerShdw>
                </a:effectLst>
              </a:rPr>
              <a:t>جامعة النجاح الوطنية </a:t>
            </a:r>
          </a:p>
          <a:p>
            <a:pPr algn="ctr"/>
            <a:r>
              <a:rPr lang="ar-SA" b="1" u="sng" dirty="0">
                <a:ln w="0"/>
                <a:effectLst>
                  <a:outerShdw blurRad="38100" dist="19050" dir="2700000" algn="tl" rotWithShape="0">
                    <a:schemeClr val="dk1">
                      <a:alpha val="40000"/>
                    </a:schemeClr>
                  </a:outerShdw>
                </a:effectLst>
              </a:rPr>
              <a:t>قسم التخطيط العمراني</a:t>
            </a:r>
            <a:endParaRPr lang="en-US" b="1" u="sng" dirty="0">
              <a:ln w="0"/>
              <a:effectLst>
                <a:outerShdw blurRad="38100" dist="19050" dir="2700000" algn="tl" rotWithShape="0">
                  <a:schemeClr val="dk1">
                    <a:alpha val="40000"/>
                  </a:schemeClr>
                </a:outerShdw>
              </a:effectLst>
            </a:endParaRPr>
          </a:p>
        </p:txBody>
      </p:sp>
      <p:pic>
        <p:nvPicPr>
          <p:cNvPr id="11" name="Content Placeholder 4"/>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23114" t="18576" r="22954" b="25141"/>
          <a:stretch/>
        </p:blipFill>
        <p:spPr>
          <a:xfrm>
            <a:off x="9969121" y="598948"/>
            <a:ext cx="551106" cy="813534"/>
          </a:xfrm>
        </p:spPr>
      </p:pic>
      <p:pic>
        <p:nvPicPr>
          <p:cNvPr id="13" name="Picture 12"/>
          <p:cNvPicPr>
            <a:picLocks noChangeAspect="1"/>
          </p:cNvPicPr>
          <p:nvPr/>
        </p:nvPicPr>
        <p:blipFill>
          <a:blip r:embed="rId6"/>
          <a:stretch>
            <a:fillRect/>
          </a:stretch>
        </p:blipFill>
        <p:spPr>
          <a:xfrm>
            <a:off x="9657390" y="1524502"/>
            <a:ext cx="2484053" cy="4101281"/>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09746" y="739680"/>
            <a:ext cx="370576" cy="587862"/>
          </a:xfrm>
          <a:prstGeom prst="rect">
            <a:avLst/>
          </a:prstGeom>
        </p:spPr>
      </p:pic>
      <p:sp>
        <p:nvSpPr>
          <p:cNvPr id="15" name="Rectangle 14"/>
          <p:cNvSpPr/>
          <p:nvPr/>
        </p:nvSpPr>
        <p:spPr>
          <a:xfrm>
            <a:off x="10520227" y="6269825"/>
            <a:ext cx="1092286" cy="276999"/>
          </a:xfrm>
          <a:prstGeom prst="rect">
            <a:avLst/>
          </a:prstGeom>
          <a:noFill/>
        </p:spPr>
        <p:txBody>
          <a:bodyPr wrap="none" lIns="91440" tIns="45720" rIns="91440" bIns="45720">
            <a:spAutoFit/>
          </a:bodyPr>
          <a:lstStyle/>
          <a:p>
            <a:pPr algn="ctr"/>
            <a:r>
              <a:rPr lang="en-US" sz="1200" b="0" cap="none" spc="0" dirty="0" smtClean="0">
                <a:ln w="0"/>
                <a:solidFill>
                  <a:schemeClr val="tx1"/>
                </a:solidFill>
                <a:effectLst>
                  <a:outerShdw blurRad="38100" dist="19050" dir="2700000" algn="tl" rotWithShape="0">
                    <a:schemeClr val="dk1">
                      <a:alpha val="40000"/>
                    </a:schemeClr>
                  </a:outerShdw>
                </a:effectLst>
              </a:rPr>
              <a:t>Scale 1:10,000</a:t>
            </a:r>
            <a:endParaRPr lang="en-US" sz="1200" b="0" cap="none" spc="0" dirty="0">
              <a:ln w="0"/>
              <a:solidFill>
                <a:schemeClr val="tx1"/>
              </a:solidFill>
              <a:effectLst>
                <a:outerShdw blurRad="38100" dist="19050" dir="2700000" algn="tl" rotWithShape="0">
                  <a:schemeClr val="dk1">
                    <a:alpha val="40000"/>
                  </a:schemeClr>
                </a:outerShdw>
              </a:effectLst>
            </a:endParaRPr>
          </a:p>
        </p:txBody>
      </p:sp>
      <p:sp>
        <p:nvSpPr>
          <p:cNvPr id="12" name="Rectangle 11"/>
          <p:cNvSpPr/>
          <p:nvPr/>
        </p:nvSpPr>
        <p:spPr>
          <a:xfrm>
            <a:off x="3071101" y="81885"/>
            <a:ext cx="4222631" cy="646331"/>
          </a:xfrm>
          <a:prstGeom prst="rect">
            <a:avLst/>
          </a:prstGeom>
          <a:noFill/>
        </p:spPr>
        <p:txBody>
          <a:bodyPr wrap="none" lIns="91440" tIns="45720" rIns="91440" bIns="45720">
            <a:spAutoFit/>
          </a:bodyPr>
          <a:lstStyle/>
          <a:p>
            <a:pPr algn="ctr"/>
            <a:r>
              <a:rPr lang="ar-SA" sz="3600" b="0" cap="none" spc="0" dirty="0" smtClean="0">
                <a:ln w="0"/>
                <a:solidFill>
                  <a:schemeClr val="bg1"/>
                </a:solidFill>
                <a:effectLst>
                  <a:outerShdw blurRad="38100" dist="19050" dir="2700000" algn="tl" rotWithShape="0">
                    <a:schemeClr val="dk1">
                      <a:alpha val="40000"/>
                    </a:schemeClr>
                  </a:outerShdw>
                </a:effectLst>
              </a:rPr>
              <a:t>الخدمات التعليمية في سلفيت</a:t>
            </a:r>
            <a:endParaRPr lang="en-US" sz="3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9023043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9842" y="643767"/>
            <a:ext cx="722158" cy="726380"/>
          </a:xfrm>
          <a:prstGeom prst="rect">
            <a:avLst/>
          </a:prstGeom>
        </p:spPr>
      </p:pic>
      <p:pic>
        <p:nvPicPr>
          <p:cNvPr id="8" name="Picture 7"/>
          <p:cNvPicPr>
            <a:picLocks noChangeAspect="1"/>
          </p:cNvPicPr>
          <p:nvPr/>
        </p:nvPicPr>
        <p:blipFill>
          <a:blip r:embed="rId3"/>
          <a:stretch>
            <a:fillRect/>
          </a:stretch>
        </p:blipFill>
        <p:spPr>
          <a:xfrm flipV="1">
            <a:off x="10132380" y="6699022"/>
            <a:ext cx="1851790" cy="193228"/>
          </a:xfrm>
          <a:prstGeom prst="rect">
            <a:avLst/>
          </a:prstGeom>
        </p:spPr>
      </p:pic>
      <p:sp>
        <p:nvSpPr>
          <p:cNvPr id="9" name="Rectangle 8"/>
          <p:cNvSpPr/>
          <p:nvPr/>
        </p:nvSpPr>
        <p:spPr>
          <a:xfrm>
            <a:off x="9885509" y="-60514"/>
            <a:ext cx="1851789" cy="646331"/>
          </a:xfrm>
          <a:prstGeom prst="rect">
            <a:avLst/>
          </a:prstGeom>
          <a:noFill/>
        </p:spPr>
        <p:txBody>
          <a:bodyPr wrap="none" lIns="91440" tIns="45720" rIns="91440" bIns="45720">
            <a:spAutoFit/>
          </a:bodyPr>
          <a:lstStyle/>
          <a:p>
            <a:pPr algn="ctr"/>
            <a:r>
              <a:rPr lang="ar-SA" b="1" u="sng" dirty="0">
                <a:ln w="0"/>
                <a:effectLst>
                  <a:outerShdw blurRad="38100" dist="19050" dir="2700000" algn="tl" rotWithShape="0">
                    <a:schemeClr val="dk1">
                      <a:alpha val="40000"/>
                    </a:schemeClr>
                  </a:outerShdw>
                </a:effectLst>
              </a:rPr>
              <a:t>جامعة النجاح الوطنية </a:t>
            </a:r>
          </a:p>
          <a:p>
            <a:pPr algn="ctr"/>
            <a:r>
              <a:rPr lang="ar-SA" b="1" u="sng" dirty="0">
                <a:ln w="0"/>
                <a:effectLst>
                  <a:outerShdw blurRad="38100" dist="19050" dir="2700000" algn="tl" rotWithShape="0">
                    <a:schemeClr val="dk1">
                      <a:alpha val="40000"/>
                    </a:schemeClr>
                  </a:outerShdw>
                </a:effectLst>
              </a:rPr>
              <a:t>قسم التخطيط العمراني</a:t>
            </a:r>
            <a:endParaRPr lang="en-US" b="1" u="sng" dirty="0">
              <a:ln w="0"/>
              <a:effectLst>
                <a:outerShdw blurRad="38100" dist="19050" dir="2700000" algn="tl" rotWithShape="0">
                  <a:schemeClr val="dk1">
                    <a:alpha val="40000"/>
                  </a:schemeClr>
                </a:outerShdw>
              </a:effectLst>
            </a:endParaRPr>
          </a:p>
        </p:txBody>
      </p:sp>
      <p:pic>
        <p:nvPicPr>
          <p:cNvPr id="10" name="Content Placeholder 4"/>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23114" t="18576" r="22954" b="25141"/>
          <a:stretch/>
        </p:blipFill>
        <p:spPr>
          <a:xfrm>
            <a:off x="9434129" y="556613"/>
            <a:ext cx="551106" cy="813534"/>
          </a:xfrm>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9253" r="3136"/>
          <a:stretch/>
        </p:blipFill>
        <p:spPr>
          <a:xfrm>
            <a:off x="0" y="-7869"/>
            <a:ext cx="9285667" cy="6858000"/>
          </a:xfrm>
          <a:prstGeom prst="rect">
            <a:avLst/>
          </a:prstGeom>
        </p:spPr>
      </p:pic>
      <p:pic>
        <p:nvPicPr>
          <p:cNvPr id="14" name="Picture 13"/>
          <p:cNvPicPr>
            <a:picLocks noChangeAspect="1"/>
          </p:cNvPicPr>
          <p:nvPr/>
        </p:nvPicPr>
        <p:blipFill>
          <a:blip r:embed="rId6"/>
          <a:stretch>
            <a:fillRect/>
          </a:stretch>
        </p:blipFill>
        <p:spPr>
          <a:xfrm>
            <a:off x="10046201" y="1370147"/>
            <a:ext cx="1691097" cy="4624488"/>
          </a:xfrm>
          <a:prstGeom prst="rect">
            <a:avLst/>
          </a:prstGeom>
        </p:spPr>
      </p:pic>
      <p:pic>
        <p:nvPicPr>
          <p:cNvPr id="15" name="Picture 14"/>
          <p:cNvPicPr>
            <a:picLocks noChangeAspect="1"/>
          </p:cNvPicPr>
          <p:nvPr/>
        </p:nvPicPr>
        <p:blipFill>
          <a:blip r:embed="rId7"/>
          <a:stretch>
            <a:fillRect/>
          </a:stretch>
        </p:blipFill>
        <p:spPr>
          <a:xfrm>
            <a:off x="9984828" y="5920588"/>
            <a:ext cx="1725760" cy="527128"/>
          </a:xfrm>
          <a:prstGeom prst="rect">
            <a:avLst/>
          </a:prstGeom>
        </p:spPr>
      </p:pic>
      <p:sp>
        <p:nvSpPr>
          <p:cNvPr id="11" name="Rectangle 10"/>
          <p:cNvSpPr/>
          <p:nvPr/>
        </p:nvSpPr>
        <p:spPr>
          <a:xfrm>
            <a:off x="9311426" y="1370147"/>
            <a:ext cx="2867696" cy="50354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0744" y="769474"/>
            <a:ext cx="370576" cy="587862"/>
          </a:xfrm>
          <a:prstGeom prst="rect">
            <a:avLst/>
          </a:prstGeom>
        </p:spPr>
      </p:pic>
      <p:sp>
        <p:nvSpPr>
          <p:cNvPr id="13" name="Rectangle 12"/>
          <p:cNvSpPr/>
          <p:nvPr/>
        </p:nvSpPr>
        <p:spPr>
          <a:xfrm>
            <a:off x="10280433" y="6366594"/>
            <a:ext cx="1092286" cy="276999"/>
          </a:xfrm>
          <a:prstGeom prst="rect">
            <a:avLst/>
          </a:prstGeom>
          <a:noFill/>
        </p:spPr>
        <p:txBody>
          <a:bodyPr wrap="none" lIns="91440" tIns="45720" rIns="91440" bIns="45720">
            <a:spAutoFit/>
          </a:bodyPr>
          <a:lstStyle/>
          <a:p>
            <a:pPr algn="ctr"/>
            <a:r>
              <a:rPr lang="en-US" sz="1200" b="0" cap="none" spc="0" dirty="0" smtClean="0">
                <a:ln w="0"/>
                <a:solidFill>
                  <a:schemeClr val="tx1"/>
                </a:solidFill>
                <a:effectLst>
                  <a:outerShdw blurRad="38100" dist="19050" dir="2700000" algn="tl" rotWithShape="0">
                    <a:schemeClr val="dk1">
                      <a:alpha val="40000"/>
                    </a:schemeClr>
                  </a:outerShdw>
                </a:effectLst>
              </a:rPr>
              <a:t>Scale 1:10,000</a:t>
            </a:r>
            <a:endParaRPr lang="en-US" sz="1200" b="0" cap="none" spc="0" dirty="0">
              <a:ln w="0"/>
              <a:solidFill>
                <a:schemeClr val="tx1"/>
              </a:solidFill>
              <a:effectLst>
                <a:outerShdw blurRad="38100" dist="19050" dir="2700000" algn="tl" rotWithShape="0">
                  <a:schemeClr val="dk1">
                    <a:alpha val="40000"/>
                  </a:schemeClr>
                </a:outerShdw>
              </a:effectLst>
            </a:endParaRPr>
          </a:p>
        </p:txBody>
      </p:sp>
      <p:sp>
        <p:nvSpPr>
          <p:cNvPr id="16" name="Rectangle 15"/>
          <p:cNvSpPr/>
          <p:nvPr/>
        </p:nvSpPr>
        <p:spPr>
          <a:xfrm>
            <a:off x="3024615" y="81885"/>
            <a:ext cx="4315605" cy="646331"/>
          </a:xfrm>
          <a:prstGeom prst="rect">
            <a:avLst/>
          </a:prstGeom>
          <a:noFill/>
        </p:spPr>
        <p:txBody>
          <a:bodyPr wrap="none" lIns="91440" tIns="45720" rIns="91440" bIns="45720">
            <a:spAutoFit/>
          </a:bodyPr>
          <a:lstStyle/>
          <a:p>
            <a:pPr algn="ctr"/>
            <a:r>
              <a:rPr lang="ar-SA" sz="3600" b="0" cap="none" spc="0" dirty="0" smtClean="0">
                <a:ln w="0"/>
                <a:solidFill>
                  <a:schemeClr val="bg1"/>
                </a:solidFill>
                <a:effectLst>
                  <a:outerShdw blurRad="38100" dist="19050" dir="2700000" algn="tl" rotWithShape="0">
                    <a:schemeClr val="dk1">
                      <a:alpha val="40000"/>
                    </a:schemeClr>
                  </a:outerShdw>
                </a:effectLst>
              </a:rPr>
              <a:t>الخدمات الإدارية في سلفيت </a:t>
            </a:r>
            <a:endParaRPr lang="en-US" sz="3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3618207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9131" r="3622"/>
          <a:stretch/>
        </p:blipFill>
        <p:spPr>
          <a:xfrm>
            <a:off x="12878" y="-12879"/>
            <a:ext cx="9247031" cy="6858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69842" y="643767"/>
            <a:ext cx="722158" cy="726380"/>
          </a:xfrm>
          <a:prstGeom prst="rect">
            <a:avLst/>
          </a:prstGeom>
        </p:spPr>
      </p:pic>
      <p:pic>
        <p:nvPicPr>
          <p:cNvPr id="7" name="Picture 6"/>
          <p:cNvPicPr>
            <a:picLocks noChangeAspect="1"/>
          </p:cNvPicPr>
          <p:nvPr/>
        </p:nvPicPr>
        <p:blipFill>
          <a:blip r:embed="rId4"/>
          <a:stretch>
            <a:fillRect/>
          </a:stretch>
        </p:blipFill>
        <p:spPr>
          <a:xfrm flipV="1">
            <a:off x="10132380" y="6699022"/>
            <a:ext cx="1851790" cy="193228"/>
          </a:xfrm>
          <a:prstGeom prst="rect">
            <a:avLst/>
          </a:prstGeom>
        </p:spPr>
      </p:pic>
      <p:sp>
        <p:nvSpPr>
          <p:cNvPr id="8" name="Rectangle 7"/>
          <p:cNvSpPr/>
          <p:nvPr/>
        </p:nvSpPr>
        <p:spPr>
          <a:xfrm>
            <a:off x="9752361" y="35373"/>
            <a:ext cx="1851789" cy="646331"/>
          </a:xfrm>
          <a:prstGeom prst="rect">
            <a:avLst/>
          </a:prstGeom>
          <a:noFill/>
        </p:spPr>
        <p:txBody>
          <a:bodyPr wrap="none" lIns="91440" tIns="45720" rIns="91440" bIns="45720">
            <a:spAutoFit/>
          </a:bodyPr>
          <a:lstStyle/>
          <a:p>
            <a:pPr algn="ctr"/>
            <a:r>
              <a:rPr lang="ar-SA" b="1" u="sng" dirty="0">
                <a:ln w="0"/>
                <a:effectLst>
                  <a:outerShdw blurRad="38100" dist="19050" dir="2700000" algn="tl" rotWithShape="0">
                    <a:schemeClr val="dk1">
                      <a:alpha val="40000"/>
                    </a:schemeClr>
                  </a:outerShdw>
                </a:effectLst>
              </a:rPr>
              <a:t>جامعة النجاح الوطنية </a:t>
            </a:r>
          </a:p>
          <a:p>
            <a:pPr algn="ctr"/>
            <a:r>
              <a:rPr lang="ar-SA" b="1" u="sng" dirty="0">
                <a:ln w="0"/>
                <a:effectLst>
                  <a:outerShdw blurRad="38100" dist="19050" dir="2700000" algn="tl" rotWithShape="0">
                    <a:schemeClr val="dk1">
                      <a:alpha val="40000"/>
                    </a:schemeClr>
                  </a:outerShdw>
                </a:effectLst>
              </a:rPr>
              <a:t>قسم التخطيط العمراني</a:t>
            </a:r>
            <a:endParaRPr lang="en-US" b="1" u="sng" dirty="0">
              <a:ln w="0"/>
              <a:effectLst>
                <a:outerShdw blurRad="38100" dist="19050" dir="2700000" algn="tl" rotWithShape="0">
                  <a:schemeClr val="dk1">
                    <a:alpha val="40000"/>
                  </a:schemeClr>
                </a:outerShdw>
              </a:effectLst>
            </a:endParaRPr>
          </a:p>
        </p:txBody>
      </p:sp>
      <p:pic>
        <p:nvPicPr>
          <p:cNvPr id="9" name="Content Placeholder 4"/>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23114" t="18576" r="22954" b="25141"/>
          <a:stretch/>
        </p:blipFill>
        <p:spPr>
          <a:xfrm>
            <a:off x="9476808" y="600190"/>
            <a:ext cx="551106" cy="813534"/>
          </a:xfrm>
        </p:spPr>
      </p:pic>
      <p:pic>
        <p:nvPicPr>
          <p:cNvPr id="12" name="Picture 11"/>
          <p:cNvPicPr>
            <a:picLocks noChangeAspect="1"/>
          </p:cNvPicPr>
          <p:nvPr/>
        </p:nvPicPr>
        <p:blipFill>
          <a:blip r:embed="rId6"/>
          <a:stretch>
            <a:fillRect/>
          </a:stretch>
        </p:blipFill>
        <p:spPr>
          <a:xfrm>
            <a:off x="9311425" y="1721810"/>
            <a:ext cx="2816180" cy="4230490"/>
          </a:xfrm>
          <a:prstGeom prst="rect">
            <a:avLst/>
          </a:prstGeom>
        </p:spPr>
      </p:pic>
      <p:sp>
        <p:nvSpPr>
          <p:cNvPr id="14" name="Rectangle 13"/>
          <p:cNvSpPr/>
          <p:nvPr/>
        </p:nvSpPr>
        <p:spPr>
          <a:xfrm>
            <a:off x="9311426" y="1486402"/>
            <a:ext cx="2867696" cy="49191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0" name="Picture 9"/>
          <p:cNvPicPr>
            <a:picLocks noChangeAspect="1"/>
          </p:cNvPicPr>
          <p:nvPr/>
        </p:nvPicPr>
        <p:blipFill rotWithShape="1">
          <a:blip r:embed="rId7"/>
          <a:srcRect l="79555" t="68163" b="23359"/>
          <a:stretch/>
        </p:blipFill>
        <p:spPr>
          <a:xfrm>
            <a:off x="11752288" y="5906124"/>
            <a:ext cx="454702" cy="240045"/>
          </a:xfrm>
          <a:prstGeom prst="rect">
            <a:avLst/>
          </a:prstGeom>
        </p:spPr>
      </p:pic>
      <p:sp>
        <p:nvSpPr>
          <p:cNvPr id="2" name="Rectangle 1"/>
          <p:cNvSpPr/>
          <p:nvPr/>
        </p:nvSpPr>
        <p:spPr>
          <a:xfrm>
            <a:off x="10612611" y="5868196"/>
            <a:ext cx="1080745" cy="369332"/>
          </a:xfrm>
          <a:prstGeom prst="rect">
            <a:avLst/>
          </a:prstGeom>
          <a:noFill/>
        </p:spPr>
        <p:txBody>
          <a:bodyPr wrap="none" lIns="91440" tIns="45720" rIns="91440" bIns="45720">
            <a:spAutoFit/>
          </a:bodyPr>
          <a:lstStyle/>
          <a:p>
            <a:pPr algn="ctr"/>
            <a:r>
              <a:rPr lang="ar-SA" b="0" cap="none" spc="0" dirty="0" smtClean="0">
                <a:ln w="0"/>
                <a:solidFill>
                  <a:schemeClr val="tx1"/>
                </a:solidFill>
                <a:effectLst>
                  <a:outerShdw blurRad="38100" dist="19050" dir="2700000" algn="tl" rotWithShape="0">
                    <a:schemeClr val="dk1">
                      <a:alpha val="40000"/>
                    </a:schemeClr>
                  </a:outerShdw>
                </a:effectLst>
              </a:rPr>
              <a:t>منتزه مقترح</a:t>
            </a:r>
            <a:endParaRPr lang="en-US" b="0" cap="none" spc="0" dirty="0">
              <a:ln w="0"/>
              <a:solidFill>
                <a:schemeClr val="tx1"/>
              </a:solidFill>
              <a:effectLst>
                <a:outerShdw blurRad="38100" dist="19050" dir="2700000" algn="tl" rotWithShape="0">
                  <a:schemeClr val="dk1">
                    <a:alpha val="40000"/>
                  </a:schemeClr>
                </a:outerShdw>
              </a:effectLst>
            </a:endParaRPr>
          </a:p>
        </p:txBody>
      </p:sp>
      <p:pic>
        <p:nvPicPr>
          <p:cNvPr id="13" name="Picture 12"/>
          <p:cNvPicPr>
            <a:picLocks noChangeAspect="1"/>
          </p:cNvPicPr>
          <p:nvPr/>
        </p:nvPicPr>
        <p:blipFill rotWithShape="1">
          <a:blip r:embed="rId7"/>
          <a:srcRect l="79555" t="68163" b="23359"/>
          <a:stretch/>
        </p:blipFill>
        <p:spPr>
          <a:xfrm>
            <a:off x="2760688" y="4482060"/>
            <a:ext cx="686591" cy="362463"/>
          </a:xfrm>
          <a:prstGeom prst="rect">
            <a:avLst/>
          </a:prstGeom>
        </p:spPr>
      </p:pic>
      <p:pic>
        <p:nvPicPr>
          <p:cNvPr id="16" name="Picture 15"/>
          <p:cNvPicPr>
            <a:picLocks noChangeAspect="1"/>
          </p:cNvPicPr>
          <p:nvPr/>
        </p:nvPicPr>
        <p:blipFill rotWithShape="1">
          <a:blip r:embed="rId7"/>
          <a:srcRect l="77753" t="56098" b="33842"/>
          <a:stretch/>
        </p:blipFill>
        <p:spPr>
          <a:xfrm>
            <a:off x="2011502" y="4266052"/>
            <a:ext cx="1380186" cy="794478"/>
          </a:xfrm>
          <a:prstGeom prst="rect">
            <a:avLst/>
          </a:prstGeom>
        </p:spPr>
      </p:pic>
      <p:pic>
        <p:nvPicPr>
          <p:cNvPr id="17" name="Picture 16"/>
          <p:cNvPicPr>
            <a:picLocks noChangeAspect="1"/>
          </p:cNvPicPr>
          <p:nvPr/>
        </p:nvPicPr>
        <p:blipFill rotWithShape="1">
          <a:blip r:embed="rId7"/>
          <a:srcRect l="77753" t="56098" b="33842"/>
          <a:stretch/>
        </p:blipFill>
        <p:spPr>
          <a:xfrm>
            <a:off x="11429816" y="5936966"/>
            <a:ext cx="1099645" cy="632990"/>
          </a:xfrm>
          <a:prstGeom prst="rect">
            <a:avLst/>
          </a:prstGeom>
        </p:spPr>
      </p:pic>
      <p:sp>
        <p:nvSpPr>
          <p:cNvPr id="18" name="Rectangle 17"/>
          <p:cNvSpPr/>
          <p:nvPr/>
        </p:nvSpPr>
        <p:spPr>
          <a:xfrm>
            <a:off x="11072958" y="6065566"/>
            <a:ext cx="644728" cy="369332"/>
          </a:xfrm>
          <a:prstGeom prst="rect">
            <a:avLst/>
          </a:prstGeom>
          <a:noFill/>
        </p:spPr>
        <p:txBody>
          <a:bodyPr wrap="none" lIns="91440" tIns="45720" rIns="91440" bIns="45720">
            <a:spAutoFit/>
          </a:bodyPr>
          <a:lstStyle/>
          <a:p>
            <a:pPr algn="ctr"/>
            <a:r>
              <a:rPr lang="ar-SA" dirty="0" smtClean="0">
                <a:ln w="0"/>
                <a:effectLst>
                  <a:outerShdw blurRad="38100" dist="19050" dir="2700000" algn="tl" rotWithShape="0">
                    <a:schemeClr val="dk1">
                      <a:alpha val="40000"/>
                    </a:schemeClr>
                  </a:outerShdw>
                </a:effectLst>
              </a:rPr>
              <a:t>ملعب </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p:cNvSpPr/>
          <p:nvPr/>
        </p:nvSpPr>
        <p:spPr>
          <a:xfrm>
            <a:off x="10280433" y="6366594"/>
            <a:ext cx="1092286" cy="276999"/>
          </a:xfrm>
          <a:prstGeom prst="rect">
            <a:avLst/>
          </a:prstGeom>
          <a:noFill/>
        </p:spPr>
        <p:txBody>
          <a:bodyPr wrap="none" lIns="91440" tIns="45720" rIns="91440" bIns="45720">
            <a:spAutoFit/>
          </a:bodyPr>
          <a:lstStyle/>
          <a:p>
            <a:pPr algn="ctr"/>
            <a:r>
              <a:rPr lang="en-US" sz="1200" b="0" cap="none" spc="0" dirty="0" smtClean="0">
                <a:ln w="0"/>
                <a:solidFill>
                  <a:schemeClr val="tx1"/>
                </a:solidFill>
                <a:effectLst>
                  <a:outerShdw blurRad="38100" dist="19050" dir="2700000" algn="tl" rotWithShape="0">
                    <a:schemeClr val="dk1">
                      <a:alpha val="40000"/>
                    </a:schemeClr>
                  </a:outerShdw>
                </a:effectLst>
              </a:rPr>
              <a:t>Scale 1:10,000</a:t>
            </a:r>
            <a:endParaRPr lang="en-US" sz="1200" b="0" cap="none" spc="0" dirty="0">
              <a:ln w="0"/>
              <a:solidFill>
                <a:schemeClr val="tx1"/>
              </a:solidFill>
              <a:effectLst>
                <a:outerShdw blurRad="38100" dist="19050" dir="2700000" algn="tl" rotWithShape="0">
                  <a:schemeClr val="dk1">
                    <a:alpha val="40000"/>
                  </a:schemeClr>
                </a:outerShdw>
              </a:effectLst>
            </a:endParaRPr>
          </a:p>
        </p:txBody>
      </p:sp>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0744" y="769474"/>
            <a:ext cx="370576" cy="587862"/>
          </a:xfrm>
          <a:prstGeom prst="rect">
            <a:avLst/>
          </a:prstGeom>
        </p:spPr>
      </p:pic>
      <p:sp>
        <p:nvSpPr>
          <p:cNvPr id="20" name="Rectangle 19"/>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Rectangle 20"/>
          <p:cNvSpPr/>
          <p:nvPr/>
        </p:nvSpPr>
        <p:spPr>
          <a:xfrm>
            <a:off x="3372465" y="81885"/>
            <a:ext cx="3619902" cy="646331"/>
          </a:xfrm>
          <a:prstGeom prst="rect">
            <a:avLst/>
          </a:prstGeom>
          <a:noFill/>
        </p:spPr>
        <p:txBody>
          <a:bodyPr wrap="none" lIns="91440" tIns="45720" rIns="91440" bIns="45720">
            <a:spAutoFit/>
          </a:bodyPr>
          <a:lstStyle/>
          <a:p>
            <a:pPr algn="ctr"/>
            <a:r>
              <a:rPr lang="ar-SA" sz="3600" dirty="0" smtClean="0">
                <a:ln w="0"/>
                <a:solidFill>
                  <a:schemeClr val="bg1"/>
                </a:solidFill>
                <a:effectLst>
                  <a:outerShdw blurRad="38100" dist="19050" dir="2700000" algn="tl" rotWithShape="0">
                    <a:schemeClr val="dk1">
                      <a:alpha val="40000"/>
                    </a:schemeClr>
                  </a:outerShdw>
                </a:effectLst>
              </a:rPr>
              <a:t>الخدمات العامة في بديا </a:t>
            </a:r>
            <a:endParaRPr lang="en-US" sz="36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5890636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3114" t="18576" r="22954" b="25141"/>
          <a:stretch/>
        </p:blipFill>
        <p:spPr>
          <a:xfrm>
            <a:off x="10422310" y="827033"/>
            <a:ext cx="551106" cy="813534"/>
          </a:xfr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5799" r="-276"/>
          <a:stretch/>
        </p:blipFill>
        <p:spPr>
          <a:xfrm>
            <a:off x="0" y="0"/>
            <a:ext cx="10013429" cy="6858000"/>
          </a:xfrm>
          <a:prstGeom prst="rect">
            <a:avLst/>
          </a:prstGeom>
        </p:spPr>
      </p:pic>
      <p:pic>
        <p:nvPicPr>
          <p:cNvPr id="5" name="Picture 4"/>
          <p:cNvPicPr>
            <a:picLocks noChangeAspect="1"/>
          </p:cNvPicPr>
          <p:nvPr/>
        </p:nvPicPr>
        <p:blipFill>
          <a:blip r:embed="rId4"/>
          <a:stretch>
            <a:fillRect/>
          </a:stretch>
        </p:blipFill>
        <p:spPr>
          <a:xfrm>
            <a:off x="10185669" y="1731019"/>
            <a:ext cx="1804111" cy="3755719"/>
          </a:xfrm>
          <a:prstGeom prst="rect">
            <a:avLst/>
          </a:prstGeom>
        </p:spPr>
      </p:pic>
      <p:sp>
        <p:nvSpPr>
          <p:cNvPr id="6" name="Rectangle 5"/>
          <p:cNvSpPr/>
          <p:nvPr/>
        </p:nvSpPr>
        <p:spPr>
          <a:xfrm>
            <a:off x="32085" y="66675"/>
            <a:ext cx="12107557" cy="674925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Rectangle 6"/>
          <p:cNvSpPr/>
          <p:nvPr/>
        </p:nvSpPr>
        <p:spPr>
          <a:xfrm>
            <a:off x="10152981" y="110111"/>
            <a:ext cx="1851789" cy="646331"/>
          </a:xfrm>
          <a:prstGeom prst="rect">
            <a:avLst/>
          </a:prstGeom>
          <a:noFill/>
        </p:spPr>
        <p:txBody>
          <a:bodyPr wrap="none" lIns="91440" tIns="45720" rIns="91440" bIns="45720">
            <a:spAutoFit/>
          </a:bodyPr>
          <a:lstStyle/>
          <a:p>
            <a:pPr algn="ctr"/>
            <a:r>
              <a:rPr lang="ar-SA" b="1" u="sng" dirty="0">
                <a:ln w="0"/>
                <a:effectLst>
                  <a:outerShdw blurRad="38100" dist="19050" dir="2700000" algn="tl" rotWithShape="0">
                    <a:schemeClr val="dk1">
                      <a:alpha val="40000"/>
                    </a:schemeClr>
                  </a:outerShdw>
                </a:effectLst>
              </a:rPr>
              <a:t>جامعة النجاح الوطنية </a:t>
            </a:r>
          </a:p>
          <a:p>
            <a:pPr algn="ctr"/>
            <a:r>
              <a:rPr lang="ar-SA" b="1" u="sng" dirty="0">
                <a:ln w="0"/>
                <a:effectLst>
                  <a:outerShdw blurRad="38100" dist="19050" dir="2700000" algn="tl" rotWithShape="0">
                    <a:schemeClr val="dk1">
                      <a:alpha val="40000"/>
                    </a:schemeClr>
                  </a:outerShdw>
                </a:effectLst>
              </a:rPr>
              <a:t>قسم التخطيط العمراني</a:t>
            </a:r>
            <a:endParaRPr lang="en-US" b="1" u="sng" dirty="0">
              <a:ln w="0"/>
              <a:effectLst>
                <a:outerShdw blurRad="38100" dist="19050" dir="2700000" algn="tl" rotWithShape="0">
                  <a:schemeClr val="dk1">
                    <a:alpha val="40000"/>
                  </a:schemeClr>
                </a:outerShdw>
              </a:effectLst>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450" y="870108"/>
            <a:ext cx="722158" cy="726380"/>
          </a:xfrm>
          <a:prstGeom prst="rect">
            <a:avLst/>
          </a:prstGeom>
        </p:spPr>
      </p:pic>
      <p:sp>
        <p:nvSpPr>
          <p:cNvPr id="10" name="Rectangle 9"/>
          <p:cNvSpPr/>
          <p:nvPr/>
        </p:nvSpPr>
        <p:spPr>
          <a:xfrm>
            <a:off x="2868319" y="81885"/>
            <a:ext cx="4628191" cy="646331"/>
          </a:xfrm>
          <a:prstGeom prst="rect">
            <a:avLst/>
          </a:prstGeom>
          <a:noFill/>
        </p:spPr>
        <p:txBody>
          <a:bodyPr wrap="none" lIns="91440" tIns="45720" rIns="91440" bIns="45720">
            <a:spAutoFit/>
          </a:bodyPr>
          <a:lstStyle/>
          <a:p>
            <a:pPr algn="ctr"/>
            <a:r>
              <a:rPr lang="ar-SA" sz="3600" b="0" cap="none" spc="0" dirty="0" smtClean="0">
                <a:ln w="0"/>
                <a:solidFill>
                  <a:schemeClr val="bg1"/>
                </a:solidFill>
                <a:effectLst>
                  <a:outerShdw blurRad="38100" dist="19050" dir="2700000" algn="tl" rotWithShape="0">
                    <a:schemeClr val="dk1">
                      <a:alpha val="40000"/>
                    </a:schemeClr>
                  </a:outerShdw>
                </a:effectLst>
              </a:rPr>
              <a:t>الخدمات العامة في كفل حارس</a:t>
            </a:r>
            <a:endParaRPr lang="en-US" sz="3600" b="0" cap="none" spc="0" dirty="0">
              <a:ln w="0"/>
              <a:solidFill>
                <a:schemeClr val="bg1"/>
              </a:solidFill>
              <a:effectLst>
                <a:outerShdw blurRad="38100" dist="19050" dir="2700000" algn="tl" rotWithShape="0">
                  <a:schemeClr val="dk1">
                    <a:alpha val="40000"/>
                  </a:schemeClr>
                </a:outerShdw>
              </a:effectLst>
            </a:endParaRPr>
          </a:p>
        </p:txBody>
      </p:sp>
      <p:sp>
        <p:nvSpPr>
          <p:cNvPr id="11" name="Rectangle 10"/>
          <p:cNvSpPr/>
          <p:nvPr/>
        </p:nvSpPr>
        <p:spPr>
          <a:xfrm>
            <a:off x="10467939" y="6322815"/>
            <a:ext cx="1239570" cy="307777"/>
          </a:xfrm>
          <a:prstGeom prst="rect">
            <a:avLst/>
          </a:prstGeom>
          <a:noFill/>
        </p:spPr>
        <p:txBody>
          <a:bodyPr wrap="none" lIns="91440" tIns="45720" rIns="91440" bIns="45720">
            <a:spAutoFit/>
          </a:bodyPr>
          <a:lstStyle/>
          <a:p>
            <a:pPr algn="ctr"/>
            <a:r>
              <a:rPr lang="en-US" sz="1400" b="0" cap="none" spc="0" dirty="0" smtClean="0">
                <a:ln w="0"/>
                <a:solidFill>
                  <a:schemeClr val="tx1"/>
                </a:solidFill>
                <a:effectLst>
                  <a:outerShdw blurRad="38100" dist="19050" dir="2700000" algn="tl" rotWithShape="0">
                    <a:schemeClr val="dk1">
                      <a:alpha val="40000"/>
                    </a:schemeClr>
                  </a:outerShdw>
                </a:effectLst>
              </a:rPr>
              <a:t>Scale 1:10,000</a:t>
            </a:r>
            <a:endParaRPr lang="en-US" sz="1400" b="0" cap="none" spc="0" dirty="0">
              <a:ln w="0"/>
              <a:solidFill>
                <a:schemeClr val="tx1"/>
              </a:solidFill>
              <a:effectLst>
                <a:outerShdw blurRad="38100" dist="19050" dir="2700000" algn="tl" rotWithShape="0">
                  <a:schemeClr val="dk1">
                    <a:alpha val="40000"/>
                  </a:schemeClr>
                </a:outerShdw>
              </a:effectLst>
            </a:endParaRPr>
          </a:p>
        </p:txBody>
      </p:sp>
      <p:pic>
        <p:nvPicPr>
          <p:cNvPr id="12" name="Picture 11"/>
          <p:cNvPicPr>
            <a:picLocks noChangeAspect="1"/>
          </p:cNvPicPr>
          <p:nvPr/>
        </p:nvPicPr>
        <p:blipFill>
          <a:blip r:embed="rId6"/>
          <a:stretch>
            <a:fillRect/>
          </a:stretch>
        </p:blipFill>
        <p:spPr>
          <a:xfrm flipV="1">
            <a:off x="10132380" y="6699022"/>
            <a:ext cx="1851790" cy="193228"/>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86755" y="590788"/>
            <a:ext cx="370576" cy="587862"/>
          </a:xfrm>
          <a:prstGeom prst="rect">
            <a:avLst/>
          </a:prstGeom>
        </p:spPr>
      </p:pic>
      <p:sp>
        <p:nvSpPr>
          <p:cNvPr id="14" name="Rectangle 13"/>
          <p:cNvSpPr/>
          <p:nvPr/>
        </p:nvSpPr>
        <p:spPr>
          <a:xfrm>
            <a:off x="10027448" y="1731019"/>
            <a:ext cx="2046742" cy="414990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348666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l="2776" r="657"/>
          <a:stretch/>
        </p:blipFill>
        <p:spPr>
          <a:xfrm>
            <a:off x="-66224" y="-18038"/>
            <a:ext cx="10234864" cy="6858000"/>
          </a:xfrm>
          <a:prstGeom prst="rect">
            <a:avLst/>
          </a:prstGeom>
        </p:spPr>
      </p:pic>
      <p:sp>
        <p:nvSpPr>
          <p:cNvPr id="11" name="Rectangle 10"/>
          <p:cNvSpPr/>
          <p:nvPr/>
        </p:nvSpPr>
        <p:spPr>
          <a:xfrm>
            <a:off x="5272853" y="421904"/>
            <a:ext cx="393959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2- التنافسية بين مدينة سلفيت وبديا </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3" name="Straight Arrow Connector 12"/>
          <p:cNvCxnSpPr>
            <a:stCxn id="11" idx="1"/>
            <a:endCxn id="14" idx="3"/>
          </p:cNvCxnSpPr>
          <p:nvPr/>
        </p:nvCxnSpPr>
        <p:spPr>
          <a:xfrm flipH="1">
            <a:off x="4871485" y="636068"/>
            <a:ext cx="401368" cy="0"/>
          </a:xfrm>
          <a:prstGeom prst="straightConnector1">
            <a:avLst/>
          </a:prstGeom>
          <a:ln w="28575">
            <a:solidFill>
              <a:srgbClr val="BFBFBF"/>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998032" y="421904"/>
            <a:ext cx="1873453" cy="428328"/>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6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قانون الجذب</a:t>
            </a:r>
            <a:endParaRPr lang="en-US" sz="16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5" name="Rectangle 14"/>
          <p:cNvSpPr/>
          <p:nvPr/>
        </p:nvSpPr>
        <p:spPr>
          <a:xfrm>
            <a:off x="10132016" y="321343"/>
            <a:ext cx="2049969" cy="6538707"/>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Rectangle 15"/>
          <p:cNvSpPr/>
          <p:nvPr/>
        </p:nvSpPr>
        <p:spPr>
          <a:xfrm>
            <a:off x="10076011" y="1148212"/>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1619" y="1865606"/>
            <a:ext cx="370576" cy="587862"/>
          </a:xfrm>
          <a:prstGeom prst="rect">
            <a:avLst/>
          </a:prstGeom>
        </p:spPr>
      </p:pic>
      <p:pic>
        <p:nvPicPr>
          <p:cNvPr id="19" name="Picture 18"/>
          <p:cNvPicPr>
            <a:picLocks noChangeAspect="1"/>
          </p:cNvPicPr>
          <p:nvPr/>
        </p:nvPicPr>
        <p:blipFill>
          <a:blip r:embed="rId5"/>
          <a:stretch>
            <a:fillRect/>
          </a:stretch>
        </p:blipFill>
        <p:spPr>
          <a:xfrm>
            <a:off x="10514271" y="6137815"/>
            <a:ext cx="1305488" cy="209156"/>
          </a:xfrm>
          <a:prstGeom prst="rect">
            <a:avLst/>
          </a:prstGeom>
          <a:solidFill>
            <a:schemeClr val="bg1"/>
          </a:solidFill>
        </p:spPr>
      </p:pic>
      <p:pic>
        <p:nvPicPr>
          <p:cNvPr id="20" name="Picture 19"/>
          <p:cNvPicPr>
            <a:picLocks noChangeAspect="1"/>
          </p:cNvPicPr>
          <p:nvPr/>
        </p:nvPicPr>
        <p:blipFill>
          <a:blip r:embed="rId6"/>
          <a:stretch>
            <a:fillRect/>
          </a:stretch>
        </p:blipFill>
        <p:spPr>
          <a:xfrm flipV="1">
            <a:off x="10244674" y="6506518"/>
            <a:ext cx="1851790" cy="193228"/>
          </a:xfrm>
          <a:prstGeom prst="rect">
            <a:avLst/>
          </a:prstGeom>
          <a:solidFill>
            <a:schemeClr val="bg1"/>
          </a:solidFill>
        </p:spPr>
      </p:pic>
      <p:pic>
        <p:nvPicPr>
          <p:cNvPr id="21" name="Picture 2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pic>
        <p:nvPicPr>
          <p:cNvPr id="22" name="Picture 21"/>
          <p:cNvPicPr>
            <a:picLocks noChangeAspect="1"/>
          </p:cNvPicPr>
          <p:nvPr/>
        </p:nvPicPr>
        <p:blipFill>
          <a:blip r:embed="rId9"/>
          <a:stretch>
            <a:fillRect/>
          </a:stretch>
        </p:blipFill>
        <p:spPr>
          <a:xfrm>
            <a:off x="10133049" y="3112006"/>
            <a:ext cx="1837140" cy="2069594"/>
          </a:xfrm>
          <a:prstGeom prst="rect">
            <a:avLst/>
          </a:prstGeom>
        </p:spPr>
      </p:pic>
      <p:sp>
        <p:nvSpPr>
          <p:cNvPr id="24" name="Oval 23"/>
          <p:cNvSpPr/>
          <p:nvPr/>
        </p:nvSpPr>
        <p:spPr>
          <a:xfrm>
            <a:off x="4469005" y="3102152"/>
            <a:ext cx="1498658" cy="1485890"/>
          </a:xfrm>
          <a:prstGeom prst="ellipse">
            <a:avLst/>
          </a:prstGeom>
          <a:noFill/>
          <a:ln w="38100">
            <a:solidFill>
              <a:srgbClr val="2B2F3A"/>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5" name="Pictur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31677" y="1794543"/>
            <a:ext cx="6498790" cy="4205100"/>
          </a:xfrm>
          <a:prstGeom prst="rect">
            <a:avLst/>
          </a:prstGeom>
        </p:spPr>
      </p:pic>
      <p:sp>
        <p:nvSpPr>
          <p:cNvPr id="26" name="Freeform 25"/>
          <p:cNvSpPr/>
          <p:nvPr/>
        </p:nvSpPr>
        <p:spPr>
          <a:xfrm>
            <a:off x="2879002" y="3275028"/>
            <a:ext cx="2154725" cy="311886"/>
          </a:xfrm>
          <a:custGeom>
            <a:avLst/>
            <a:gdLst>
              <a:gd name="connsiteX0" fmla="*/ 0 w 2154725"/>
              <a:gd name="connsiteY0" fmla="*/ 174342 h 311886"/>
              <a:gd name="connsiteX1" fmla="*/ 99588 w 2154725"/>
              <a:gd name="connsiteY1" fmla="*/ 165289 h 311886"/>
              <a:gd name="connsiteX2" fmla="*/ 244444 w 2154725"/>
              <a:gd name="connsiteY2" fmla="*/ 183396 h 311886"/>
              <a:gd name="connsiteX3" fmla="*/ 371192 w 2154725"/>
              <a:gd name="connsiteY3" fmla="*/ 219610 h 311886"/>
              <a:gd name="connsiteX4" fmla="*/ 461727 w 2154725"/>
              <a:gd name="connsiteY4" fmla="*/ 165289 h 311886"/>
              <a:gd name="connsiteX5" fmla="*/ 497941 w 2154725"/>
              <a:gd name="connsiteY5" fmla="*/ 165289 h 311886"/>
              <a:gd name="connsiteX6" fmla="*/ 597529 w 2154725"/>
              <a:gd name="connsiteY6" fmla="*/ 174342 h 311886"/>
              <a:gd name="connsiteX7" fmla="*/ 615636 w 2154725"/>
              <a:gd name="connsiteY7" fmla="*/ 174342 h 311886"/>
              <a:gd name="connsiteX8" fmla="*/ 651849 w 2154725"/>
              <a:gd name="connsiteY8" fmla="*/ 156235 h 311886"/>
              <a:gd name="connsiteX9" fmla="*/ 688063 w 2154725"/>
              <a:gd name="connsiteY9" fmla="*/ 110968 h 311886"/>
              <a:gd name="connsiteX10" fmla="*/ 778598 w 2154725"/>
              <a:gd name="connsiteY10" fmla="*/ 92861 h 311886"/>
              <a:gd name="connsiteX11" fmla="*/ 869133 w 2154725"/>
              <a:gd name="connsiteY11" fmla="*/ 65701 h 311886"/>
              <a:gd name="connsiteX12" fmla="*/ 1004935 w 2154725"/>
              <a:gd name="connsiteY12" fmla="*/ 2326 h 311886"/>
              <a:gd name="connsiteX13" fmla="*/ 1104523 w 2154725"/>
              <a:gd name="connsiteY13" fmla="*/ 20433 h 311886"/>
              <a:gd name="connsiteX14" fmla="*/ 1258432 w 2154725"/>
              <a:gd name="connsiteY14" fmla="*/ 83808 h 311886"/>
              <a:gd name="connsiteX15" fmla="*/ 1348966 w 2154725"/>
              <a:gd name="connsiteY15" fmla="*/ 183396 h 311886"/>
              <a:gd name="connsiteX16" fmla="*/ 1484768 w 2154725"/>
              <a:gd name="connsiteY16" fmla="*/ 165289 h 311886"/>
              <a:gd name="connsiteX17" fmla="*/ 1557196 w 2154725"/>
              <a:gd name="connsiteY17" fmla="*/ 165289 h 311886"/>
              <a:gd name="connsiteX18" fmla="*/ 1665838 w 2154725"/>
              <a:gd name="connsiteY18" fmla="*/ 255823 h 311886"/>
              <a:gd name="connsiteX19" fmla="*/ 1747319 w 2154725"/>
              <a:gd name="connsiteY19" fmla="*/ 292037 h 311886"/>
              <a:gd name="connsiteX20" fmla="*/ 1964602 w 2154725"/>
              <a:gd name="connsiteY20" fmla="*/ 310144 h 311886"/>
              <a:gd name="connsiteX21" fmla="*/ 2154725 w 2154725"/>
              <a:gd name="connsiteY21" fmla="*/ 310144 h 31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54725" h="311886">
                <a:moveTo>
                  <a:pt x="0" y="174342"/>
                </a:moveTo>
                <a:cubicBezTo>
                  <a:pt x="29423" y="169061"/>
                  <a:pt x="58847" y="163780"/>
                  <a:pt x="99588" y="165289"/>
                </a:cubicBezTo>
                <a:cubicBezTo>
                  <a:pt x="140329" y="166798"/>
                  <a:pt x="199177" y="174343"/>
                  <a:pt x="244444" y="183396"/>
                </a:cubicBezTo>
                <a:cubicBezTo>
                  <a:pt x="289711" y="192449"/>
                  <a:pt x="334978" y="222628"/>
                  <a:pt x="371192" y="219610"/>
                </a:cubicBezTo>
                <a:cubicBezTo>
                  <a:pt x="407406" y="216592"/>
                  <a:pt x="440602" y="174342"/>
                  <a:pt x="461727" y="165289"/>
                </a:cubicBezTo>
                <a:cubicBezTo>
                  <a:pt x="482852" y="156236"/>
                  <a:pt x="475307" y="163780"/>
                  <a:pt x="497941" y="165289"/>
                </a:cubicBezTo>
                <a:cubicBezTo>
                  <a:pt x="520575" y="166798"/>
                  <a:pt x="577913" y="172833"/>
                  <a:pt x="597529" y="174342"/>
                </a:cubicBezTo>
                <a:cubicBezTo>
                  <a:pt x="617145" y="175851"/>
                  <a:pt x="606583" y="177360"/>
                  <a:pt x="615636" y="174342"/>
                </a:cubicBezTo>
                <a:cubicBezTo>
                  <a:pt x="624689" y="171324"/>
                  <a:pt x="639778" y="166797"/>
                  <a:pt x="651849" y="156235"/>
                </a:cubicBezTo>
                <a:cubicBezTo>
                  <a:pt x="663920" y="145673"/>
                  <a:pt x="666938" y="121530"/>
                  <a:pt x="688063" y="110968"/>
                </a:cubicBezTo>
                <a:cubicBezTo>
                  <a:pt x="709188" y="100406"/>
                  <a:pt x="748420" y="100405"/>
                  <a:pt x="778598" y="92861"/>
                </a:cubicBezTo>
                <a:cubicBezTo>
                  <a:pt x="808776" y="85316"/>
                  <a:pt x="831410" y="80790"/>
                  <a:pt x="869133" y="65701"/>
                </a:cubicBezTo>
                <a:cubicBezTo>
                  <a:pt x="906856" y="50612"/>
                  <a:pt x="965703" y="9871"/>
                  <a:pt x="1004935" y="2326"/>
                </a:cubicBezTo>
                <a:cubicBezTo>
                  <a:pt x="1044167" y="-5219"/>
                  <a:pt x="1062274" y="6853"/>
                  <a:pt x="1104523" y="20433"/>
                </a:cubicBezTo>
                <a:cubicBezTo>
                  <a:pt x="1146772" y="34013"/>
                  <a:pt x="1217692" y="56648"/>
                  <a:pt x="1258432" y="83808"/>
                </a:cubicBezTo>
                <a:cubicBezTo>
                  <a:pt x="1299172" y="110968"/>
                  <a:pt x="1311243" y="169816"/>
                  <a:pt x="1348966" y="183396"/>
                </a:cubicBezTo>
                <a:cubicBezTo>
                  <a:pt x="1386689" y="196976"/>
                  <a:pt x="1450063" y="168307"/>
                  <a:pt x="1484768" y="165289"/>
                </a:cubicBezTo>
                <a:cubicBezTo>
                  <a:pt x="1519473" y="162271"/>
                  <a:pt x="1527018" y="150200"/>
                  <a:pt x="1557196" y="165289"/>
                </a:cubicBezTo>
                <a:cubicBezTo>
                  <a:pt x="1587374" y="180378"/>
                  <a:pt x="1634151" y="234698"/>
                  <a:pt x="1665838" y="255823"/>
                </a:cubicBezTo>
                <a:cubicBezTo>
                  <a:pt x="1697525" y="276948"/>
                  <a:pt x="1697525" y="282984"/>
                  <a:pt x="1747319" y="292037"/>
                </a:cubicBezTo>
                <a:cubicBezTo>
                  <a:pt x="1797113" y="301091"/>
                  <a:pt x="1896701" y="307126"/>
                  <a:pt x="1964602" y="310144"/>
                </a:cubicBezTo>
                <a:cubicBezTo>
                  <a:pt x="2032503" y="313162"/>
                  <a:pt x="2093614" y="311653"/>
                  <a:pt x="2154725" y="31014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Freeform 26"/>
          <p:cNvSpPr/>
          <p:nvPr/>
        </p:nvSpPr>
        <p:spPr>
          <a:xfrm>
            <a:off x="5187297" y="3572142"/>
            <a:ext cx="1794617" cy="1301031"/>
          </a:xfrm>
          <a:custGeom>
            <a:avLst/>
            <a:gdLst>
              <a:gd name="connsiteX0" fmla="*/ 0 w 1794617"/>
              <a:gd name="connsiteY0" fmla="*/ 0 h 1301031"/>
              <a:gd name="connsiteX1" fmla="*/ 145279 w 1794617"/>
              <a:gd name="connsiteY1" fmla="*/ 111095 h 1301031"/>
              <a:gd name="connsiteX2" fmla="*/ 264920 w 1794617"/>
              <a:gd name="connsiteY2" fmla="*/ 119641 h 1301031"/>
              <a:gd name="connsiteX3" fmla="*/ 504202 w 1794617"/>
              <a:gd name="connsiteY3" fmla="*/ 145279 h 1301031"/>
              <a:gd name="connsiteX4" fmla="*/ 820396 w 1794617"/>
              <a:gd name="connsiteY4" fmla="*/ 153824 h 1301031"/>
              <a:gd name="connsiteX5" fmla="*/ 1281869 w 1794617"/>
              <a:gd name="connsiteY5" fmla="*/ 136733 h 1301031"/>
              <a:gd name="connsiteX6" fmla="*/ 1324598 w 1794617"/>
              <a:gd name="connsiteY6" fmla="*/ 128187 h 1301031"/>
              <a:gd name="connsiteX7" fmla="*/ 1350236 w 1794617"/>
              <a:gd name="connsiteY7" fmla="*/ 179462 h 1301031"/>
              <a:gd name="connsiteX8" fmla="*/ 1307507 w 1794617"/>
              <a:gd name="connsiteY8" fmla="*/ 273465 h 1301031"/>
              <a:gd name="connsiteX9" fmla="*/ 1281869 w 1794617"/>
              <a:gd name="connsiteY9" fmla="*/ 427290 h 1301031"/>
              <a:gd name="connsiteX10" fmla="*/ 1187866 w 1794617"/>
              <a:gd name="connsiteY10" fmla="*/ 495656 h 1301031"/>
              <a:gd name="connsiteX11" fmla="*/ 1076770 w 1794617"/>
              <a:gd name="connsiteY11" fmla="*/ 555477 h 1301031"/>
              <a:gd name="connsiteX12" fmla="*/ 1051133 w 1794617"/>
              <a:gd name="connsiteY12" fmla="*/ 640935 h 1301031"/>
              <a:gd name="connsiteX13" fmla="*/ 1162228 w 1794617"/>
              <a:gd name="connsiteY13" fmla="*/ 726393 h 1301031"/>
              <a:gd name="connsiteX14" fmla="*/ 1316053 w 1794617"/>
              <a:gd name="connsiteY14" fmla="*/ 811851 h 1301031"/>
              <a:gd name="connsiteX15" fmla="*/ 1375873 w 1794617"/>
              <a:gd name="connsiteY15" fmla="*/ 914400 h 1301031"/>
              <a:gd name="connsiteX16" fmla="*/ 1469877 w 1794617"/>
              <a:gd name="connsiteY16" fmla="*/ 974221 h 1301031"/>
              <a:gd name="connsiteX17" fmla="*/ 1538243 w 1794617"/>
              <a:gd name="connsiteY17" fmla="*/ 1008404 h 1301031"/>
              <a:gd name="connsiteX18" fmla="*/ 1555335 w 1794617"/>
              <a:gd name="connsiteY18" fmla="*/ 1128045 h 1301031"/>
              <a:gd name="connsiteX19" fmla="*/ 1615155 w 1794617"/>
              <a:gd name="connsiteY19" fmla="*/ 1145137 h 1301031"/>
              <a:gd name="connsiteX20" fmla="*/ 1649339 w 1794617"/>
              <a:gd name="connsiteY20" fmla="*/ 1162228 h 1301031"/>
              <a:gd name="connsiteX21" fmla="*/ 1649339 w 1794617"/>
              <a:gd name="connsiteY21" fmla="*/ 1256232 h 1301031"/>
              <a:gd name="connsiteX22" fmla="*/ 1649339 w 1794617"/>
              <a:gd name="connsiteY22" fmla="*/ 1298961 h 1301031"/>
              <a:gd name="connsiteX23" fmla="*/ 1794617 w 1794617"/>
              <a:gd name="connsiteY23" fmla="*/ 1290415 h 130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94617" h="1301031">
                <a:moveTo>
                  <a:pt x="0" y="0"/>
                </a:moveTo>
                <a:cubicBezTo>
                  <a:pt x="50563" y="45577"/>
                  <a:pt x="101126" y="91155"/>
                  <a:pt x="145279" y="111095"/>
                </a:cubicBezTo>
                <a:cubicBezTo>
                  <a:pt x="189432" y="131035"/>
                  <a:pt x="205100" y="113944"/>
                  <a:pt x="264920" y="119641"/>
                </a:cubicBezTo>
                <a:cubicBezTo>
                  <a:pt x="324740" y="125338"/>
                  <a:pt x="411623" y="139582"/>
                  <a:pt x="504202" y="145279"/>
                </a:cubicBezTo>
                <a:cubicBezTo>
                  <a:pt x="596781" y="150976"/>
                  <a:pt x="690785" y="155248"/>
                  <a:pt x="820396" y="153824"/>
                </a:cubicBezTo>
                <a:cubicBezTo>
                  <a:pt x="950007" y="152400"/>
                  <a:pt x="1197835" y="141006"/>
                  <a:pt x="1281869" y="136733"/>
                </a:cubicBezTo>
                <a:cubicBezTo>
                  <a:pt x="1365903" y="132460"/>
                  <a:pt x="1313204" y="121066"/>
                  <a:pt x="1324598" y="128187"/>
                </a:cubicBezTo>
                <a:cubicBezTo>
                  <a:pt x="1335992" y="135308"/>
                  <a:pt x="1353084" y="155249"/>
                  <a:pt x="1350236" y="179462"/>
                </a:cubicBezTo>
                <a:cubicBezTo>
                  <a:pt x="1347388" y="203675"/>
                  <a:pt x="1318902" y="232160"/>
                  <a:pt x="1307507" y="273465"/>
                </a:cubicBezTo>
                <a:cubicBezTo>
                  <a:pt x="1296112" y="314770"/>
                  <a:pt x="1301809" y="390258"/>
                  <a:pt x="1281869" y="427290"/>
                </a:cubicBezTo>
                <a:cubicBezTo>
                  <a:pt x="1261929" y="464322"/>
                  <a:pt x="1222049" y="474292"/>
                  <a:pt x="1187866" y="495656"/>
                </a:cubicBezTo>
                <a:cubicBezTo>
                  <a:pt x="1153683" y="517020"/>
                  <a:pt x="1099559" y="531264"/>
                  <a:pt x="1076770" y="555477"/>
                </a:cubicBezTo>
                <a:cubicBezTo>
                  <a:pt x="1053981" y="579690"/>
                  <a:pt x="1036890" y="612449"/>
                  <a:pt x="1051133" y="640935"/>
                </a:cubicBezTo>
                <a:cubicBezTo>
                  <a:pt x="1065376" y="669421"/>
                  <a:pt x="1118075" y="697907"/>
                  <a:pt x="1162228" y="726393"/>
                </a:cubicBezTo>
                <a:cubicBezTo>
                  <a:pt x="1206381" y="754879"/>
                  <a:pt x="1280446" y="780517"/>
                  <a:pt x="1316053" y="811851"/>
                </a:cubicBezTo>
                <a:cubicBezTo>
                  <a:pt x="1351660" y="843185"/>
                  <a:pt x="1350236" y="887338"/>
                  <a:pt x="1375873" y="914400"/>
                </a:cubicBezTo>
                <a:cubicBezTo>
                  <a:pt x="1401510" y="941462"/>
                  <a:pt x="1442815" y="958554"/>
                  <a:pt x="1469877" y="974221"/>
                </a:cubicBezTo>
                <a:cubicBezTo>
                  <a:pt x="1496939" y="989888"/>
                  <a:pt x="1524000" y="982767"/>
                  <a:pt x="1538243" y="1008404"/>
                </a:cubicBezTo>
                <a:cubicBezTo>
                  <a:pt x="1552486" y="1034041"/>
                  <a:pt x="1542516" y="1105256"/>
                  <a:pt x="1555335" y="1128045"/>
                </a:cubicBezTo>
                <a:cubicBezTo>
                  <a:pt x="1568154" y="1150834"/>
                  <a:pt x="1599488" y="1139440"/>
                  <a:pt x="1615155" y="1145137"/>
                </a:cubicBezTo>
                <a:cubicBezTo>
                  <a:pt x="1630822" y="1150834"/>
                  <a:pt x="1643642" y="1143712"/>
                  <a:pt x="1649339" y="1162228"/>
                </a:cubicBezTo>
                <a:cubicBezTo>
                  <a:pt x="1655036" y="1180744"/>
                  <a:pt x="1649339" y="1256232"/>
                  <a:pt x="1649339" y="1256232"/>
                </a:cubicBezTo>
                <a:cubicBezTo>
                  <a:pt x="1649339" y="1279021"/>
                  <a:pt x="1625126" y="1293264"/>
                  <a:pt x="1649339" y="1298961"/>
                </a:cubicBezTo>
                <a:cubicBezTo>
                  <a:pt x="1673552" y="1304658"/>
                  <a:pt x="1734084" y="1297536"/>
                  <a:pt x="1794617" y="1290415"/>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Rectangle 27"/>
          <p:cNvSpPr/>
          <p:nvPr/>
        </p:nvSpPr>
        <p:spPr>
          <a:xfrm>
            <a:off x="6070572" y="3451105"/>
            <a:ext cx="688009" cy="307777"/>
          </a:xfrm>
          <a:prstGeom prst="rect">
            <a:avLst/>
          </a:prstGeom>
          <a:noFill/>
        </p:spPr>
        <p:txBody>
          <a:bodyPr wrap="none" lIns="91440" tIns="45720" rIns="91440" bIns="45720">
            <a:spAutoFit/>
          </a:bodyPr>
          <a:lstStyle/>
          <a:p>
            <a:pPr algn="ctr"/>
            <a:r>
              <a:rPr lang="en-US" sz="1400" b="1" u="sng" cap="none" spc="0" dirty="0" smtClean="0">
                <a:ln w="0"/>
                <a:solidFill>
                  <a:srgbClr val="C00000"/>
                </a:solidFill>
                <a:effectLst>
                  <a:outerShdw blurRad="38100" dist="19050" dir="2700000" algn="tl" rotWithShape="0">
                    <a:schemeClr val="dk1">
                      <a:alpha val="40000"/>
                    </a:schemeClr>
                  </a:outerShdw>
                </a:effectLst>
              </a:rPr>
              <a:t>7.5 km</a:t>
            </a:r>
            <a:endParaRPr lang="en-US" sz="1400" b="1" u="sng" cap="none" spc="0" dirty="0">
              <a:ln w="0"/>
              <a:solidFill>
                <a:srgbClr val="C00000"/>
              </a:solidFill>
              <a:effectLst>
                <a:outerShdw blurRad="38100" dist="19050" dir="2700000" algn="tl" rotWithShape="0">
                  <a:schemeClr val="dk1">
                    <a:alpha val="40000"/>
                  </a:schemeClr>
                </a:outerShdw>
              </a:effectLst>
            </a:endParaRPr>
          </a:p>
        </p:txBody>
      </p:sp>
      <p:sp>
        <p:nvSpPr>
          <p:cNvPr id="29" name="Rectangle 28"/>
          <p:cNvSpPr/>
          <p:nvPr/>
        </p:nvSpPr>
        <p:spPr>
          <a:xfrm>
            <a:off x="4173398" y="3143328"/>
            <a:ext cx="548548" cy="307777"/>
          </a:xfrm>
          <a:prstGeom prst="rect">
            <a:avLst/>
          </a:prstGeom>
          <a:noFill/>
        </p:spPr>
        <p:txBody>
          <a:bodyPr wrap="none" lIns="91440" tIns="45720" rIns="91440" bIns="45720">
            <a:spAutoFit/>
          </a:bodyPr>
          <a:lstStyle/>
          <a:p>
            <a:pPr algn="ctr"/>
            <a:r>
              <a:rPr lang="en-US" sz="1400" b="1" u="sng" dirty="0">
                <a:ln w="0"/>
                <a:effectLst>
                  <a:outerShdw blurRad="38100" dist="19050" dir="2700000" algn="tl" rotWithShape="0">
                    <a:schemeClr val="dk1">
                      <a:alpha val="40000"/>
                    </a:schemeClr>
                  </a:outerShdw>
                </a:effectLst>
              </a:rPr>
              <a:t>6</a:t>
            </a:r>
            <a:r>
              <a:rPr lang="en-US" sz="1400" b="1" u="sng" cap="none" spc="0" dirty="0" smtClean="0">
                <a:ln w="0"/>
                <a:solidFill>
                  <a:schemeClr val="tx1"/>
                </a:solidFill>
                <a:effectLst>
                  <a:outerShdw blurRad="38100" dist="19050" dir="2700000" algn="tl" rotWithShape="0">
                    <a:schemeClr val="dk1">
                      <a:alpha val="40000"/>
                    </a:schemeClr>
                  </a:outerShdw>
                </a:effectLst>
              </a:rPr>
              <a:t> km</a:t>
            </a:r>
            <a:endParaRPr lang="en-US" sz="1400" b="1" u="sng" cap="none" spc="0" dirty="0">
              <a:ln w="0"/>
              <a:solidFill>
                <a:schemeClr val="tx1"/>
              </a:solidFill>
              <a:effectLst>
                <a:outerShdw blurRad="38100" dist="19050" dir="2700000" algn="tl" rotWithShape="0">
                  <a:schemeClr val="dk1">
                    <a:alpha val="40000"/>
                  </a:schemeClr>
                </a:outerShdw>
              </a:effectLst>
            </a:endParaRPr>
          </a:p>
        </p:txBody>
      </p:sp>
      <p:sp>
        <p:nvSpPr>
          <p:cNvPr id="30" name="Rectangle 29"/>
          <p:cNvSpPr/>
          <p:nvPr/>
        </p:nvSpPr>
        <p:spPr>
          <a:xfrm>
            <a:off x="-7244" y="-550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1" name="Rectangle 30"/>
          <p:cNvSpPr/>
          <p:nvPr/>
        </p:nvSpPr>
        <p:spPr>
          <a:xfrm>
            <a:off x="7749508" y="-561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10509263" y="-3810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3" name="Rectangle 32"/>
          <p:cNvSpPr/>
          <p:nvPr/>
        </p:nvSpPr>
        <p:spPr>
          <a:xfrm>
            <a:off x="15256" y="-561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4" name="Rectangle 33"/>
          <p:cNvSpPr/>
          <p:nvPr/>
        </p:nvSpPr>
        <p:spPr>
          <a:xfrm>
            <a:off x="9414453" y="-34886"/>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5" name="Rectangle 34"/>
          <p:cNvSpPr/>
          <p:nvPr/>
        </p:nvSpPr>
        <p:spPr>
          <a:xfrm>
            <a:off x="3892226" y="-400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6" name="Rectangle 35"/>
          <p:cNvSpPr/>
          <p:nvPr/>
        </p:nvSpPr>
        <p:spPr>
          <a:xfrm>
            <a:off x="1866650" y="-547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7" name="Rectangle 36"/>
          <p:cNvSpPr/>
          <p:nvPr/>
        </p:nvSpPr>
        <p:spPr>
          <a:xfrm>
            <a:off x="5834635" y="-3810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2" name="Elbow Connector 11"/>
          <p:cNvCxnSpPr/>
          <p:nvPr/>
        </p:nvCxnSpPr>
        <p:spPr>
          <a:xfrm rot="5400000">
            <a:off x="9370727" y="250313"/>
            <a:ext cx="234384" cy="467949"/>
          </a:xfrm>
          <a:prstGeom prst="bentConnector2">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80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barn(inVertical)">
                                      <p:cBhvr>
                                        <p:cTn id="25" dur="500"/>
                                        <p:tgtEl>
                                          <p:spTgt spid="2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barn(inVertical)">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animBg="1"/>
      <p:bldP spid="28" grpId="0"/>
      <p:bldP spid="2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2438" r="-989"/>
          <a:stretch/>
        </p:blipFill>
        <p:spPr>
          <a:xfrm>
            <a:off x="-17484" y="0"/>
            <a:ext cx="10445159" cy="6858000"/>
          </a:xfrm>
          <a:prstGeom prst="rect">
            <a:avLst/>
          </a:prstGeom>
        </p:spPr>
      </p:pic>
      <p:sp>
        <p:nvSpPr>
          <p:cNvPr id="17" name="Rectangle 16"/>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8" name="Rectangle 17"/>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9" name="Rectangle 18"/>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0" name="Rectangle 19"/>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3" name="Rectangle 22"/>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4" name="Rectangle 23"/>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25" name="Elbow Connector 24"/>
          <p:cNvCxnSpPr/>
          <p:nvPr/>
        </p:nvCxnSpPr>
        <p:spPr>
          <a:xfrm>
            <a:off x="233730" y="322020"/>
            <a:ext cx="490078" cy="338380"/>
          </a:xfrm>
          <a:prstGeom prst="bentConnector3">
            <a:avLst>
              <a:gd name="adj1" fmla="val -1828"/>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779813" y="417983"/>
            <a:ext cx="2860202" cy="49641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تفعيل دور مراكز الخدمات الموجودة , خارج نطاق المحافظة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7" name="Rectangle 26"/>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8" name="Picture 27"/>
          <p:cNvPicPr>
            <a:picLocks noChangeAspect="1"/>
          </p:cNvPicPr>
          <p:nvPr/>
        </p:nvPicPr>
        <p:blipFill>
          <a:blip r:embed="rId3"/>
          <a:stretch>
            <a:fillRect/>
          </a:stretch>
        </p:blipFill>
        <p:spPr>
          <a:xfrm>
            <a:off x="10514271" y="6347884"/>
            <a:ext cx="1305488" cy="209156"/>
          </a:xfrm>
          <a:prstGeom prst="rect">
            <a:avLst/>
          </a:prstGeom>
          <a:solidFill>
            <a:schemeClr val="bg1"/>
          </a:solidFill>
        </p:spPr>
      </p:pic>
      <p:pic>
        <p:nvPicPr>
          <p:cNvPr id="29" name="Picture 28"/>
          <p:cNvPicPr>
            <a:picLocks noChangeAspect="1"/>
          </p:cNvPicPr>
          <p:nvPr/>
        </p:nvPicPr>
        <p:blipFill>
          <a:blip r:embed="rId4"/>
          <a:stretch>
            <a:fillRect/>
          </a:stretch>
        </p:blipFill>
        <p:spPr>
          <a:xfrm flipV="1">
            <a:off x="10244674" y="6593014"/>
            <a:ext cx="1851790" cy="193228"/>
          </a:xfrm>
          <a:prstGeom prst="rect">
            <a:avLst/>
          </a:prstGeom>
          <a:solidFill>
            <a:schemeClr val="bg1"/>
          </a:solidFill>
        </p:spPr>
      </p:pic>
      <p:sp>
        <p:nvSpPr>
          <p:cNvPr id="30" name="Rectangle 29"/>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pic>
        <p:nvPicPr>
          <p:cNvPr id="33" name="Picture 3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34" name="Rectangle 33"/>
          <p:cNvSpPr/>
          <p:nvPr/>
        </p:nvSpPr>
        <p:spPr>
          <a:xfrm>
            <a:off x="10385391" y="235649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15" name="Picture 14"/>
          <p:cNvPicPr>
            <a:picLocks noChangeAspect="1"/>
          </p:cNvPicPr>
          <p:nvPr/>
        </p:nvPicPr>
        <p:blipFill rotWithShape="1">
          <a:blip r:embed="rId9"/>
          <a:srcRect l="61312"/>
          <a:stretch/>
        </p:blipFill>
        <p:spPr>
          <a:xfrm>
            <a:off x="11359661" y="2847977"/>
            <a:ext cx="592625" cy="3411178"/>
          </a:xfrm>
          <a:prstGeom prst="rect">
            <a:avLst/>
          </a:prstGeom>
        </p:spPr>
      </p:pic>
      <p:pic>
        <p:nvPicPr>
          <p:cNvPr id="38" name="Picture 37"/>
          <p:cNvPicPr>
            <a:picLocks noChangeAspect="1"/>
          </p:cNvPicPr>
          <p:nvPr/>
        </p:nvPicPr>
        <p:blipFill rotWithShape="1">
          <a:blip r:embed="rId9">
            <a:lum bright="100000" contrast="100000"/>
          </a:blip>
          <a:srcRect r="34760"/>
          <a:stretch/>
        </p:blipFill>
        <p:spPr>
          <a:xfrm>
            <a:off x="10378441" y="2807910"/>
            <a:ext cx="1018456" cy="3476440"/>
          </a:xfrm>
          <a:prstGeom prst="rect">
            <a:avLst/>
          </a:prstGeom>
        </p:spPr>
      </p:pic>
      <p:sp>
        <p:nvSpPr>
          <p:cNvPr id="39" name="Rectangle 38"/>
          <p:cNvSpPr/>
          <p:nvPr/>
        </p:nvSpPr>
        <p:spPr>
          <a:xfrm>
            <a:off x="11440720" y="3988056"/>
            <a:ext cx="515375" cy="245129"/>
          </a:xfrm>
          <a:prstGeom prst="rect">
            <a:avLst/>
          </a:prstGeom>
          <a:solidFill>
            <a:srgbClr val="88A0A7"/>
          </a:solidFill>
          <a:ln>
            <a:solidFill>
              <a:srgbClr val="88A0A7"/>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1437003" y="4318873"/>
            <a:ext cx="515375" cy="245129"/>
          </a:xfrm>
          <a:prstGeom prst="rect">
            <a:avLst/>
          </a:prstGeom>
          <a:solidFill>
            <a:srgbClr val="FFB2B2"/>
          </a:solidFill>
          <a:ln>
            <a:solidFill>
              <a:srgbClr val="FFB2B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Rectangle 40"/>
          <p:cNvSpPr/>
          <p:nvPr/>
        </p:nvSpPr>
        <p:spPr>
          <a:xfrm>
            <a:off x="11444497" y="4649752"/>
            <a:ext cx="515375" cy="245129"/>
          </a:xfrm>
          <a:prstGeom prst="rect">
            <a:avLst/>
          </a:prstGeom>
          <a:solidFill>
            <a:srgbClr val="A8C293"/>
          </a:solidFill>
          <a:ln>
            <a:solidFill>
              <a:srgbClr val="A8C29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Rectangle 41"/>
          <p:cNvSpPr/>
          <p:nvPr/>
        </p:nvSpPr>
        <p:spPr>
          <a:xfrm>
            <a:off x="11460880" y="6009632"/>
            <a:ext cx="515375" cy="24512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3" name="Rectangle 42"/>
          <p:cNvSpPr/>
          <p:nvPr/>
        </p:nvSpPr>
        <p:spPr>
          <a:xfrm>
            <a:off x="11293534" y="4972894"/>
            <a:ext cx="724878" cy="369332"/>
          </a:xfrm>
          <a:prstGeom prst="rect">
            <a:avLst/>
          </a:prstGeom>
          <a:noFill/>
        </p:spPr>
        <p:txBody>
          <a:bodyPr wrap="none" lIns="91440" tIns="45720" rIns="91440" bIns="45720">
            <a:spAutoFit/>
          </a:bodyPr>
          <a:lstStyle/>
          <a:p>
            <a:pPr algn="ctr"/>
            <a:r>
              <a:rPr lang="ar-SA" b="1" cap="none" spc="0" dirty="0" smtClean="0">
                <a:ln w="0"/>
                <a:solidFill>
                  <a:schemeClr val="bg1"/>
                </a:solidFill>
                <a:effectLst>
                  <a:outerShdw blurRad="38100" dist="19050" dir="2700000" algn="tl" rotWithShape="0">
                    <a:schemeClr val="dk1">
                      <a:alpha val="40000"/>
                    </a:schemeClr>
                  </a:outerShdw>
                </a:effectLst>
              </a:rPr>
              <a:t>تصنيف</a:t>
            </a:r>
            <a:endParaRPr lang="en-US"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75223790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a:picLocks noChangeAspect="1"/>
          </p:cNvPicPr>
          <p:nvPr/>
        </p:nvPicPr>
        <p:blipFill rotWithShape="1">
          <a:blip r:embed="rId2" cstate="print">
            <a:extLst>
              <a:ext uri="{28A0092B-C50C-407E-A947-70E740481C1C}">
                <a14:useLocalDpi xmlns:a14="http://schemas.microsoft.com/office/drawing/2010/main" val="0"/>
              </a:ext>
            </a:extLst>
          </a:blip>
          <a:srcRect l="1650"/>
          <a:stretch/>
        </p:blipFill>
        <p:spPr>
          <a:xfrm>
            <a:off x="-19050" y="0"/>
            <a:ext cx="10423813" cy="6858000"/>
          </a:xfrm>
          <a:prstGeom prst="rect">
            <a:avLst/>
          </a:prstGeom>
        </p:spPr>
      </p:pic>
      <p:sp>
        <p:nvSpPr>
          <p:cNvPr id="13" name="Rectangle 12"/>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5" name="Rectangle 14"/>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6" name="Rectangle 15"/>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7" name="Rectangle 16"/>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8" name="Rectangle 17"/>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9" name="Rectangle 18"/>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0" name="Rectangle 19"/>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22" name="Elbow Connector 21"/>
          <p:cNvCxnSpPr/>
          <p:nvPr/>
        </p:nvCxnSpPr>
        <p:spPr>
          <a:xfrm>
            <a:off x="233730" y="322020"/>
            <a:ext cx="490078" cy="338380"/>
          </a:xfrm>
          <a:prstGeom prst="bentConnector3">
            <a:avLst>
              <a:gd name="adj1" fmla="val -1828"/>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779813" y="417983"/>
            <a:ext cx="2860202" cy="49641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تفعيل دور مراكز الخدمات الموجودة , خارج نطاق المحافظة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24" name="Straight Arrow Connector 23"/>
          <p:cNvCxnSpPr/>
          <p:nvPr/>
        </p:nvCxnSpPr>
        <p:spPr>
          <a:xfrm>
            <a:off x="3640015" y="660400"/>
            <a:ext cx="798635" cy="0"/>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4489172" y="491210"/>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إقليم سلفيت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7" name="Rectangle 26"/>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8" name="Picture 27"/>
          <p:cNvPicPr>
            <a:picLocks noChangeAspect="1"/>
          </p:cNvPicPr>
          <p:nvPr/>
        </p:nvPicPr>
        <p:blipFill>
          <a:blip r:embed="rId3"/>
          <a:stretch>
            <a:fillRect/>
          </a:stretch>
        </p:blipFill>
        <p:spPr>
          <a:xfrm>
            <a:off x="10514271" y="6347884"/>
            <a:ext cx="1305488" cy="209156"/>
          </a:xfrm>
          <a:prstGeom prst="rect">
            <a:avLst/>
          </a:prstGeom>
          <a:solidFill>
            <a:schemeClr val="bg1"/>
          </a:solidFill>
        </p:spPr>
      </p:pic>
      <p:pic>
        <p:nvPicPr>
          <p:cNvPr id="29" name="Picture 28"/>
          <p:cNvPicPr>
            <a:picLocks noChangeAspect="1"/>
          </p:cNvPicPr>
          <p:nvPr/>
        </p:nvPicPr>
        <p:blipFill>
          <a:blip r:embed="rId4"/>
          <a:stretch>
            <a:fillRect/>
          </a:stretch>
        </p:blipFill>
        <p:spPr>
          <a:xfrm flipV="1">
            <a:off x="10244674" y="6593014"/>
            <a:ext cx="1851790" cy="193228"/>
          </a:xfrm>
          <a:prstGeom prst="rect">
            <a:avLst/>
          </a:prstGeom>
          <a:solidFill>
            <a:schemeClr val="bg1"/>
          </a:solidFill>
        </p:spPr>
      </p:pic>
      <p:sp>
        <p:nvSpPr>
          <p:cNvPr id="30" name="Rectangle 29"/>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pic>
        <p:nvPicPr>
          <p:cNvPr id="33" name="Picture 3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34" name="Rectangle 33"/>
          <p:cNvSpPr/>
          <p:nvPr/>
        </p:nvSpPr>
        <p:spPr>
          <a:xfrm>
            <a:off x="10385391" y="235649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5" name="Picture 34"/>
          <p:cNvPicPr>
            <a:picLocks noChangeAspect="1"/>
          </p:cNvPicPr>
          <p:nvPr/>
        </p:nvPicPr>
        <p:blipFill rotWithShape="1">
          <a:blip r:embed="rId9"/>
          <a:srcRect l="61312"/>
          <a:stretch/>
        </p:blipFill>
        <p:spPr>
          <a:xfrm>
            <a:off x="11359661" y="2847977"/>
            <a:ext cx="592625" cy="3411178"/>
          </a:xfrm>
          <a:prstGeom prst="rect">
            <a:avLst/>
          </a:prstGeom>
        </p:spPr>
      </p:pic>
      <p:pic>
        <p:nvPicPr>
          <p:cNvPr id="36" name="Picture 35"/>
          <p:cNvPicPr>
            <a:picLocks noChangeAspect="1"/>
          </p:cNvPicPr>
          <p:nvPr/>
        </p:nvPicPr>
        <p:blipFill rotWithShape="1">
          <a:blip r:embed="rId9">
            <a:lum bright="100000" contrast="100000"/>
          </a:blip>
          <a:srcRect r="34760"/>
          <a:stretch/>
        </p:blipFill>
        <p:spPr>
          <a:xfrm>
            <a:off x="10378441" y="2807910"/>
            <a:ext cx="1018456" cy="3476440"/>
          </a:xfrm>
          <a:prstGeom prst="rect">
            <a:avLst/>
          </a:prstGeom>
        </p:spPr>
      </p:pic>
      <p:sp>
        <p:nvSpPr>
          <p:cNvPr id="37" name="Rectangle 36"/>
          <p:cNvSpPr/>
          <p:nvPr/>
        </p:nvSpPr>
        <p:spPr>
          <a:xfrm>
            <a:off x="11440720" y="3988056"/>
            <a:ext cx="515375" cy="245129"/>
          </a:xfrm>
          <a:prstGeom prst="rect">
            <a:avLst/>
          </a:prstGeom>
          <a:solidFill>
            <a:srgbClr val="88A0A7"/>
          </a:solidFill>
          <a:ln>
            <a:solidFill>
              <a:srgbClr val="88A0A7"/>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1437003" y="4318873"/>
            <a:ext cx="515375" cy="245129"/>
          </a:xfrm>
          <a:prstGeom prst="rect">
            <a:avLst/>
          </a:prstGeom>
          <a:solidFill>
            <a:srgbClr val="252319"/>
          </a:solidFill>
          <a:ln>
            <a:solidFill>
              <a:srgbClr val="25231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9" name="Rectangle 38"/>
          <p:cNvSpPr/>
          <p:nvPr/>
        </p:nvSpPr>
        <p:spPr>
          <a:xfrm>
            <a:off x="11444497" y="4666685"/>
            <a:ext cx="515375" cy="245129"/>
          </a:xfrm>
          <a:prstGeom prst="rect">
            <a:avLst/>
          </a:prstGeom>
          <a:solidFill>
            <a:srgbClr val="252319"/>
          </a:solidFill>
          <a:ln>
            <a:solidFill>
              <a:srgbClr val="25231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1460880" y="6009632"/>
            <a:ext cx="515375" cy="24512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3" name="Rectangle 42"/>
          <p:cNvSpPr/>
          <p:nvPr/>
        </p:nvSpPr>
        <p:spPr>
          <a:xfrm>
            <a:off x="11293534" y="4972894"/>
            <a:ext cx="724878" cy="369332"/>
          </a:xfrm>
          <a:prstGeom prst="rect">
            <a:avLst/>
          </a:prstGeom>
          <a:noFill/>
        </p:spPr>
        <p:txBody>
          <a:bodyPr wrap="none" lIns="91440" tIns="45720" rIns="91440" bIns="45720">
            <a:spAutoFit/>
          </a:bodyPr>
          <a:lstStyle/>
          <a:p>
            <a:pPr algn="ctr"/>
            <a:r>
              <a:rPr lang="ar-SA" b="1" cap="none" spc="0" dirty="0" smtClean="0">
                <a:ln w="0"/>
                <a:solidFill>
                  <a:schemeClr val="bg1"/>
                </a:solidFill>
                <a:effectLst>
                  <a:outerShdw blurRad="38100" dist="19050" dir="2700000" algn="tl" rotWithShape="0">
                    <a:schemeClr val="dk1">
                      <a:alpha val="40000"/>
                    </a:schemeClr>
                  </a:outerShdw>
                </a:effectLst>
              </a:rPr>
              <a:t>تصنيف</a:t>
            </a:r>
            <a:endParaRPr lang="en-US"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8335020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447" r="-120"/>
          <a:stretch/>
        </p:blipFill>
        <p:spPr>
          <a:xfrm>
            <a:off x="0" y="0"/>
            <a:ext cx="10245969" cy="6858000"/>
          </a:xfrm>
          <a:prstGeom prst="rect">
            <a:avLst/>
          </a:prstGeom>
        </p:spPr>
      </p:pic>
      <p:pic>
        <p:nvPicPr>
          <p:cNvPr id="29" name="Picture 28"/>
          <p:cNvPicPr>
            <a:picLocks noChangeAspect="1"/>
          </p:cNvPicPr>
          <p:nvPr/>
        </p:nvPicPr>
        <p:blipFill rotWithShape="1">
          <a:blip r:embed="rId3" cstate="print">
            <a:extLst>
              <a:ext uri="{28A0092B-C50C-407E-A947-70E740481C1C}">
                <a14:useLocalDpi xmlns:a14="http://schemas.microsoft.com/office/drawing/2010/main" val="0"/>
              </a:ext>
            </a:extLst>
          </a:blip>
          <a:srcRect l="3317"/>
          <a:stretch/>
        </p:blipFill>
        <p:spPr>
          <a:xfrm>
            <a:off x="14960" y="-192505"/>
            <a:ext cx="10288458" cy="6858000"/>
          </a:xfrm>
          <a:prstGeom prst="rect">
            <a:avLst/>
          </a:prstGeom>
        </p:spPr>
      </p:pic>
      <p:pic>
        <p:nvPicPr>
          <p:cNvPr id="31" name="Picture 30"/>
          <p:cNvPicPr>
            <a:picLocks noChangeAspect="1"/>
          </p:cNvPicPr>
          <p:nvPr/>
        </p:nvPicPr>
        <p:blipFill rotWithShape="1">
          <a:blip r:embed="rId4" cstate="print">
            <a:extLst>
              <a:ext uri="{28A0092B-C50C-407E-A947-70E740481C1C}">
                <a14:useLocalDpi xmlns:a14="http://schemas.microsoft.com/office/drawing/2010/main" val="0"/>
              </a:ext>
            </a:extLst>
          </a:blip>
          <a:srcRect l="3533"/>
          <a:stretch/>
        </p:blipFill>
        <p:spPr>
          <a:xfrm>
            <a:off x="16517" y="-192505"/>
            <a:ext cx="10224289" cy="6858000"/>
          </a:xfrm>
          <a:prstGeom prst="rect">
            <a:avLst/>
          </a:prstGeom>
        </p:spPr>
      </p:pic>
      <p:pic>
        <p:nvPicPr>
          <p:cNvPr id="33" name="Picture 32"/>
          <p:cNvPicPr>
            <a:picLocks noChangeAspect="1"/>
          </p:cNvPicPr>
          <p:nvPr/>
        </p:nvPicPr>
        <p:blipFill rotWithShape="1">
          <a:blip r:embed="rId5" cstate="print">
            <a:extLst>
              <a:ext uri="{28A0092B-C50C-407E-A947-70E740481C1C}">
                <a14:useLocalDpi xmlns:a14="http://schemas.microsoft.com/office/drawing/2010/main" val="0"/>
              </a:ext>
            </a:extLst>
          </a:blip>
          <a:srcRect l="3449"/>
          <a:stretch/>
        </p:blipFill>
        <p:spPr>
          <a:xfrm>
            <a:off x="19050" y="-190500"/>
            <a:ext cx="10233313" cy="6858000"/>
          </a:xfrm>
          <a:prstGeom prst="rect">
            <a:avLst/>
          </a:prstGeom>
        </p:spPr>
      </p:pic>
      <p:pic>
        <p:nvPicPr>
          <p:cNvPr id="34" name="Picture 33"/>
          <p:cNvPicPr>
            <a:picLocks noChangeAspect="1"/>
          </p:cNvPicPr>
          <p:nvPr/>
        </p:nvPicPr>
        <p:blipFill rotWithShape="1">
          <a:blip r:embed="rId6" cstate="print">
            <a:extLst>
              <a:ext uri="{28A0092B-C50C-407E-A947-70E740481C1C}">
                <a14:useLocalDpi xmlns:a14="http://schemas.microsoft.com/office/drawing/2010/main" val="0"/>
              </a:ext>
            </a:extLst>
          </a:blip>
          <a:srcRect l="3627"/>
          <a:stretch/>
        </p:blipFill>
        <p:spPr>
          <a:xfrm>
            <a:off x="19050" y="-190500"/>
            <a:ext cx="10214263" cy="6858000"/>
          </a:xfrm>
          <a:prstGeom prst="rect">
            <a:avLst/>
          </a:prstGeom>
        </p:spPr>
      </p:pic>
      <p:pic>
        <p:nvPicPr>
          <p:cNvPr id="35" name="Picture 34"/>
          <p:cNvPicPr>
            <a:picLocks noChangeAspect="1"/>
          </p:cNvPicPr>
          <p:nvPr/>
        </p:nvPicPr>
        <p:blipFill rotWithShape="1">
          <a:blip r:embed="rId7" cstate="print">
            <a:extLst>
              <a:ext uri="{28A0092B-C50C-407E-A947-70E740481C1C}">
                <a14:useLocalDpi xmlns:a14="http://schemas.microsoft.com/office/drawing/2010/main" val="0"/>
              </a:ext>
            </a:extLst>
          </a:blip>
          <a:srcRect l="3268"/>
          <a:stretch/>
        </p:blipFill>
        <p:spPr>
          <a:xfrm>
            <a:off x="19050" y="-171450"/>
            <a:ext cx="10252363" cy="6858000"/>
          </a:xfrm>
          <a:prstGeom prst="rect">
            <a:avLst/>
          </a:prstGeom>
        </p:spPr>
      </p:pic>
      <p:sp>
        <p:nvSpPr>
          <p:cNvPr id="21" name="Rectangle 20"/>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Rectangle 4"/>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6" name="Rectangle 5"/>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 name="Rectangle 6"/>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 name="Rectangle 7"/>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9" name="Rectangle 8"/>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0" name="Rectangle 9"/>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1" name="Rectangle 10"/>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2" name="Rectangle 11"/>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3" name="Elbow Connector 12"/>
          <p:cNvCxnSpPr/>
          <p:nvPr/>
        </p:nvCxnSpPr>
        <p:spPr>
          <a:xfrm>
            <a:off x="233730" y="322020"/>
            <a:ext cx="490078" cy="338380"/>
          </a:xfrm>
          <a:prstGeom prst="bentConnector3">
            <a:avLst>
              <a:gd name="adj1" fmla="val -1828"/>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79813" y="417983"/>
            <a:ext cx="2860202" cy="49641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تفعيل دور مراكز الخدمات الموجودة , خارج نطاق المحافظة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5" name="Straight Arrow Connector 14"/>
          <p:cNvCxnSpPr/>
          <p:nvPr/>
        </p:nvCxnSpPr>
        <p:spPr>
          <a:xfrm>
            <a:off x="3640015" y="660400"/>
            <a:ext cx="608135" cy="0"/>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20" idx="3"/>
            <a:endCxn id="22" idx="1"/>
          </p:cNvCxnSpPr>
          <p:nvPr/>
        </p:nvCxnSpPr>
        <p:spPr>
          <a:xfrm>
            <a:off x="6209345" y="698968"/>
            <a:ext cx="784121" cy="12131"/>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301538" y="483537"/>
            <a:ext cx="1907807" cy="43086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أسباب اختيار مناطق الاقليم</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6993466" y="539883"/>
            <a:ext cx="1907807" cy="34243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المعيق الطبيعي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6993465" y="538668"/>
            <a:ext cx="1907807" cy="34243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الشوارع الرابطة</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6993465" y="526956"/>
            <a:ext cx="1907807" cy="34243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المعيق السياسي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pic>
        <p:nvPicPr>
          <p:cNvPr id="36" name="Picture 35"/>
          <p:cNvPicPr>
            <a:picLocks noChangeAspect="1"/>
          </p:cNvPicPr>
          <p:nvPr/>
        </p:nvPicPr>
        <p:blipFill rotWithShape="1">
          <a:blip r:embed="rId8"/>
          <a:srcRect l="62820" t="38389" r="1"/>
          <a:stretch/>
        </p:blipFill>
        <p:spPr>
          <a:xfrm>
            <a:off x="11511184" y="3714749"/>
            <a:ext cx="402107" cy="1648673"/>
          </a:xfrm>
          <a:prstGeom prst="rect">
            <a:avLst/>
          </a:prstGeom>
        </p:spPr>
      </p:pic>
      <p:pic>
        <p:nvPicPr>
          <p:cNvPr id="37" name="Picture 36"/>
          <p:cNvPicPr>
            <a:picLocks noChangeAspect="1"/>
          </p:cNvPicPr>
          <p:nvPr/>
        </p:nvPicPr>
        <p:blipFill rotWithShape="1">
          <a:blip r:embed="rId9"/>
          <a:srcRect l="62909" t="46286" r="-1"/>
          <a:stretch/>
        </p:blipFill>
        <p:spPr>
          <a:xfrm>
            <a:off x="11545366" y="5314950"/>
            <a:ext cx="388547" cy="702942"/>
          </a:xfrm>
          <a:prstGeom prst="rect">
            <a:avLst/>
          </a:prstGeom>
        </p:spPr>
      </p:pic>
      <p:sp>
        <p:nvSpPr>
          <p:cNvPr id="38" name="Freeform 37"/>
          <p:cNvSpPr/>
          <p:nvPr/>
        </p:nvSpPr>
        <p:spPr>
          <a:xfrm>
            <a:off x="11642622" y="6120147"/>
            <a:ext cx="296214" cy="115973"/>
          </a:xfrm>
          <a:custGeom>
            <a:avLst/>
            <a:gdLst>
              <a:gd name="connsiteX0" fmla="*/ 0 w 296214"/>
              <a:gd name="connsiteY0" fmla="*/ 115910 h 115973"/>
              <a:gd name="connsiteX1" fmla="*/ 103031 w 296214"/>
              <a:gd name="connsiteY1" fmla="*/ 0 h 115973"/>
              <a:gd name="connsiteX2" fmla="*/ 180304 w 296214"/>
              <a:gd name="connsiteY2" fmla="*/ 115910 h 115973"/>
              <a:gd name="connsiteX3" fmla="*/ 296214 w 296214"/>
              <a:gd name="connsiteY3" fmla="*/ 12879 h 115973"/>
            </a:gdLst>
            <a:ahLst/>
            <a:cxnLst>
              <a:cxn ang="0">
                <a:pos x="connsiteX0" y="connsiteY0"/>
              </a:cxn>
              <a:cxn ang="0">
                <a:pos x="connsiteX1" y="connsiteY1"/>
              </a:cxn>
              <a:cxn ang="0">
                <a:pos x="connsiteX2" y="connsiteY2"/>
              </a:cxn>
              <a:cxn ang="0">
                <a:pos x="connsiteX3" y="connsiteY3"/>
              </a:cxn>
            </a:cxnLst>
            <a:rect l="l" t="t" r="r" b="b"/>
            <a:pathLst>
              <a:path w="296214" h="115973">
                <a:moveTo>
                  <a:pt x="0" y="115910"/>
                </a:moveTo>
                <a:cubicBezTo>
                  <a:pt x="36490" y="57955"/>
                  <a:pt x="72980" y="0"/>
                  <a:pt x="103031" y="0"/>
                </a:cubicBezTo>
                <a:cubicBezTo>
                  <a:pt x="133082" y="0"/>
                  <a:pt x="148107" y="113764"/>
                  <a:pt x="180304" y="115910"/>
                </a:cubicBezTo>
                <a:cubicBezTo>
                  <a:pt x="212501" y="118056"/>
                  <a:pt x="254357" y="65467"/>
                  <a:pt x="296214" y="12879"/>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3200">
              <a:solidFill>
                <a:schemeClr val="tx1"/>
              </a:solidFill>
            </a:endParaRPr>
          </a:p>
        </p:txBody>
      </p:sp>
      <p:sp>
        <p:nvSpPr>
          <p:cNvPr id="39" name="Rectangle 38"/>
          <p:cNvSpPr/>
          <p:nvPr/>
        </p:nvSpPr>
        <p:spPr>
          <a:xfrm>
            <a:off x="10884026" y="6039633"/>
            <a:ext cx="745717" cy="276999"/>
          </a:xfrm>
          <a:prstGeom prst="rect">
            <a:avLst/>
          </a:prstGeom>
          <a:noFill/>
        </p:spPr>
        <p:txBody>
          <a:bodyPr wrap="none" lIns="91440" tIns="45720" rIns="91440" bIns="45720">
            <a:spAutoFit/>
          </a:bodyPr>
          <a:lstStyle/>
          <a:p>
            <a:pPr algn="ctr"/>
            <a:r>
              <a:rPr lang="ar-SA" sz="1200" b="0" cap="none" spc="0" dirty="0" smtClean="0">
                <a:ln w="0"/>
                <a:solidFill>
                  <a:schemeClr val="bg1"/>
                </a:solidFill>
                <a:effectLst>
                  <a:outerShdw blurRad="38100" dist="19050" dir="2700000" algn="tl" rotWithShape="0">
                    <a:schemeClr val="dk1">
                      <a:alpha val="40000"/>
                    </a:schemeClr>
                  </a:outerShdw>
                </a:effectLst>
              </a:rPr>
              <a:t>سلسلة جبال</a:t>
            </a:r>
            <a:endParaRPr lang="en-US" sz="1200" b="0" cap="none" spc="0" dirty="0">
              <a:ln w="0"/>
              <a:solidFill>
                <a:schemeClr val="bg1"/>
              </a:solidFill>
              <a:effectLst>
                <a:outerShdw blurRad="38100" dist="19050" dir="2700000" algn="tl" rotWithShape="0">
                  <a:schemeClr val="dk1">
                    <a:alpha val="40000"/>
                  </a:schemeClr>
                </a:outerShdw>
              </a:effectLst>
            </a:endParaRPr>
          </a:p>
        </p:txBody>
      </p:sp>
      <p:sp>
        <p:nvSpPr>
          <p:cNvPr id="40" name="Rectangle 39"/>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41" name="Picture 4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42" name="Picture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pic>
        <p:nvPicPr>
          <p:cNvPr id="43" name="Picture 42"/>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44" name="Rectangle 43"/>
          <p:cNvSpPr/>
          <p:nvPr/>
        </p:nvSpPr>
        <p:spPr>
          <a:xfrm>
            <a:off x="10385391" y="235649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45" name="Picture 44"/>
          <p:cNvPicPr>
            <a:picLocks noChangeAspect="1"/>
          </p:cNvPicPr>
          <p:nvPr/>
        </p:nvPicPr>
        <p:blipFill rotWithShape="1">
          <a:blip r:embed="rId14"/>
          <a:srcRect l="61312" r="-6332" b="66558"/>
          <a:stretch/>
        </p:blipFill>
        <p:spPr>
          <a:xfrm>
            <a:off x="11403208" y="2764576"/>
            <a:ext cx="561266" cy="928432"/>
          </a:xfrm>
          <a:prstGeom prst="rect">
            <a:avLst/>
          </a:prstGeom>
        </p:spPr>
      </p:pic>
      <p:pic>
        <p:nvPicPr>
          <p:cNvPr id="47" name="Picture 46"/>
          <p:cNvPicPr>
            <a:picLocks noChangeAspect="1"/>
          </p:cNvPicPr>
          <p:nvPr/>
        </p:nvPicPr>
        <p:blipFill rotWithShape="1">
          <a:blip r:embed="rId9">
            <a:lum bright="100000" contrast="100000"/>
          </a:blip>
          <a:srcRect l="9783" t="46286" r="34742"/>
          <a:stretch/>
        </p:blipFill>
        <p:spPr>
          <a:xfrm>
            <a:off x="10956013" y="5323245"/>
            <a:ext cx="581113" cy="702942"/>
          </a:xfrm>
          <a:prstGeom prst="rect">
            <a:avLst/>
          </a:prstGeom>
        </p:spPr>
      </p:pic>
      <p:pic>
        <p:nvPicPr>
          <p:cNvPr id="48" name="Picture 47"/>
          <p:cNvPicPr>
            <a:picLocks noChangeAspect="1"/>
          </p:cNvPicPr>
          <p:nvPr/>
        </p:nvPicPr>
        <p:blipFill rotWithShape="1">
          <a:blip r:embed="rId8">
            <a:lum bright="100000" contrast="100000"/>
          </a:blip>
          <a:srcRect l="4480" t="38389" r="35469"/>
          <a:stretch/>
        </p:blipFill>
        <p:spPr>
          <a:xfrm>
            <a:off x="10878798" y="3721868"/>
            <a:ext cx="649479" cy="1648673"/>
          </a:xfrm>
          <a:prstGeom prst="rect">
            <a:avLst/>
          </a:prstGeom>
        </p:spPr>
      </p:pic>
      <p:pic>
        <p:nvPicPr>
          <p:cNvPr id="49" name="Picture 48"/>
          <p:cNvPicPr>
            <a:picLocks noChangeAspect="1"/>
          </p:cNvPicPr>
          <p:nvPr/>
        </p:nvPicPr>
        <p:blipFill rotWithShape="1">
          <a:blip r:embed="rId14">
            <a:lum bright="100000" contrast="100000"/>
          </a:blip>
          <a:srcRect r="34760" b="67201"/>
          <a:stretch/>
        </p:blipFill>
        <p:spPr>
          <a:xfrm>
            <a:off x="10622420" y="2723832"/>
            <a:ext cx="888450" cy="994696"/>
          </a:xfrm>
          <a:prstGeom prst="rect">
            <a:avLst/>
          </a:prstGeom>
        </p:spPr>
      </p:pic>
      <p:pic>
        <p:nvPicPr>
          <p:cNvPr id="50" name="Picture 49"/>
          <p:cNvPicPr>
            <a:picLocks noChangeAspect="1"/>
          </p:cNvPicPr>
          <p:nvPr/>
        </p:nvPicPr>
        <p:blipFill>
          <a:blip r:embed="rId15"/>
          <a:stretch>
            <a:fillRect/>
          </a:stretch>
        </p:blipFill>
        <p:spPr>
          <a:xfrm>
            <a:off x="10514271" y="6347884"/>
            <a:ext cx="1305488" cy="209156"/>
          </a:xfrm>
          <a:prstGeom prst="rect">
            <a:avLst/>
          </a:prstGeom>
          <a:solidFill>
            <a:schemeClr val="bg1"/>
          </a:solidFill>
        </p:spPr>
      </p:pic>
      <p:pic>
        <p:nvPicPr>
          <p:cNvPr id="51" name="Picture 50"/>
          <p:cNvPicPr>
            <a:picLocks noChangeAspect="1"/>
          </p:cNvPicPr>
          <p:nvPr/>
        </p:nvPicPr>
        <p:blipFill>
          <a:blip r:embed="rId16"/>
          <a:stretch>
            <a:fillRect/>
          </a:stretch>
        </p:blipFill>
        <p:spPr>
          <a:xfrm flipV="1">
            <a:off x="10244674" y="6593014"/>
            <a:ext cx="1851790" cy="193228"/>
          </a:xfrm>
          <a:prstGeom prst="rect">
            <a:avLst/>
          </a:prstGeom>
          <a:solidFill>
            <a:schemeClr val="bg1"/>
          </a:solidFill>
        </p:spPr>
      </p:pic>
      <p:sp>
        <p:nvSpPr>
          <p:cNvPr id="52" name="Rectangle 51"/>
          <p:cNvSpPr/>
          <p:nvPr/>
        </p:nvSpPr>
        <p:spPr>
          <a:xfrm>
            <a:off x="11444382" y="4678804"/>
            <a:ext cx="546945" cy="276999"/>
          </a:xfrm>
          <a:prstGeom prst="rect">
            <a:avLst/>
          </a:prstGeom>
          <a:noFill/>
        </p:spPr>
        <p:txBody>
          <a:bodyPr wrap="none" lIns="91440" tIns="45720" rIns="91440" bIns="45720">
            <a:spAutoFit/>
          </a:bodyPr>
          <a:lstStyle/>
          <a:p>
            <a:pPr algn="ctr"/>
            <a:r>
              <a:rPr lang="ar-SA" sz="1200" b="1" cap="none" spc="0" dirty="0" smtClean="0">
                <a:ln w="0"/>
                <a:solidFill>
                  <a:schemeClr val="bg1"/>
                </a:solidFill>
                <a:effectLst>
                  <a:outerShdw blurRad="38100" dist="19050" dir="2700000" algn="tl" rotWithShape="0">
                    <a:schemeClr val="dk1">
                      <a:alpha val="40000"/>
                    </a:schemeClr>
                  </a:outerShdw>
                </a:effectLst>
              </a:rPr>
              <a:t>تصنيف</a:t>
            </a:r>
            <a:endParaRPr lang="en-US" sz="12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9457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arn(inVertical)">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arn(inVertical)">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inVertical)">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barn(inVertical)">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barn(inVertical)">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barn(inVertical)">
                                      <p:cBhvr>
                                        <p:cTn id="4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0" grpId="0" animBg="1"/>
      <p:bldP spid="3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73259" y="457001"/>
            <a:ext cx="370576" cy="587862"/>
          </a:xfrm>
          <a:prstGeom prst="rect">
            <a:avLst/>
          </a:prstGeom>
        </p:spPr>
      </p:pic>
      <p:sp>
        <p:nvSpPr>
          <p:cNvPr id="2" name="Rectangle 1"/>
          <p:cNvSpPr/>
          <p:nvPr/>
        </p:nvSpPr>
        <p:spPr>
          <a:xfrm>
            <a:off x="7996982" y="240904"/>
            <a:ext cx="899606" cy="400110"/>
          </a:xfrm>
          <a:prstGeom prst="rect">
            <a:avLst/>
          </a:prstGeom>
          <a:noFill/>
        </p:spPr>
        <p:txBody>
          <a:bodyPr wrap="none" lIns="91440" tIns="45720" rIns="91440" bIns="45720">
            <a:spAutoFit/>
          </a:bodyPr>
          <a:lstStyle/>
          <a:p>
            <a:pPr algn="ctr"/>
            <a:r>
              <a:rPr lang="ar-SA" sz="2000" b="1" u="sng" cap="none" spc="0" dirty="0" smtClean="0">
                <a:ln w="0"/>
                <a:solidFill>
                  <a:srgbClr val="FFC000"/>
                </a:solidFill>
                <a:effectLst>
                  <a:outerShdw blurRad="38100" dist="19050" dir="2700000" algn="tl" rotWithShape="0">
                    <a:schemeClr val="dk1">
                      <a:alpha val="40000"/>
                    </a:schemeClr>
                  </a:outerShdw>
                </a:effectLst>
              </a:rPr>
              <a:t>إقليم بديا</a:t>
            </a:r>
            <a:endParaRPr lang="en-US" sz="2000" b="1" u="sng" cap="none" spc="0" dirty="0">
              <a:ln w="0"/>
              <a:solidFill>
                <a:srgbClr val="FFC000"/>
              </a:solidFill>
              <a:effectLst>
                <a:outerShdw blurRad="38100" dist="19050" dir="2700000" algn="tl" rotWithShape="0">
                  <a:schemeClr val="dk1">
                    <a:alpha val="40000"/>
                  </a:schemeClr>
                </a:outerShdw>
              </a:effectLst>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909"/>
          <a:stretch/>
        </p:blipFill>
        <p:spPr>
          <a:xfrm>
            <a:off x="19050" y="0"/>
            <a:ext cx="10290463" cy="6858000"/>
          </a:xfrm>
          <a:prstGeom prst="rect">
            <a:avLst/>
          </a:prstGeom>
        </p:spPr>
      </p:pic>
      <p:sp>
        <p:nvSpPr>
          <p:cNvPr id="16" name="Rectangle 15"/>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7" name="Rectangle 16"/>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8" name="Rectangle 17"/>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9" name="Rectangle 18"/>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0" name="Rectangle 19"/>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1" name="Rectangle 20"/>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2" name="Rectangle 21"/>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3" name="Rectangle 22"/>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24" name="Elbow Connector 23"/>
          <p:cNvCxnSpPr/>
          <p:nvPr/>
        </p:nvCxnSpPr>
        <p:spPr>
          <a:xfrm>
            <a:off x="233730" y="322020"/>
            <a:ext cx="490078" cy="338380"/>
          </a:xfrm>
          <a:prstGeom prst="bentConnector3">
            <a:avLst>
              <a:gd name="adj1" fmla="val -1828"/>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779813" y="417983"/>
            <a:ext cx="2860202" cy="49641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تفعيل دور مراكز الخدمات الموجودة , خارج نطاق المحافظة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26" name="Straight Arrow Connector 25"/>
          <p:cNvCxnSpPr/>
          <p:nvPr/>
        </p:nvCxnSpPr>
        <p:spPr>
          <a:xfrm>
            <a:off x="3640015" y="660400"/>
            <a:ext cx="798635" cy="0"/>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4489172" y="491210"/>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إقليم بديا</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9" name="Rectangle 28"/>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1" name="Picture 30"/>
          <p:cNvPicPr>
            <a:picLocks noChangeAspect="1"/>
          </p:cNvPicPr>
          <p:nvPr/>
        </p:nvPicPr>
        <p:blipFill>
          <a:blip r:embed="rId4"/>
          <a:stretch>
            <a:fillRect/>
          </a:stretch>
        </p:blipFill>
        <p:spPr>
          <a:xfrm flipV="1">
            <a:off x="10244674" y="6593014"/>
            <a:ext cx="1851790" cy="193228"/>
          </a:xfrm>
          <a:prstGeom prst="rect">
            <a:avLst/>
          </a:prstGeom>
          <a:solidFill>
            <a:schemeClr val="bg1"/>
          </a:solidFill>
        </p:spPr>
      </p:pic>
      <p:sp>
        <p:nvSpPr>
          <p:cNvPr id="32" name="Rectangle 31"/>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3" name="Picture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34" name="Picture 3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pic>
        <p:nvPicPr>
          <p:cNvPr id="35" name="Picture 3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36" name="Rectangle 35"/>
          <p:cNvSpPr/>
          <p:nvPr/>
        </p:nvSpPr>
        <p:spPr>
          <a:xfrm>
            <a:off x="10385391" y="235649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37" name="Picture 36"/>
          <p:cNvPicPr>
            <a:picLocks noChangeAspect="1"/>
          </p:cNvPicPr>
          <p:nvPr/>
        </p:nvPicPr>
        <p:blipFill rotWithShape="1">
          <a:blip r:embed="rId8"/>
          <a:srcRect l="61312"/>
          <a:stretch/>
        </p:blipFill>
        <p:spPr>
          <a:xfrm>
            <a:off x="11359661" y="2847977"/>
            <a:ext cx="592625" cy="3411178"/>
          </a:xfrm>
          <a:prstGeom prst="rect">
            <a:avLst/>
          </a:prstGeom>
        </p:spPr>
      </p:pic>
      <p:pic>
        <p:nvPicPr>
          <p:cNvPr id="38" name="Picture 37"/>
          <p:cNvPicPr>
            <a:picLocks noChangeAspect="1"/>
          </p:cNvPicPr>
          <p:nvPr/>
        </p:nvPicPr>
        <p:blipFill rotWithShape="1">
          <a:blip r:embed="rId8">
            <a:lum bright="100000" contrast="100000"/>
          </a:blip>
          <a:srcRect r="34760"/>
          <a:stretch/>
        </p:blipFill>
        <p:spPr>
          <a:xfrm>
            <a:off x="10378441" y="2807910"/>
            <a:ext cx="1018456" cy="3476440"/>
          </a:xfrm>
          <a:prstGeom prst="rect">
            <a:avLst/>
          </a:prstGeom>
        </p:spPr>
      </p:pic>
      <p:sp>
        <p:nvSpPr>
          <p:cNvPr id="39" name="Rectangle 38"/>
          <p:cNvSpPr/>
          <p:nvPr/>
        </p:nvSpPr>
        <p:spPr>
          <a:xfrm>
            <a:off x="11440720" y="3988056"/>
            <a:ext cx="515375" cy="245129"/>
          </a:xfrm>
          <a:prstGeom prst="rect">
            <a:avLst/>
          </a:prstGeom>
          <a:solidFill>
            <a:srgbClr val="88A0A7"/>
          </a:solidFill>
          <a:ln>
            <a:solidFill>
              <a:srgbClr val="88A0A7"/>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Rectangle 39"/>
          <p:cNvSpPr/>
          <p:nvPr/>
        </p:nvSpPr>
        <p:spPr>
          <a:xfrm>
            <a:off x="11425986" y="3984782"/>
            <a:ext cx="539252" cy="266387"/>
          </a:xfrm>
          <a:prstGeom prst="rect">
            <a:avLst/>
          </a:prstGeom>
          <a:solidFill>
            <a:srgbClr val="252319"/>
          </a:solidFill>
          <a:ln>
            <a:solidFill>
              <a:srgbClr val="25231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2" name="Rectangle 41"/>
          <p:cNvSpPr/>
          <p:nvPr/>
        </p:nvSpPr>
        <p:spPr>
          <a:xfrm>
            <a:off x="11460880" y="6009632"/>
            <a:ext cx="515375" cy="24512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3" name="Rectangle 42"/>
          <p:cNvSpPr/>
          <p:nvPr/>
        </p:nvSpPr>
        <p:spPr>
          <a:xfrm>
            <a:off x="11293534" y="4972894"/>
            <a:ext cx="724878" cy="369332"/>
          </a:xfrm>
          <a:prstGeom prst="rect">
            <a:avLst/>
          </a:prstGeom>
          <a:noFill/>
        </p:spPr>
        <p:txBody>
          <a:bodyPr wrap="none" lIns="91440" tIns="45720" rIns="91440" bIns="45720">
            <a:spAutoFit/>
          </a:bodyPr>
          <a:lstStyle/>
          <a:p>
            <a:pPr algn="ctr"/>
            <a:r>
              <a:rPr lang="ar-SA" b="1" cap="none" spc="0" dirty="0" smtClean="0">
                <a:ln w="0"/>
                <a:solidFill>
                  <a:schemeClr val="bg1"/>
                </a:solidFill>
                <a:effectLst>
                  <a:outerShdw blurRad="38100" dist="19050" dir="2700000" algn="tl" rotWithShape="0">
                    <a:schemeClr val="dk1">
                      <a:alpha val="40000"/>
                    </a:schemeClr>
                  </a:outerShdw>
                </a:effectLst>
              </a:rPr>
              <a:t>تصنيف</a:t>
            </a:r>
            <a:endParaRPr lang="en-US" b="1" cap="none" spc="0" dirty="0">
              <a:ln w="0"/>
              <a:solidFill>
                <a:schemeClr val="bg1"/>
              </a:solidFill>
              <a:effectLst>
                <a:outerShdw blurRad="38100" dist="19050" dir="2700000" algn="tl" rotWithShape="0">
                  <a:schemeClr val="dk1">
                    <a:alpha val="40000"/>
                  </a:schemeClr>
                </a:outerShdw>
              </a:effectLst>
            </a:endParaRPr>
          </a:p>
        </p:txBody>
      </p:sp>
      <p:sp>
        <p:nvSpPr>
          <p:cNvPr id="44" name="Rectangle 43"/>
          <p:cNvSpPr/>
          <p:nvPr/>
        </p:nvSpPr>
        <p:spPr>
          <a:xfrm>
            <a:off x="11413132" y="4654977"/>
            <a:ext cx="539252" cy="266387"/>
          </a:xfrm>
          <a:prstGeom prst="rect">
            <a:avLst/>
          </a:prstGeom>
          <a:solidFill>
            <a:srgbClr val="252319"/>
          </a:solidFill>
          <a:ln>
            <a:solidFill>
              <a:srgbClr val="25231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Rectangle 40"/>
          <p:cNvSpPr/>
          <p:nvPr/>
        </p:nvSpPr>
        <p:spPr>
          <a:xfrm>
            <a:off x="10526297" y="6299222"/>
            <a:ext cx="1353383" cy="307777"/>
          </a:xfrm>
          <a:prstGeom prst="rect">
            <a:avLst/>
          </a:prstGeom>
          <a:solidFill>
            <a:schemeClr val="bg1"/>
          </a:solidFill>
        </p:spPr>
        <p:txBody>
          <a:bodyPr wrap="none" lIns="91440" tIns="45720" rIns="91440" bIns="45720">
            <a:spAutoFit/>
          </a:bodyPr>
          <a:lstStyle/>
          <a:p>
            <a:pPr algn="ctr"/>
            <a:r>
              <a:rPr lang="ar-SA" sz="1400" b="0" cap="none" spc="0" dirty="0" smtClean="0">
                <a:ln w="0"/>
                <a:solidFill>
                  <a:schemeClr val="tx1"/>
                </a:solidFill>
                <a:effectLst>
                  <a:outerShdw blurRad="38100" dist="19050" dir="2700000" algn="tl" rotWithShape="0">
                    <a:schemeClr val="dk1">
                      <a:alpha val="40000"/>
                    </a:schemeClr>
                  </a:outerShdw>
                </a:effectLst>
              </a:rPr>
              <a:t>1:150,000</a:t>
            </a:r>
            <a:r>
              <a:rPr lang="en-US" sz="1400" dirty="0" smtClean="0">
                <a:ln w="0"/>
                <a:effectLst>
                  <a:outerShdw blurRad="38100" dist="19050" dir="2700000" algn="tl" rotWithShape="0">
                    <a:schemeClr val="dk1">
                      <a:alpha val="40000"/>
                    </a:schemeClr>
                  </a:outerShdw>
                </a:effectLst>
              </a:rPr>
              <a:t>Scale</a:t>
            </a:r>
            <a:endParaRPr lang="en-US" sz="1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9153030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47" y="350039"/>
            <a:ext cx="10598727" cy="6858000"/>
          </a:xfrm>
          <a:prstGeom prst="rect">
            <a:avLst/>
          </a:prstGeom>
        </p:spPr>
      </p:pic>
      <p:sp>
        <p:nvSpPr>
          <p:cNvPr id="17" name="Freeform 16"/>
          <p:cNvSpPr/>
          <p:nvPr/>
        </p:nvSpPr>
        <p:spPr>
          <a:xfrm>
            <a:off x="1556156" y="1454239"/>
            <a:ext cx="1701931" cy="3090930"/>
          </a:xfrm>
          <a:custGeom>
            <a:avLst/>
            <a:gdLst>
              <a:gd name="connsiteX0" fmla="*/ 1701931 w 1701931"/>
              <a:gd name="connsiteY0" fmla="*/ 3090930 h 3090930"/>
              <a:gd name="connsiteX1" fmla="*/ 272376 w 1701931"/>
              <a:gd name="connsiteY1" fmla="*/ 1197736 h 3090930"/>
              <a:gd name="connsiteX2" fmla="*/ 1919 w 1701931"/>
              <a:gd name="connsiteY2" fmla="*/ 0 h 3090930"/>
            </a:gdLst>
            <a:ahLst/>
            <a:cxnLst>
              <a:cxn ang="0">
                <a:pos x="connsiteX0" y="connsiteY0"/>
              </a:cxn>
              <a:cxn ang="0">
                <a:pos x="connsiteX1" y="connsiteY1"/>
              </a:cxn>
              <a:cxn ang="0">
                <a:pos x="connsiteX2" y="connsiteY2"/>
              </a:cxn>
            </a:cxnLst>
            <a:rect l="l" t="t" r="r" b="b"/>
            <a:pathLst>
              <a:path w="1701931" h="3090930">
                <a:moveTo>
                  <a:pt x="1701931" y="3090930"/>
                </a:moveTo>
                <a:cubicBezTo>
                  <a:pt x="1128821" y="2401910"/>
                  <a:pt x="555711" y="1712891"/>
                  <a:pt x="272376" y="1197736"/>
                </a:cubicBezTo>
                <a:cubicBezTo>
                  <a:pt x="-10959" y="682581"/>
                  <a:pt x="-4520" y="341290"/>
                  <a:pt x="1919" y="0"/>
                </a:cubicBezTo>
              </a:path>
            </a:pathLst>
          </a:custGeom>
          <a:noFill/>
          <a:ln w="38100">
            <a:solidFill>
              <a:srgbClr val="C0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Rectangle 17"/>
          <p:cNvSpPr/>
          <p:nvPr/>
        </p:nvSpPr>
        <p:spPr>
          <a:xfrm>
            <a:off x="1460175" y="3091831"/>
            <a:ext cx="893193" cy="461665"/>
          </a:xfrm>
          <a:prstGeom prst="rect">
            <a:avLst/>
          </a:prstGeom>
          <a:noFill/>
        </p:spPr>
        <p:txBody>
          <a:bodyPr wrap="none" lIns="91440" tIns="45720" rIns="91440" bIns="45720">
            <a:spAutoFit/>
          </a:bodyPr>
          <a:lstStyle/>
          <a:p>
            <a:pPr algn="ctr"/>
            <a:r>
              <a:rPr lang="en-US" sz="2400" b="1" u="sng" dirty="0" smtClean="0">
                <a:ln w="0"/>
                <a:solidFill>
                  <a:srgbClr val="FF0000"/>
                </a:solidFill>
                <a:effectLst>
                  <a:outerShdw blurRad="38100" dist="19050" dir="2700000" algn="tl" rotWithShape="0">
                    <a:schemeClr val="dk1">
                      <a:alpha val="40000"/>
                    </a:schemeClr>
                  </a:outerShdw>
                </a:effectLst>
              </a:rPr>
              <a:t>12km</a:t>
            </a:r>
            <a:endParaRPr lang="en-US" sz="2400" b="1" u="sng" cap="none" spc="0" dirty="0">
              <a:ln w="0"/>
              <a:solidFill>
                <a:srgbClr val="FF0000"/>
              </a:solidFill>
              <a:effectLst>
                <a:outerShdw blurRad="38100" dist="19050" dir="2700000" algn="tl" rotWithShape="0">
                  <a:schemeClr val="dk1">
                    <a:alpha val="40000"/>
                  </a:schemeClr>
                </a:outerShdw>
              </a:effectLst>
            </a:endParaRPr>
          </a:p>
        </p:txBody>
      </p:sp>
      <p:sp>
        <p:nvSpPr>
          <p:cNvPr id="19" name="Freeform 18"/>
          <p:cNvSpPr/>
          <p:nvPr/>
        </p:nvSpPr>
        <p:spPr>
          <a:xfrm>
            <a:off x="1761711" y="1547191"/>
            <a:ext cx="1961322" cy="2451652"/>
          </a:xfrm>
          <a:custGeom>
            <a:avLst/>
            <a:gdLst>
              <a:gd name="connsiteX0" fmla="*/ 1961322 w 1961322"/>
              <a:gd name="connsiteY0" fmla="*/ 2451652 h 2451652"/>
              <a:gd name="connsiteX1" fmla="*/ 622852 w 1961322"/>
              <a:gd name="connsiteY1" fmla="*/ 1086679 h 2451652"/>
              <a:gd name="connsiteX2" fmla="*/ 0 w 1961322"/>
              <a:gd name="connsiteY2" fmla="*/ 0 h 2451652"/>
            </a:gdLst>
            <a:ahLst/>
            <a:cxnLst>
              <a:cxn ang="0">
                <a:pos x="connsiteX0" y="connsiteY0"/>
              </a:cxn>
              <a:cxn ang="0">
                <a:pos x="connsiteX1" y="connsiteY1"/>
              </a:cxn>
              <a:cxn ang="0">
                <a:pos x="connsiteX2" y="connsiteY2"/>
              </a:cxn>
            </a:cxnLst>
            <a:rect l="l" t="t" r="r" b="b"/>
            <a:pathLst>
              <a:path w="1961322" h="2451652">
                <a:moveTo>
                  <a:pt x="1961322" y="2451652"/>
                </a:moveTo>
                <a:cubicBezTo>
                  <a:pt x="1455530" y="1973470"/>
                  <a:pt x="949739" y="1495288"/>
                  <a:pt x="622852" y="1086679"/>
                </a:cubicBezTo>
                <a:cubicBezTo>
                  <a:pt x="295965" y="678070"/>
                  <a:pt x="147982" y="339035"/>
                  <a:pt x="0" y="0"/>
                </a:cubicBezTo>
              </a:path>
            </a:pathLst>
          </a:custGeom>
          <a:noFill/>
          <a:ln w="38100">
            <a:solidFill>
              <a:srgbClr val="C0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Rectangle 19"/>
          <p:cNvSpPr/>
          <p:nvPr/>
        </p:nvSpPr>
        <p:spPr>
          <a:xfrm>
            <a:off x="2428139" y="2377293"/>
            <a:ext cx="974947" cy="461665"/>
          </a:xfrm>
          <a:prstGeom prst="rect">
            <a:avLst/>
          </a:prstGeom>
          <a:noFill/>
        </p:spPr>
        <p:txBody>
          <a:bodyPr wrap="none" lIns="91440" tIns="45720" rIns="91440" bIns="45720">
            <a:spAutoFit/>
          </a:bodyPr>
          <a:lstStyle/>
          <a:p>
            <a:pPr algn="ctr"/>
            <a:r>
              <a:rPr lang="en-US" sz="2400" b="1" u="sng" dirty="0" smtClean="0">
                <a:ln w="0"/>
                <a:solidFill>
                  <a:srgbClr val="FF0000"/>
                </a:solidFill>
                <a:effectLst>
                  <a:outerShdw blurRad="38100" dist="19050" dir="2700000" algn="tl" rotWithShape="0">
                    <a:schemeClr val="dk1">
                      <a:alpha val="40000"/>
                    </a:schemeClr>
                  </a:outerShdw>
                </a:effectLst>
              </a:rPr>
              <a:t>9.5km</a:t>
            </a:r>
            <a:endParaRPr lang="en-US" sz="2400" b="1" u="sng" cap="none" spc="0" dirty="0">
              <a:ln w="0"/>
              <a:solidFill>
                <a:srgbClr val="FF0000"/>
              </a:solidFill>
              <a:effectLst>
                <a:outerShdw blurRad="38100" dist="19050" dir="2700000" algn="tl" rotWithShape="0">
                  <a:schemeClr val="dk1">
                    <a:alpha val="40000"/>
                  </a:schemeClr>
                </a:outerShdw>
              </a:effectLst>
            </a:endParaRPr>
          </a:p>
        </p:txBody>
      </p:sp>
      <p:sp>
        <p:nvSpPr>
          <p:cNvPr id="21" name="Freeform 20"/>
          <p:cNvSpPr/>
          <p:nvPr/>
        </p:nvSpPr>
        <p:spPr>
          <a:xfrm>
            <a:off x="1841224" y="1441174"/>
            <a:ext cx="2676939" cy="2544417"/>
          </a:xfrm>
          <a:custGeom>
            <a:avLst/>
            <a:gdLst>
              <a:gd name="connsiteX0" fmla="*/ 2676939 w 2676939"/>
              <a:gd name="connsiteY0" fmla="*/ 2544417 h 2544417"/>
              <a:gd name="connsiteX1" fmla="*/ 689113 w 2676939"/>
              <a:gd name="connsiteY1" fmla="*/ 967409 h 2544417"/>
              <a:gd name="connsiteX2" fmla="*/ 0 w 2676939"/>
              <a:gd name="connsiteY2" fmla="*/ 0 h 2544417"/>
            </a:gdLst>
            <a:ahLst/>
            <a:cxnLst>
              <a:cxn ang="0">
                <a:pos x="connsiteX0" y="connsiteY0"/>
              </a:cxn>
              <a:cxn ang="0">
                <a:pos x="connsiteX1" y="connsiteY1"/>
              </a:cxn>
              <a:cxn ang="0">
                <a:pos x="connsiteX2" y="connsiteY2"/>
              </a:cxn>
            </a:cxnLst>
            <a:rect l="l" t="t" r="r" b="b"/>
            <a:pathLst>
              <a:path w="2676939" h="2544417">
                <a:moveTo>
                  <a:pt x="2676939" y="2544417"/>
                </a:moveTo>
                <a:cubicBezTo>
                  <a:pt x="1906104" y="1967947"/>
                  <a:pt x="1135269" y="1391478"/>
                  <a:pt x="689113" y="967409"/>
                </a:cubicBezTo>
                <a:cubicBezTo>
                  <a:pt x="242957" y="543340"/>
                  <a:pt x="121478" y="271670"/>
                  <a:pt x="0" y="0"/>
                </a:cubicBezTo>
              </a:path>
            </a:pathLst>
          </a:custGeom>
          <a:noFill/>
          <a:ln w="38100">
            <a:solidFill>
              <a:srgbClr val="C0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Rectangle 21"/>
          <p:cNvSpPr/>
          <p:nvPr/>
        </p:nvSpPr>
        <p:spPr>
          <a:xfrm>
            <a:off x="3472691" y="2714142"/>
            <a:ext cx="893194" cy="461665"/>
          </a:xfrm>
          <a:prstGeom prst="rect">
            <a:avLst/>
          </a:prstGeom>
          <a:noFill/>
        </p:spPr>
        <p:txBody>
          <a:bodyPr wrap="none" lIns="91440" tIns="45720" rIns="91440" bIns="45720">
            <a:spAutoFit/>
          </a:bodyPr>
          <a:lstStyle/>
          <a:p>
            <a:pPr algn="ctr"/>
            <a:r>
              <a:rPr lang="en-US" sz="2400" b="1" u="sng" dirty="0" smtClean="0">
                <a:ln w="0"/>
                <a:solidFill>
                  <a:srgbClr val="FF0000"/>
                </a:solidFill>
                <a:effectLst>
                  <a:outerShdw blurRad="38100" dist="19050" dir="2700000" algn="tl" rotWithShape="0">
                    <a:schemeClr val="dk1">
                      <a:alpha val="40000"/>
                    </a:schemeClr>
                  </a:outerShdw>
                </a:effectLst>
              </a:rPr>
              <a:t>11km</a:t>
            </a:r>
            <a:endParaRPr lang="en-US" sz="2400" b="1" u="sng" cap="none" spc="0" dirty="0">
              <a:ln w="0"/>
              <a:solidFill>
                <a:srgbClr val="FF0000"/>
              </a:solidFill>
              <a:effectLst>
                <a:outerShdw blurRad="38100" dist="19050" dir="2700000" algn="tl" rotWithShape="0">
                  <a:schemeClr val="dk1">
                    <a:alpha val="40000"/>
                  </a:schemeClr>
                </a:outerShdw>
              </a:effectLst>
            </a:endParaRPr>
          </a:p>
        </p:txBody>
      </p:sp>
      <p:sp>
        <p:nvSpPr>
          <p:cNvPr id="23" name="Freeform 22"/>
          <p:cNvSpPr/>
          <p:nvPr/>
        </p:nvSpPr>
        <p:spPr>
          <a:xfrm>
            <a:off x="3298963" y="4451366"/>
            <a:ext cx="2531165" cy="567895"/>
          </a:xfrm>
          <a:custGeom>
            <a:avLst/>
            <a:gdLst>
              <a:gd name="connsiteX0" fmla="*/ 0 w 2531165"/>
              <a:gd name="connsiteY0" fmla="*/ 143825 h 567895"/>
              <a:gd name="connsiteX1" fmla="*/ 1630017 w 2531165"/>
              <a:gd name="connsiteY1" fmla="*/ 24556 h 567895"/>
              <a:gd name="connsiteX2" fmla="*/ 2531165 w 2531165"/>
              <a:gd name="connsiteY2" fmla="*/ 567895 h 567895"/>
            </a:gdLst>
            <a:ahLst/>
            <a:cxnLst>
              <a:cxn ang="0">
                <a:pos x="connsiteX0" y="connsiteY0"/>
              </a:cxn>
              <a:cxn ang="0">
                <a:pos x="connsiteX1" y="connsiteY1"/>
              </a:cxn>
              <a:cxn ang="0">
                <a:pos x="connsiteX2" y="connsiteY2"/>
              </a:cxn>
            </a:cxnLst>
            <a:rect l="l" t="t" r="r" b="b"/>
            <a:pathLst>
              <a:path w="2531165" h="567895">
                <a:moveTo>
                  <a:pt x="0" y="143825"/>
                </a:moveTo>
                <a:cubicBezTo>
                  <a:pt x="604078" y="48851"/>
                  <a:pt x="1208156" y="-46122"/>
                  <a:pt x="1630017" y="24556"/>
                </a:cubicBezTo>
                <a:cubicBezTo>
                  <a:pt x="2051878" y="95234"/>
                  <a:pt x="2291521" y="331564"/>
                  <a:pt x="2531165" y="567895"/>
                </a:cubicBezTo>
              </a:path>
            </a:pathLst>
          </a:custGeom>
          <a:noFill/>
          <a:ln w="38100">
            <a:solidFill>
              <a:srgbClr val="C0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Rectangle 23"/>
          <p:cNvSpPr/>
          <p:nvPr/>
        </p:nvSpPr>
        <p:spPr>
          <a:xfrm>
            <a:off x="3976716" y="4438114"/>
            <a:ext cx="737702" cy="461665"/>
          </a:xfrm>
          <a:prstGeom prst="rect">
            <a:avLst/>
          </a:prstGeom>
          <a:noFill/>
        </p:spPr>
        <p:txBody>
          <a:bodyPr wrap="none" lIns="91440" tIns="45720" rIns="91440" bIns="45720">
            <a:spAutoFit/>
          </a:bodyPr>
          <a:lstStyle/>
          <a:p>
            <a:pPr algn="ctr"/>
            <a:r>
              <a:rPr lang="en-US" sz="2400" b="1" u="sng" dirty="0" smtClean="0">
                <a:ln w="0"/>
                <a:solidFill>
                  <a:srgbClr val="FF0000"/>
                </a:solidFill>
                <a:effectLst>
                  <a:outerShdw blurRad="38100" dist="19050" dir="2700000" algn="tl" rotWithShape="0">
                    <a:schemeClr val="dk1">
                      <a:alpha val="40000"/>
                    </a:schemeClr>
                  </a:outerShdw>
                </a:effectLst>
              </a:rPr>
              <a:t>8km</a:t>
            </a:r>
            <a:endParaRPr lang="en-US" sz="2400" b="1" u="sng" cap="none" spc="0" dirty="0">
              <a:ln w="0"/>
              <a:solidFill>
                <a:srgbClr val="FF0000"/>
              </a:solidFill>
              <a:effectLst>
                <a:outerShdw blurRad="38100" dist="19050" dir="2700000" algn="tl" rotWithShape="0">
                  <a:schemeClr val="dk1">
                    <a:alpha val="40000"/>
                  </a:schemeClr>
                </a:outerShdw>
              </a:effectLst>
            </a:endParaRPr>
          </a:p>
        </p:txBody>
      </p:sp>
      <p:sp>
        <p:nvSpPr>
          <p:cNvPr id="26" name="Freeform 25"/>
          <p:cNvSpPr/>
          <p:nvPr/>
        </p:nvSpPr>
        <p:spPr>
          <a:xfrm>
            <a:off x="3723033" y="4038600"/>
            <a:ext cx="2199860" cy="1007165"/>
          </a:xfrm>
          <a:custGeom>
            <a:avLst/>
            <a:gdLst>
              <a:gd name="connsiteX0" fmla="*/ 0 w 2199860"/>
              <a:gd name="connsiteY0" fmla="*/ 0 h 1007165"/>
              <a:gd name="connsiteX1" fmla="*/ 1603513 w 2199860"/>
              <a:gd name="connsiteY1" fmla="*/ 728870 h 1007165"/>
              <a:gd name="connsiteX2" fmla="*/ 2199860 w 2199860"/>
              <a:gd name="connsiteY2" fmla="*/ 1007165 h 1007165"/>
            </a:gdLst>
            <a:ahLst/>
            <a:cxnLst>
              <a:cxn ang="0">
                <a:pos x="connsiteX0" y="connsiteY0"/>
              </a:cxn>
              <a:cxn ang="0">
                <a:pos x="connsiteX1" y="connsiteY1"/>
              </a:cxn>
              <a:cxn ang="0">
                <a:pos x="connsiteX2" y="connsiteY2"/>
              </a:cxn>
            </a:cxnLst>
            <a:rect l="l" t="t" r="r" b="b"/>
            <a:pathLst>
              <a:path w="2199860" h="1007165">
                <a:moveTo>
                  <a:pt x="0" y="0"/>
                </a:moveTo>
                <a:lnTo>
                  <a:pt x="1603513" y="728870"/>
                </a:lnTo>
                <a:lnTo>
                  <a:pt x="2199860" y="1007165"/>
                </a:lnTo>
              </a:path>
            </a:pathLst>
          </a:custGeom>
          <a:noFill/>
          <a:ln w="38100">
            <a:solidFill>
              <a:srgbClr val="C0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Rectangle 26"/>
          <p:cNvSpPr/>
          <p:nvPr/>
        </p:nvSpPr>
        <p:spPr>
          <a:xfrm>
            <a:off x="4462331" y="3967768"/>
            <a:ext cx="974947" cy="461665"/>
          </a:xfrm>
          <a:prstGeom prst="rect">
            <a:avLst/>
          </a:prstGeom>
          <a:noFill/>
        </p:spPr>
        <p:txBody>
          <a:bodyPr wrap="none" lIns="91440" tIns="45720" rIns="91440" bIns="45720">
            <a:spAutoFit/>
          </a:bodyPr>
          <a:lstStyle/>
          <a:p>
            <a:pPr algn="ctr"/>
            <a:r>
              <a:rPr lang="en-US" sz="2400" b="1" u="sng" dirty="0" smtClean="0">
                <a:ln w="0"/>
                <a:solidFill>
                  <a:srgbClr val="FF0000"/>
                </a:solidFill>
                <a:effectLst>
                  <a:outerShdw blurRad="38100" dist="19050" dir="2700000" algn="tl" rotWithShape="0">
                    <a:schemeClr val="dk1">
                      <a:alpha val="40000"/>
                    </a:schemeClr>
                  </a:outerShdw>
                </a:effectLst>
              </a:rPr>
              <a:t>6.5km</a:t>
            </a:r>
            <a:endParaRPr lang="en-US" sz="2400" b="1" u="sng" cap="none" spc="0" dirty="0">
              <a:ln w="0"/>
              <a:solidFill>
                <a:srgbClr val="FF0000"/>
              </a:solidFill>
              <a:effectLst>
                <a:outerShdw blurRad="38100" dist="19050" dir="2700000" algn="tl" rotWithShape="0">
                  <a:schemeClr val="dk1">
                    <a:alpha val="40000"/>
                  </a:schemeClr>
                </a:outerShdw>
              </a:effectLst>
            </a:endParaRPr>
          </a:p>
        </p:txBody>
      </p:sp>
      <p:sp>
        <p:nvSpPr>
          <p:cNvPr id="28" name="Freeform 27"/>
          <p:cNvSpPr/>
          <p:nvPr/>
        </p:nvSpPr>
        <p:spPr>
          <a:xfrm>
            <a:off x="4690441" y="4131365"/>
            <a:ext cx="1391479" cy="848139"/>
          </a:xfrm>
          <a:custGeom>
            <a:avLst/>
            <a:gdLst>
              <a:gd name="connsiteX0" fmla="*/ 0 w 1391479"/>
              <a:gd name="connsiteY0" fmla="*/ 0 h 848139"/>
              <a:gd name="connsiteX1" fmla="*/ 1046922 w 1391479"/>
              <a:gd name="connsiteY1" fmla="*/ 331305 h 848139"/>
              <a:gd name="connsiteX2" fmla="*/ 1391479 w 1391479"/>
              <a:gd name="connsiteY2" fmla="*/ 848139 h 848139"/>
            </a:gdLst>
            <a:ahLst/>
            <a:cxnLst>
              <a:cxn ang="0">
                <a:pos x="connsiteX0" y="connsiteY0"/>
              </a:cxn>
              <a:cxn ang="0">
                <a:pos x="connsiteX1" y="connsiteY1"/>
              </a:cxn>
              <a:cxn ang="0">
                <a:pos x="connsiteX2" y="connsiteY2"/>
              </a:cxn>
            </a:cxnLst>
            <a:rect l="l" t="t" r="r" b="b"/>
            <a:pathLst>
              <a:path w="1391479" h="848139">
                <a:moveTo>
                  <a:pt x="0" y="0"/>
                </a:moveTo>
                <a:cubicBezTo>
                  <a:pt x="407504" y="94974"/>
                  <a:pt x="815009" y="189949"/>
                  <a:pt x="1046922" y="331305"/>
                </a:cubicBezTo>
                <a:cubicBezTo>
                  <a:pt x="1278835" y="472661"/>
                  <a:pt x="1335157" y="660400"/>
                  <a:pt x="1391479" y="848139"/>
                </a:cubicBezTo>
              </a:path>
            </a:pathLst>
          </a:custGeom>
          <a:noFill/>
          <a:ln w="38100">
            <a:solidFill>
              <a:srgbClr val="C00000"/>
            </a:solidFill>
            <a:headEnd type="ova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Rectangle 28"/>
          <p:cNvSpPr/>
          <p:nvPr/>
        </p:nvSpPr>
        <p:spPr>
          <a:xfrm>
            <a:off x="5505431" y="3981020"/>
            <a:ext cx="737702" cy="461665"/>
          </a:xfrm>
          <a:prstGeom prst="rect">
            <a:avLst/>
          </a:prstGeom>
          <a:noFill/>
        </p:spPr>
        <p:txBody>
          <a:bodyPr wrap="none" lIns="91440" tIns="45720" rIns="91440" bIns="45720">
            <a:spAutoFit/>
          </a:bodyPr>
          <a:lstStyle/>
          <a:p>
            <a:pPr algn="ctr"/>
            <a:r>
              <a:rPr lang="en-US" sz="2400" b="1" u="sng" dirty="0" smtClean="0">
                <a:ln w="0"/>
                <a:solidFill>
                  <a:srgbClr val="FF0000"/>
                </a:solidFill>
                <a:effectLst>
                  <a:outerShdw blurRad="38100" dist="19050" dir="2700000" algn="tl" rotWithShape="0">
                    <a:schemeClr val="dk1">
                      <a:alpha val="40000"/>
                    </a:schemeClr>
                  </a:outerShdw>
                </a:effectLst>
              </a:rPr>
              <a:t>4km</a:t>
            </a:r>
            <a:endParaRPr lang="en-US" sz="2400" b="1" u="sng" cap="none" spc="0" dirty="0">
              <a:ln w="0"/>
              <a:solidFill>
                <a:srgbClr val="FF0000"/>
              </a:solidFill>
              <a:effectLst>
                <a:outerShdw blurRad="38100" dist="19050" dir="2700000" algn="tl" rotWithShape="0">
                  <a:schemeClr val="dk1">
                    <a:alpha val="40000"/>
                  </a:schemeClr>
                </a:outerShdw>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40" y="356791"/>
            <a:ext cx="10598727" cy="68580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541" y="338302"/>
            <a:ext cx="10598727" cy="6858000"/>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6" y="337926"/>
            <a:ext cx="10598727" cy="6858000"/>
          </a:xfrm>
          <a:prstGeom prst="rect">
            <a:avLst/>
          </a:prstGeom>
        </p:spPr>
      </p:pic>
      <p:sp>
        <p:nvSpPr>
          <p:cNvPr id="40" name="Rectangle 39"/>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41" name="Rectangle 40"/>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2" name="Rectangle 41"/>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3" name="Rectangle 42"/>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4" name="Rectangle 43"/>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5" name="Rectangle 44"/>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6" name="Rectangle 45"/>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7" name="Rectangle 46"/>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48" name="Elbow Connector 47"/>
          <p:cNvCxnSpPr/>
          <p:nvPr/>
        </p:nvCxnSpPr>
        <p:spPr>
          <a:xfrm>
            <a:off x="233730" y="322020"/>
            <a:ext cx="490078" cy="338380"/>
          </a:xfrm>
          <a:prstGeom prst="bentConnector3">
            <a:avLst>
              <a:gd name="adj1" fmla="val -1828"/>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779813" y="417983"/>
            <a:ext cx="2860202" cy="49641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تفعيل دور مراكز الخدمات الموجودة , خارج نطاق المحافظة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0" name="Straight Arrow Connector 49"/>
          <p:cNvCxnSpPr/>
          <p:nvPr/>
        </p:nvCxnSpPr>
        <p:spPr>
          <a:xfrm>
            <a:off x="3640015" y="660400"/>
            <a:ext cx="798635" cy="0"/>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4453938" y="483537"/>
            <a:ext cx="1907807" cy="43086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أسباب اختيار مناطق الاقليم</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4" name="Rectangle 53"/>
          <p:cNvSpPr/>
          <p:nvPr/>
        </p:nvSpPr>
        <p:spPr>
          <a:xfrm>
            <a:off x="6993465" y="526956"/>
            <a:ext cx="1907807" cy="34243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قرب مناطق من بديا</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5" name="Straight Arrow Connector 54"/>
          <p:cNvCxnSpPr/>
          <p:nvPr/>
        </p:nvCxnSpPr>
        <p:spPr>
          <a:xfrm>
            <a:off x="6209345" y="698968"/>
            <a:ext cx="784121" cy="12131"/>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7007404" y="526956"/>
            <a:ext cx="1907807" cy="34243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المعيق السياسي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7" name="Rectangle 56"/>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8" name="Picture 57"/>
          <p:cNvPicPr>
            <a:picLocks noChangeAspect="1"/>
          </p:cNvPicPr>
          <p:nvPr/>
        </p:nvPicPr>
        <p:blipFill rotWithShape="1">
          <a:blip r:embed="rId6"/>
          <a:srcRect l="62820" t="38389" r="1"/>
          <a:stretch/>
        </p:blipFill>
        <p:spPr>
          <a:xfrm>
            <a:off x="11511184" y="3714749"/>
            <a:ext cx="402107" cy="1648673"/>
          </a:xfrm>
          <a:prstGeom prst="rect">
            <a:avLst/>
          </a:prstGeom>
        </p:spPr>
      </p:pic>
      <p:pic>
        <p:nvPicPr>
          <p:cNvPr id="59" name="Picture 58"/>
          <p:cNvPicPr>
            <a:picLocks noChangeAspect="1"/>
          </p:cNvPicPr>
          <p:nvPr/>
        </p:nvPicPr>
        <p:blipFill rotWithShape="1">
          <a:blip r:embed="rId7"/>
          <a:srcRect l="62909" t="46286" r="-1"/>
          <a:stretch/>
        </p:blipFill>
        <p:spPr>
          <a:xfrm>
            <a:off x="11545366" y="5314950"/>
            <a:ext cx="388547" cy="702942"/>
          </a:xfrm>
          <a:prstGeom prst="rect">
            <a:avLst/>
          </a:prstGeom>
        </p:spPr>
      </p:pic>
      <p:sp>
        <p:nvSpPr>
          <p:cNvPr id="62" name="Rectangle 61"/>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63" name="Picture 6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64" name="Picture 6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pic>
        <p:nvPicPr>
          <p:cNvPr id="65" name="Picture 64"/>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6" name="Rectangle 65"/>
          <p:cNvSpPr/>
          <p:nvPr/>
        </p:nvSpPr>
        <p:spPr>
          <a:xfrm>
            <a:off x="10385391" y="2356490"/>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67" name="Picture 66"/>
          <p:cNvPicPr>
            <a:picLocks noChangeAspect="1"/>
          </p:cNvPicPr>
          <p:nvPr/>
        </p:nvPicPr>
        <p:blipFill rotWithShape="1">
          <a:blip r:embed="rId12"/>
          <a:srcRect l="61312" r="-6332" b="66558"/>
          <a:stretch/>
        </p:blipFill>
        <p:spPr>
          <a:xfrm>
            <a:off x="11403208" y="2764576"/>
            <a:ext cx="561266" cy="928432"/>
          </a:xfrm>
          <a:prstGeom prst="rect">
            <a:avLst/>
          </a:prstGeom>
        </p:spPr>
      </p:pic>
      <p:pic>
        <p:nvPicPr>
          <p:cNvPr id="68" name="Picture 67"/>
          <p:cNvPicPr>
            <a:picLocks noChangeAspect="1"/>
          </p:cNvPicPr>
          <p:nvPr/>
        </p:nvPicPr>
        <p:blipFill rotWithShape="1">
          <a:blip r:embed="rId7">
            <a:lum bright="100000" contrast="100000"/>
          </a:blip>
          <a:srcRect l="9783" t="46286" r="34742"/>
          <a:stretch/>
        </p:blipFill>
        <p:spPr>
          <a:xfrm>
            <a:off x="10956013" y="5323245"/>
            <a:ext cx="581113" cy="702942"/>
          </a:xfrm>
          <a:prstGeom prst="rect">
            <a:avLst/>
          </a:prstGeom>
        </p:spPr>
      </p:pic>
      <p:pic>
        <p:nvPicPr>
          <p:cNvPr id="69" name="Picture 68"/>
          <p:cNvPicPr>
            <a:picLocks noChangeAspect="1"/>
          </p:cNvPicPr>
          <p:nvPr/>
        </p:nvPicPr>
        <p:blipFill rotWithShape="1">
          <a:blip r:embed="rId6">
            <a:lum bright="100000" contrast="100000"/>
          </a:blip>
          <a:srcRect l="4480" t="38389" r="35469"/>
          <a:stretch/>
        </p:blipFill>
        <p:spPr>
          <a:xfrm>
            <a:off x="10878798" y="3721868"/>
            <a:ext cx="649479" cy="1648673"/>
          </a:xfrm>
          <a:prstGeom prst="rect">
            <a:avLst/>
          </a:prstGeom>
        </p:spPr>
      </p:pic>
      <p:pic>
        <p:nvPicPr>
          <p:cNvPr id="70" name="Picture 69"/>
          <p:cNvPicPr>
            <a:picLocks noChangeAspect="1"/>
          </p:cNvPicPr>
          <p:nvPr/>
        </p:nvPicPr>
        <p:blipFill rotWithShape="1">
          <a:blip r:embed="rId12">
            <a:lum bright="100000" contrast="100000"/>
          </a:blip>
          <a:srcRect r="34760" b="67201"/>
          <a:stretch/>
        </p:blipFill>
        <p:spPr>
          <a:xfrm>
            <a:off x="10622420" y="2723832"/>
            <a:ext cx="888450" cy="994696"/>
          </a:xfrm>
          <a:prstGeom prst="rect">
            <a:avLst/>
          </a:prstGeom>
        </p:spPr>
      </p:pic>
      <p:pic>
        <p:nvPicPr>
          <p:cNvPr id="72" name="Picture 71"/>
          <p:cNvPicPr>
            <a:picLocks noChangeAspect="1"/>
          </p:cNvPicPr>
          <p:nvPr/>
        </p:nvPicPr>
        <p:blipFill>
          <a:blip r:embed="rId13"/>
          <a:stretch>
            <a:fillRect/>
          </a:stretch>
        </p:blipFill>
        <p:spPr>
          <a:xfrm flipV="1">
            <a:off x="10244674" y="6593014"/>
            <a:ext cx="1851790" cy="193228"/>
          </a:xfrm>
          <a:prstGeom prst="rect">
            <a:avLst/>
          </a:prstGeom>
          <a:solidFill>
            <a:schemeClr val="bg1"/>
          </a:solidFill>
        </p:spPr>
      </p:pic>
      <p:sp>
        <p:nvSpPr>
          <p:cNvPr id="73" name="Rectangle 72"/>
          <p:cNvSpPr/>
          <p:nvPr/>
        </p:nvSpPr>
        <p:spPr>
          <a:xfrm>
            <a:off x="11444382" y="4678804"/>
            <a:ext cx="546945" cy="276999"/>
          </a:xfrm>
          <a:prstGeom prst="rect">
            <a:avLst/>
          </a:prstGeom>
          <a:noFill/>
        </p:spPr>
        <p:txBody>
          <a:bodyPr wrap="none" lIns="91440" tIns="45720" rIns="91440" bIns="45720">
            <a:spAutoFit/>
          </a:bodyPr>
          <a:lstStyle/>
          <a:p>
            <a:pPr algn="ctr"/>
            <a:r>
              <a:rPr lang="ar-SA" sz="1200" b="1" cap="none" spc="0" dirty="0" smtClean="0">
                <a:ln w="0"/>
                <a:solidFill>
                  <a:schemeClr val="bg1"/>
                </a:solidFill>
                <a:effectLst>
                  <a:outerShdw blurRad="38100" dist="19050" dir="2700000" algn="tl" rotWithShape="0">
                    <a:schemeClr val="dk1">
                      <a:alpha val="40000"/>
                    </a:schemeClr>
                  </a:outerShdw>
                </a:effectLst>
              </a:rPr>
              <a:t>تصنيف</a:t>
            </a:r>
            <a:endParaRPr lang="en-US" sz="1200" b="1" cap="none" spc="0" dirty="0">
              <a:ln w="0"/>
              <a:solidFill>
                <a:schemeClr val="bg1"/>
              </a:solidFill>
              <a:effectLst>
                <a:outerShdw blurRad="38100" dist="19050" dir="2700000" algn="tl" rotWithShape="0">
                  <a:schemeClr val="dk1">
                    <a:alpha val="40000"/>
                  </a:schemeClr>
                </a:outerShdw>
              </a:effectLst>
            </a:endParaRPr>
          </a:p>
        </p:txBody>
      </p:sp>
      <p:sp>
        <p:nvSpPr>
          <p:cNvPr id="14" name="Rectangle 13"/>
          <p:cNvSpPr/>
          <p:nvPr/>
        </p:nvSpPr>
        <p:spPr>
          <a:xfrm>
            <a:off x="11561743" y="3991469"/>
            <a:ext cx="336800" cy="199757"/>
          </a:xfrm>
          <a:prstGeom prst="rect">
            <a:avLst/>
          </a:prstGeom>
          <a:solidFill>
            <a:srgbClr val="666666"/>
          </a:solidFill>
          <a:ln>
            <a:solidFill>
              <a:srgbClr val="66666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4" name="Rectangle 73"/>
          <p:cNvSpPr/>
          <p:nvPr/>
        </p:nvSpPr>
        <p:spPr>
          <a:xfrm>
            <a:off x="11566658" y="4232358"/>
            <a:ext cx="336800" cy="199757"/>
          </a:xfrm>
          <a:prstGeom prst="rect">
            <a:avLst/>
          </a:prstGeom>
          <a:solidFill>
            <a:srgbClr val="FFB2B2"/>
          </a:solidFill>
          <a:ln>
            <a:solidFill>
              <a:srgbClr val="FFB2B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1" name="Rectangle 50"/>
          <p:cNvSpPr/>
          <p:nvPr/>
        </p:nvSpPr>
        <p:spPr>
          <a:xfrm>
            <a:off x="10503344" y="6211429"/>
            <a:ext cx="1353383" cy="307777"/>
          </a:xfrm>
          <a:prstGeom prst="rect">
            <a:avLst/>
          </a:prstGeom>
          <a:solidFill>
            <a:schemeClr val="bg1"/>
          </a:solidFill>
        </p:spPr>
        <p:txBody>
          <a:bodyPr wrap="none" lIns="91440" tIns="45720" rIns="91440" bIns="45720">
            <a:spAutoFit/>
          </a:bodyPr>
          <a:lstStyle/>
          <a:p>
            <a:pPr algn="ctr"/>
            <a:r>
              <a:rPr lang="ar-SA" sz="1400" b="0" cap="none" spc="0" dirty="0" smtClean="0">
                <a:ln w="0"/>
                <a:solidFill>
                  <a:schemeClr val="tx1"/>
                </a:solidFill>
                <a:effectLst>
                  <a:outerShdw blurRad="38100" dist="19050" dir="2700000" algn="tl" rotWithShape="0">
                    <a:schemeClr val="dk1">
                      <a:alpha val="40000"/>
                    </a:schemeClr>
                  </a:outerShdw>
                </a:effectLst>
              </a:rPr>
              <a:t>1:150,000</a:t>
            </a:r>
            <a:r>
              <a:rPr lang="en-US" sz="1400" dirty="0" smtClean="0">
                <a:ln w="0"/>
                <a:effectLst>
                  <a:outerShdw blurRad="38100" dist="19050" dir="2700000" algn="tl" rotWithShape="0">
                    <a:schemeClr val="dk1">
                      <a:alpha val="40000"/>
                    </a:schemeClr>
                  </a:outerShdw>
                </a:effectLst>
              </a:rPr>
              <a:t>Scale</a:t>
            </a:r>
            <a:endParaRPr lang="en-US" sz="1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51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xit" presetSubtype="12" fill="hold" grpId="1" nodeType="clickEffect">
                                  <p:stCondLst>
                                    <p:cond delay="0"/>
                                  </p:stCondLst>
                                  <p:childTnLst>
                                    <p:animEffect transition="out" filter="strips(downLeft)">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par>
                                <p:cTn id="21" presetID="18" presetClass="exit" presetSubtype="12" fill="hold" grpId="1" nodeType="withEffect">
                                  <p:stCondLst>
                                    <p:cond delay="0"/>
                                  </p:stCondLst>
                                  <p:childTnLst>
                                    <p:animEffect transition="out" filter="strips(downLeft)">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arn(inVertical)">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xit" presetSubtype="12" fill="hold" grpId="1" nodeType="clickEffect">
                                  <p:stCondLst>
                                    <p:cond delay="0"/>
                                  </p:stCondLst>
                                  <p:childTnLst>
                                    <p:animEffect transition="out" filter="strips(downLeft)">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cTn>
                              </p:par>
                              <p:par>
                                <p:cTn id="37" presetID="18" presetClass="exit" presetSubtype="12" fill="hold" grpId="1" nodeType="withEffect">
                                  <p:stCondLst>
                                    <p:cond delay="0"/>
                                  </p:stCondLst>
                                  <p:childTnLst>
                                    <p:animEffect transition="out" filter="strips(downLeft)">
                                      <p:cBhvr>
                                        <p:cTn id="38" dur="500"/>
                                        <p:tgtEl>
                                          <p:spTgt spid="23"/>
                                        </p:tgtEl>
                                      </p:cBhvr>
                                    </p:animEffect>
                                    <p:set>
                                      <p:cBhvr>
                                        <p:cTn id="39" dur="1" fill="hold">
                                          <p:stCondLst>
                                            <p:cond delay="499"/>
                                          </p:stCondLst>
                                        </p:cTn>
                                        <p:tgtEl>
                                          <p:spTgt spid="2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barn(inVertical)">
                                      <p:cBhvr>
                                        <p:cTn id="44" dur="500"/>
                                        <p:tgtEl>
                                          <p:spTgt spid="19"/>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arn(inVertical)">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xit" presetSubtype="12" fill="hold" grpId="1" nodeType="clickEffect">
                                  <p:stCondLst>
                                    <p:cond delay="0"/>
                                  </p:stCondLst>
                                  <p:childTnLst>
                                    <p:animEffect transition="out" filter="strips(downLeft)">
                                      <p:cBhvr>
                                        <p:cTn id="51" dur="500"/>
                                        <p:tgtEl>
                                          <p:spTgt spid="19"/>
                                        </p:tgtEl>
                                      </p:cBhvr>
                                    </p:animEffect>
                                    <p:set>
                                      <p:cBhvr>
                                        <p:cTn id="52" dur="1" fill="hold">
                                          <p:stCondLst>
                                            <p:cond delay="499"/>
                                          </p:stCondLst>
                                        </p:cTn>
                                        <p:tgtEl>
                                          <p:spTgt spid="19"/>
                                        </p:tgtEl>
                                        <p:attrNameLst>
                                          <p:attrName>style.visibility</p:attrName>
                                        </p:attrNameLst>
                                      </p:cBhvr>
                                      <p:to>
                                        <p:strVal val="hidden"/>
                                      </p:to>
                                    </p:set>
                                  </p:childTnLst>
                                </p:cTn>
                              </p:par>
                              <p:par>
                                <p:cTn id="53" presetID="18" presetClass="exit" presetSubtype="12" fill="hold" grpId="1" nodeType="withEffect">
                                  <p:stCondLst>
                                    <p:cond delay="0"/>
                                  </p:stCondLst>
                                  <p:childTnLst>
                                    <p:animEffect transition="out" filter="strips(downLeft)">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barn(inVertical)">
                                      <p:cBhvr>
                                        <p:cTn id="60" dur="500"/>
                                        <p:tgtEl>
                                          <p:spTgt spid="26"/>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barn(inVertical)">
                                      <p:cBhvr>
                                        <p:cTn id="63" dur="500"/>
                                        <p:tgtEl>
                                          <p:spTgt spid="27"/>
                                        </p:tgtEl>
                                      </p:cBhvr>
                                    </p:animEffect>
                                  </p:childTnLst>
                                </p:cTn>
                              </p:par>
                            </p:childTnLst>
                          </p:cTn>
                        </p:par>
                      </p:childTnLst>
                    </p:cTn>
                  </p:par>
                  <p:par>
                    <p:cTn id="64" fill="hold">
                      <p:stCondLst>
                        <p:cond delay="indefinite"/>
                      </p:stCondLst>
                      <p:childTnLst>
                        <p:par>
                          <p:cTn id="65" fill="hold">
                            <p:stCondLst>
                              <p:cond delay="0"/>
                            </p:stCondLst>
                            <p:childTnLst>
                              <p:par>
                                <p:cTn id="66" presetID="18" presetClass="exit" presetSubtype="12" fill="hold" grpId="1" nodeType="clickEffect">
                                  <p:stCondLst>
                                    <p:cond delay="0"/>
                                  </p:stCondLst>
                                  <p:childTnLst>
                                    <p:animEffect transition="out" filter="strips(downLeft)">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8" presetClass="exit" presetSubtype="12" fill="hold" grpId="1" nodeType="withEffect">
                                  <p:stCondLst>
                                    <p:cond delay="0"/>
                                  </p:stCondLst>
                                  <p:childTnLst>
                                    <p:animEffect transition="out" filter="strips(downLeft)">
                                      <p:cBhvr>
                                        <p:cTn id="70" dur="500"/>
                                        <p:tgtEl>
                                          <p:spTgt spid="27"/>
                                        </p:tgtEl>
                                      </p:cBhvr>
                                    </p:animEffect>
                                    <p:set>
                                      <p:cBhvr>
                                        <p:cTn id="71" dur="1" fill="hold">
                                          <p:stCondLst>
                                            <p:cond delay="499"/>
                                          </p:stCondLst>
                                        </p:cTn>
                                        <p:tgtEl>
                                          <p:spTgt spid="27"/>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barn(inVertical)">
                                      <p:cBhvr>
                                        <p:cTn id="76" dur="500"/>
                                        <p:tgtEl>
                                          <p:spTgt spid="21"/>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barn(inVertical)">
                                      <p:cBhvr>
                                        <p:cTn id="79" dur="500"/>
                                        <p:tgtEl>
                                          <p:spTgt spid="22"/>
                                        </p:tgtEl>
                                      </p:cBhvr>
                                    </p:animEffect>
                                  </p:childTnLst>
                                </p:cTn>
                              </p:par>
                            </p:childTnLst>
                          </p:cTn>
                        </p:par>
                      </p:childTnLst>
                    </p:cTn>
                  </p:par>
                  <p:par>
                    <p:cTn id="80" fill="hold">
                      <p:stCondLst>
                        <p:cond delay="indefinite"/>
                      </p:stCondLst>
                      <p:childTnLst>
                        <p:par>
                          <p:cTn id="81" fill="hold">
                            <p:stCondLst>
                              <p:cond delay="0"/>
                            </p:stCondLst>
                            <p:childTnLst>
                              <p:par>
                                <p:cTn id="82" presetID="18" presetClass="exit" presetSubtype="12" fill="hold" grpId="1" nodeType="clickEffect">
                                  <p:stCondLst>
                                    <p:cond delay="0"/>
                                  </p:stCondLst>
                                  <p:childTnLst>
                                    <p:animEffect transition="out" filter="strips(downLeft)">
                                      <p:cBhvr>
                                        <p:cTn id="83" dur="500"/>
                                        <p:tgtEl>
                                          <p:spTgt spid="21"/>
                                        </p:tgtEl>
                                      </p:cBhvr>
                                    </p:animEffect>
                                    <p:set>
                                      <p:cBhvr>
                                        <p:cTn id="84" dur="1" fill="hold">
                                          <p:stCondLst>
                                            <p:cond delay="499"/>
                                          </p:stCondLst>
                                        </p:cTn>
                                        <p:tgtEl>
                                          <p:spTgt spid="21"/>
                                        </p:tgtEl>
                                        <p:attrNameLst>
                                          <p:attrName>style.visibility</p:attrName>
                                        </p:attrNameLst>
                                      </p:cBhvr>
                                      <p:to>
                                        <p:strVal val="hidden"/>
                                      </p:to>
                                    </p:set>
                                  </p:childTnLst>
                                </p:cTn>
                              </p:par>
                              <p:par>
                                <p:cTn id="85" presetID="18" presetClass="exit" presetSubtype="12" fill="hold" grpId="1" nodeType="withEffect">
                                  <p:stCondLst>
                                    <p:cond delay="0"/>
                                  </p:stCondLst>
                                  <p:childTnLst>
                                    <p:animEffect transition="out" filter="strips(downLeft)">
                                      <p:cBhvr>
                                        <p:cTn id="86" dur="500"/>
                                        <p:tgtEl>
                                          <p:spTgt spid="22"/>
                                        </p:tgtEl>
                                      </p:cBhvr>
                                    </p:animEffect>
                                    <p:set>
                                      <p:cBhvr>
                                        <p:cTn id="87" dur="1" fill="hold">
                                          <p:stCondLst>
                                            <p:cond delay="499"/>
                                          </p:stCondLst>
                                        </p:cTn>
                                        <p:tgtEl>
                                          <p:spTgt spid="22"/>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barn(inVertical)">
                                      <p:cBhvr>
                                        <p:cTn id="92" dur="500"/>
                                        <p:tgtEl>
                                          <p:spTgt spid="28"/>
                                        </p:tgtEl>
                                      </p:cBhvr>
                                    </p:animEffect>
                                  </p:childTnLst>
                                </p:cTn>
                              </p:par>
                              <p:par>
                                <p:cTn id="93" presetID="16" presetClass="entr" presetSubtype="21" fill="hold" grpId="0" nodeType="with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barn(inVertical)">
                                      <p:cBhvr>
                                        <p:cTn id="95" dur="500"/>
                                        <p:tgtEl>
                                          <p:spTgt spid="29"/>
                                        </p:tgtEl>
                                      </p:cBhvr>
                                    </p:animEffect>
                                  </p:childTnLst>
                                </p:cTn>
                              </p:par>
                            </p:childTnLst>
                          </p:cTn>
                        </p:par>
                      </p:childTnLst>
                    </p:cTn>
                  </p:par>
                  <p:par>
                    <p:cTn id="96" fill="hold">
                      <p:stCondLst>
                        <p:cond delay="indefinite"/>
                      </p:stCondLst>
                      <p:childTnLst>
                        <p:par>
                          <p:cTn id="97" fill="hold">
                            <p:stCondLst>
                              <p:cond delay="0"/>
                            </p:stCondLst>
                            <p:childTnLst>
                              <p:par>
                                <p:cTn id="98" presetID="18" presetClass="exit" presetSubtype="12" fill="hold" grpId="1" nodeType="clickEffect">
                                  <p:stCondLst>
                                    <p:cond delay="0"/>
                                  </p:stCondLst>
                                  <p:childTnLst>
                                    <p:animEffect transition="out" filter="strips(downLeft)">
                                      <p:cBhvr>
                                        <p:cTn id="99" dur="500"/>
                                        <p:tgtEl>
                                          <p:spTgt spid="28"/>
                                        </p:tgtEl>
                                      </p:cBhvr>
                                    </p:animEffect>
                                    <p:set>
                                      <p:cBhvr>
                                        <p:cTn id="100" dur="1" fill="hold">
                                          <p:stCondLst>
                                            <p:cond delay="499"/>
                                          </p:stCondLst>
                                        </p:cTn>
                                        <p:tgtEl>
                                          <p:spTgt spid="28"/>
                                        </p:tgtEl>
                                        <p:attrNameLst>
                                          <p:attrName>style.visibility</p:attrName>
                                        </p:attrNameLst>
                                      </p:cBhvr>
                                      <p:to>
                                        <p:strVal val="hidden"/>
                                      </p:to>
                                    </p:set>
                                  </p:childTnLst>
                                </p:cTn>
                              </p:par>
                              <p:par>
                                <p:cTn id="101" presetID="18" presetClass="exit" presetSubtype="12" fill="hold" grpId="1" nodeType="withEffect">
                                  <p:stCondLst>
                                    <p:cond delay="0"/>
                                  </p:stCondLst>
                                  <p:childTnLst>
                                    <p:animEffect transition="out" filter="strips(downLeft)">
                                      <p:cBhvr>
                                        <p:cTn id="102" dur="500"/>
                                        <p:tgtEl>
                                          <p:spTgt spid="29"/>
                                        </p:tgtEl>
                                      </p:cBhvr>
                                    </p:animEffect>
                                    <p:set>
                                      <p:cBhvr>
                                        <p:cTn id="103" dur="1" fill="hold">
                                          <p:stCondLst>
                                            <p:cond delay="499"/>
                                          </p:stCondLst>
                                        </p:cTn>
                                        <p:tgtEl>
                                          <p:spTgt spid="29"/>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18" presetClass="exit" presetSubtype="12" fill="hold" grpId="1" nodeType="clickEffect">
                                  <p:stCondLst>
                                    <p:cond delay="0"/>
                                  </p:stCondLst>
                                  <p:childTnLst>
                                    <p:animEffect transition="out" filter="strips(downLeft)">
                                      <p:cBhvr>
                                        <p:cTn id="107" dur="500"/>
                                        <p:tgtEl>
                                          <p:spTgt spid="54"/>
                                        </p:tgtEl>
                                      </p:cBhvr>
                                    </p:animEffect>
                                    <p:set>
                                      <p:cBhvr>
                                        <p:cTn id="108" dur="1" fill="hold">
                                          <p:stCondLst>
                                            <p:cond delay="499"/>
                                          </p:stCondLst>
                                        </p:cTn>
                                        <p:tgtEl>
                                          <p:spTgt spid="54"/>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16" presetClass="entr" presetSubtype="21" fill="hold" grpId="0" nodeType="clickEffect">
                                  <p:stCondLst>
                                    <p:cond delay="0"/>
                                  </p:stCondLst>
                                  <p:childTnLst>
                                    <p:set>
                                      <p:cBhvr>
                                        <p:cTn id="112" dur="1" fill="hold">
                                          <p:stCondLst>
                                            <p:cond delay="0"/>
                                          </p:stCondLst>
                                        </p:cTn>
                                        <p:tgtEl>
                                          <p:spTgt spid="56"/>
                                        </p:tgtEl>
                                        <p:attrNameLst>
                                          <p:attrName>style.visibility</p:attrName>
                                        </p:attrNameLst>
                                      </p:cBhvr>
                                      <p:to>
                                        <p:strVal val="visible"/>
                                      </p:to>
                                    </p:set>
                                    <p:animEffect transition="in" filter="barn(inVertical)">
                                      <p:cBhvr>
                                        <p:cTn id="113" dur="500"/>
                                        <p:tgtEl>
                                          <p:spTgt spid="56"/>
                                        </p:tgtEl>
                                      </p:cBhvr>
                                    </p:animEffect>
                                  </p:childTnLst>
                                </p:cTn>
                              </p:par>
                            </p:childTnLst>
                          </p:cTn>
                        </p:par>
                      </p:childTnLst>
                    </p:cTn>
                  </p:par>
                  <p:par>
                    <p:cTn id="114" fill="hold">
                      <p:stCondLst>
                        <p:cond delay="indefinite"/>
                      </p:stCondLst>
                      <p:childTnLst>
                        <p:par>
                          <p:cTn id="115" fill="hold">
                            <p:stCondLst>
                              <p:cond delay="0"/>
                            </p:stCondLst>
                            <p:childTnLst>
                              <p:par>
                                <p:cTn id="116" presetID="16" presetClass="entr" presetSubtype="21" fill="hold" nodeType="clickEffect">
                                  <p:stCondLst>
                                    <p:cond delay="0"/>
                                  </p:stCondLst>
                                  <p:childTnLst>
                                    <p:set>
                                      <p:cBhvr>
                                        <p:cTn id="117" dur="1" fill="hold">
                                          <p:stCondLst>
                                            <p:cond delay="0"/>
                                          </p:stCondLst>
                                        </p:cTn>
                                        <p:tgtEl>
                                          <p:spTgt spid="4"/>
                                        </p:tgtEl>
                                        <p:attrNameLst>
                                          <p:attrName>style.visibility</p:attrName>
                                        </p:attrNameLst>
                                      </p:cBhvr>
                                      <p:to>
                                        <p:strVal val="visible"/>
                                      </p:to>
                                    </p:set>
                                    <p:animEffect transition="in" filter="barn(inVertical)">
                                      <p:cBhvr>
                                        <p:cTn id="118" dur="500"/>
                                        <p:tgtEl>
                                          <p:spTgt spid="4"/>
                                        </p:tgtEl>
                                      </p:cBhvr>
                                    </p:animEffect>
                                  </p:childTnLst>
                                </p:cTn>
                              </p:par>
                            </p:childTnLst>
                          </p:cTn>
                        </p:par>
                      </p:childTnLst>
                    </p:cTn>
                  </p:par>
                  <p:par>
                    <p:cTn id="119" fill="hold">
                      <p:stCondLst>
                        <p:cond delay="indefinite"/>
                      </p:stCondLst>
                      <p:childTnLst>
                        <p:par>
                          <p:cTn id="120" fill="hold">
                            <p:stCondLst>
                              <p:cond delay="0"/>
                            </p:stCondLst>
                            <p:childTnLst>
                              <p:par>
                                <p:cTn id="121" presetID="16" presetClass="entr" presetSubtype="21" fill="hold" nodeType="clickEffect">
                                  <p:stCondLst>
                                    <p:cond delay="0"/>
                                  </p:stCondLst>
                                  <p:childTnLst>
                                    <p:set>
                                      <p:cBhvr>
                                        <p:cTn id="122" dur="1" fill="hold">
                                          <p:stCondLst>
                                            <p:cond delay="0"/>
                                          </p:stCondLst>
                                        </p:cTn>
                                        <p:tgtEl>
                                          <p:spTgt spid="5"/>
                                        </p:tgtEl>
                                        <p:attrNameLst>
                                          <p:attrName>style.visibility</p:attrName>
                                        </p:attrNameLst>
                                      </p:cBhvr>
                                      <p:to>
                                        <p:strVal val="visible"/>
                                      </p:to>
                                    </p:set>
                                    <p:animEffect transition="in" filter="barn(inVertical)">
                                      <p:cBhvr>
                                        <p:cTn id="123" dur="500"/>
                                        <p:tgtEl>
                                          <p:spTgt spid="5"/>
                                        </p:tgtEl>
                                      </p:cBhvr>
                                    </p:animEffect>
                                  </p:childTnLst>
                                </p:cTn>
                              </p:par>
                            </p:childTnLst>
                          </p:cTn>
                        </p:par>
                      </p:childTnLst>
                    </p:cTn>
                  </p:par>
                  <p:par>
                    <p:cTn id="124" fill="hold">
                      <p:stCondLst>
                        <p:cond delay="indefinite"/>
                      </p:stCondLst>
                      <p:childTnLst>
                        <p:par>
                          <p:cTn id="125" fill="hold">
                            <p:stCondLst>
                              <p:cond delay="0"/>
                            </p:stCondLst>
                            <p:childTnLst>
                              <p:par>
                                <p:cTn id="126" presetID="16" presetClass="entr" presetSubtype="21" fill="hold" nodeType="clickEffect">
                                  <p:stCondLst>
                                    <p:cond delay="0"/>
                                  </p:stCondLst>
                                  <p:childTnLst>
                                    <p:set>
                                      <p:cBhvr>
                                        <p:cTn id="127" dur="1" fill="hold">
                                          <p:stCondLst>
                                            <p:cond delay="0"/>
                                          </p:stCondLst>
                                        </p:cTn>
                                        <p:tgtEl>
                                          <p:spTgt spid="13"/>
                                        </p:tgtEl>
                                        <p:attrNameLst>
                                          <p:attrName>style.visibility</p:attrName>
                                        </p:attrNameLst>
                                      </p:cBhvr>
                                      <p:to>
                                        <p:strVal val="visible"/>
                                      </p:to>
                                    </p:set>
                                    <p:animEffect transition="in" filter="barn(inVertical)">
                                      <p:cBhvr>
                                        <p:cTn id="1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8" grpId="0"/>
      <p:bldP spid="18" grpId="1"/>
      <p:bldP spid="19" grpId="0" animBg="1"/>
      <p:bldP spid="19" grpId="1" animBg="1"/>
      <p:bldP spid="20" grpId="0"/>
      <p:bldP spid="20" grpId="1"/>
      <p:bldP spid="21" grpId="0" animBg="1"/>
      <p:bldP spid="21" grpId="1" animBg="1"/>
      <p:bldP spid="22" grpId="0"/>
      <p:bldP spid="22" grpId="1"/>
      <p:bldP spid="23" grpId="0" animBg="1"/>
      <p:bldP spid="23" grpId="1" animBg="1"/>
      <p:bldP spid="24" grpId="0"/>
      <p:bldP spid="24" grpId="1"/>
      <p:bldP spid="26" grpId="0" animBg="1"/>
      <p:bldP spid="26" grpId="1" animBg="1"/>
      <p:bldP spid="27" grpId="0"/>
      <p:bldP spid="27" grpId="1"/>
      <p:bldP spid="28" grpId="0" animBg="1"/>
      <p:bldP spid="28" grpId="1" animBg="1"/>
      <p:bldP spid="29" grpId="0"/>
      <p:bldP spid="29" grpId="1"/>
      <p:bldP spid="54" grpId="0" animBg="1"/>
      <p:bldP spid="54" grpId="1" animBg="1"/>
      <p:bldP spid="56"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823" r="1817"/>
          <a:stretch/>
        </p:blipFill>
        <p:spPr>
          <a:xfrm>
            <a:off x="12877" y="0"/>
            <a:ext cx="10212948" cy="685800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4927" y="856247"/>
            <a:ext cx="370576" cy="587862"/>
          </a:xfrm>
          <a:prstGeom prst="rect">
            <a:avLst/>
          </a:prstGeom>
        </p:spPr>
      </p:pic>
      <p:sp>
        <p:nvSpPr>
          <p:cNvPr id="14" name="Oval 13"/>
          <p:cNvSpPr/>
          <p:nvPr/>
        </p:nvSpPr>
        <p:spPr>
          <a:xfrm>
            <a:off x="5035639" y="2498501"/>
            <a:ext cx="3258355" cy="167425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Oval 14"/>
          <p:cNvSpPr/>
          <p:nvPr/>
        </p:nvSpPr>
        <p:spPr>
          <a:xfrm rot="2997863">
            <a:off x="1138204" y="1298644"/>
            <a:ext cx="2918310" cy="525464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Oval 15"/>
          <p:cNvSpPr/>
          <p:nvPr/>
        </p:nvSpPr>
        <p:spPr>
          <a:xfrm rot="20319579">
            <a:off x="2816813" y="4113661"/>
            <a:ext cx="7271092" cy="2354721"/>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18" name="Chart 17"/>
          <p:cNvGraphicFramePr/>
          <p:nvPr>
            <p:extLst>
              <p:ext uri="{D42A27DB-BD31-4B8C-83A1-F6EECF244321}">
                <p14:modId xmlns:p14="http://schemas.microsoft.com/office/powerpoint/2010/main" val="2596266839"/>
              </p:ext>
            </p:extLst>
          </p:nvPr>
        </p:nvGraphicFramePr>
        <p:xfrm>
          <a:off x="-303117" y="914398"/>
          <a:ext cx="3280808" cy="2110665"/>
        </p:xfrm>
        <a:graphic>
          <a:graphicData uri="http://schemas.openxmlformats.org/drawingml/2006/chart">
            <c:chart xmlns:c="http://schemas.openxmlformats.org/drawingml/2006/chart" xmlns:r="http://schemas.openxmlformats.org/officeDocument/2006/relationships" r:id="rId4"/>
          </a:graphicData>
        </a:graphic>
      </p:graphicFrame>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l="3447"/>
          <a:stretch/>
        </p:blipFill>
        <p:spPr>
          <a:xfrm>
            <a:off x="-20489" y="16630"/>
            <a:ext cx="10233313" cy="6858000"/>
          </a:xfrm>
          <a:prstGeom prst="rect">
            <a:avLst/>
          </a:prstGeom>
        </p:spPr>
      </p:pic>
      <p:sp>
        <p:nvSpPr>
          <p:cNvPr id="27" name="Rectangle 26"/>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28" name="Rectangle 27"/>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29" name="Rectangle 28"/>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0" name="Rectangle 29"/>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1" name="Rectangle 30"/>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2" name="Rectangle 31"/>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3" name="Rectangle 32"/>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4" name="Rectangle 33"/>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35" name="Elbow Connector 34"/>
          <p:cNvCxnSpPr/>
          <p:nvPr/>
        </p:nvCxnSpPr>
        <p:spPr>
          <a:xfrm>
            <a:off x="233730" y="322020"/>
            <a:ext cx="490078" cy="338380"/>
          </a:xfrm>
          <a:prstGeom prst="bentConnector3">
            <a:avLst>
              <a:gd name="adj1" fmla="val -1828"/>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779813" y="417983"/>
            <a:ext cx="2860202" cy="49641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تفعيل دور مراكز الخدمات الموجودة , خارج نطاق المحافظة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37" name="Straight Arrow Connector 36"/>
          <p:cNvCxnSpPr/>
          <p:nvPr/>
        </p:nvCxnSpPr>
        <p:spPr>
          <a:xfrm>
            <a:off x="3640015" y="660400"/>
            <a:ext cx="798635" cy="0"/>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4453938" y="483537"/>
            <a:ext cx="1907807" cy="43086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أسباب رفع مستوى خدمات بديا الى شبه اقليمي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40" name="Straight Arrow Connector 39"/>
          <p:cNvCxnSpPr/>
          <p:nvPr/>
        </p:nvCxnSpPr>
        <p:spPr>
          <a:xfrm>
            <a:off x="6372088" y="698968"/>
            <a:ext cx="784121" cy="12131"/>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10132016" y="384018"/>
            <a:ext cx="2049969"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5" name="Rectangle 44"/>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46" name="Pictur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47" name="Picture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pic>
        <p:nvPicPr>
          <p:cNvPr id="48" name="Picture 47"/>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49" name="Rectangle 48"/>
          <p:cNvSpPr/>
          <p:nvPr/>
        </p:nvSpPr>
        <p:spPr>
          <a:xfrm>
            <a:off x="10402756" y="2699864"/>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55" name="Picture 54"/>
          <p:cNvPicPr>
            <a:picLocks noChangeAspect="1"/>
          </p:cNvPicPr>
          <p:nvPr/>
        </p:nvPicPr>
        <p:blipFill>
          <a:blip r:embed="rId9"/>
          <a:stretch>
            <a:fillRect/>
          </a:stretch>
        </p:blipFill>
        <p:spPr>
          <a:xfrm flipV="1">
            <a:off x="10244674" y="6593014"/>
            <a:ext cx="1851790" cy="193228"/>
          </a:xfrm>
          <a:prstGeom prst="rect">
            <a:avLst/>
          </a:prstGeom>
          <a:solidFill>
            <a:schemeClr val="bg1"/>
          </a:solidFill>
        </p:spPr>
      </p:pic>
      <p:pic>
        <p:nvPicPr>
          <p:cNvPr id="22" name="Picture 21"/>
          <p:cNvPicPr>
            <a:picLocks noChangeAspect="1"/>
          </p:cNvPicPr>
          <p:nvPr/>
        </p:nvPicPr>
        <p:blipFill rotWithShape="1">
          <a:blip r:embed="rId10"/>
          <a:srcRect l="79599" t="20801" r="-1354" b="18053"/>
          <a:stretch/>
        </p:blipFill>
        <p:spPr>
          <a:xfrm>
            <a:off x="11483890" y="3234125"/>
            <a:ext cx="403310" cy="1337875"/>
          </a:xfrm>
          <a:prstGeom prst="rect">
            <a:avLst/>
          </a:prstGeom>
        </p:spPr>
      </p:pic>
      <p:pic>
        <p:nvPicPr>
          <p:cNvPr id="23" name="Picture 22"/>
          <p:cNvPicPr>
            <a:picLocks noChangeAspect="1"/>
          </p:cNvPicPr>
          <p:nvPr/>
        </p:nvPicPr>
        <p:blipFill rotWithShape="1">
          <a:blip r:embed="rId10"/>
          <a:srcRect l="78200" t="91104" r="-866"/>
          <a:stretch/>
        </p:blipFill>
        <p:spPr>
          <a:xfrm>
            <a:off x="11466996" y="4619571"/>
            <a:ext cx="420204" cy="194652"/>
          </a:xfrm>
          <a:prstGeom prst="rect">
            <a:avLst/>
          </a:prstGeom>
        </p:spPr>
      </p:pic>
      <p:sp>
        <p:nvSpPr>
          <p:cNvPr id="24" name="Rectangle 23"/>
          <p:cNvSpPr/>
          <p:nvPr/>
        </p:nvSpPr>
        <p:spPr>
          <a:xfrm>
            <a:off x="10496516" y="3436694"/>
            <a:ext cx="1047082" cy="276999"/>
          </a:xfrm>
          <a:prstGeom prst="rect">
            <a:avLst/>
          </a:prstGeom>
          <a:noFill/>
        </p:spPr>
        <p:txBody>
          <a:bodyPr wrap="none" lIns="91440" tIns="45720" rIns="91440" bIns="45720">
            <a:spAutoFit/>
          </a:bodyPr>
          <a:lstStyle/>
          <a:p>
            <a:pPr algn="ctr"/>
            <a:r>
              <a:rPr lang="ar-SA" sz="1200" b="1" cap="none" spc="0" dirty="0" smtClean="0">
                <a:ln w="0"/>
                <a:solidFill>
                  <a:schemeClr val="bg1"/>
                </a:solidFill>
                <a:effectLst>
                  <a:outerShdw blurRad="38100" dist="19050" dir="2700000" algn="tl" rotWithShape="0">
                    <a:schemeClr val="dk1">
                      <a:alpha val="40000"/>
                    </a:schemeClr>
                  </a:outerShdw>
                </a:effectLst>
              </a:rPr>
              <a:t>كثافة بنائية عالية</a:t>
            </a:r>
            <a:endParaRPr lang="en-US" sz="1200" b="1" cap="none" spc="0" dirty="0">
              <a:ln w="0"/>
              <a:solidFill>
                <a:schemeClr val="bg1"/>
              </a:solidFill>
              <a:effectLst>
                <a:outerShdw blurRad="38100" dist="19050" dir="2700000" algn="tl" rotWithShape="0">
                  <a:schemeClr val="dk1">
                    <a:alpha val="40000"/>
                  </a:schemeClr>
                </a:outerShdw>
              </a:effectLst>
            </a:endParaRPr>
          </a:p>
        </p:txBody>
      </p:sp>
      <p:sp>
        <p:nvSpPr>
          <p:cNvPr id="25" name="Rectangle 24"/>
          <p:cNvSpPr/>
          <p:nvPr/>
        </p:nvSpPr>
        <p:spPr>
          <a:xfrm>
            <a:off x="10366450" y="4312428"/>
            <a:ext cx="1202573" cy="276999"/>
          </a:xfrm>
          <a:prstGeom prst="rect">
            <a:avLst/>
          </a:prstGeom>
          <a:noFill/>
        </p:spPr>
        <p:txBody>
          <a:bodyPr wrap="none" lIns="91440" tIns="45720" rIns="91440" bIns="45720">
            <a:spAutoFit/>
          </a:bodyPr>
          <a:lstStyle/>
          <a:p>
            <a:pPr algn="ctr"/>
            <a:r>
              <a:rPr lang="ar-SA" sz="1200" b="1" cap="none" spc="0" dirty="0" smtClean="0">
                <a:ln w="0"/>
                <a:solidFill>
                  <a:schemeClr val="bg1"/>
                </a:solidFill>
                <a:effectLst>
                  <a:outerShdw blurRad="38100" dist="19050" dir="2700000" algn="tl" rotWithShape="0">
                    <a:schemeClr val="dk1">
                      <a:alpha val="40000"/>
                    </a:schemeClr>
                  </a:outerShdw>
                </a:effectLst>
              </a:rPr>
              <a:t>كثافة بنائية منخفضة</a:t>
            </a:r>
            <a:endParaRPr lang="en-US" sz="1200" b="1" cap="none" spc="0" dirty="0">
              <a:ln w="0"/>
              <a:solidFill>
                <a:schemeClr val="bg1"/>
              </a:solidFill>
              <a:effectLst>
                <a:outerShdw blurRad="38100" dist="19050" dir="2700000" algn="tl" rotWithShape="0">
                  <a:schemeClr val="dk1">
                    <a:alpha val="40000"/>
                  </a:schemeClr>
                </a:outerShdw>
              </a:effectLst>
            </a:endParaRPr>
          </a:p>
        </p:txBody>
      </p:sp>
      <p:sp>
        <p:nvSpPr>
          <p:cNvPr id="26" name="Rectangle 25"/>
          <p:cNvSpPr/>
          <p:nvPr/>
        </p:nvSpPr>
        <p:spPr>
          <a:xfrm>
            <a:off x="10349834" y="3882294"/>
            <a:ext cx="1196161" cy="276999"/>
          </a:xfrm>
          <a:prstGeom prst="rect">
            <a:avLst/>
          </a:prstGeom>
          <a:noFill/>
        </p:spPr>
        <p:txBody>
          <a:bodyPr wrap="none" lIns="91440" tIns="45720" rIns="91440" bIns="45720">
            <a:spAutoFit/>
          </a:bodyPr>
          <a:lstStyle/>
          <a:p>
            <a:pPr algn="ctr"/>
            <a:r>
              <a:rPr lang="ar-SA" sz="1200" b="1" cap="none" spc="0" dirty="0" smtClean="0">
                <a:ln w="0"/>
                <a:solidFill>
                  <a:schemeClr val="bg1"/>
                </a:solidFill>
                <a:effectLst>
                  <a:outerShdw blurRad="38100" dist="19050" dir="2700000" algn="tl" rotWithShape="0">
                    <a:schemeClr val="dk1">
                      <a:alpha val="40000"/>
                    </a:schemeClr>
                  </a:outerShdw>
                </a:effectLst>
              </a:rPr>
              <a:t>كثافة بنائية متوسطة</a:t>
            </a:r>
            <a:endParaRPr lang="en-US" sz="1200" b="1" cap="none" spc="0" dirty="0">
              <a:ln w="0"/>
              <a:solidFill>
                <a:schemeClr val="bg1"/>
              </a:solidFill>
              <a:effectLst>
                <a:outerShdw blurRad="38100" dist="19050" dir="2700000" algn="tl" rotWithShape="0">
                  <a:schemeClr val="dk1">
                    <a:alpha val="40000"/>
                  </a:schemeClr>
                </a:outerShdw>
              </a:effectLst>
            </a:endParaRPr>
          </a:p>
        </p:txBody>
      </p:sp>
      <p:sp>
        <p:nvSpPr>
          <p:cNvPr id="59" name="Rectangle 58"/>
          <p:cNvSpPr/>
          <p:nvPr/>
        </p:nvSpPr>
        <p:spPr>
          <a:xfrm>
            <a:off x="10575272" y="4588597"/>
            <a:ext cx="920445" cy="276999"/>
          </a:xfrm>
          <a:prstGeom prst="rect">
            <a:avLst/>
          </a:prstGeom>
          <a:noFill/>
        </p:spPr>
        <p:txBody>
          <a:bodyPr wrap="none" lIns="91440" tIns="45720" rIns="91440" bIns="45720">
            <a:spAutoFit/>
          </a:bodyPr>
          <a:lstStyle/>
          <a:p>
            <a:pPr algn="ctr"/>
            <a:r>
              <a:rPr lang="ar-SA" sz="1200" b="1" cap="none" spc="0" dirty="0" smtClean="0">
                <a:ln w="0"/>
                <a:solidFill>
                  <a:schemeClr val="bg1"/>
                </a:solidFill>
                <a:effectLst>
                  <a:outerShdw blurRad="38100" dist="19050" dir="2700000" algn="tl" rotWithShape="0">
                    <a:schemeClr val="dk1">
                      <a:alpha val="40000"/>
                    </a:schemeClr>
                  </a:outerShdw>
                </a:effectLst>
              </a:rPr>
              <a:t>محافظة سلفيت</a:t>
            </a:r>
            <a:endParaRPr lang="en-US" sz="1200" b="1" cap="none" spc="0" dirty="0">
              <a:ln w="0"/>
              <a:solidFill>
                <a:schemeClr val="bg1"/>
              </a:solidFill>
              <a:effectLst>
                <a:outerShdw blurRad="38100" dist="19050" dir="2700000" algn="tl" rotWithShape="0">
                  <a:schemeClr val="dk1">
                    <a:alpha val="40000"/>
                  </a:schemeClr>
                </a:outerShdw>
              </a:effectLst>
            </a:endParaRPr>
          </a:p>
        </p:txBody>
      </p:sp>
      <p:sp>
        <p:nvSpPr>
          <p:cNvPr id="60" name="Rectangle 59"/>
          <p:cNvSpPr/>
          <p:nvPr/>
        </p:nvSpPr>
        <p:spPr>
          <a:xfrm>
            <a:off x="7189648" y="519245"/>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الثقل السكاني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 name="Rectangle 2"/>
          <p:cNvSpPr/>
          <p:nvPr/>
        </p:nvSpPr>
        <p:spPr>
          <a:xfrm>
            <a:off x="10503344" y="6211429"/>
            <a:ext cx="1353383" cy="307777"/>
          </a:xfrm>
          <a:prstGeom prst="rect">
            <a:avLst/>
          </a:prstGeom>
          <a:solidFill>
            <a:schemeClr val="bg1"/>
          </a:solidFill>
        </p:spPr>
        <p:txBody>
          <a:bodyPr wrap="none" lIns="91440" tIns="45720" rIns="91440" bIns="45720">
            <a:spAutoFit/>
          </a:bodyPr>
          <a:lstStyle/>
          <a:p>
            <a:pPr algn="ctr"/>
            <a:r>
              <a:rPr lang="ar-SA" sz="1400" b="0" cap="none" spc="0" dirty="0" smtClean="0">
                <a:ln w="0"/>
                <a:solidFill>
                  <a:schemeClr val="tx1"/>
                </a:solidFill>
                <a:effectLst>
                  <a:outerShdw blurRad="38100" dist="19050" dir="2700000" algn="tl" rotWithShape="0">
                    <a:schemeClr val="dk1">
                      <a:alpha val="40000"/>
                    </a:schemeClr>
                  </a:outerShdw>
                </a:effectLst>
              </a:rPr>
              <a:t>1:150,000</a:t>
            </a:r>
            <a:r>
              <a:rPr lang="en-US" sz="1400" dirty="0" smtClean="0">
                <a:ln w="0"/>
                <a:effectLst>
                  <a:outerShdw blurRad="38100" dist="19050" dir="2700000" algn="tl" rotWithShape="0">
                    <a:schemeClr val="dk1">
                      <a:alpha val="40000"/>
                    </a:schemeClr>
                  </a:outerShdw>
                </a:effectLst>
              </a:rPr>
              <a:t>Scale</a:t>
            </a:r>
            <a:endParaRPr lang="en-US" sz="1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248031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Graphic spid="18" grpId="0">
        <p:bldAsOne/>
      </p:bldGraphic>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Table 23"/>
          <p:cNvGraphicFramePr>
            <a:graphicFrameLocks noGrp="1"/>
          </p:cNvGraphicFramePr>
          <p:nvPr>
            <p:extLst/>
          </p:nvPr>
        </p:nvGraphicFramePr>
        <p:xfrm>
          <a:off x="131761" y="876300"/>
          <a:ext cx="7984726" cy="9137583"/>
        </p:xfrm>
        <a:graphic>
          <a:graphicData uri="http://schemas.openxmlformats.org/drawingml/2006/table">
            <a:tbl>
              <a:tblPr firstRow="1" firstCol="1" lastCol="1" bandCol="1">
                <a:tableStyleId>{5C22544A-7EE6-4342-B048-85BDC9FD1C3A}</a:tableStyleId>
              </a:tblPr>
              <a:tblGrid>
                <a:gridCol w="884304"/>
                <a:gridCol w="1042416"/>
                <a:gridCol w="932688"/>
                <a:gridCol w="969264"/>
                <a:gridCol w="2819867"/>
                <a:gridCol w="1336187"/>
              </a:tblGrid>
              <a:tr h="291299">
                <a:tc gridSpan="5">
                  <a:txBody>
                    <a:bodyPr/>
                    <a:lstStyle/>
                    <a:p>
                      <a:pPr marR="88900" algn="ctr">
                        <a:spcBef>
                          <a:spcPts val="150"/>
                        </a:spcBef>
                        <a:spcAft>
                          <a:spcPts val="150"/>
                        </a:spcAft>
                      </a:pPr>
                      <a:r>
                        <a:rPr lang="ar-SA"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هرمية</a:t>
                      </a:r>
                      <a:r>
                        <a:rPr lang="ar-SA" sz="18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مراكز</a:t>
                      </a:r>
                      <a:endParaRPr lang="en-US" sz="18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p>
                  </a:txBody>
                  <a:tcPr marL="47070" marR="4707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c rowSpan="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القطاعات</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العامة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tr>
              <a:tr h="337074">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محلي</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4384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 شبه</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إقليمي </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BF5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rowSpan="2">
                  <a:txBody>
                    <a:bodyPr/>
                    <a:lstStyle/>
                    <a:p>
                      <a:pPr marR="88900" algn="ctr">
                        <a:spcBef>
                          <a:spcPts val="150"/>
                        </a:spcBef>
                        <a:spcAft>
                          <a:spcPts val="150"/>
                        </a:spcAft>
                      </a:pPr>
                      <a:r>
                        <a:rPr lang="en-US" sz="14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endPar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الخدمات العامة</a:t>
                      </a: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337074">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بديا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سلفيت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ar-SA" sz="800" dirty="0" smtClean="0">
                        <a:solidFill>
                          <a:schemeClr val="tx1"/>
                        </a:solidFill>
                        <a:effectLst/>
                      </a:endParaRPr>
                    </a:p>
                  </a:txBody>
                  <a:tcPr marL="47070" marR="47070" marT="0" marB="0">
                    <a:lnR w="38100" cmpd="sng">
                      <a:noFill/>
                    </a:lnR>
                  </a:tcPr>
                </a:tc>
                <a:tc vMerge="1">
                  <a:txBody>
                    <a:bodyPr/>
                    <a:lstStyle/>
                    <a:p>
                      <a:pPr marR="88900" algn="ctr">
                        <a:spcBef>
                          <a:spcPts val="150"/>
                        </a:spcBef>
                        <a:spcAft>
                          <a:spcPts val="150"/>
                        </a:spcAft>
                      </a:pPr>
                      <a:endParaRPr lang="en-US" sz="900" dirty="0">
                        <a:effectLst/>
                        <a:latin typeface="Times New Roman" panose="02020603050405020304" pitchFamily="18" charset="0"/>
                        <a:ea typeface="Times New Roman" panose="02020603050405020304" pitchFamily="18" charset="0"/>
                      </a:endParaRPr>
                    </a:p>
                  </a:txBody>
                  <a:tcPr marL="47070" marR="47070" marT="0" marB="0">
                    <a:lnL w="12700" cmpd="sng">
                      <a:noFill/>
                    </a:lnL>
                    <a:solidFill>
                      <a:schemeClr val="accent1">
                        <a:lumMod val="75000"/>
                      </a:schemeClr>
                    </a:solidFill>
                  </a:tcPr>
                </a:tc>
              </a:tr>
              <a:tr h="13732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روضة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5">
                  <a:txBody>
                    <a:bodyPr/>
                    <a:lstStyle/>
                    <a:p>
                      <a:pPr marR="88900" algn="ctr">
                        <a:spcBef>
                          <a:spcPts val="150"/>
                        </a:spcBef>
                        <a:spcAft>
                          <a:spcPts val="150"/>
                        </a:spcAft>
                      </a:pPr>
                      <a:endParaRPr lang="en-US"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التعليم</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أساسية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4552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ثانوية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30360">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FF0000"/>
                          </a:solidFill>
                          <a:effectLst/>
                          <a:latin typeface="Agency FB" panose="020B0503020202020204" pitchFamily="34" charset="0"/>
                          <a:ea typeface="Times New Roman" panose="02020603050405020304" pitchFamily="18" charset="0"/>
                        </a:rPr>
                        <a:t>√</a:t>
                      </a:r>
                      <a:endParaRPr lang="en-US" sz="800" b="1" dirty="0" smtClean="0">
                        <a:solidFill>
                          <a:srgbClr val="FF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مهنية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جامعة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المستوى 1</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4">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 الصحة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2</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3</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4</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الأندية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الرياضية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0">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الثقافي </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ملعب</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حديقة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نسوي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ثقافي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الطفولة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قاعات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متحف</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306749">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مراكز اخرى</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بريد رئيسي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الإداري</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بريد</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ثانوي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التعليم العالي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الشؤون الاجتماعية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الشؤون الداخلية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الدفاع المدني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شرطة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مدنية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شرعية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مسلخ بلدي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rPr>
                        <a:t> </a:t>
                      </a: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سوق</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خضار</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rtl="1"/>
                      <a:endParaRPr lang="ar-SA"/>
                    </a:p>
                  </a:txBody>
                  <a:tcPr/>
                </a:tc>
              </a:tr>
            </a:tbl>
          </a:graphicData>
        </a:graphic>
      </p:graphicFrame>
      <p:cxnSp>
        <p:nvCxnSpPr>
          <p:cNvPr id="7" name="Straight Arrow Connector 6"/>
          <p:cNvCxnSpPr/>
          <p:nvPr/>
        </p:nvCxnSpPr>
        <p:spPr>
          <a:xfrm flipH="1">
            <a:off x="6773751" y="3215047"/>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48489" y="1761495"/>
            <a:ext cx="931859" cy="645789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Rectangle 18"/>
          <p:cNvSpPr/>
          <p:nvPr/>
        </p:nvSpPr>
        <p:spPr>
          <a:xfrm>
            <a:off x="128900" y="3127323"/>
            <a:ext cx="6644851" cy="23406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5" name="Picture 2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2198415"/>
            <a:ext cx="190140" cy="246462"/>
          </a:xfrm>
          <a:prstGeom prst="rect">
            <a:avLst/>
          </a:prstGeom>
          <a:noFill/>
        </p:spPr>
      </p:pic>
      <p:pic>
        <p:nvPicPr>
          <p:cNvPr id="26" name="Picture 2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2443455"/>
            <a:ext cx="190140" cy="246462"/>
          </a:xfrm>
          <a:prstGeom prst="rect">
            <a:avLst/>
          </a:prstGeom>
          <a:noFill/>
        </p:spPr>
      </p:pic>
      <p:pic>
        <p:nvPicPr>
          <p:cNvPr id="27" name="Picture 2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2700575"/>
            <a:ext cx="190140" cy="246462"/>
          </a:xfrm>
          <a:prstGeom prst="rect">
            <a:avLst/>
          </a:prstGeom>
          <a:noFill/>
        </p:spPr>
      </p:pic>
      <p:pic>
        <p:nvPicPr>
          <p:cNvPr id="28" name="Picture 2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2225" y="3672441"/>
            <a:ext cx="190140" cy="246462"/>
          </a:xfrm>
          <a:prstGeom prst="rect">
            <a:avLst/>
          </a:prstGeom>
          <a:noFill/>
        </p:spPr>
      </p:pic>
      <p:pic>
        <p:nvPicPr>
          <p:cNvPr id="29" name="Picture 2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2225" y="3419398"/>
            <a:ext cx="190140" cy="246462"/>
          </a:xfrm>
          <a:prstGeom prst="rect">
            <a:avLst/>
          </a:prstGeom>
          <a:noFill/>
        </p:spPr>
      </p:pic>
      <p:pic>
        <p:nvPicPr>
          <p:cNvPr id="30" name="Picture 2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3720" y="3910245"/>
            <a:ext cx="190140" cy="246462"/>
          </a:xfrm>
          <a:prstGeom prst="rect">
            <a:avLst/>
          </a:prstGeom>
          <a:noFill/>
        </p:spPr>
      </p:pic>
      <p:pic>
        <p:nvPicPr>
          <p:cNvPr id="31" name="Picture 3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4419885"/>
            <a:ext cx="190140" cy="246462"/>
          </a:xfrm>
          <a:prstGeom prst="rect">
            <a:avLst/>
          </a:prstGeom>
          <a:noFill/>
        </p:spPr>
      </p:pic>
      <p:pic>
        <p:nvPicPr>
          <p:cNvPr id="32" name="Picture 3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1226" y="4666347"/>
            <a:ext cx="190140" cy="246462"/>
          </a:xfrm>
          <a:prstGeom prst="rect">
            <a:avLst/>
          </a:prstGeom>
          <a:noFill/>
        </p:spPr>
      </p:pic>
      <p:pic>
        <p:nvPicPr>
          <p:cNvPr id="33" name="Picture 3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3720" y="4911387"/>
            <a:ext cx="190140" cy="246462"/>
          </a:xfrm>
          <a:prstGeom prst="rect">
            <a:avLst/>
          </a:prstGeom>
          <a:noFill/>
        </p:spPr>
      </p:pic>
      <p:pic>
        <p:nvPicPr>
          <p:cNvPr id="34" name="Picture 3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5136409"/>
            <a:ext cx="190140" cy="246462"/>
          </a:xfrm>
          <a:prstGeom prst="rect">
            <a:avLst/>
          </a:prstGeom>
          <a:noFill/>
        </p:spPr>
      </p:pic>
      <p:pic>
        <p:nvPicPr>
          <p:cNvPr id="35" name="Picture 3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1165" y="5400235"/>
            <a:ext cx="190140" cy="246462"/>
          </a:xfrm>
          <a:prstGeom prst="rect">
            <a:avLst/>
          </a:prstGeom>
          <a:noFill/>
        </p:spPr>
      </p:pic>
      <p:pic>
        <p:nvPicPr>
          <p:cNvPr id="36" name="Picture 3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7992" y="5620799"/>
            <a:ext cx="190140" cy="246462"/>
          </a:xfrm>
          <a:prstGeom prst="rect">
            <a:avLst/>
          </a:prstGeom>
          <a:noFill/>
        </p:spPr>
      </p:pic>
      <p:pic>
        <p:nvPicPr>
          <p:cNvPr id="37" name="Picture 3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8178" y="5882794"/>
            <a:ext cx="190140" cy="246462"/>
          </a:xfrm>
          <a:prstGeom prst="rect">
            <a:avLst/>
          </a:prstGeom>
          <a:noFill/>
        </p:spPr>
      </p:pic>
      <p:pic>
        <p:nvPicPr>
          <p:cNvPr id="38" name="Picture 3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1165" y="6124184"/>
            <a:ext cx="190140" cy="246462"/>
          </a:xfrm>
          <a:prstGeom prst="rect">
            <a:avLst/>
          </a:prstGeom>
          <a:noFill/>
        </p:spPr>
      </p:pic>
      <p:pic>
        <p:nvPicPr>
          <p:cNvPr id="39" name="Picture 3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1165" y="6611538"/>
            <a:ext cx="190140" cy="246462"/>
          </a:xfrm>
          <a:prstGeom prst="rect">
            <a:avLst/>
          </a:prstGeom>
          <a:noFill/>
        </p:spPr>
      </p:pic>
      <p:pic>
        <p:nvPicPr>
          <p:cNvPr id="40" name="Picture 3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1165" y="6372674"/>
            <a:ext cx="190140" cy="246462"/>
          </a:xfrm>
          <a:prstGeom prst="rect">
            <a:avLst/>
          </a:prstGeom>
          <a:noFill/>
        </p:spPr>
      </p:pic>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572" y="2211523"/>
            <a:ext cx="190140" cy="246462"/>
          </a:xfrm>
          <a:prstGeom prst="rect">
            <a:avLst/>
          </a:prstGeom>
          <a:noFill/>
        </p:spPr>
      </p:pic>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641" y="2459839"/>
            <a:ext cx="190140" cy="246462"/>
          </a:xfrm>
          <a:prstGeom prst="rect">
            <a:avLst/>
          </a:prstGeom>
          <a:noFill/>
        </p:spPr>
      </p:pic>
      <p:pic>
        <p:nvPicPr>
          <p:cNvPr id="43" name="Picture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710" y="2682766"/>
            <a:ext cx="190140" cy="246462"/>
          </a:xfrm>
          <a:prstGeom prst="rect">
            <a:avLst/>
          </a:prstGeom>
          <a:noFill/>
        </p:spPr>
      </p:pic>
      <p:pic>
        <p:nvPicPr>
          <p:cNvPr id="44" name="Picture 4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7548" y="2227948"/>
            <a:ext cx="190140" cy="246462"/>
          </a:xfrm>
          <a:prstGeom prst="rect">
            <a:avLst/>
          </a:prstGeom>
          <a:noFill/>
        </p:spPr>
      </p:pic>
      <p:pic>
        <p:nvPicPr>
          <p:cNvPr id="45" name="Picture 4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7548" y="2450265"/>
            <a:ext cx="190140" cy="246462"/>
          </a:xfrm>
          <a:prstGeom prst="rect">
            <a:avLst/>
          </a:prstGeom>
          <a:noFill/>
        </p:spPr>
      </p:pic>
      <p:pic>
        <p:nvPicPr>
          <p:cNvPr id="46" name="Picture 4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38312" y="2679225"/>
            <a:ext cx="190140" cy="246462"/>
          </a:xfrm>
          <a:prstGeom prst="rect">
            <a:avLst/>
          </a:prstGeom>
          <a:noFill/>
        </p:spPr>
      </p:pic>
      <p:pic>
        <p:nvPicPr>
          <p:cNvPr id="47" name="Picture 4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38312" y="6605400"/>
            <a:ext cx="190140" cy="246462"/>
          </a:xfrm>
          <a:prstGeom prst="rect">
            <a:avLst/>
          </a:prstGeom>
          <a:noFill/>
        </p:spPr>
      </p:pic>
      <p:pic>
        <p:nvPicPr>
          <p:cNvPr id="48" name="Picture 4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5203" y="3412561"/>
            <a:ext cx="190140" cy="246462"/>
          </a:xfrm>
          <a:prstGeom prst="rect">
            <a:avLst/>
          </a:prstGeom>
          <a:noFill/>
        </p:spPr>
      </p:pic>
      <p:pic>
        <p:nvPicPr>
          <p:cNvPr id="49" name="Picture 4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4664" y="3639557"/>
            <a:ext cx="190140" cy="246462"/>
          </a:xfrm>
          <a:prstGeom prst="rect">
            <a:avLst/>
          </a:prstGeom>
          <a:noFill/>
        </p:spPr>
      </p:pic>
      <p:pic>
        <p:nvPicPr>
          <p:cNvPr id="50" name="Picture 4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44316" y="3900363"/>
            <a:ext cx="190140" cy="246462"/>
          </a:xfrm>
          <a:prstGeom prst="rect">
            <a:avLst/>
          </a:prstGeom>
          <a:noFill/>
        </p:spPr>
      </p:pic>
      <p:pic>
        <p:nvPicPr>
          <p:cNvPr id="51" name="Picture 5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2481" y="4440755"/>
            <a:ext cx="190140" cy="246462"/>
          </a:xfrm>
          <a:prstGeom prst="rect">
            <a:avLst/>
          </a:prstGeom>
          <a:noFill/>
        </p:spPr>
      </p:pic>
      <p:pic>
        <p:nvPicPr>
          <p:cNvPr id="52" name="Picture 5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2706" y="4635590"/>
            <a:ext cx="190140" cy="246462"/>
          </a:xfrm>
          <a:prstGeom prst="rect">
            <a:avLst/>
          </a:prstGeom>
          <a:noFill/>
        </p:spPr>
      </p:pic>
      <p:pic>
        <p:nvPicPr>
          <p:cNvPr id="53" name="Picture 5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2481" y="5125495"/>
            <a:ext cx="190140" cy="246462"/>
          </a:xfrm>
          <a:prstGeom prst="rect">
            <a:avLst/>
          </a:prstGeom>
          <a:noFill/>
        </p:spPr>
      </p:pic>
      <p:pic>
        <p:nvPicPr>
          <p:cNvPr id="54" name="Picture 5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2481" y="4867209"/>
            <a:ext cx="190140" cy="246462"/>
          </a:xfrm>
          <a:prstGeom prst="rect">
            <a:avLst/>
          </a:prstGeom>
          <a:noFill/>
        </p:spPr>
      </p:pic>
      <p:pic>
        <p:nvPicPr>
          <p:cNvPr id="55" name="Picture 5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18958" y="5860289"/>
            <a:ext cx="190140" cy="246462"/>
          </a:xfrm>
          <a:prstGeom prst="rect">
            <a:avLst/>
          </a:prstGeom>
          <a:noFill/>
        </p:spPr>
      </p:pic>
      <p:pic>
        <p:nvPicPr>
          <p:cNvPr id="56" name="Picture 5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32606" y="6340691"/>
            <a:ext cx="190140" cy="246462"/>
          </a:xfrm>
          <a:prstGeom prst="rect">
            <a:avLst/>
          </a:prstGeom>
          <a:noFill/>
        </p:spPr>
      </p:pic>
      <p:pic>
        <p:nvPicPr>
          <p:cNvPr id="61" name="Picture 6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769" y="3903833"/>
            <a:ext cx="190140" cy="246462"/>
          </a:xfrm>
          <a:prstGeom prst="rect">
            <a:avLst/>
          </a:prstGeom>
          <a:noFill/>
        </p:spPr>
      </p:pic>
      <p:pic>
        <p:nvPicPr>
          <p:cNvPr id="62" name="Picture 6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3685" y="4426798"/>
            <a:ext cx="190140" cy="246462"/>
          </a:xfrm>
          <a:prstGeom prst="rect">
            <a:avLst/>
          </a:prstGeom>
          <a:noFill/>
        </p:spPr>
      </p:pic>
      <p:pic>
        <p:nvPicPr>
          <p:cNvPr id="63" name="Picture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297" y="5371430"/>
            <a:ext cx="190140" cy="246462"/>
          </a:xfrm>
          <a:prstGeom prst="rect">
            <a:avLst/>
          </a:prstGeom>
          <a:noFill/>
        </p:spPr>
      </p:pic>
      <p:pic>
        <p:nvPicPr>
          <p:cNvPr id="64" name="Picture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572" y="5135348"/>
            <a:ext cx="190140" cy="246462"/>
          </a:xfrm>
          <a:prstGeom prst="rect">
            <a:avLst/>
          </a:prstGeom>
          <a:noFill/>
        </p:spPr>
      </p:pic>
      <p:pic>
        <p:nvPicPr>
          <p:cNvPr id="65" name="Picture 6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614" y="6587153"/>
            <a:ext cx="190140" cy="246462"/>
          </a:xfrm>
          <a:prstGeom prst="rect">
            <a:avLst/>
          </a:prstGeom>
          <a:noFill/>
        </p:spPr>
      </p:pic>
      <p:pic>
        <p:nvPicPr>
          <p:cNvPr id="66" name="Picture 6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769" y="5885637"/>
            <a:ext cx="190140" cy="246462"/>
          </a:xfrm>
          <a:prstGeom prst="rect">
            <a:avLst/>
          </a:prstGeom>
          <a:noFill/>
        </p:spPr>
      </p:pic>
      <p:pic>
        <p:nvPicPr>
          <p:cNvPr id="67" name="Picture 6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3685" y="6363963"/>
            <a:ext cx="190140" cy="246462"/>
          </a:xfrm>
          <a:prstGeom prst="rect">
            <a:avLst/>
          </a:prstGeom>
          <a:noFill/>
        </p:spPr>
      </p:pic>
      <p:pic>
        <p:nvPicPr>
          <p:cNvPr id="68" name="Picture 6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9632" y="2216469"/>
            <a:ext cx="190140" cy="246462"/>
          </a:xfrm>
          <a:prstGeom prst="rect">
            <a:avLst/>
          </a:prstGeom>
          <a:noFill/>
        </p:spPr>
      </p:pic>
      <p:pic>
        <p:nvPicPr>
          <p:cNvPr id="69" name="Picture 6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9632" y="2428687"/>
            <a:ext cx="190140" cy="246462"/>
          </a:xfrm>
          <a:prstGeom prst="rect">
            <a:avLst/>
          </a:prstGeom>
          <a:noFill/>
        </p:spPr>
      </p:pic>
      <p:pic>
        <p:nvPicPr>
          <p:cNvPr id="70" name="Picture 6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9632" y="2675574"/>
            <a:ext cx="190140" cy="246462"/>
          </a:xfrm>
          <a:prstGeom prst="rect">
            <a:avLst/>
          </a:prstGeom>
          <a:noFill/>
        </p:spPr>
      </p:pic>
      <p:pic>
        <p:nvPicPr>
          <p:cNvPr id="71" name="Picture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9632" y="3430564"/>
            <a:ext cx="190140" cy="246462"/>
          </a:xfrm>
          <a:prstGeom prst="rect">
            <a:avLst/>
          </a:prstGeom>
          <a:noFill/>
        </p:spPr>
      </p:pic>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3661845"/>
            <a:ext cx="190140" cy="246462"/>
          </a:xfrm>
          <a:prstGeom prst="rect">
            <a:avLst/>
          </a:prstGeom>
          <a:noFill/>
        </p:spPr>
      </p:pic>
      <p:pic>
        <p:nvPicPr>
          <p:cNvPr id="73" name="Picture 7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3896882"/>
            <a:ext cx="190140" cy="246462"/>
          </a:xfrm>
          <a:prstGeom prst="rect">
            <a:avLst/>
          </a:prstGeom>
          <a:noFill/>
        </p:spPr>
      </p:pic>
      <p:pic>
        <p:nvPicPr>
          <p:cNvPr id="74" name="Picture 7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4400642"/>
            <a:ext cx="190140" cy="246462"/>
          </a:xfrm>
          <a:prstGeom prst="rect">
            <a:avLst/>
          </a:prstGeom>
          <a:noFill/>
        </p:spPr>
      </p:pic>
      <p:pic>
        <p:nvPicPr>
          <p:cNvPr id="75" name="Picture 7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4657294"/>
            <a:ext cx="190140" cy="246462"/>
          </a:xfrm>
          <a:prstGeom prst="rect">
            <a:avLst/>
          </a:prstGeom>
          <a:noFill/>
        </p:spPr>
      </p:pic>
      <p:pic>
        <p:nvPicPr>
          <p:cNvPr id="76" name="Picture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4889947"/>
            <a:ext cx="190140" cy="246462"/>
          </a:xfrm>
          <a:prstGeom prst="rect">
            <a:avLst/>
          </a:prstGeom>
          <a:noFill/>
        </p:spPr>
      </p:pic>
      <p:pic>
        <p:nvPicPr>
          <p:cNvPr id="77" name="Picture 7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5130109"/>
            <a:ext cx="190140" cy="246462"/>
          </a:xfrm>
          <a:prstGeom prst="rect">
            <a:avLst/>
          </a:prstGeom>
          <a:noFill/>
        </p:spPr>
      </p:pic>
      <p:pic>
        <p:nvPicPr>
          <p:cNvPr id="78" name="Picture 7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041" y="5362762"/>
            <a:ext cx="190140" cy="246462"/>
          </a:xfrm>
          <a:prstGeom prst="rect">
            <a:avLst/>
          </a:prstGeom>
          <a:noFill/>
        </p:spPr>
      </p:pic>
      <p:pic>
        <p:nvPicPr>
          <p:cNvPr id="79" name="Picture 7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041" y="6117752"/>
            <a:ext cx="190140" cy="246462"/>
          </a:xfrm>
          <a:prstGeom prst="rect">
            <a:avLst/>
          </a:prstGeom>
          <a:noFill/>
        </p:spPr>
      </p:pic>
      <p:pic>
        <p:nvPicPr>
          <p:cNvPr id="80" name="Picture 7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041" y="6347072"/>
            <a:ext cx="190140" cy="246462"/>
          </a:xfrm>
          <a:prstGeom prst="rect">
            <a:avLst/>
          </a:prstGeom>
          <a:noFill/>
        </p:spPr>
      </p:pic>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041" y="6594221"/>
            <a:ext cx="190140" cy="246462"/>
          </a:xfrm>
          <a:prstGeom prst="rect">
            <a:avLst/>
          </a:prstGeom>
          <a:noFill/>
        </p:spPr>
      </p:pic>
      <p:pic>
        <p:nvPicPr>
          <p:cNvPr id="82" name="Picture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8041" y="3178589"/>
            <a:ext cx="190140" cy="190140"/>
          </a:xfrm>
          <a:prstGeom prst="rect">
            <a:avLst/>
          </a:prstGeom>
        </p:spPr>
      </p:pic>
      <p:pic>
        <p:nvPicPr>
          <p:cNvPr id="83" name="Picture 8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8041" y="2920255"/>
            <a:ext cx="190140" cy="190140"/>
          </a:xfrm>
          <a:prstGeom prst="rect">
            <a:avLst/>
          </a:prstGeom>
        </p:spPr>
      </p:pic>
      <p:pic>
        <p:nvPicPr>
          <p:cNvPr id="84" name="Picture 8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614" y="3214022"/>
            <a:ext cx="190140" cy="190140"/>
          </a:xfrm>
          <a:prstGeom prst="rect">
            <a:avLst/>
          </a:prstGeom>
        </p:spPr>
      </p:pic>
      <p:pic>
        <p:nvPicPr>
          <p:cNvPr id="85" name="Picture 8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641" y="5605000"/>
            <a:ext cx="190140" cy="190140"/>
          </a:xfrm>
          <a:prstGeom prst="rect">
            <a:avLst/>
          </a:prstGeom>
        </p:spPr>
      </p:pic>
      <p:pic>
        <p:nvPicPr>
          <p:cNvPr id="86" name="Picture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641" y="3648760"/>
            <a:ext cx="190140" cy="246462"/>
          </a:xfrm>
          <a:prstGeom prst="rect">
            <a:avLst/>
          </a:prstGeom>
          <a:noFill/>
        </p:spPr>
      </p:pic>
      <p:pic>
        <p:nvPicPr>
          <p:cNvPr id="93" name="Picture 9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68710" y="4668904"/>
            <a:ext cx="218136" cy="218136"/>
          </a:xfrm>
          <a:prstGeom prst="rect">
            <a:avLst/>
          </a:prstGeom>
        </p:spPr>
      </p:pic>
      <p:pic>
        <p:nvPicPr>
          <p:cNvPr id="94" name="Picture 9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77368" y="4886103"/>
            <a:ext cx="218136" cy="218136"/>
          </a:xfrm>
          <a:prstGeom prst="rect">
            <a:avLst/>
          </a:prstGeom>
        </p:spPr>
      </p:pic>
      <p:pic>
        <p:nvPicPr>
          <p:cNvPr id="95" name="Picture 9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404043" y="5630747"/>
            <a:ext cx="218136" cy="218136"/>
          </a:xfrm>
          <a:prstGeom prst="rect">
            <a:avLst/>
          </a:prstGeom>
        </p:spPr>
      </p:pic>
      <p:pic>
        <p:nvPicPr>
          <p:cNvPr id="96" name="Picture 9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62308" y="3428841"/>
            <a:ext cx="218136" cy="218136"/>
          </a:xfrm>
          <a:prstGeom prst="rect">
            <a:avLst/>
          </a:prstGeom>
        </p:spPr>
      </p:pic>
      <p:pic>
        <p:nvPicPr>
          <p:cNvPr id="99" name="Picture 9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407591" y="5872196"/>
            <a:ext cx="218136" cy="218136"/>
          </a:xfrm>
          <a:prstGeom prst="rect">
            <a:avLst/>
          </a:prstGeom>
        </p:spPr>
      </p:pic>
      <p:sp>
        <p:nvSpPr>
          <p:cNvPr id="106" name="Rectangle 105"/>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107" name="Rectangle 106"/>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08" name="Rectangle 107"/>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09" name="Rectangle 108"/>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10" name="Rectangle 109"/>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11" name="Rectangle 110"/>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12" name="Rectangle 111"/>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13" name="Rectangle 112"/>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14" name="Elbow Connector 113"/>
          <p:cNvCxnSpPr/>
          <p:nvPr/>
        </p:nvCxnSpPr>
        <p:spPr>
          <a:xfrm>
            <a:off x="233730" y="322020"/>
            <a:ext cx="490078" cy="338380"/>
          </a:xfrm>
          <a:prstGeom prst="bentConnector3">
            <a:avLst>
              <a:gd name="adj1" fmla="val -1828"/>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15" name="Rectangle 114"/>
          <p:cNvSpPr/>
          <p:nvPr/>
        </p:nvSpPr>
        <p:spPr>
          <a:xfrm>
            <a:off x="779813" y="417983"/>
            <a:ext cx="2860202" cy="415541"/>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2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تفعيل دور مراكز الخدمات الموجودة , خارج نطاق المحافظة </a:t>
            </a:r>
            <a:endParaRPr lang="en-US" sz="12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16" name="Straight Arrow Connector 115"/>
          <p:cNvCxnSpPr/>
          <p:nvPr/>
        </p:nvCxnSpPr>
        <p:spPr>
          <a:xfrm>
            <a:off x="3640015" y="660400"/>
            <a:ext cx="798635" cy="0"/>
          </a:xfrm>
          <a:prstGeom prst="straightConnector1">
            <a:avLst/>
          </a:prstGeom>
          <a:ln w="285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7" name="Rectangle 116"/>
          <p:cNvSpPr/>
          <p:nvPr/>
        </p:nvSpPr>
        <p:spPr>
          <a:xfrm>
            <a:off x="4453938" y="483538"/>
            <a:ext cx="1907807" cy="341588"/>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2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أسباب رفع مستوى خدمات بديا الى شبه اقليمي</a:t>
            </a:r>
            <a:endParaRPr lang="en-US" sz="12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18" name="Straight Arrow Connector 117"/>
          <p:cNvCxnSpPr/>
          <p:nvPr/>
        </p:nvCxnSpPr>
        <p:spPr>
          <a:xfrm>
            <a:off x="6372088" y="698968"/>
            <a:ext cx="784121" cy="12131"/>
          </a:xfrm>
          <a:prstGeom prst="straightConnector1">
            <a:avLst/>
          </a:prstGeom>
          <a:ln w="285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9" name="Rectangle 118"/>
          <p:cNvSpPr/>
          <p:nvPr/>
        </p:nvSpPr>
        <p:spPr>
          <a:xfrm>
            <a:off x="7189648" y="519246"/>
            <a:ext cx="2224805" cy="3058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الخدمات الإضافية المتوفرة</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Tree>
    <p:extLst>
      <p:ext uri="{BB962C8B-B14F-4D97-AF65-F5344CB8AC3E}">
        <p14:creationId xmlns:p14="http://schemas.microsoft.com/office/powerpoint/2010/main" val="2072454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36497475"/>
              </p:ext>
            </p:extLst>
          </p:nvPr>
        </p:nvGraphicFramePr>
        <p:xfrm>
          <a:off x="2681982" y="2095445"/>
          <a:ext cx="7984726" cy="3169920"/>
        </p:xfrm>
        <a:graphic>
          <a:graphicData uri="http://schemas.openxmlformats.org/drawingml/2006/table">
            <a:tbl>
              <a:tblPr firstCol="1" lastCol="1" bandCol="1">
                <a:tableStyleId>{5C22544A-7EE6-4342-B048-85BDC9FD1C3A}</a:tableStyleId>
              </a:tblPr>
              <a:tblGrid>
                <a:gridCol w="884304"/>
                <a:gridCol w="1042416"/>
                <a:gridCol w="932688"/>
                <a:gridCol w="969264"/>
                <a:gridCol w="2819867"/>
                <a:gridCol w="1336187"/>
              </a:tblGrid>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smtClean="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بريد رئيسي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الإداري</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بريد</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ثانوي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التعليم العالي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الزراعة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الشؤون الاجتماعية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الشؤون الداخلية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الدفاع المدني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شرطة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مدنية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شرعية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مسلخ بلدي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rPr>
                        <a:t> </a:t>
                      </a: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سوق</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خضار</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rtl="1"/>
                      <a:endParaRPr lang="ar-SA"/>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166225957"/>
              </p:ext>
            </p:extLst>
          </p:nvPr>
        </p:nvGraphicFramePr>
        <p:xfrm>
          <a:off x="2697206" y="1141409"/>
          <a:ext cx="7984726" cy="994133"/>
        </p:xfrm>
        <a:graphic>
          <a:graphicData uri="http://schemas.openxmlformats.org/drawingml/2006/table">
            <a:tbl>
              <a:tblPr firstRow="1" firstCol="1" lastCol="1" bandCol="1">
                <a:tableStyleId>{5C22544A-7EE6-4342-B048-85BDC9FD1C3A}</a:tableStyleId>
              </a:tblPr>
              <a:tblGrid>
                <a:gridCol w="884304"/>
                <a:gridCol w="1042416"/>
                <a:gridCol w="932688"/>
                <a:gridCol w="969264"/>
                <a:gridCol w="2819867"/>
                <a:gridCol w="1336187"/>
              </a:tblGrid>
              <a:tr h="291299">
                <a:tc gridSpan="5">
                  <a:txBody>
                    <a:bodyPr/>
                    <a:lstStyle/>
                    <a:p>
                      <a:pPr marR="88900" algn="ctr">
                        <a:spcBef>
                          <a:spcPts val="150"/>
                        </a:spcBef>
                        <a:spcAft>
                          <a:spcPts val="150"/>
                        </a:spcAft>
                      </a:pPr>
                      <a:r>
                        <a:rPr lang="ar-SA"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هرمية</a:t>
                      </a:r>
                      <a:r>
                        <a:rPr lang="ar-SA" sz="18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مراكز</a:t>
                      </a:r>
                      <a:endParaRPr lang="en-US"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c rowSpan="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القطاعات</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العامة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tr>
              <a:tr h="337074">
                <a:tc gridSpan="2">
                  <a:txBody>
                    <a:bodyPr/>
                    <a:lstStyle/>
                    <a:p>
                      <a:pPr algn="ctr"/>
                      <a:r>
                        <a:rPr lang="ar-SA" sz="160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  محلي</a:t>
                      </a:r>
                      <a:endParaRPr lang="ar-SA" sz="160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4384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gridSpan="2">
                  <a:txBody>
                    <a:bodyPr/>
                    <a:lstStyle/>
                    <a:p>
                      <a:pPr algn="ctr"/>
                      <a:r>
                        <a:rPr lang="ar-SA" sz="160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مركز شبه اقليمي</a:t>
                      </a:r>
                      <a:endParaRPr lang="ar-SA" sz="160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BF5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rowSpan="2">
                  <a:txBody>
                    <a:bodyPr/>
                    <a:lstStyle/>
                    <a:p>
                      <a:pPr marR="88900" algn="ctr">
                        <a:spcBef>
                          <a:spcPts val="150"/>
                        </a:spcBef>
                        <a:spcAft>
                          <a:spcPts val="150"/>
                        </a:spcAft>
                      </a:pPr>
                      <a:r>
                        <a:rPr lang="en-US" sz="14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endPar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الخدمات العامة</a:t>
                      </a: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337074">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بديا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سلفيت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ar-SA" sz="800" dirty="0" smtClean="0">
                        <a:solidFill>
                          <a:schemeClr val="tx1"/>
                        </a:solidFill>
                        <a:effectLst/>
                      </a:endParaRPr>
                    </a:p>
                  </a:txBody>
                  <a:tcPr marL="47070" marR="47070" marT="0" marB="0">
                    <a:lnR w="38100" cmpd="sng">
                      <a:noFill/>
                    </a:lnR>
                  </a:tcPr>
                </a:tc>
                <a:tc vMerge="1">
                  <a:txBody>
                    <a:bodyPr/>
                    <a:lstStyle/>
                    <a:p>
                      <a:pPr marR="88900" algn="ctr">
                        <a:spcBef>
                          <a:spcPts val="150"/>
                        </a:spcBef>
                        <a:spcAft>
                          <a:spcPts val="150"/>
                        </a:spcAft>
                      </a:pPr>
                      <a:endParaRPr lang="en-US" sz="900" dirty="0">
                        <a:effectLst/>
                        <a:latin typeface="Times New Roman" panose="02020603050405020304" pitchFamily="18" charset="0"/>
                        <a:ea typeface="Times New Roman" panose="02020603050405020304" pitchFamily="18" charset="0"/>
                      </a:endParaRPr>
                    </a:p>
                  </a:txBody>
                  <a:tcPr marL="47070" marR="47070" marT="0" marB="0">
                    <a:lnL w="12700" cmpd="sng">
                      <a:noFill/>
                    </a:lnL>
                    <a:solidFill>
                      <a:schemeClr val="accent1">
                        <a:lumMod val="75000"/>
                      </a:schemeClr>
                    </a:solidFill>
                  </a:tcPr>
                </a:tc>
              </a:tr>
            </a:tbl>
          </a:graphicData>
        </a:graphic>
      </p:graphicFrame>
      <p:pic>
        <p:nvPicPr>
          <p:cNvPr id="6" name="Picture 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582" y="2355063"/>
            <a:ext cx="190140" cy="246462"/>
          </a:xfrm>
          <a:prstGeom prst="rect">
            <a:avLst/>
          </a:prstGeom>
          <a:noFill/>
        </p:spPr>
      </p:pic>
      <p:pic>
        <p:nvPicPr>
          <p:cNvPr id="7" name="Picture 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2125808"/>
            <a:ext cx="190140" cy="246462"/>
          </a:xfrm>
          <a:prstGeom prst="rect">
            <a:avLst/>
          </a:prstGeom>
          <a:noFill/>
        </p:spPr>
      </p:pic>
      <p:pic>
        <p:nvPicPr>
          <p:cNvPr id="8" name="Picture 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208" y="2584318"/>
            <a:ext cx="190140" cy="246462"/>
          </a:xfrm>
          <a:prstGeom prst="rect">
            <a:avLst/>
          </a:prstGeom>
          <a:noFill/>
        </p:spPr>
      </p:pic>
      <p:pic>
        <p:nvPicPr>
          <p:cNvPr id="9" name="Picture 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208" y="2814339"/>
            <a:ext cx="190140" cy="246462"/>
          </a:xfrm>
          <a:prstGeom prst="rect">
            <a:avLst/>
          </a:prstGeom>
          <a:noFill/>
        </p:spPr>
      </p:pic>
      <p:pic>
        <p:nvPicPr>
          <p:cNvPr id="10" name="Picture 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040566"/>
            <a:ext cx="190140" cy="246462"/>
          </a:xfrm>
          <a:prstGeom prst="rect">
            <a:avLst/>
          </a:prstGeom>
          <a:noFill/>
        </p:spPr>
      </p:pic>
      <p:pic>
        <p:nvPicPr>
          <p:cNvPr id="11" name="Picture 1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21176" y="3318206"/>
            <a:ext cx="190140" cy="246462"/>
          </a:xfrm>
          <a:prstGeom prst="rect">
            <a:avLst/>
          </a:prstGeom>
          <a:noFill/>
        </p:spPr>
      </p:pic>
      <p:pic>
        <p:nvPicPr>
          <p:cNvPr id="12" name="Picture 1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547438"/>
            <a:ext cx="190140" cy="246462"/>
          </a:xfrm>
          <a:prstGeom prst="rect">
            <a:avLst/>
          </a:prstGeom>
          <a:noFill/>
        </p:spPr>
      </p:pic>
      <p:pic>
        <p:nvPicPr>
          <p:cNvPr id="13" name="Picture 1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6148" y="3797090"/>
            <a:ext cx="190140" cy="246462"/>
          </a:xfrm>
          <a:prstGeom prst="rect">
            <a:avLst/>
          </a:prstGeom>
          <a:noFill/>
        </p:spPr>
      </p:pic>
      <p:pic>
        <p:nvPicPr>
          <p:cNvPr id="14" name="Picture 1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4039451"/>
            <a:ext cx="190140" cy="246462"/>
          </a:xfrm>
          <a:prstGeom prst="rect">
            <a:avLst/>
          </a:prstGeom>
          <a:noFill/>
        </p:spPr>
      </p:pic>
      <p:pic>
        <p:nvPicPr>
          <p:cNvPr id="15" name="Picture 1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4257708"/>
            <a:ext cx="190140" cy="246462"/>
          </a:xfrm>
          <a:prstGeom prst="rect">
            <a:avLst/>
          </a:prstGeom>
          <a:noFill/>
        </p:spPr>
      </p:pic>
      <p:pic>
        <p:nvPicPr>
          <p:cNvPr id="16" name="Picture 1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4522138"/>
            <a:ext cx="190140" cy="246462"/>
          </a:xfrm>
          <a:prstGeom prst="rect">
            <a:avLst/>
          </a:prstGeom>
          <a:noFill/>
        </p:spPr>
      </p:pic>
      <p:pic>
        <p:nvPicPr>
          <p:cNvPr id="17" name="Picture 1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2975" y="4763400"/>
            <a:ext cx="190140" cy="246462"/>
          </a:xfrm>
          <a:prstGeom prst="rect">
            <a:avLst/>
          </a:prstGeom>
          <a:noFill/>
        </p:spPr>
      </p:pic>
      <p:pic>
        <p:nvPicPr>
          <p:cNvPr id="18" name="Picture 1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6148" y="5009862"/>
            <a:ext cx="190140" cy="246462"/>
          </a:xfrm>
          <a:prstGeom prst="rect">
            <a:avLst/>
          </a:prstGeom>
          <a:noFill/>
        </p:spPr>
      </p:pic>
      <p:pic>
        <p:nvPicPr>
          <p:cNvPr id="19" name="Picture 1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48137" y="2296424"/>
            <a:ext cx="190140" cy="246462"/>
          </a:xfrm>
          <a:prstGeom prst="rect">
            <a:avLst/>
          </a:prstGeom>
          <a:noFill/>
        </p:spPr>
      </p:pic>
      <p:pic>
        <p:nvPicPr>
          <p:cNvPr id="20" name="Picture 1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55300" y="3771880"/>
            <a:ext cx="190140" cy="246462"/>
          </a:xfrm>
          <a:prstGeom prst="rect">
            <a:avLst/>
          </a:prstGeom>
          <a:noFill/>
        </p:spPr>
      </p:pic>
      <p:pic>
        <p:nvPicPr>
          <p:cNvPr id="21" name="Picture 2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48137" y="4040719"/>
            <a:ext cx="190140" cy="246462"/>
          </a:xfrm>
          <a:prstGeom prst="rect">
            <a:avLst/>
          </a:prstGeom>
          <a:noFill/>
        </p:spPr>
      </p:pic>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7563" y="2319959"/>
            <a:ext cx="190140" cy="246462"/>
          </a:xfrm>
          <a:prstGeom prst="rect">
            <a:avLst/>
          </a:prstGeom>
          <a:noFill/>
        </p:spPr>
      </p:pic>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0219" y="3788125"/>
            <a:ext cx="190140" cy="246462"/>
          </a:xfrm>
          <a:prstGeom prst="rect">
            <a:avLst/>
          </a:prstGeom>
          <a:noFill/>
        </p:spPr>
      </p:pic>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1494" y="4039451"/>
            <a:ext cx="190140" cy="246462"/>
          </a:xfrm>
          <a:prstGeom prst="rect">
            <a:avLst/>
          </a:prstGeom>
          <a:noFill/>
        </p:spPr>
      </p:pic>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305115"/>
            <a:ext cx="190140" cy="246462"/>
          </a:xfrm>
          <a:prstGeom prst="rect">
            <a:avLst/>
          </a:prstGeom>
          <a:noFill/>
        </p:spPr>
      </p:pic>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573133"/>
            <a:ext cx="190140" cy="246462"/>
          </a:xfrm>
          <a:prstGeom prst="rect">
            <a:avLst/>
          </a:prstGeom>
          <a:noFill/>
        </p:spPr>
      </p:pic>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805216"/>
            <a:ext cx="190140" cy="246462"/>
          </a:xfrm>
          <a:prstGeom prst="rect">
            <a:avLst/>
          </a:prstGeom>
          <a:noFill/>
        </p:spPr>
      </p:pic>
      <p:pic>
        <p:nvPicPr>
          <p:cNvPr id="29" name="Pictur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057245"/>
            <a:ext cx="190140" cy="246462"/>
          </a:xfrm>
          <a:prstGeom prst="rect">
            <a:avLst/>
          </a:prstGeom>
          <a:noFill/>
        </p:spPr>
      </p:pic>
      <p:pic>
        <p:nvPicPr>
          <p:cNvPr id="30" name="Picture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300976"/>
            <a:ext cx="190140" cy="246462"/>
          </a:xfrm>
          <a:prstGeom prst="rect">
            <a:avLst/>
          </a:prstGeom>
          <a:noFill/>
        </p:spPr>
      </p:pic>
      <p:pic>
        <p:nvPicPr>
          <p:cNvPr id="31" name="Picture 3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555821"/>
            <a:ext cx="190140" cy="246462"/>
          </a:xfrm>
          <a:prstGeom prst="rect">
            <a:avLst/>
          </a:prstGeom>
          <a:noFill/>
        </p:spPr>
      </p:pic>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3867" y="3792989"/>
            <a:ext cx="190140" cy="246462"/>
          </a:xfrm>
          <a:prstGeom prst="rect">
            <a:avLst/>
          </a:prstGeom>
          <a:noFill/>
        </p:spPr>
      </p:pic>
      <p:pic>
        <p:nvPicPr>
          <p:cNvPr id="33" name="Picture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043552"/>
            <a:ext cx="190140" cy="246462"/>
          </a:xfrm>
          <a:prstGeom prst="rect">
            <a:avLst/>
          </a:prstGeom>
          <a:noFill/>
        </p:spPr>
      </p:pic>
      <p:pic>
        <p:nvPicPr>
          <p:cNvPr id="34" name="Picture 3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297132"/>
            <a:ext cx="190140" cy="246462"/>
          </a:xfrm>
          <a:prstGeom prst="rect">
            <a:avLst/>
          </a:prstGeom>
          <a:noFill/>
        </p:spPr>
      </p:pic>
      <p:pic>
        <p:nvPicPr>
          <p:cNvPr id="35" name="Picture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527154"/>
            <a:ext cx="190140" cy="246462"/>
          </a:xfrm>
          <a:prstGeom prst="rect">
            <a:avLst/>
          </a:prstGeom>
          <a:noFill/>
        </p:spPr>
      </p:pic>
      <p:pic>
        <p:nvPicPr>
          <p:cNvPr id="36" name="Picture 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755214"/>
            <a:ext cx="190140" cy="246462"/>
          </a:xfrm>
          <a:prstGeom prst="rect">
            <a:avLst/>
          </a:prstGeom>
          <a:noFill/>
        </p:spPr>
      </p:pic>
      <p:pic>
        <p:nvPicPr>
          <p:cNvPr id="37" name="Picture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3" y="3330901"/>
            <a:ext cx="190140" cy="190140"/>
          </a:xfrm>
          <a:prstGeom prst="rect">
            <a:avLst/>
          </a:prstGeom>
        </p:spPr>
      </p:pic>
      <p:pic>
        <p:nvPicPr>
          <p:cNvPr id="38" name="Picture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3" y="3559513"/>
            <a:ext cx="190140" cy="190140"/>
          </a:xfrm>
          <a:prstGeom prst="rect">
            <a:avLst/>
          </a:prstGeom>
        </p:spPr>
      </p:pic>
      <p:pic>
        <p:nvPicPr>
          <p:cNvPr id="39" name="Picture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9767" y="4565074"/>
            <a:ext cx="190140" cy="190140"/>
          </a:xfrm>
          <a:prstGeom prst="rect">
            <a:avLst/>
          </a:prstGeom>
        </p:spPr>
      </p:pic>
      <p:pic>
        <p:nvPicPr>
          <p:cNvPr id="41" name="Picture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994967" y="5047229"/>
            <a:ext cx="218136" cy="218136"/>
          </a:xfrm>
          <a:prstGeom prst="rect">
            <a:avLst/>
          </a:prstGeom>
        </p:spPr>
      </p:pic>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033226"/>
            <a:ext cx="190140" cy="246462"/>
          </a:xfrm>
          <a:prstGeom prst="rect">
            <a:avLst/>
          </a:prstGeom>
          <a:noFill/>
        </p:spPr>
      </p:pic>
      <p:cxnSp>
        <p:nvCxnSpPr>
          <p:cNvPr id="43" name="Straight Arrow Connector 42"/>
          <p:cNvCxnSpPr/>
          <p:nvPr/>
        </p:nvCxnSpPr>
        <p:spPr>
          <a:xfrm flipH="1">
            <a:off x="9499355" y="3237556"/>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2696302" y="1750277"/>
            <a:ext cx="870857" cy="350604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6" name="Picture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9767" y="3125185"/>
            <a:ext cx="190140" cy="190140"/>
          </a:xfrm>
          <a:prstGeom prst="rect">
            <a:avLst/>
          </a:prstGeom>
        </p:spPr>
      </p:pic>
      <p:cxnSp>
        <p:nvCxnSpPr>
          <p:cNvPr id="47" name="Straight Arrow Connector 46"/>
          <p:cNvCxnSpPr/>
          <p:nvPr/>
        </p:nvCxnSpPr>
        <p:spPr>
          <a:xfrm flipH="1">
            <a:off x="9501855" y="3494886"/>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2697206" y="3058796"/>
            <a:ext cx="6675164" cy="73546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49" name="Straight Arrow Connector 48"/>
          <p:cNvCxnSpPr/>
          <p:nvPr/>
        </p:nvCxnSpPr>
        <p:spPr>
          <a:xfrm flipH="1">
            <a:off x="9539075" y="3700453"/>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2666758" y="4506868"/>
            <a:ext cx="6705612" cy="25911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1" name="Rectangle 50"/>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52" name="Rectangle 51"/>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3" name="Rectangle 52"/>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4" name="Rectangle 53"/>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5" name="Rectangle 54"/>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6" name="Rectangle 55"/>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7" name="Rectangle 56"/>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58" name="Rectangle 57"/>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59" name="Elbow Connector 58"/>
          <p:cNvCxnSpPr/>
          <p:nvPr/>
        </p:nvCxnSpPr>
        <p:spPr>
          <a:xfrm>
            <a:off x="233730" y="322020"/>
            <a:ext cx="490078" cy="338380"/>
          </a:xfrm>
          <a:prstGeom prst="bentConnector3">
            <a:avLst>
              <a:gd name="adj1" fmla="val -1828"/>
            </a:avLst>
          </a:prstGeom>
          <a:ln w="31750">
            <a:solidFill>
              <a:schemeClr val="bg1">
                <a:lumMod val="75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779813" y="417983"/>
            <a:ext cx="2860202" cy="415541"/>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2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تفعيل دور مراكز الخدمات الموجودة , خارج نطاق المحافظة </a:t>
            </a:r>
            <a:endParaRPr lang="en-US" sz="12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61" name="Straight Arrow Connector 60"/>
          <p:cNvCxnSpPr/>
          <p:nvPr/>
        </p:nvCxnSpPr>
        <p:spPr>
          <a:xfrm>
            <a:off x="3640015" y="660400"/>
            <a:ext cx="798635" cy="0"/>
          </a:xfrm>
          <a:prstGeom prst="straightConnector1">
            <a:avLst/>
          </a:prstGeom>
          <a:ln w="285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4453938" y="483538"/>
            <a:ext cx="1907807" cy="341588"/>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2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أسباب رفع مستوى خدمات بديا الى شبه اقليمي</a:t>
            </a:r>
            <a:endParaRPr lang="en-US" sz="12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63" name="Straight Arrow Connector 62"/>
          <p:cNvCxnSpPr/>
          <p:nvPr/>
        </p:nvCxnSpPr>
        <p:spPr>
          <a:xfrm>
            <a:off x="6372088" y="698968"/>
            <a:ext cx="784121" cy="12131"/>
          </a:xfrm>
          <a:prstGeom prst="straightConnector1">
            <a:avLst/>
          </a:prstGeom>
          <a:ln w="285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7189648" y="519246"/>
            <a:ext cx="2224805" cy="3058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الخدمات الإضافية المتوفرة</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65" name="Straight Arrow Connector 64"/>
          <p:cNvCxnSpPr/>
          <p:nvPr/>
        </p:nvCxnSpPr>
        <p:spPr>
          <a:xfrm flipH="1">
            <a:off x="9485954" y="4658111"/>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72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barn(inVertical)">
                                      <p:cBhvr>
                                        <p:cTn id="12" dur="500"/>
                                        <p:tgtEl>
                                          <p:spTgt spid="4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barn(inVertical)">
                                      <p:cBhvr>
                                        <p:cTn id="15" dur="500"/>
                                        <p:tgtEl>
                                          <p:spTgt spid="4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barn(inVertical)">
                                      <p:cBhvr>
                                        <p:cTn id="20" dur="500"/>
                                        <p:tgtEl>
                                          <p:spTgt spid="4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barn(inVertical)">
                                      <p:cBhvr>
                                        <p:cTn id="23" dur="500"/>
                                        <p:tgtEl>
                                          <p:spTgt spid="5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5"/>
                                        </p:tgtEl>
                                        <p:attrNameLst>
                                          <p:attrName>style.visibility</p:attrName>
                                        </p:attrNameLst>
                                      </p:cBhvr>
                                      <p:to>
                                        <p:strVal val="visible"/>
                                      </p:to>
                                    </p:set>
                                    <p:animEffect transition="in" filter="barn(inVertical)">
                                      <p:cBhvr>
                                        <p:cTn id="28"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0"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061" r="3166"/>
          <a:stretch/>
        </p:blipFill>
        <p:spPr>
          <a:xfrm>
            <a:off x="-3" y="-13648"/>
            <a:ext cx="10044752" cy="6858000"/>
          </a:xfrm>
          <a:prstGeom prst="rect">
            <a:avLst/>
          </a:prstGeom>
        </p:spPr>
      </p:pic>
      <p:grpSp>
        <p:nvGrpSpPr>
          <p:cNvPr id="5" name="Group 4"/>
          <p:cNvGrpSpPr/>
          <p:nvPr/>
        </p:nvGrpSpPr>
        <p:grpSpPr>
          <a:xfrm>
            <a:off x="1644302" y="3550694"/>
            <a:ext cx="2315823" cy="2088108"/>
            <a:chOff x="1644302" y="3550694"/>
            <a:chExt cx="2315823" cy="2088108"/>
          </a:xfrm>
        </p:grpSpPr>
        <p:sp>
          <p:nvSpPr>
            <p:cNvPr id="6" name="Freeform 5"/>
            <p:cNvSpPr/>
            <p:nvPr/>
          </p:nvSpPr>
          <p:spPr>
            <a:xfrm>
              <a:off x="1953904" y="3550694"/>
              <a:ext cx="2006221" cy="2088108"/>
            </a:xfrm>
            <a:custGeom>
              <a:avLst/>
              <a:gdLst>
                <a:gd name="connsiteX0" fmla="*/ 13648 w 2006221"/>
                <a:gd name="connsiteY0" fmla="*/ 2088108 h 2088108"/>
                <a:gd name="connsiteX1" fmla="*/ 27296 w 2006221"/>
                <a:gd name="connsiteY1" fmla="*/ 1965278 h 2088108"/>
                <a:gd name="connsiteX2" fmla="*/ 0 w 2006221"/>
                <a:gd name="connsiteY2" fmla="*/ 1897039 h 2088108"/>
                <a:gd name="connsiteX3" fmla="*/ 54591 w 2006221"/>
                <a:gd name="connsiteY3" fmla="*/ 1801505 h 2088108"/>
                <a:gd name="connsiteX4" fmla="*/ 95534 w 2006221"/>
                <a:gd name="connsiteY4" fmla="*/ 1746914 h 2088108"/>
                <a:gd name="connsiteX5" fmla="*/ 27296 w 2006221"/>
                <a:gd name="connsiteY5" fmla="*/ 1637731 h 2088108"/>
                <a:gd name="connsiteX6" fmla="*/ 68239 w 2006221"/>
                <a:gd name="connsiteY6" fmla="*/ 1583140 h 2088108"/>
                <a:gd name="connsiteX7" fmla="*/ 109182 w 2006221"/>
                <a:gd name="connsiteY7" fmla="*/ 1473958 h 2088108"/>
                <a:gd name="connsiteX8" fmla="*/ 191069 w 2006221"/>
                <a:gd name="connsiteY8" fmla="*/ 1433015 h 2088108"/>
                <a:gd name="connsiteX9" fmla="*/ 204716 w 2006221"/>
                <a:gd name="connsiteY9" fmla="*/ 1310185 h 2088108"/>
                <a:gd name="connsiteX10" fmla="*/ 286603 w 2006221"/>
                <a:gd name="connsiteY10" fmla="*/ 1228299 h 2088108"/>
                <a:gd name="connsiteX11" fmla="*/ 300251 w 2006221"/>
                <a:gd name="connsiteY11" fmla="*/ 1160060 h 2088108"/>
                <a:gd name="connsiteX12" fmla="*/ 232012 w 2006221"/>
                <a:gd name="connsiteY12" fmla="*/ 1160060 h 2088108"/>
                <a:gd name="connsiteX13" fmla="*/ 191069 w 2006221"/>
                <a:gd name="connsiteY13" fmla="*/ 1201003 h 2088108"/>
                <a:gd name="connsiteX14" fmla="*/ 191069 w 2006221"/>
                <a:gd name="connsiteY14" fmla="*/ 1146412 h 2088108"/>
                <a:gd name="connsiteX15" fmla="*/ 218364 w 2006221"/>
                <a:gd name="connsiteY15" fmla="*/ 1119117 h 2088108"/>
                <a:gd name="connsiteX16" fmla="*/ 136478 w 2006221"/>
                <a:gd name="connsiteY16" fmla="*/ 955343 h 2088108"/>
                <a:gd name="connsiteX17" fmla="*/ 81887 w 2006221"/>
                <a:gd name="connsiteY17" fmla="*/ 818866 h 2088108"/>
                <a:gd name="connsiteX18" fmla="*/ 191069 w 2006221"/>
                <a:gd name="connsiteY18" fmla="*/ 614149 h 2088108"/>
                <a:gd name="connsiteX19" fmla="*/ 300251 w 2006221"/>
                <a:gd name="connsiteY19" fmla="*/ 545911 h 2088108"/>
                <a:gd name="connsiteX20" fmla="*/ 518615 w 2006221"/>
                <a:gd name="connsiteY20" fmla="*/ 436728 h 2088108"/>
                <a:gd name="connsiteX21" fmla="*/ 736979 w 2006221"/>
                <a:gd name="connsiteY21" fmla="*/ 341194 h 2088108"/>
                <a:gd name="connsiteX22" fmla="*/ 955343 w 2006221"/>
                <a:gd name="connsiteY22" fmla="*/ 272955 h 2088108"/>
                <a:gd name="connsiteX23" fmla="*/ 1091821 w 2006221"/>
                <a:gd name="connsiteY23" fmla="*/ 286603 h 2088108"/>
                <a:gd name="connsiteX24" fmla="*/ 1160060 w 2006221"/>
                <a:gd name="connsiteY24" fmla="*/ 382137 h 2088108"/>
                <a:gd name="connsiteX25" fmla="*/ 1310185 w 2006221"/>
                <a:gd name="connsiteY25" fmla="*/ 395785 h 2088108"/>
                <a:gd name="connsiteX26" fmla="*/ 1446663 w 2006221"/>
                <a:gd name="connsiteY26" fmla="*/ 354842 h 2088108"/>
                <a:gd name="connsiteX27" fmla="*/ 1583140 w 2006221"/>
                <a:gd name="connsiteY27" fmla="*/ 204717 h 2088108"/>
                <a:gd name="connsiteX28" fmla="*/ 1678675 w 2006221"/>
                <a:gd name="connsiteY28" fmla="*/ 109182 h 2088108"/>
                <a:gd name="connsiteX29" fmla="*/ 1828800 w 2006221"/>
                <a:gd name="connsiteY29" fmla="*/ 95534 h 2088108"/>
                <a:gd name="connsiteX30" fmla="*/ 1897039 w 2006221"/>
                <a:gd name="connsiteY30" fmla="*/ 27296 h 2088108"/>
                <a:gd name="connsiteX31" fmla="*/ 2006221 w 2006221"/>
                <a:gd name="connsiteY31" fmla="*/ 0 h 208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06221" h="2088108">
                  <a:moveTo>
                    <a:pt x="13648" y="2088108"/>
                  </a:moveTo>
                  <a:lnTo>
                    <a:pt x="27296" y="1965278"/>
                  </a:lnTo>
                  <a:lnTo>
                    <a:pt x="0" y="1897039"/>
                  </a:lnTo>
                  <a:lnTo>
                    <a:pt x="54591" y="1801505"/>
                  </a:lnTo>
                  <a:lnTo>
                    <a:pt x="95534" y="1746914"/>
                  </a:lnTo>
                  <a:lnTo>
                    <a:pt x="27296" y="1637731"/>
                  </a:lnTo>
                  <a:lnTo>
                    <a:pt x="68239" y="1583140"/>
                  </a:lnTo>
                  <a:lnTo>
                    <a:pt x="109182" y="1473958"/>
                  </a:lnTo>
                  <a:lnTo>
                    <a:pt x="191069" y="1433015"/>
                  </a:lnTo>
                  <a:lnTo>
                    <a:pt x="204716" y="1310185"/>
                  </a:lnTo>
                  <a:lnTo>
                    <a:pt x="286603" y="1228299"/>
                  </a:lnTo>
                  <a:lnTo>
                    <a:pt x="300251" y="1160060"/>
                  </a:lnTo>
                  <a:lnTo>
                    <a:pt x="232012" y="1160060"/>
                  </a:lnTo>
                  <a:lnTo>
                    <a:pt x="191069" y="1201003"/>
                  </a:lnTo>
                  <a:lnTo>
                    <a:pt x="191069" y="1146412"/>
                  </a:lnTo>
                  <a:lnTo>
                    <a:pt x="218364" y="1119117"/>
                  </a:lnTo>
                  <a:lnTo>
                    <a:pt x="136478" y="955343"/>
                  </a:lnTo>
                  <a:lnTo>
                    <a:pt x="81887" y="818866"/>
                  </a:lnTo>
                  <a:lnTo>
                    <a:pt x="191069" y="614149"/>
                  </a:lnTo>
                  <a:lnTo>
                    <a:pt x="300251" y="545911"/>
                  </a:lnTo>
                  <a:lnTo>
                    <a:pt x="518615" y="436728"/>
                  </a:lnTo>
                  <a:lnTo>
                    <a:pt x="736979" y="341194"/>
                  </a:lnTo>
                  <a:lnTo>
                    <a:pt x="955343" y="272955"/>
                  </a:lnTo>
                  <a:lnTo>
                    <a:pt x="1091821" y="286603"/>
                  </a:lnTo>
                  <a:lnTo>
                    <a:pt x="1160060" y="382137"/>
                  </a:lnTo>
                  <a:lnTo>
                    <a:pt x="1310185" y="395785"/>
                  </a:lnTo>
                  <a:lnTo>
                    <a:pt x="1446663" y="354842"/>
                  </a:lnTo>
                  <a:lnTo>
                    <a:pt x="1583140" y="204717"/>
                  </a:lnTo>
                  <a:lnTo>
                    <a:pt x="1678675" y="109182"/>
                  </a:lnTo>
                  <a:lnTo>
                    <a:pt x="1828800" y="95534"/>
                  </a:lnTo>
                  <a:lnTo>
                    <a:pt x="1897039" y="27296"/>
                  </a:lnTo>
                  <a:lnTo>
                    <a:pt x="2006221" y="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Freeform 6"/>
            <p:cNvSpPr/>
            <p:nvPr/>
          </p:nvSpPr>
          <p:spPr>
            <a:xfrm>
              <a:off x="1644302" y="5518261"/>
              <a:ext cx="320722" cy="109182"/>
            </a:xfrm>
            <a:custGeom>
              <a:avLst/>
              <a:gdLst>
                <a:gd name="connsiteX0" fmla="*/ 307074 w 320722"/>
                <a:gd name="connsiteY0" fmla="*/ 0 h 109182"/>
                <a:gd name="connsiteX1" fmla="*/ 320722 w 320722"/>
                <a:gd name="connsiteY1" fmla="*/ 109182 h 109182"/>
                <a:gd name="connsiteX2" fmla="*/ 191068 w 320722"/>
                <a:gd name="connsiteY2" fmla="*/ 88710 h 109182"/>
                <a:gd name="connsiteX3" fmla="*/ 40943 w 320722"/>
                <a:gd name="connsiteY3" fmla="*/ 81886 h 109182"/>
                <a:gd name="connsiteX4" fmla="*/ 0 w 320722"/>
                <a:gd name="connsiteY4" fmla="*/ 81886 h 10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22" h="109182">
                  <a:moveTo>
                    <a:pt x="307074" y="0"/>
                  </a:moveTo>
                  <a:lnTo>
                    <a:pt x="320722" y="109182"/>
                  </a:lnTo>
                  <a:lnTo>
                    <a:pt x="191068" y="88710"/>
                  </a:lnTo>
                  <a:lnTo>
                    <a:pt x="40943" y="81886"/>
                  </a:lnTo>
                  <a:lnTo>
                    <a:pt x="0" y="81886"/>
                  </a:lnTo>
                </a:path>
              </a:pathLst>
            </a:custGeom>
            <a:noFill/>
            <a:ln w="3492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2061" r="3424"/>
          <a:stretch/>
        </p:blipFill>
        <p:spPr>
          <a:xfrm>
            <a:off x="2268" y="2272"/>
            <a:ext cx="10017457" cy="6858000"/>
          </a:xfrm>
          <a:prstGeom prst="rect">
            <a:avLst/>
          </a:prstGeom>
        </p:spPr>
      </p:pic>
      <p:grpSp>
        <p:nvGrpSpPr>
          <p:cNvPr id="16" name="Group 15"/>
          <p:cNvGrpSpPr/>
          <p:nvPr/>
        </p:nvGrpSpPr>
        <p:grpSpPr>
          <a:xfrm>
            <a:off x="1632926" y="3566614"/>
            <a:ext cx="2315823" cy="2088108"/>
            <a:chOff x="1644302" y="3550694"/>
            <a:chExt cx="2315823" cy="2088108"/>
          </a:xfrm>
        </p:grpSpPr>
        <p:sp>
          <p:nvSpPr>
            <p:cNvPr id="17" name="Freeform 16"/>
            <p:cNvSpPr/>
            <p:nvPr/>
          </p:nvSpPr>
          <p:spPr>
            <a:xfrm>
              <a:off x="1953904" y="3550694"/>
              <a:ext cx="2006221" cy="2088108"/>
            </a:xfrm>
            <a:custGeom>
              <a:avLst/>
              <a:gdLst>
                <a:gd name="connsiteX0" fmla="*/ 13648 w 2006221"/>
                <a:gd name="connsiteY0" fmla="*/ 2088108 h 2088108"/>
                <a:gd name="connsiteX1" fmla="*/ 27296 w 2006221"/>
                <a:gd name="connsiteY1" fmla="*/ 1965278 h 2088108"/>
                <a:gd name="connsiteX2" fmla="*/ 0 w 2006221"/>
                <a:gd name="connsiteY2" fmla="*/ 1897039 h 2088108"/>
                <a:gd name="connsiteX3" fmla="*/ 54591 w 2006221"/>
                <a:gd name="connsiteY3" fmla="*/ 1801505 h 2088108"/>
                <a:gd name="connsiteX4" fmla="*/ 95534 w 2006221"/>
                <a:gd name="connsiteY4" fmla="*/ 1746914 h 2088108"/>
                <a:gd name="connsiteX5" fmla="*/ 27296 w 2006221"/>
                <a:gd name="connsiteY5" fmla="*/ 1637731 h 2088108"/>
                <a:gd name="connsiteX6" fmla="*/ 68239 w 2006221"/>
                <a:gd name="connsiteY6" fmla="*/ 1583140 h 2088108"/>
                <a:gd name="connsiteX7" fmla="*/ 109182 w 2006221"/>
                <a:gd name="connsiteY7" fmla="*/ 1473958 h 2088108"/>
                <a:gd name="connsiteX8" fmla="*/ 191069 w 2006221"/>
                <a:gd name="connsiteY8" fmla="*/ 1433015 h 2088108"/>
                <a:gd name="connsiteX9" fmla="*/ 204716 w 2006221"/>
                <a:gd name="connsiteY9" fmla="*/ 1310185 h 2088108"/>
                <a:gd name="connsiteX10" fmla="*/ 286603 w 2006221"/>
                <a:gd name="connsiteY10" fmla="*/ 1228299 h 2088108"/>
                <a:gd name="connsiteX11" fmla="*/ 300251 w 2006221"/>
                <a:gd name="connsiteY11" fmla="*/ 1160060 h 2088108"/>
                <a:gd name="connsiteX12" fmla="*/ 232012 w 2006221"/>
                <a:gd name="connsiteY12" fmla="*/ 1160060 h 2088108"/>
                <a:gd name="connsiteX13" fmla="*/ 191069 w 2006221"/>
                <a:gd name="connsiteY13" fmla="*/ 1201003 h 2088108"/>
                <a:gd name="connsiteX14" fmla="*/ 191069 w 2006221"/>
                <a:gd name="connsiteY14" fmla="*/ 1146412 h 2088108"/>
                <a:gd name="connsiteX15" fmla="*/ 218364 w 2006221"/>
                <a:gd name="connsiteY15" fmla="*/ 1119117 h 2088108"/>
                <a:gd name="connsiteX16" fmla="*/ 136478 w 2006221"/>
                <a:gd name="connsiteY16" fmla="*/ 955343 h 2088108"/>
                <a:gd name="connsiteX17" fmla="*/ 81887 w 2006221"/>
                <a:gd name="connsiteY17" fmla="*/ 818866 h 2088108"/>
                <a:gd name="connsiteX18" fmla="*/ 191069 w 2006221"/>
                <a:gd name="connsiteY18" fmla="*/ 614149 h 2088108"/>
                <a:gd name="connsiteX19" fmla="*/ 300251 w 2006221"/>
                <a:gd name="connsiteY19" fmla="*/ 545911 h 2088108"/>
                <a:gd name="connsiteX20" fmla="*/ 518615 w 2006221"/>
                <a:gd name="connsiteY20" fmla="*/ 436728 h 2088108"/>
                <a:gd name="connsiteX21" fmla="*/ 736979 w 2006221"/>
                <a:gd name="connsiteY21" fmla="*/ 341194 h 2088108"/>
                <a:gd name="connsiteX22" fmla="*/ 955343 w 2006221"/>
                <a:gd name="connsiteY22" fmla="*/ 272955 h 2088108"/>
                <a:gd name="connsiteX23" fmla="*/ 1091821 w 2006221"/>
                <a:gd name="connsiteY23" fmla="*/ 286603 h 2088108"/>
                <a:gd name="connsiteX24" fmla="*/ 1160060 w 2006221"/>
                <a:gd name="connsiteY24" fmla="*/ 382137 h 2088108"/>
                <a:gd name="connsiteX25" fmla="*/ 1310185 w 2006221"/>
                <a:gd name="connsiteY25" fmla="*/ 395785 h 2088108"/>
                <a:gd name="connsiteX26" fmla="*/ 1446663 w 2006221"/>
                <a:gd name="connsiteY26" fmla="*/ 354842 h 2088108"/>
                <a:gd name="connsiteX27" fmla="*/ 1583140 w 2006221"/>
                <a:gd name="connsiteY27" fmla="*/ 204717 h 2088108"/>
                <a:gd name="connsiteX28" fmla="*/ 1678675 w 2006221"/>
                <a:gd name="connsiteY28" fmla="*/ 109182 h 2088108"/>
                <a:gd name="connsiteX29" fmla="*/ 1828800 w 2006221"/>
                <a:gd name="connsiteY29" fmla="*/ 95534 h 2088108"/>
                <a:gd name="connsiteX30" fmla="*/ 1897039 w 2006221"/>
                <a:gd name="connsiteY30" fmla="*/ 27296 h 2088108"/>
                <a:gd name="connsiteX31" fmla="*/ 2006221 w 2006221"/>
                <a:gd name="connsiteY31" fmla="*/ 0 h 208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06221" h="2088108">
                  <a:moveTo>
                    <a:pt x="13648" y="2088108"/>
                  </a:moveTo>
                  <a:lnTo>
                    <a:pt x="27296" y="1965278"/>
                  </a:lnTo>
                  <a:lnTo>
                    <a:pt x="0" y="1897039"/>
                  </a:lnTo>
                  <a:lnTo>
                    <a:pt x="54591" y="1801505"/>
                  </a:lnTo>
                  <a:lnTo>
                    <a:pt x="95534" y="1746914"/>
                  </a:lnTo>
                  <a:lnTo>
                    <a:pt x="27296" y="1637731"/>
                  </a:lnTo>
                  <a:lnTo>
                    <a:pt x="68239" y="1583140"/>
                  </a:lnTo>
                  <a:lnTo>
                    <a:pt x="109182" y="1473958"/>
                  </a:lnTo>
                  <a:lnTo>
                    <a:pt x="191069" y="1433015"/>
                  </a:lnTo>
                  <a:lnTo>
                    <a:pt x="204716" y="1310185"/>
                  </a:lnTo>
                  <a:lnTo>
                    <a:pt x="286603" y="1228299"/>
                  </a:lnTo>
                  <a:lnTo>
                    <a:pt x="300251" y="1160060"/>
                  </a:lnTo>
                  <a:lnTo>
                    <a:pt x="232012" y="1160060"/>
                  </a:lnTo>
                  <a:lnTo>
                    <a:pt x="191069" y="1201003"/>
                  </a:lnTo>
                  <a:lnTo>
                    <a:pt x="191069" y="1146412"/>
                  </a:lnTo>
                  <a:lnTo>
                    <a:pt x="218364" y="1119117"/>
                  </a:lnTo>
                  <a:lnTo>
                    <a:pt x="136478" y="955343"/>
                  </a:lnTo>
                  <a:lnTo>
                    <a:pt x="81887" y="818866"/>
                  </a:lnTo>
                  <a:lnTo>
                    <a:pt x="191069" y="614149"/>
                  </a:lnTo>
                  <a:lnTo>
                    <a:pt x="300251" y="545911"/>
                  </a:lnTo>
                  <a:lnTo>
                    <a:pt x="518615" y="436728"/>
                  </a:lnTo>
                  <a:lnTo>
                    <a:pt x="736979" y="341194"/>
                  </a:lnTo>
                  <a:lnTo>
                    <a:pt x="955343" y="272955"/>
                  </a:lnTo>
                  <a:lnTo>
                    <a:pt x="1091821" y="286603"/>
                  </a:lnTo>
                  <a:lnTo>
                    <a:pt x="1160060" y="382137"/>
                  </a:lnTo>
                  <a:lnTo>
                    <a:pt x="1310185" y="395785"/>
                  </a:lnTo>
                  <a:lnTo>
                    <a:pt x="1446663" y="354842"/>
                  </a:lnTo>
                  <a:lnTo>
                    <a:pt x="1583140" y="204717"/>
                  </a:lnTo>
                  <a:lnTo>
                    <a:pt x="1678675" y="109182"/>
                  </a:lnTo>
                  <a:lnTo>
                    <a:pt x="1828800" y="95534"/>
                  </a:lnTo>
                  <a:lnTo>
                    <a:pt x="1897039" y="27296"/>
                  </a:lnTo>
                  <a:lnTo>
                    <a:pt x="2006221" y="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Freeform 17"/>
            <p:cNvSpPr/>
            <p:nvPr/>
          </p:nvSpPr>
          <p:spPr>
            <a:xfrm>
              <a:off x="1644302" y="5518261"/>
              <a:ext cx="320722" cy="109182"/>
            </a:xfrm>
            <a:custGeom>
              <a:avLst/>
              <a:gdLst>
                <a:gd name="connsiteX0" fmla="*/ 307074 w 320722"/>
                <a:gd name="connsiteY0" fmla="*/ 0 h 109182"/>
                <a:gd name="connsiteX1" fmla="*/ 320722 w 320722"/>
                <a:gd name="connsiteY1" fmla="*/ 109182 h 109182"/>
                <a:gd name="connsiteX2" fmla="*/ 191068 w 320722"/>
                <a:gd name="connsiteY2" fmla="*/ 88710 h 109182"/>
                <a:gd name="connsiteX3" fmla="*/ 40943 w 320722"/>
                <a:gd name="connsiteY3" fmla="*/ 81886 h 109182"/>
                <a:gd name="connsiteX4" fmla="*/ 0 w 320722"/>
                <a:gd name="connsiteY4" fmla="*/ 81886 h 10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22" h="109182">
                  <a:moveTo>
                    <a:pt x="307074" y="0"/>
                  </a:moveTo>
                  <a:lnTo>
                    <a:pt x="320722" y="109182"/>
                  </a:lnTo>
                  <a:lnTo>
                    <a:pt x="191068" y="88710"/>
                  </a:lnTo>
                  <a:lnTo>
                    <a:pt x="40943" y="81886"/>
                  </a:lnTo>
                  <a:lnTo>
                    <a:pt x="0" y="81886"/>
                  </a:lnTo>
                </a:path>
              </a:pathLst>
            </a:custGeom>
            <a:noFill/>
            <a:ln w="3492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l="2014" r="3342"/>
          <a:stretch/>
        </p:blipFill>
        <p:spPr>
          <a:xfrm>
            <a:off x="13641" y="13648"/>
            <a:ext cx="10031111" cy="6858000"/>
          </a:xfrm>
          <a:prstGeom prst="rect">
            <a:avLst/>
          </a:prstGeom>
        </p:spPr>
      </p:pic>
      <p:grpSp>
        <p:nvGrpSpPr>
          <p:cNvPr id="20" name="Group 19"/>
          <p:cNvGrpSpPr/>
          <p:nvPr/>
        </p:nvGrpSpPr>
        <p:grpSpPr>
          <a:xfrm>
            <a:off x="1632926" y="3593910"/>
            <a:ext cx="2315823" cy="2088108"/>
            <a:chOff x="1644302" y="3550694"/>
            <a:chExt cx="2315823" cy="2088108"/>
          </a:xfrm>
        </p:grpSpPr>
        <p:sp>
          <p:nvSpPr>
            <p:cNvPr id="21" name="Freeform 20"/>
            <p:cNvSpPr/>
            <p:nvPr/>
          </p:nvSpPr>
          <p:spPr>
            <a:xfrm>
              <a:off x="1953904" y="3550694"/>
              <a:ext cx="2006221" cy="2088108"/>
            </a:xfrm>
            <a:custGeom>
              <a:avLst/>
              <a:gdLst>
                <a:gd name="connsiteX0" fmla="*/ 13648 w 2006221"/>
                <a:gd name="connsiteY0" fmla="*/ 2088108 h 2088108"/>
                <a:gd name="connsiteX1" fmla="*/ 27296 w 2006221"/>
                <a:gd name="connsiteY1" fmla="*/ 1965278 h 2088108"/>
                <a:gd name="connsiteX2" fmla="*/ 0 w 2006221"/>
                <a:gd name="connsiteY2" fmla="*/ 1897039 h 2088108"/>
                <a:gd name="connsiteX3" fmla="*/ 54591 w 2006221"/>
                <a:gd name="connsiteY3" fmla="*/ 1801505 h 2088108"/>
                <a:gd name="connsiteX4" fmla="*/ 95534 w 2006221"/>
                <a:gd name="connsiteY4" fmla="*/ 1746914 h 2088108"/>
                <a:gd name="connsiteX5" fmla="*/ 27296 w 2006221"/>
                <a:gd name="connsiteY5" fmla="*/ 1637731 h 2088108"/>
                <a:gd name="connsiteX6" fmla="*/ 68239 w 2006221"/>
                <a:gd name="connsiteY6" fmla="*/ 1583140 h 2088108"/>
                <a:gd name="connsiteX7" fmla="*/ 109182 w 2006221"/>
                <a:gd name="connsiteY7" fmla="*/ 1473958 h 2088108"/>
                <a:gd name="connsiteX8" fmla="*/ 191069 w 2006221"/>
                <a:gd name="connsiteY8" fmla="*/ 1433015 h 2088108"/>
                <a:gd name="connsiteX9" fmla="*/ 204716 w 2006221"/>
                <a:gd name="connsiteY9" fmla="*/ 1310185 h 2088108"/>
                <a:gd name="connsiteX10" fmla="*/ 286603 w 2006221"/>
                <a:gd name="connsiteY10" fmla="*/ 1228299 h 2088108"/>
                <a:gd name="connsiteX11" fmla="*/ 300251 w 2006221"/>
                <a:gd name="connsiteY11" fmla="*/ 1160060 h 2088108"/>
                <a:gd name="connsiteX12" fmla="*/ 232012 w 2006221"/>
                <a:gd name="connsiteY12" fmla="*/ 1160060 h 2088108"/>
                <a:gd name="connsiteX13" fmla="*/ 191069 w 2006221"/>
                <a:gd name="connsiteY13" fmla="*/ 1201003 h 2088108"/>
                <a:gd name="connsiteX14" fmla="*/ 191069 w 2006221"/>
                <a:gd name="connsiteY14" fmla="*/ 1146412 h 2088108"/>
                <a:gd name="connsiteX15" fmla="*/ 218364 w 2006221"/>
                <a:gd name="connsiteY15" fmla="*/ 1119117 h 2088108"/>
                <a:gd name="connsiteX16" fmla="*/ 136478 w 2006221"/>
                <a:gd name="connsiteY16" fmla="*/ 955343 h 2088108"/>
                <a:gd name="connsiteX17" fmla="*/ 81887 w 2006221"/>
                <a:gd name="connsiteY17" fmla="*/ 818866 h 2088108"/>
                <a:gd name="connsiteX18" fmla="*/ 191069 w 2006221"/>
                <a:gd name="connsiteY18" fmla="*/ 614149 h 2088108"/>
                <a:gd name="connsiteX19" fmla="*/ 300251 w 2006221"/>
                <a:gd name="connsiteY19" fmla="*/ 545911 h 2088108"/>
                <a:gd name="connsiteX20" fmla="*/ 518615 w 2006221"/>
                <a:gd name="connsiteY20" fmla="*/ 436728 h 2088108"/>
                <a:gd name="connsiteX21" fmla="*/ 736979 w 2006221"/>
                <a:gd name="connsiteY21" fmla="*/ 341194 h 2088108"/>
                <a:gd name="connsiteX22" fmla="*/ 955343 w 2006221"/>
                <a:gd name="connsiteY22" fmla="*/ 272955 h 2088108"/>
                <a:gd name="connsiteX23" fmla="*/ 1091821 w 2006221"/>
                <a:gd name="connsiteY23" fmla="*/ 286603 h 2088108"/>
                <a:gd name="connsiteX24" fmla="*/ 1160060 w 2006221"/>
                <a:gd name="connsiteY24" fmla="*/ 382137 h 2088108"/>
                <a:gd name="connsiteX25" fmla="*/ 1310185 w 2006221"/>
                <a:gd name="connsiteY25" fmla="*/ 395785 h 2088108"/>
                <a:gd name="connsiteX26" fmla="*/ 1446663 w 2006221"/>
                <a:gd name="connsiteY26" fmla="*/ 354842 h 2088108"/>
                <a:gd name="connsiteX27" fmla="*/ 1583140 w 2006221"/>
                <a:gd name="connsiteY27" fmla="*/ 204717 h 2088108"/>
                <a:gd name="connsiteX28" fmla="*/ 1678675 w 2006221"/>
                <a:gd name="connsiteY28" fmla="*/ 109182 h 2088108"/>
                <a:gd name="connsiteX29" fmla="*/ 1828800 w 2006221"/>
                <a:gd name="connsiteY29" fmla="*/ 95534 h 2088108"/>
                <a:gd name="connsiteX30" fmla="*/ 1897039 w 2006221"/>
                <a:gd name="connsiteY30" fmla="*/ 27296 h 2088108"/>
                <a:gd name="connsiteX31" fmla="*/ 2006221 w 2006221"/>
                <a:gd name="connsiteY31" fmla="*/ 0 h 208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06221" h="2088108">
                  <a:moveTo>
                    <a:pt x="13648" y="2088108"/>
                  </a:moveTo>
                  <a:lnTo>
                    <a:pt x="27296" y="1965278"/>
                  </a:lnTo>
                  <a:lnTo>
                    <a:pt x="0" y="1897039"/>
                  </a:lnTo>
                  <a:lnTo>
                    <a:pt x="54591" y="1801505"/>
                  </a:lnTo>
                  <a:lnTo>
                    <a:pt x="95534" y="1746914"/>
                  </a:lnTo>
                  <a:lnTo>
                    <a:pt x="27296" y="1637731"/>
                  </a:lnTo>
                  <a:lnTo>
                    <a:pt x="68239" y="1583140"/>
                  </a:lnTo>
                  <a:lnTo>
                    <a:pt x="109182" y="1473958"/>
                  </a:lnTo>
                  <a:lnTo>
                    <a:pt x="191069" y="1433015"/>
                  </a:lnTo>
                  <a:lnTo>
                    <a:pt x="204716" y="1310185"/>
                  </a:lnTo>
                  <a:lnTo>
                    <a:pt x="286603" y="1228299"/>
                  </a:lnTo>
                  <a:lnTo>
                    <a:pt x="300251" y="1160060"/>
                  </a:lnTo>
                  <a:lnTo>
                    <a:pt x="232012" y="1160060"/>
                  </a:lnTo>
                  <a:lnTo>
                    <a:pt x="191069" y="1201003"/>
                  </a:lnTo>
                  <a:lnTo>
                    <a:pt x="191069" y="1146412"/>
                  </a:lnTo>
                  <a:lnTo>
                    <a:pt x="218364" y="1119117"/>
                  </a:lnTo>
                  <a:lnTo>
                    <a:pt x="136478" y="955343"/>
                  </a:lnTo>
                  <a:lnTo>
                    <a:pt x="81887" y="818866"/>
                  </a:lnTo>
                  <a:lnTo>
                    <a:pt x="191069" y="614149"/>
                  </a:lnTo>
                  <a:lnTo>
                    <a:pt x="300251" y="545911"/>
                  </a:lnTo>
                  <a:lnTo>
                    <a:pt x="518615" y="436728"/>
                  </a:lnTo>
                  <a:lnTo>
                    <a:pt x="736979" y="341194"/>
                  </a:lnTo>
                  <a:lnTo>
                    <a:pt x="955343" y="272955"/>
                  </a:lnTo>
                  <a:lnTo>
                    <a:pt x="1091821" y="286603"/>
                  </a:lnTo>
                  <a:lnTo>
                    <a:pt x="1160060" y="382137"/>
                  </a:lnTo>
                  <a:lnTo>
                    <a:pt x="1310185" y="395785"/>
                  </a:lnTo>
                  <a:lnTo>
                    <a:pt x="1446663" y="354842"/>
                  </a:lnTo>
                  <a:lnTo>
                    <a:pt x="1583140" y="204717"/>
                  </a:lnTo>
                  <a:lnTo>
                    <a:pt x="1678675" y="109182"/>
                  </a:lnTo>
                  <a:lnTo>
                    <a:pt x="1828800" y="95534"/>
                  </a:lnTo>
                  <a:lnTo>
                    <a:pt x="1897039" y="27296"/>
                  </a:lnTo>
                  <a:lnTo>
                    <a:pt x="2006221" y="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Freeform 21"/>
            <p:cNvSpPr/>
            <p:nvPr/>
          </p:nvSpPr>
          <p:spPr>
            <a:xfrm>
              <a:off x="1644302" y="5518261"/>
              <a:ext cx="320722" cy="109182"/>
            </a:xfrm>
            <a:custGeom>
              <a:avLst/>
              <a:gdLst>
                <a:gd name="connsiteX0" fmla="*/ 307074 w 320722"/>
                <a:gd name="connsiteY0" fmla="*/ 0 h 109182"/>
                <a:gd name="connsiteX1" fmla="*/ 320722 w 320722"/>
                <a:gd name="connsiteY1" fmla="*/ 109182 h 109182"/>
                <a:gd name="connsiteX2" fmla="*/ 191068 w 320722"/>
                <a:gd name="connsiteY2" fmla="*/ 88710 h 109182"/>
                <a:gd name="connsiteX3" fmla="*/ 40943 w 320722"/>
                <a:gd name="connsiteY3" fmla="*/ 81886 h 109182"/>
                <a:gd name="connsiteX4" fmla="*/ 0 w 320722"/>
                <a:gd name="connsiteY4" fmla="*/ 81886 h 10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22" h="109182">
                  <a:moveTo>
                    <a:pt x="307074" y="0"/>
                  </a:moveTo>
                  <a:lnTo>
                    <a:pt x="320722" y="109182"/>
                  </a:lnTo>
                  <a:lnTo>
                    <a:pt x="191068" y="88710"/>
                  </a:lnTo>
                  <a:lnTo>
                    <a:pt x="40943" y="81886"/>
                  </a:lnTo>
                  <a:lnTo>
                    <a:pt x="0" y="81886"/>
                  </a:lnTo>
                </a:path>
              </a:pathLst>
            </a:custGeom>
            <a:noFill/>
            <a:ln w="3492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pic>
        <p:nvPicPr>
          <p:cNvPr id="24" name="Picture 23"/>
          <p:cNvPicPr>
            <a:picLocks noChangeAspect="1"/>
          </p:cNvPicPr>
          <p:nvPr/>
        </p:nvPicPr>
        <p:blipFill rotWithShape="1">
          <a:blip r:embed="rId5" cstate="print">
            <a:extLst>
              <a:ext uri="{28A0092B-C50C-407E-A947-70E740481C1C}">
                <a14:useLocalDpi xmlns:a14="http://schemas.microsoft.com/office/drawing/2010/main" val="0"/>
              </a:ext>
            </a:extLst>
          </a:blip>
          <a:srcRect l="2270" r="3215"/>
          <a:stretch/>
        </p:blipFill>
        <p:spPr>
          <a:xfrm>
            <a:off x="13640" y="13648"/>
            <a:ext cx="10017464" cy="6858000"/>
          </a:xfrm>
          <a:prstGeom prst="rect">
            <a:avLst/>
          </a:prstGeom>
        </p:spPr>
      </p:pic>
      <p:grpSp>
        <p:nvGrpSpPr>
          <p:cNvPr id="25" name="Group 24"/>
          <p:cNvGrpSpPr/>
          <p:nvPr/>
        </p:nvGrpSpPr>
        <p:grpSpPr>
          <a:xfrm>
            <a:off x="1605635" y="3580262"/>
            <a:ext cx="2315823" cy="2088108"/>
            <a:chOff x="1644302" y="3550694"/>
            <a:chExt cx="2315823" cy="2088108"/>
          </a:xfrm>
        </p:grpSpPr>
        <p:sp>
          <p:nvSpPr>
            <p:cNvPr id="26" name="Freeform 25"/>
            <p:cNvSpPr/>
            <p:nvPr/>
          </p:nvSpPr>
          <p:spPr>
            <a:xfrm>
              <a:off x="1953904" y="3550694"/>
              <a:ext cx="2006221" cy="2088108"/>
            </a:xfrm>
            <a:custGeom>
              <a:avLst/>
              <a:gdLst>
                <a:gd name="connsiteX0" fmla="*/ 13648 w 2006221"/>
                <a:gd name="connsiteY0" fmla="*/ 2088108 h 2088108"/>
                <a:gd name="connsiteX1" fmla="*/ 27296 w 2006221"/>
                <a:gd name="connsiteY1" fmla="*/ 1965278 h 2088108"/>
                <a:gd name="connsiteX2" fmla="*/ 0 w 2006221"/>
                <a:gd name="connsiteY2" fmla="*/ 1897039 h 2088108"/>
                <a:gd name="connsiteX3" fmla="*/ 54591 w 2006221"/>
                <a:gd name="connsiteY3" fmla="*/ 1801505 h 2088108"/>
                <a:gd name="connsiteX4" fmla="*/ 95534 w 2006221"/>
                <a:gd name="connsiteY4" fmla="*/ 1746914 h 2088108"/>
                <a:gd name="connsiteX5" fmla="*/ 27296 w 2006221"/>
                <a:gd name="connsiteY5" fmla="*/ 1637731 h 2088108"/>
                <a:gd name="connsiteX6" fmla="*/ 68239 w 2006221"/>
                <a:gd name="connsiteY6" fmla="*/ 1583140 h 2088108"/>
                <a:gd name="connsiteX7" fmla="*/ 109182 w 2006221"/>
                <a:gd name="connsiteY7" fmla="*/ 1473958 h 2088108"/>
                <a:gd name="connsiteX8" fmla="*/ 191069 w 2006221"/>
                <a:gd name="connsiteY8" fmla="*/ 1433015 h 2088108"/>
                <a:gd name="connsiteX9" fmla="*/ 204716 w 2006221"/>
                <a:gd name="connsiteY9" fmla="*/ 1310185 h 2088108"/>
                <a:gd name="connsiteX10" fmla="*/ 286603 w 2006221"/>
                <a:gd name="connsiteY10" fmla="*/ 1228299 h 2088108"/>
                <a:gd name="connsiteX11" fmla="*/ 300251 w 2006221"/>
                <a:gd name="connsiteY11" fmla="*/ 1160060 h 2088108"/>
                <a:gd name="connsiteX12" fmla="*/ 232012 w 2006221"/>
                <a:gd name="connsiteY12" fmla="*/ 1160060 h 2088108"/>
                <a:gd name="connsiteX13" fmla="*/ 191069 w 2006221"/>
                <a:gd name="connsiteY13" fmla="*/ 1201003 h 2088108"/>
                <a:gd name="connsiteX14" fmla="*/ 191069 w 2006221"/>
                <a:gd name="connsiteY14" fmla="*/ 1146412 h 2088108"/>
                <a:gd name="connsiteX15" fmla="*/ 218364 w 2006221"/>
                <a:gd name="connsiteY15" fmla="*/ 1119117 h 2088108"/>
                <a:gd name="connsiteX16" fmla="*/ 136478 w 2006221"/>
                <a:gd name="connsiteY16" fmla="*/ 955343 h 2088108"/>
                <a:gd name="connsiteX17" fmla="*/ 81887 w 2006221"/>
                <a:gd name="connsiteY17" fmla="*/ 818866 h 2088108"/>
                <a:gd name="connsiteX18" fmla="*/ 191069 w 2006221"/>
                <a:gd name="connsiteY18" fmla="*/ 614149 h 2088108"/>
                <a:gd name="connsiteX19" fmla="*/ 300251 w 2006221"/>
                <a:gd name="connsiteY19" fmla="*/ 545911 h 2088108"/>
                <a:gd name="connsiteX20" fmla="*/ 518615 w 2006221"/>
                <a:gd name="connsiteY20" fmla="*/ 436728 h 2088108"/>
                <a:gd name="connsiteX21" fmla="*/ 736979 w 2006221"/>
                <a:gd name="connsiteY21" fmla="*/ 341194 h 2088108"/>
                <a:gd name="connsiteX22" fmla="*/ 955343 w 2006221"/>
                <a:gd name="connsiteY22" fmla="*/ 272955 h 2088108"/>
                <a:gd name="connsiteX23" fmla="*/ 1091821 w 2006221"/>
                <a:gd name="connsiteY23" fmla="*/ 286603 h 2088108"/>
                <a:gd name="connsiteX24" fmla="*/ 1160060 w 2006221"/>
                <a:gd name="connsiteY24" fmla="*/ 382137 h 2088108"/>
                <a:gd name="connsiteX25" fmla="*/ 1310185 w 2006221"/>
                <a:gd name="connsiteY25" fmla="*/ 395785 h 2088108"/>
                <a:gd name="connsiteX26" fmla="*/ 1446663 w 2006221"/>
                <a:gd name="connsiteY26" fmla="*/ 354842 h 2088108"/>
                <a:gd name="connsiteX27" fmla="*/ 1583140 w 2006221"/>
                <a:gd name="connsiteY27" fmla="*/ 204717 h 2088108"/>
                <a:gd name="connsiteX28" fmla="*/ 1678675 w 2006221"/>
                <a:gd name="connsiteY28" fmla="*/ 109182 h 2088108"/>
                <a:gd name="connsiteX29" fmla="*/ 1828800 w 2006221"/>
                <a:gd name="connsiteY29" fmla="*/ 95534 h 2088108"/>
                <a:gd name="connsiteX30" fmla="*/ 1897039 w 2006221"/>
                <a:gd name="connsiteY30" fmla="*/ 27296 h 2088108"/>
                <a:gd name="connsiteX31" fmla="*/ 2006221 w 2006221"/>
                <a:gd name="connsiteY31" fmla="*/ 0 h 208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06221" h="2088108">
                  <a:moveTo>
                    <a:pt x="13648" y="2088108"/>
                  </a:moveTo>
                  <a:lnTo>
                    <a:pt x="27296" y="1965278"/>
                  </a:lnTo>
                  <a:lnTo>
                    <a:pt x="0" y="1897039"/>
                  </a:lnTo>
                  <a:lnTo>
                    <a:pt x="54591" y="1801505"/>
                  </a:lnTo>
                  <a:lnTo>
                    <a:pt x="95534" y="1746914"/>
                  </a:lnTo>
                  <a:lnTo>
                    <a:pt x="27296" y="1637731"/>
                  </a:lnTo>
                  <a:lnTo>
                    <a:pt x="68239" y="1583140"/>
                  </a:lnTo>
                  <a:lnTo>
                    <a:pt x="109182" y="1473958"/>
                  </a:lnTo>
                  <a:lnTo>
                    <a:pt x="191069" y="1433015"/>
                  </a:lnTo>
                  <a:lnTo>
                    <a:pt x="204716" y="1310185"/>
                  </a:lnTo>
                  <a:lnTo>
                    <a:pt x="286603" y="1228299"/>
                  </a:lnTo>
                  <a:lnTo>
                    <a:pt x="300251" y="1160060"/>
                  </a:lnTo>
                  <a:lnTo>
                    <a:pt x="232012" y="1160060"/>
                  </a:lnTo>
                  <a:lnTo>
                    <a:pt x="191069" y="1201003"/>
                  </a:lnTo>
                  <a:lnTo>
                    <a:pt x="191069" y="1146412"/>
                  </a:lnTo>
                  <a:lnTo>
                    <a:pt x="218364" y="1119117"/>
                  </a:lnTo>
                  <a:lnTo>
                    <a:pt x="136478" y="955343"/>
                  </a:lnTo>
                  <a:lnTo>
                    <a:pt x="81887" y="818866"/>
                  </a:lnTo>
                  <a:lnTo>
                    <a:pt x="191069" y="614149"/>
                  </a:lnTo>
                  <a:lnTo>
                    <a:pt x="300251" y="545911"/>
                  </a:lnTo>
                  <a:lnTo>
                    <a:pt x="518615" y="436728"/>
                  </a:lnTo>
                  <a:lnTo>
                    <a:pt x="736979" y="341194"/>
                  </a:lnTo>
                  <a:lnTo>
                    <a:pt x="955343" y="272955"/>
                  </a:lnTo>
                  <a:lnTo>
                    <a:pt x="1091821" y="286603"/>
                  </a:lnTo>
                  <a:lnTo>
                    <a:pt x="1160060" y="382137"/>
                  </a:lnTo>
                  <a:lnTo>
                    <a:pt x="1310185" y="395785"/>
                  </a:lnTo>
                  <a:lnTo>
                    <a:pt x="1446663" y="354842"/>
                  </a:lnTo>
                  <a:lnTo>
                    <a:pt x="1583140" y="204717"/>
                  </a:lnTo>
                  <a:lnTo>
                    <a:pt x="1678675" y="109182"/>
                  </a:lnTo>
                  <a:lnTo>
                    <a:pt x="1828800" y="95534"/>
                  </a:lnTo>
                  <a:lnTo>
                    <a:pt x="1897039" y="27296"/>
                  </a:lnTo>
                  <a:lnTo>
                    <a:pt x="2006221" y="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Freeform 26"/>
            <p:cNvSpPr/>
            <p:nvPr/>
          </p:nvSpPr>
          <p:spPr>
            <a:xfrm>
              <a:off x="1644302" y="5518261"/>
              <a:ext cx="320722" cy="109182"/>
            </a:xfrm>
            <a:custGeom>
              <a:avLst/>
              <a:gdLst>
                <a:gd name="connsiteX0" fmla="*/ 307074 w 320722"/>
                <a:gd name="connsiteY0" fmla="*/ 0 h 109182"/>
                <a:gd name="connsiteX1" fmla="*/ 320722 w 320722"/>
                <a:gd name="connsiteY1" fmla="*/ 109182 h 109182"/>
                <a:gd name="connsiteX2" fmla="*/ 191068 w 320722"/>
                <a:gd name="connsiteY2" fmla="*/ 88710 h 109182"/>
                <a:gd name="connsiteX3" fmla="*/ 40943 w 320722"/>
                <a:gd name="connsiteY3" fmla="*/ 81886 h 109182"/>
                <a:gd name="connsiteX4" fmla="*/ 0 w 320722"/>
                <a:gd name="connsiteY4" fmla="*/ 81886 h 10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22" h="109182">
                  <a:moveTo>
                    <a:pt x="307074" y="0"/>
                  </a:moveTo>
                  <a:lnTo>
                    <a:pt x="320722" y="109182"/>
                  </a:lnTo>
                  <a:lnTo>
                    <a:pt x="191068" y="88710"/>
                  </a:lnTo>
                  <a:lnTo>
                    <a:pt x="40943" y="81886"/>
                  </a:lnTo>
                  <a:lnTo>
                    <a:pt x="0" y="81886"/>
                  </a:lnTo>
                </a:path>
              </a:pathLst>
            </a:custGeom>
            <a:noFill/>
            <a:ln w="3492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pic>
        <p:nvPicPr>
          <p:cNvPr id="28" name="Picture 27"/>
          <p:cNvPicPr>
            <a:picLocks noChangeAspect="1"/>
          </p:cNvPicPr>
          <p:nvPr/>
        </p:nvPicPr>
        <p:blipFill rotWithShape="1">
          <a:blip r:embed="rId6" cstate="print">
            <a:extLst>
              <a:ext uri="{28A0092B-C50C-407E-A947-70E740481C1C}">
                <a14:useLocalDpi xmlns:a14="http://schemas.microsoft.com/office/drawing/2010/main" val="0"/>
              </a:ext>
            </a:extLst>
          </a:blip>
          <a:srcRect l="2141" r="929"/>
          <a:stretch/>
        </p:blipFill>
        <p:spPr>
          <a:xfrm>
            <a:off x="13642" y="13648"/>
            <a:ext cx="10273358" cy="6858000"/>
          </a:xfrm>
          <a:prstGeom prst="rect">
            <a:avLst/>
          </a:prstGeom>
        </p:spPr>
      </p:pic>
      <p:grpSp>
        <p:nvGrpSpPr>
          <p:cNvPr id="29" name="Group 28"/>
          <p:cNvGrpSpPr/>
          <p:nvPr/>
        </p:nvGrpSpPr>
        <p:grpSpPr>
          <a:xfrm>
            <a:off x="1619278" y="3566614"/>
            <a:ext cx="2315823" cy="2088108"/>
            <a:chOff x="1644302" y="3550694"/>
            <a:chExt cx="2315823" cy="2088108"/>
          </a:xfrm>
        </p:grpSpPr>
        <p:sp>
          <p:nvSpPr>
            <p:cNvPr id="30" name="Freeform 29"/>
            <p:cNvSpPr/>
            <p:nvPr/>
          </p:nvSpPr>
          <p:spPr>
            <a:xfrm>
              <a:off x="1953904" y="3550694"/>
              <a:ext cx="2006221" cy="2088108"/>
            </a:xfrm>
            <a:custGeom>
              <a:avLst/>
              <a:gdLst>
                <a:gd name="connsiteX0" fmla="*/ 13648 w 2006221"/>
                <a:gd name="connsiteY0" fmla="*/ 2088108 h 2088108"/>
                <a:gd name="connsiteX1" fmla="*/ 27296 w 2006221"/>
                <a:gd name="connsiteY1" fmla="*/ 1965278 h 2088108"/>
                <a:gd name="connsiteX2" fmla="*/ 0 w 2006221"/>
                <a:gd name="connsiteY2" fmla="*/ 1897039 h 2088108"/>
                <a:gd name="connsiteX3" fmla="*/ 54591 w 2006221"/>
                <a:gd name="connsiteY3" fmla="*/ 1801505 h 2088108"/>
                <a:gd name="connsiteX4" fmla="*/ 95534 w 2006221"/>
                <a:gd name="connsiteY4" fmla="*/ 1746914 h 2088108"/>
                <a:gd name="connsiteX5" fmla="*/ 27296 w 2006221"/>
                <a:gd name="connsiteY5" fmla="*/ 1637731 h 2088108"/>
                <a:gd name="connsiteX6" fmla="*/ 68239 w 2006221"/>
                <a:gd name="connsiteY6" fmla="*/ 1583140 h 2088108"/>
                <a:gd name="connsiteX7" fmla="*/ 109182 w 2006221"/>
                <a:gd name="connsiteY7" fmla="*/ 1473958 h 2088108"/>
                <a:gd name="connsiteX8" fmla="*/ 191069 w 2006221"/>
                <a:gd name="connsiteY8" fmla="*/ 1433015 h 2088108"/>
                <a:gd name="connsiteX9" fmla="*/ 204716 w 2006221"/>
                <a:gd name="connsiteY9" fmla="*/ 1310185 h 2088108"/>
                <a:gd name="connsiteX10" fmla="*/ 286603 w 2006221"/>
                <a:gd name="connsiteY10" fmla="*/ 1228299 h 2088108"/>
                <a:gd name="connsiteX11" fmla="*/ 300251 w 2006221"/>
                <a:gd name="connsiteY11" fmla="*/ 1160060 h 2088108"/>
                <a:gd name="connsiteX12" fmla="*/ 232012 w 2006221"/>
                <a:gd name="connsiteY12" fmla="*/ 1160060 h 2088108"/>
                <a:gd name="connsiteX13" fmla="*/ 191069 w 2006221"/>
                <a:gd name="connsiteY13" fmla="*/ 1201003 h 2088108"/>
                <a:gd name="connsiteX14" fmla="*/ 191069 w 2006221"/>
                <a:gd name="connsiteY14" fmla="*/ 1146412 h 2088108"/>
                <a:gd name="connsiteX15" fmla="*/ 218364 w 2006221"/>
                <a:gd name="connsiteY15" fmla="*/ 1119117 h 2088108"/>
                <a:gd name="connsiteX16" fmla="*/ 136478 w 2006221"/>
                <a:gd name="connsiteY16" fmla="*/ 955343 h 2088108"/>
                <a:gd name="connsiteX17" fmla="*/ 81887 w 2006221"/>
                <a:gd name="connsiteY17" fmla="*/ 818866 h 2088108"/>
                <a:gd name="connsiteX18" fmla="*/ 191069 w 2006221"/>
                <a:gd name="connsiteY18" fmla="*/ 614149 h 2088108"/>
                <a:gd name="connsiteX19" fmla="*/ 300251 w 2006221"/>
                <a:gd name="connsiteY19" fmla="*/ 545911 h 2088108"/>
                <a:gd name="connsiteX20" fmla="*/ 518615 w 2006221"/>
                <a:gd name="connsiteY20" fmla="*/ 436728 h 2088108"/>
                <a:gd name="connsiteX21" fmla="*/ 736979 w 2006221"/>
                <a:gd name="connsiteY21" fmla="*/ 341194 h 2088108"/>
                <a:gd name="connsiteX22" fmla="*/ 955343 w 2006221"/>
                <a:gd name="connsiteY22" fmla="*/ 272955 h 2088108"/>
                <a:gd name="connsiteX23" fmla="*/ 1091821 w 2006221"/>
                <a:gd name="connsiteY23" fmla="*/ 286603 h 2088108"/>
                <a:gd name="connsiteX24" fmla="*/ 1160060 w 2006221"/>
                <a:gd name="connsiteY24" fmla="*/ 382137 h 2088108"/>
                <a:gd name="connsiteX25" fmla="*/ 1310185 w 2006221"/>
                <a:gd name="connsiteY25" fmla="*/ 395785 h 2088108"/>
                <a:gd name="connsiteX26" fmla="*/ 1446663 w 2006221"/>
                <a:gd name="connsiteY26" fmla="*/ 354842 h 2088108"/>
                <a:gd name="connsiteX27" fmla="*/ 1583140 w 2006221"/>
                <a:gd name="connsiteY27" fmla="*/ 204717 h 2088108"/>
                <a:gd name="connsiteX28" fmla="*/ 1678675 w 2006221"/>
                <a:gd name="connsiteY28" fmla="*/ 109182 h 2088108"/>
                <a:gd name="connsiteX29" fmla="*/ 1828800 w 2006221"/>
                <a:gd name="connsiteY29" fmla="*/ 95534 h 2088108"/>
                <a:gd name="connsiteX30" fmla="*/ 1897039 w 2006221"/>
                <a:gd name="connsiteY30" fmla="*/ 27296 h 2088108"/>
                <a:gd name="connsiteX31" fmla="*/ 2006221 w 2006221"/>
                <a:gd name="connsiteY31" fmla="*/ 0 h 208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06221" h="2088108">
                  <a:moveTo>
                    <a:pt x="13648" y="2088108"/>
                  </a:moveTo>
                  <a:lnTo>
                    <a:pt x="27296" y="1965278"/>
                  </a:lnTo>
                  <a:lnTo>
                    <a:pt x="0" y="1897039"/>
                  </a:lnTo>
                  <a:lnTo>
                    <a:pt x="54591" y="1801505"/>
                  </a:lnTo>
                  <a:lnTo>
                    <a:pt x="95534" y="1746914"/>
                  </a:lnTo>
                  <a:lnTo>
                    <a:pt x="27296" y="1637731"/>
                  </a:lnTo>
                  <a:lnTo>
                    <a:pt x="68239" y="1583140"/>
                  </a:lnTo>
                  <a:lnTo>
                    <a:pt x="109182" y="1473958"/>
                  </a:lnTo>
                  <a:lnTo>
                    <a:pt x="191069" y="1433015"/>
                  </a:lnTo>
                  <a:lnTo>
                    <a:pt x="204716" y="1310185"/>
                  </a:lnTo>
                  <a:lnTo>
                    <a:pt x="286603" y="1228299"/>
                  </a:lnTo>
                  <a:lnTo>
                    <a:pt x="300251" y="1160060"/>
                  </a:lnTo>
                  <a:lnTo>
                    <a:pt x="232012" y="1160060"/>
                  </a:lnTo>
                  <a:lnTo>
                    <a:pt x="191069" y="1201003"/>
                  </a:lnTo>
                  <a:lnTo>
                    <a:pt x="191069" y="1146412"/>
                  </a:lnTo>
                  <a:lnTo>
                    <a:pt x="218364" y="1119117"/>
                  </a:lnTo>
                  <a:lnTo>
                    <a:pt x="136478" y="955343"/>
                  </a:lnTo>
                  <a:lnTo>
                    <a:pt x="81887" y="818866"/>
                  </a:lnTo>
                  <a:lnTo>
                    <a:pt x="191069" y="614149"/>
                  </a:lnTo>
                  <a:lnTo>
                    <a:pt x="300251" y="545911"/>
                  </a:lnTo>
                  <a:lnTo>
                    <a:pt x="518615" y="436728"/>
                  </a:lnTo>
                  <a:lnTo>
                    <a:pt x="736979" y="341194"/>
                  </a:lnTo>
                  <a:lnTo>
                    <a:pt x="955343" y="272955"/>
                  </a:lnTo>
                  <a:lnTo>
                    <a:pt x="1091821" y="286603"/>
                  </a:lnTo>
                  <a:lnTo>
                    <a:pt x="1160060" y="382137"/>
                  </a:lnTo>
                  <a:lnTo>
                    <a:pt x="1310185" y="395785"/>
                  </a:lnTo>
                  <a:lnTo>
                    <a:pt x="1446663" y="354842"/>
                  </a:lnTo>
                  <a:lnTo>
                    <a:pt x="1583140" y="204717"/>
                  </a:lnTo>
                  <a:lnTo>
                    <a:pt x="1678675" y="109182"/>
                  </a:lnTo>
                  <a:lnTo>
                    <a:pt x="1828800" y="95534"/>
                  </a:lnTo>
                  <a:lnTo>
                    <a:pt x="1897039" y="27296"/>
                  </a:lnTo>
                  <a:lnTo>
                    <a:pt x="2006221" y="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Freeform 30"/>
            <p:cNvSpPr/>
            <p:nvPr/>
          </p:nvSpPr>
          <p:spPr>
            <a:xfrm>
              <a:off x="1644302" y="5518261"/>
              <a:ext cx="320722" cy="109182"/>
            </a:xfrm>
            <a:custGeom>
              <a:avLst/>
              <a:gdLst>
                <a:gd name="connsiteX0" fmla="*/ 307074 w 320722"/>
                <a:gd name="connsiteY0" fmla="*/ 0 h 109182"/>
                <a:gd name="connsiteX1" fmla="*/ 320722 w 320722"/>
                <a:gd name="connsiteY1" fmla="*/ 109182 h 109182"/>
                <a:gd name="connsiteX2" fmla="*/ 191068 w 320722"/>
                <a:gd name="connsiteY2" fmla="*/ 88710 h 109182"/>
                <a:gd name="connsiteX3" fmla="*/ 40943 w 320722"/>
                <a:gd name="connsiteY3" fmla="*/ 81886 h 109182"/>
                <a:gd name="connsiteX4" fmla="*/ 0 w 320722"/>
                <a:gd name="connsiteY4" fmla="*/ 81886 h 10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722" h="109182">
                  <a:moveTo>
                    <a:pt x="307074" y="0"/>
                  </a:moveTo>
                  <a:lnTo>
                    <a:pt x="320722" y="109182"/>
                  </a:lnTo>
                  <a:lnTo>
                    <a:pt x="191068" y="88710"/>
                  </a:lnTo>
                  <a:lnTo>
                    <a:pt x="40943" y="81886"/>
                  </a:lnTo>
                  <a:lnTo>
                    <a:pt x="0" y="81886"/>
                  </a:lnTo>
                </a:path>
              </a:pathLst>
            </a:custGeom>
            <a:noFill/>
            <a:ln w="3492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33" name="Down Arrow 32"/>
          <p:cNvSpPr/>
          <p:nvPr/>
        </p:nvSpPr>
        <p:spPr>
          <a:xfrm>
            <a:off x="6070904" y="4926073"/>
            <a:ext cx="188735" cy="3781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Rectangle 33"/>
          <p:cNvSpPr/>
          <p:nvPr/>
        </p:nvSpPr>
        <p:spPr>
          <a:xfrm>
            <a:off x="5378155" y="4697750"/>
            <a:ext cx="709475" cy="600164"/>
          </a:xfrm>
          <a:prstGeom prst="rect">
            <a:avLst/>
          </a:prstGeom>
          <a:solidFill>
            <a:schemeClr val="accent2">
              <a:lumMod val="75000"/>
            </a:schemeClr>
          </a:solidFill>
        </p:spPr>
        <p:txBody>
          <a:bodyPr wrap="square" lIns="91440" tIns="45720" rIns="91440" bIns="45720">
            <a:spAutoFit/>
          </a:bodyPr>
          <a:lstStyle/>
          <a:p>
            <a:pPr algn="ctr"/>
            <a:r>
              <a:rPr lang="ar-SA" sz="1100" b="0" cap="none" spc="0" dirty="0" smtClean="0">
                <a:ln w="0"/>
                <a:solidFill>
                  <a:srgbClr val="FF0000"/>
                </a:solidFill>
                <a:effectLst>
                  <a:outerShdw blurRad="38100" dist="19050" dir="2700000" algn="tl" rotWithShape="0">
                    <a:schemeClr val="dk1">
                      <a:alpha val="40000"/>
                    </a:schemeClr>
                  </a:outerShdw>
                </a:effectLst>
              </a:rPr>
              <a:t>مستشفى ياسر عرفات</a:t>
            </a:r>
            <a:endParaRPr lang="en-US" sz="1100" b="0" cap="none" spc="0" dirty="0">
              <a:ln w="0"/>
              <a:solidFill>
                <a:srgbClr val="FF0000"/>
              </a:solidFill>
              <a:effectLst>
                <a:outerShdw blurRad="38100" dist="19050" dir="2700000" algn="tl" rotWithShape="0">
                  <a:schemeClr val="dk1">
                    <a:alpha val="40000"/>
                  </a:schemeClr>
                </a:outerShdw>
              </a:effectLst>
            </a:endParaRPr>
          </a:p>
        </p:txBody>
      </p:sp>
      <p:sp>
        <p:nvSpPr>
          <p:cNvPr id="32" name="Rectangle 31"/>
          <p:cNvSpPr/>
          <p:nvPr/>
        </p:nvSpPr>
        <p:spPr>
          <a:xfrm>
            <a:off x="-7244" y="-16924"/>
            <a:ext cx="12199244" cy="388966"/>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endParaRPr lang="en-US" sz="1400" kern="0">
              <a:solidFill>
                <a:srgbClr val="2D313D"/>
              </a:solidFill>
              <a:latin typeface="Keep Calm Med" pitchFamily="2" charset="0"/>
              <a:cs typeface="Calibri" panose="020F0502020204030204" pitchFamily="34" charset="0"/>
              <a:sym typeface="Arial"/>
            </a:endParaRPr>
          </a:p>
        </p:txBody>
      </p:sp>
      <p:sp>
        <p:nvSpPr>
          <p:cNvPr id="35" name="Rectangle 34"/>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6" name="Rectangle 35"/>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7" name="Rectangle 36"/>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8" name="Rectangle 37"/>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39" name="Rectangle 38"/>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0" name="Rectangle 39"/>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1" name="Rectangle 40"/>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42" name="Elbow Connector 41"/>
          <p:cNvCxnSpPr/>
          <p:nvPr/>
        </p:nvCxnSpPr>
        <p:spPr>
          <a:xfrm>
            <a:off x="233730" y="322020"/>
            <a:ext cx="490078" cy="338380"/>
          </a:xfrm>
          <a:prstGeom prst="bentConnector3">
            <a:avLst>
              <a:gd name="adj1" fmla="val -1828"/>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779813" y="417983"/>
            <a:ext cx="2860202" cy="49641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تفعيل دور مراكز الخدمات الموجودة , خارج نطاق المحافظة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44" name="Straight Arrow Connector 43"/>
          <p:cNvCxnSpPr/>
          <p:nvPr/>
        </p:nvCxnSpPr>
        <p:spPr>
          <a:xfrm>
            <a:off x="3640015" y="660400"/>
            <a:ext cx="798635" cy="0"/>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4453938" y="483537"/>
            <a:ext cx="1907807" cy="43086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أسباب رفع مستوى خدمات بديا الى شبه اقليمي</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46" name="Straight Arrow Connector 45"/>
          <p:cNvCxnSpPr/>
          <p:nvPr/>
        </p:nvCxnSpPr>
        <p:spPr>
          <a:xfrm>
            <a:off x="6372088" y="698968"/>
            <a:ext cx="784121" cy="12131"/>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7189648" y="519245"/>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إمكانية الوصول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48" name="Rectangle 47"/>
          <p:cNvSpPr/>
          <p:nvPr/>
        </p:nvSpPr>
        <p:spPr>
          <a:xfrm>
            <a:off x="10058392" y="384018"/>
            <a:ext cx="2123593"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9" name="Picture 48"/>
          <p:cNvPicPr>
            <a:picLocks noChangeAspect="1"/>
          </p:cNvPicPr>
          <p:nvPr/>
        </p:nvPicPr>
        <p:blipFill rotWithShape="1">
          <a:blip r:embed="rId7"/>
          <a:srcRect l="62820" t="38389" r="1"/>
          <a:stretch/>
        </p:blipFill>
        <p:spPr>
          <a:xfrm>
            <a:off x="11358784" y="3390899"/>
            <a:ext cx="402107" cy="1648673"/>
          </a:xfrm>
          <a:prstGeom prst="rect">
            <a:avLst/>
          </a:prstGeom>
        </p:spPr>
      </p:pic>
      <p:pic>
        <p:nvPicPr>
          <p:cNvPr id="50" name="Picture 49"/>
          <p:cNvPicPr>
            <a:picLocks noChangeAspect="1"/>
          </p:cNvPicPr>
          <p:nvPr/>
        </p:nvPicPr>
        <p:blipFill rotWithShape="1">
          <a:blip r:embed="rId8"/>
          <a:srcRect l="62909" t="46286" r="-1"/>
          <a:stretch/>
        </p:blipFill>
        <p:spPr>
          <a:xfrm>
            <a:off x="11392966" y="4991100"/>
            <a:ext cx="388547" cy="702942"/>
          </a:xfrm>
          <a:prstGeom prst="rect">
            <a:avLst/>
          </a:prstGeom>
        </p:spPr>
      </p:pic>
      <p:pic>
        <p:nvPicPr>
          <p:cNvPr id="51" name="Picture 50"/>
          <p:cNvPicPr>
            <a:picLocks noChangeAspect="1"/>
          </p:cNvPicPr>
          <p:nvPr/>
        </p:nvPicPr>
        <p:blipFill rotWithShape="1">
          <a:blip r:embed="rId8">
            <a:lum bright="100000" contrast="100000"/>
          </a:blip>
          <a:srcRect l="9783" t="46286" r="34742"/>
          <a:stretch/>
        </p:blipFill>
        <p:spPr>
          <a:xfrm>
            <a:off x="10803613" y="4999395"/>
            <a:ext cx="581113" cy="702942"/>
          </a:xfrm>
          <a:prstGeom prst="rect">
            <a:avLst/>
          </a:prstGeom>
        </p:spPr>
      </p:pic>
      <p:pic>
        <p:nvPicPr>
          <p:cNvPr id="52" name="Picture 51"/>
          <p:cNvPicPr>
            <a:picLocks noChangeAspect="1"/>
          </p:cNvPicPr>
          <p:nvPr/>
        </p:nvPicPr>
        <p:blipFill rotWithShape="1">
          <a:blip r:embed="rId7">
            <a:lum bright="100000" contrast="100000"/>
          </a:blip>
          <a:srcRect l="4480" t="38389" r="35469"/>
          <a:stretch/>
        </p:blipFill>
        <p:spPr>
          <a:xfrm>
            <a:off x="10726398" y="3398018"/>
            <a:ext cx="649479" cy="1648673"/>
          </a:xfrm>
          <a:prstGeom prst="rect">
            <a:avLst/>
          </a:prstGeom>
        </p:spPr>
      </p:pic>
      <p:pic>
        <p:nvPicPr>
          <p:cNvPr id="53" name="Picture 52"/>
          <p:cNvPicPr>
            <a:picLocks noChangeAspect="1"/>
          </p:cNvPicPr>
          <p:nvPr/>
        </p:nvPicPr>
        <p:blipFill>
          <a:blip r:embed="rId9"/>
          <a:stretch>
            <a:fillRect/>
          </a:stretch>
        </p:blipFill>
        <p:spPr>
          <a:xfrm>
            <a:off x="10514271" y="6288250"/>
            <a:ext cx="1305488" cy="209156"/>
          </a:xfrm>
          <a:prstGeom prst="rect">
            <a:avLst/>
          </a:prstGeom>
          <a:solidFill>
            <a:schemeClr val="bg1"/>
          </a:solidFill>
        </p:spPr>
      </p:pic>
      <p:pic>
        <p:nvPicPr>
          <p:cNvPr id="54" name="Picture 53"/>
          <p:cNvPicPr>
            <a:picLocks noChangeAspect="1"/>
          </p:cNvPicPr>
          <p:nvPr/>
        </p:nvPicPr>
        <p:blipFill>
          <a:blip r:embed="rId10"/>
          <a:stretch>
            <a:fillRect/>
          </a:stretch>
        </p:blipFill>
        <p:spPr>
          <a:xfrm flipV="1">
            <a:off x="10244674" y="6593014"/>
            <a:ext cx="1851790" cy="193228"/>
          </a:xfrm>
          <a:prstGeom prst="rect">
            <a:avLst/>
          </a:prstGeom>
          <a:solidFill>
            <a:schemeClr val="bg1"/>
          </a:solidFill>
        </p:spPr>
      </p:pic>
      <p:sp>
        <p:nvSpPr>
          <p:cNvPr id="55" name="Rectangle 54"/>
          <p:cNvSpPr/>
          <p:nvPr/>
        </p:nvSpPr>
        <p:spPr>
          <a:xfrm>
            <a:off x="11291982" y="4354954"/>
            <a:ext cx="546945" cy="276999"/>
          </a:xfrm>
          <a:prstGeom prst="rect">
            <a:avLst/>
          </a:prstGeom>
          <a:noFill/>
        </p:spPr>
        <p:txBody>
          <a:bodyPr wrap="none" lIns="91440" tIns="45720" rIns="91440" bIns="45720">
            <a:spAutoFit/>
          </a:bodyPr>
          <a:lstStyle/>
          <a:p>
            <a:pPr algn="ctr"/>
            <a:r>
              <a:rPr lang="ar-SA" sz="1200" b="1" cap="none" spc="0" dirty="0" smtClean="0">
                <a:ln w="0"/>
                <a:solidFill>
                  <a:schemeClr val="bg1"/>
                </a:solidFill>
                <a:effectLst>
                  <a:outerShdw blurRad="38100" dist="19050" dir="2700000" algn="tl" rotWithShape="0">
                    <a:schemeClr val="dk1">
                      <a:alpha val="40000"/>
                    </a:schemeClr>
                  </a:outerShdw>
                </a:effectLst>
              </a:rPr>
              <a:t>تصنيف</a:t>
            </a:r>
            <a:endParaRPr lang="en-US" sz="1200" b="1" cap="none" spc="0" dirty="0">
              <a:ln w="0"/>
              <a:solidFill>
                <a:schemeClr val="bg1"/>
              </a:solidFill>
              <a:effectLst>
                <a:outerShdw blurRad="38100" dist="19050" dir="2700000" algn="tl" rotWithShape="0">
                  <a:schemeClr val="dk1">
                    <a:alpha val="40000"/>
                  </a:schemeClr>
                </a:outerShdw>
              </a:effectLst>
            </a:endParaRPr>
          </a:p>
        </p:txBody>
      </p:sp>
      <p:sp>
        <p:nvSpPr>
          <p:cNvPr id="56" name="Rectangle 55"/>
          <p:cNvSpPr/>
          <p:nvPr/>
        </p:nvSpPr>
        <p:spPr>
          <a:xfrm>
            <a:off x="11409343" y="3667619"/>
            <a:ext cx="336800" cy="199757"/>
          </a:xfrm>
          <a:prstGeom prst="rect">
            <a:avLst/>
          </a:prstGeom>
          <a:solidFill>
            <a:srgbClr val="666666"/>
          </a:solidFill>
          <a:ln>
            <a:solidFill>
              <a:srgbClr val="66666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7" name="Rectangle 56"/>
          <p:cNvSpPr/>
          <p:nvPr/>
        </p:nvSpPr>
        <p:spPr>
          <a:xfrm>
            <a:off x="11414258" y="3908508"/>
            <a:ext cx="336800" cy="199757"/>
          </a:xfrm>
          <a:prstGeom prst="rect">
            <a:avLst/>
          </a:prstGeom>
          <a:solidFill>
            <a:srgbClr val="FFB2B2"/>
          </a:solidFill>
          <a:ln>
            <a:solidFill>
              <a:srgbClr val="FFB2B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8" name="Rectangle 57"/>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59" name="Picture 5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60" name="Picture 5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pic>
        <p:nvPicPr>
          <p:cNvPr id="61" name="Picture 60"/>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6814" b="75000" l="20313" r="79063">
                        <a14:foregroundMark x1="65313" y1="37168" x2="49688" y2="66372"/>
                        <a14:foregroundMark x1="67813" y1="52434" x2="48750" y2="68584"/>
                        <a14:foregroundMark x1="64375" y1="37168" x2="42188" y2="64602"/>
                        <a14:foregroundMark x1="62500" y1="33628" x2="36250" y2="60841"/>
                        <a14:foregroundMark x1="55625" y1="43805" x2="38438" y2="61947"/>
                        <a14:foregroundMark x1="32500" y1="60177" x2="40313" y2="65487"/>
                        <a14:foregroundMark x1="67500" y1="38938" x2="65000" y2="56637"/>
                        <a14:foregroundMark x1="67813" y1="53982" x2="50313" y2="65044"/>
                      </a14:backgroundRemoval>
                    </a14:imgEffect>
                  </a14:imgLayer>
                </a14:imgProps>
              </a:ext>
              <a:ext uri="{28A0092B-C50C-407E-A947-70E740481C1C}">
                <a14:useLocalDpi xmlns:a14="http://schemas.microsoft.com/office/drawing/2010/main" val="0"/>
              </a:ext>
            </a:extLst>
          </a:blip>
          <a:srcRect l="21121" t="17909" r="27302" b="27539"/>
          <a:stretch/>
        </p:blipFill>
        <p:spPr>
          <a:xfrm>
            <a:off x="10404254" y="375518"/>
            <a:ext cx="595938" cy="890320"/>
          </a:xfrm>
          <a:prstGeom prst="rect">
            <a:avLst/>
          </a:prstGeom>
        </p:spPr>
      </p:pic>
      <p:sp>
        <p:nvSpPr>
          <p:cNvPr id="62" name="Rectangle 61"/>
          <p:cNvSpPr/>
          <p:nvPr/>
        </p:nvSpPr>
        <p:spPr>
          <a:xfrm>
            <a:off x="10402756" y="2699864"/>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graphicFrame>
        <p:nvGraphicFramePr>
          <p:cNvPr id="10" name="Chart 9"/>
          <p:cNvGraphicFramePr/>
          <p:nvPr>
            <p:extLst>
              <p:ext uri="{D42A27DB-BD31-4B8C-83A1-F6EECF244321}">
                <p14:modId xmlns:p14="http://schemas.microsoft.com/office/powerpoint/2010/main" val="1161193036"/>
              </p:ext>
            </p:extLst>
          </p:nvPr>
        </p:nvGraphicFramePr>
        <p:xfrm>
          <a:off x="1963422" y="1528262"/>
          <a:ext cx="4947044" cy="2993902"/>
        </p:xfrm>
        <a:graphic>
          <a:graphicData uri="http://schemas.openxmlformats.org/drawingml/2006/chart">
            <c:chart xmlns:c="http://schemas.openxmlformats.org/drawingml/2006/chart" xmlns:r="http://schemas.openxmlformats.org/officeDocument/2006/relationships" r:id="rId15"/>
          </a:graphicData>
        </a:graphic>
      </p:graphicFrame>
    </p:spTree>
    <p:extLst>
      <p:ext uri="{BB962C8B-B14F-4D97-AF65-F5344CB8AC3E}">
        <p14:creationId xmlns:p14="http://schemas.microsoft.com/office/powerpoint/2010/main" val="92414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barn(inVertical)">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arn(inVertical)">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barn(inVertical)">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barn(inVertical)">
                                      <p:cBhvr>
                                        <p:cTn id="52" dur="500"/>
                                        <p:tgtEl>
                                          <p:spTgt spid="33"/>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barn(inVertical)">
                                      <p:cBhvr>
                                        <p:cTn id="55" dur="500"/>
                                        <p:tgtEl>
                                          <p:spTgt spid="34"/>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barn(inVertical)">
                                      <p:cBhvr>
                                        <p:cTn id="6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Graphic spid="10" grpId="0">
        <p:bldAsOne/>
      </p:bldGraphic>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4102"/>
          <a:stretch/>
        </p:blipFill>
        <p:spPr>
          <a:xfrm>
            <a:off x="29985" y="0"/>
            <a:ext cx="10164012" cy="6858000"/>
          </a:xfrm>
          <a:prstGeom prst="rect">
            <a:avLst/>
          </a:prstGeom>
        </p:spPr>
      </p:pic>
      <p:sp>
        <p:nvSpPr>
          <p:cNvPr id="5" name="Rectangle 4"/>
          <p:cNvSpPr/>
          <p:nvPr/>
        </p:nvSpPr>
        <p:spPr>
          <a:xfrm>
            <a:off x="7749508" y="-18037"/>
            <a:ext cx="1616913" cy="377480"/>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منهجية الدراسة</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6" name="Rectangle 5"/>
          <p:cNvSpPr/>
          <p:nvPr/>
        </p:nvSpPr>
        <p:spPr>
          <a:xfrm>
            <a:off x="10509263" y="-2"/>
            <a:ext cx="1682737" cy="367097"/>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الموقع</a:t>
            </a:r>
            <a:r>
              <a:rPr lang="ar-SA"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 </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7" name="Rectangle 6"/>
          <p:cNvSpPr/>
          <p:nvPr/>
        </p:nvSpPr>
        <p:spPr>
          <a:xfrm>
            <a:off x="15256" y="-18038"/>
            <a:ext cx="1907807" cy="389866"/>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التوجيهات</a:t>
            </a:r>
            <a:endParaRPr lang="en-US" sz="1400" b="1"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8" name="Rectangle 7"/>
          <p:cNvSpPr/>
          <p:nvPr/>
        </p:nvSpPr>
        <p:spPr>
          <a:xfrm>
            <a:off x="9414453" y="3214"/>
            <a:ext cx="1466727" cy="367095"/>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مبررات المشروع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9" name="Rectangle 8"/>
          <p:cNvSpPr/>
          <p:nvPr/>
        </p:nvSpPr>
        <p:spPr>
          <a:xfrm>
            <a:off x="3892226" y="-1976"/>
            <a:ext cx="1907807" cy="369071"/>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تحليل المنطقة </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0" name="Rectangle 9"/>
          <p:cNvSpPr/>
          <p:nvPr/>
        </p:nvSpPr>
        <p:spPr>
          <a:xfrm>
            <a:off x="1866650" y="-16630"/>
            <a:ext cx="2197352" cy="37607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AE"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إعادة تقييم مراكز الخدمات</a:t>
            </a:r>
            <a:endParaRPr lang="en-US" sz="1400" b="1" kern="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sp>
        <p:nvSpPr>
          <p:cNvPr id="11" name="Rectangle 10"/>
          <p:cNvSpPr/>
          <p:nvPr/>
        </p:nvSpPr>
        <p:spPr>
          <a:xfrm>
            <a:off x="5834635" y="0"/>
            <a:ext cx="1867353" cy="359443"/>
          </a:xfrm>
          <a:prstGeom prst="rect">
            <a:avLst/>
          </a:prstGeom>
          <a:solidFill>
            <a:srgbClr val="2D313D">
              <a:lumMod val="75000"/>
            </a:srgbClr>
          </a:solidFill>
          <a:ln w="25400" cap="flat" cmpd="sng" algn="ctr">
            <a:noFill/>
            <a:prstDash val="solid"/>
          </a:ln>
          <a:effectLst/>
        </p:spPr>
        <p:txBody>
          <a:bodyPr rtlCol="0" anchor="ctr"/>
          <a:lstStyle/>
          <a:p>
            <a:pPr algn="ctr" rtl="1" eaLnBrk="1" fontAlgn="auto" hangingPunct="1">
              <a:spcBef>
                <a:spcPts val="0"/>
              </a:spcBef>
              <a:spcAft>
                <a:spcPts val="0"/>
              </a:spcAft>
              <a:defRPr/>
            </a:pPr>
            <a:r>
              <a:rPr lang="ar-SA" sz="1400" b="1" kern="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sym typeface="Arial"/>
              </a:rPr>
              <a:t>تطور النظام الاداري</a:t>
            </a:r>
            <a:endParaRPr lang="en-US" sz="1400" b="1" kern="0" dirty="0">
              <a:solidFill>
                <a:srgbClr val="0D7AB5"/>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2" name="Elbow Connector 11"/>
          <p:cNvCxnSpPr/>
          <p:nvPr/>
        </p:nvCxnSpPr>
        <p:spPr>
          <a:xfrm>
            <a:off x="233730" y="322020"/>
            <a:ext cx="490078" cy="338380"/>
          </a:xfrm>
          <a:prstGeom prst="bentConnector3">
            <a:avLst>
              <a:gd name="adj1" fmla="val -1828"/>
            </a:avLst>
          </a:prstGeom>
          <a:ln w="317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779813" y="417983"/>
            <a:ext cx="2860202" cy="496415"/>
          </a:xfrm>
          <a:prstGeom prst="rect">
            <a:avLst/>
          </a:prstGeom>
          <a:solidFill>
            <a:srgbClr val="2D313D">
              <a:lumMod val="95000"/>
            </a:srgbClr>
          </a:solidFill>
          <a:ln w="25400" cap="flat" cmpd="sng" algn="ctr">
            <a:noFill/>
            <a:prstDash val="solid"/>
          </a:ln>
          <a:effectLst/>
        </p:spPr>
        <p:txBody>
          <a:bodyPr rtlCol="0" anchor="ctr"/>
          <a:lstStyle/>
          <a:p>
            <a:pPr algn="ctr" eaLnBrk="1" fontAlgn="auto" hangingPunct="1">
              <a:spcBef>
                <a:spcPts val="0"/>
              </a:spcBef>
              <a:spcAft>
                <a:spcPts val="0"/>
              </a:spcAft>
            </a:pPr>
            <a:r>
              <a:rPr lang="ar-SA" sz="1400" kern="0" dirty="0" smtClean="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rPr>
              <a:t>اقتراح خدمات </a:t>
            </a:r>
            <a:endParaRPr lang="en-US" sz="1400" kern="0" dirty="0">
              <a:solidFill>
                <a:srgbClr val="FFC000"/>
              </a:solidFill>
              <a:latin typeface="Wasm font Bold" panose="020A0503020102020204" pitchFamily="18" charset="-78"/>
              <a:ea typeface="Wasm font Bold" panose="020A0503020102020204" pitchFamily="18" charset="-78"/>
              <a:cs typeface="Wasm font Bold" panose="020A0503020102020204" pitchFamily="18" charset="-78"/>
              <a:sym typeface="Arial"/>
            </a:endParaRPr>
          </a:p>
        </p:txBody>
      </p:sp>
      <p:cxnSp>
        <p:nvCxnSpPr>
          <p:cNvPr id="14" name="Straight Arrow Connector 13"/>
          <p:cNvCxnSpPr/>
          <p:nvPr/>
        </p:nvCxnSpPr>
        <p:spPr>
          <a:xfrm>
            <a:off x="3640015" y="660400"/>
            <a:ext cx="798635" cy="0"/>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rotWithShape="1">
          <a:blip r:embed="rId3"/>
          <a:srcRect l="77753" t="56098" b="33842"/>
          <a:stretch/>
        </p:blipFill>
        <p:spPr>
          <a:xfrm>
            <a:off x="2836879" y="2858403"/>
            <a:ext cx="1055347" cy="607491"/>
          </a:xfrm>
          <a:prstGeom prst="rect">
            <a:avLst/>
          </a:prstGeom>
        </p:spPr>
      </p:pic>
      <p:pic>
        <p:nvPicPr>
          <p:cNvPr id="19" name="Picture 18"/>
          <p:cNvPicPr>
            <a:picLocks noChangeAspect="1"/>
          </p:cNvPicPr>
          <p:nvPr/>
        </p:nvPicPr>
        <p:blipFill rotWithShape="1">
          <a:blip r:embed="rId4"/>
          <a:srcRect l="76562" t="30081" b="58223"/>
          <a:stretch/>
        </p:blipFill>
        <p:spPr>
          <a:xfrm>
            <a:off x="2592524" y="3465894"/>
            <a:ext cx="488710" cy="402642"/>
          </a:xfrm>
          <a:prstGeom prst="rect">
            <a:avLst/>
          </a:prstGeom>
        </p:spPr>
      </p:pic>
      <p:pic>
        <p:nvPicPr>
          <p:cNvPr id="20" name="Picture 19"/>
          <p:cNvPicPr>
            <a:picLocks noChangeAspect="1"/>
          </p:cNvPicPr>
          <p:nvPr/>
        </p:nvPicPr>
        <p:blipFill rotWithShape="1">
          <a:blip r:embed="rId3"/>
          <a:srcRect l="79555" t="68163" b="23359"/>
          <a:stretch/>
        </p:blipFill>
        <p:spPr>
          <a:xfrm>
            <a:off x="2609528" y="3188955"/>
            <a:ext cx="454702" cy="240045"/>
          </a:xfrm>
          <a:prstGeom prst="rect">
            <a:avLst/>
          </a:prstGeom>
        </p:spPr>
      </p:pic>
      <p:sp>
        <p:nvSpPr>
          <p:cNvPr id="21" name="5-Point Star 20"/>
          <p:cNvSpPr/>
          <p:nvPr/>
        </p:nvSpPr>
        <p:spPr>
          <a:xfrm>
            <a:off x="6921903" y="4436803"/>
            <a:ext cx="259308" cy="272956"/>
          </a:xfrm>
          <a:prstGeom prst="star5">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22" name="Rectangle 21"/>
          <p:cNvSpPr/>
          <p:nvPr/>
        </p:nvSpPr>
        <p:spPr>
          <a:xfrm>
            <a:off x="10058392" y="354038"/>
            <a:ext cx="2123593" cy="6476032"/>
          </a:xfrm>
          <a:prstGeom prst="rect">
            <a:avLst/>
          </a:prstGeom>
          <a:solidFill>
            <a:srgbClr val="2B2F3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Rectangle 22"/>
          <p:cNvSpPr/>
          <p:nvPr/>
        </p:nvSpPr>
        <p:spPr>
          <a:xfrm>
            <a:off x="10076011" y="1111141"/>
            <a:ext cx="2182008" cy="646331"/>
          </a:xfrm>
          <a:prstGeom prst="rect">
            <a:avLst/>
          </a:prstGeom>
          <a:noFill/>
        </p:spPr>
        <p:txBody>
          <a:bodyPr wrap="none" lIns="91440" tIns="45720" rIns="91440" bIns="45720">
            <a:spAutoFit/>
          </a:bodyPr>
          <a:lstStyle/>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جامعة النجاح الوطنية </a:t>
            </a:r>
          </a:p>
          <a:p>
            <a:pPr algn="ctr"/>
            <a:r>
              <a:rPr lang="ar-SA"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قسم التخطيط العمراني</a:t>
            </a:r>
            <a:endParaRPr lang="en-US" b="1" u="sng"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5412" y="470739"/>
            <a:ext cx="722158" cy="726380"/>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1619" y="1803821"/>
            <a:ext cx="370576" cy="587862"/>
          </a:xfrm>
          <a:prstGeom prst="rect">
            <a:avLst/>
          </a:prstGeom>
        </p:spPr>
      </p:pic>
      <p:sp>
        <p:nvSpPr>
          <p:cNvPr id="26" name="Rectangle 25"/>
          <p:cNvSpPr/>
          <p:nvPr/>
        </p:nvSpPr>
        <p:spPr>
          <a:xfrm>
            <a:off x="10402756" y="2699864"/>
            <a:ext cx="1563248" cy="400110"/>
          </a:xfrm>
          <a:prstGeom prst="rect">
            <a:avLst/>
          </a:prstGeom>
          <a:noFill/>
        </p:spPr>
        <p:txBody>
          <a:bodyPr wrap="none" lIns="91440" tIns="45720" rIns="91440" bIns="45720">
            <a:spAutoFit/>
          </a:bodyPr>
          <a:lstStyle/>
          <a:p>
            <a:pPr algn="ctr"/>
            <a:r>
              <a:rPr lang="ar-SA" sz="2000" b="0" cap="none" spc="0" dirty="0" smtClean="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rPr>
              <a:t>مفتاح الخريطة</a:t>
            </a:r>
            <a:endParaRPr lang="en-US" sz="2000" b="0" cap="none" spc="0" dirty="0">
              <a:ln w="0"/>
              <a:solidFill>
                <a:schemeClr val="bg1"/>
              </a:solidFill>
              <a:effectLst>
                <a:outerShdw blurRad="38100" dist="19050" dir="2700000" algn="tl" rotWithShape="0">
                  <a:schemeClr val="dk1">
                    <a:alpha val="40000"/>
                  </a:schemeClr>
                </a:outerShdw>
              </a:effectLst>
              <a:latin typeface="Wasm font Bold" panose="020A0503020102020204" pitchFamily="18" charset="-78"/>
              <a:ea typeface="Wasm font Bold" panose="020A0503020102020204" pitchFamily="18" charset="-78"/>
              <a:cs typeface="Wasm font Bold" panose="020A0503020102020204" pitchFamily="18" charset="-78"/>
            </a:endParaRPr>
          </a:p>
        </p:txBody>
      </p:sp>
      <p:sp>
        <p:nvSpPr>
          <p:cNvPr id="27" name="Rectangle 26"/>
          <p:cNvSpPr/>
          <p:nvPr/>
        </p:nvSpPr>
        <p:spPr>
          <a:xfrm>
            <a:off x="10503344" y="6211429"/>
            <a:ext cx="1353383" cy="307777"/>
          </a:xfrm>
          <a:prstGeom prst="rect">
            <a:avLst/>
          </a:prstGeom>
          <a:solidFill>
            <a:schemeClr val="bg1"/>
          </a:solidFill>
        </p:spPr>
        <p:txBody>
          <a:bodyPr wrap="none" lIns="91440" tIns="45720" rIns="91440" bIns="45720">
            <a:spAutoFit/>
          </a:bodyPr>
          <a:lstStyle/>
          <a:p>
            <a:pPr algn="ctr"/>
            <a:r>
              <a:rPr lang="ar-SA" sz="1400" b="0" cap="none" spc="0" dirty="0" smtClean="0">
                <a:ln w="0"/>
                <a:solidFill>
                  <a:schemeClr val="tx1"/>
                </a:solidFill>
                <a:effectLst>
                  <a:outerShdw blurRad="38100" dist="19050" dir="2700000" algn="tl" rotWithShape="0">
                    <a:schemeClr val="dk1">
                      <a:alpha val="40000"/>
                    </a:schemeClr>
                  </a:outerShdw>
                </a:effectLst>
              </a:rPr>
              <a:t>1:150,000</a:t>
            </a:r>
            <a:r>
              <a:rPr lang="en-US" sz="1400" dirty="0" smtClean="0">
                <a:ln w="0"/>
                <a:effectLst>
                  <a:outerShdw blurRad="38100" dist="19050" dir="2700000" algn="tl" rotWithShape="0">
                    <a:schemeClr val="dk1">
                      <a:alpha val="40000"/>
                    </a:schemeClr>
                  </a:outerShdw>
                </a:effectLst>
              </a:rPr>
              <a:t>Scale</a:t>
            </a:r>
            <a:endParaRPr lang="en-US" sz="1400" b="0" cap="none" spc="0" dirty="0">
              <a:ln w="0"/>
              <a:solidFill>
                <a:schemeClr val="tx1"/>
              </a:solidFill>
              <a:effectLst>
                <a:outerShdw blurRad="38100" dist="19050" dir="2700000" algn="tl" rotWithShape="0">
                  <a:schemeClr val="dk1">
                    <a:alpha val="40000"/>
                  </a:schemeClr>
                </a:outerShdw>
              </a:effectLst>
            </a:endParaRPr>
          </a:p>
        </p:txBody>
      </p:sp>
      <p:pic>
        <p:nvPicPr>
          <p:cNvPr id="28" name="Picture 27"/>
          <p:cNvPicPr>
            <a:picLocks noChangeAspect="1"/>
          </p:cNvPicPr>
          <p:nvPr/>
        </p:nvPicPr>
        <p:blipFill>
          <a:blip r:embed="rId7"/>
          <a:stretch>
            <a:fillRect/>
          </a:stretch>
        </p:blipFill>
        <p:spPr>
          <a:xfrm flipV="1">
            <a:off x="10244674" y="6593014"/>
            <a:ext cx="1851790" cy="193228"/>
          </a:xfrm>
          <a:prstGeom prst="rect">
            <a:avLst/>
          </a:prstGeom>
          <a:solidFill>
            <a:schemeClr val="bg1"/>
          </a:solidFill>
        </p:spPr>
      </p:pic>
      <p:pic>
        <p:nvPicPr>
          <p:cNvPr id="29" name="Picture 28"/>
          <p:cNvPicPr>
            <a:picLocks noChangeAspect="1"/>
          </p:cNvPicPr>
          <p:nvPr/>
        </p:nvPicPr>
        <p:blipFill rotWithShape="1">
          <a:blip r:embed="rId3"/>
          <a:srcRect l="79555" t="68163" b="23359"/>
          <a:stretch/>
        </p:blipFill>
        <p:spPr>
          <a:xfrm>
            <a:off x="11643248" y="3726750"/>
            <a:ext cx="454702" cy="240045"/>
          </a:xfrm>
          <a:prstGeom prst="rect">
            <a:avLst/>
          </a:prstGeom>
        </p:spPr>
      </p:pic>
      <p:sp>
        <p:nvSpPr>
          <p:cNvPr id="30" name="Rectangle 29"/>
          <p:cNvSpPr/>
          <p:nvPr/>
        </p:nvSpPr>
        <p:spPr>
          <a:xfrm>
            <a:off x="10648498" y="3704198"/>
            <a:ext cx="880369" cy="307777"/>
          </a:xfrm>
          <a:prstGeom prst="rect">
            <a:avLst/>
          </a:prstGeom>
          <a:noFill/>
        </p:spPr>
        <p:txBody>
          <a:bodyPr wrap="none" lIns="91440" tIns="45720" rIns="91440" bIns="45720">
            <a:spAutoFit/>
          </a:bodyPr>
          <a:lstStyle/>
          <a:p>
            <a:pPr algn="ctr"/>
            <a:r>
              <a:rPr lang="ar-SA" sz="1400" b="0" cap="none" spc="0" dirty="0" smtClean="0">
                <a:ln w="0"/>
                <a:solidFill>
                  <a:schemeClr val="bg1"/>
                </a:solidFill>
                <a:effectLst>
                  <a:outerShdw blurRad="38100" dist="19050" dir="2700000" algn="tl" rotWithShape="0">
                    <a:schemeClr val="dk1">
                      <a:alpha val="40000"/>
                    </a:schemeClr>
                  </a:outerShdw>
                </a:effectLst>
              </a:rPr>
              <a:t>منتزه مقترح</a:t>
            </a:r>
            <a:endParaRPr lang="en-US" sz="1400" b="0" cap="none" spc="0" dirty="0">
              <a:ln w="0"/>
              <a:solidFill>
                <a:schemeClr val="bg1"/>
              </a:solidFill>
              <a:effectLst>
                <a:outerShdw blurRad="38100" dist="19050" dir="2700000" algn="tl" rotWithShape="0">
                  <a:schemeClr val="dk1">
                    <a:alpha val="40000"/>
                  </a:schemeClr>
                </a:outerShdw>
              </a:effectLst>
            </a:endParaRPr>
          </a:p>
        </p:txBody>
      </p:sp>
      <p:sp>
        <p:nvSpPr>
          <p:cNvPr id="31" name="Rectangle 30"/>
          <p:cNvSpPr/>
          <p:nvPr/>
        </p:nvSpPr>
        <p:spPr>
          <a:xfrm>
            <a:off x="10617324" y="4021102"/>
            <a:ext cx="978152" cy="307777"/>
          </a:xfrm>
          <a:prstGeom prst="rect">
            <a:avLst/>
          </a:prstGeom>
          <a:noFill/>
        </p:spPr>
        <p:txBody>
          <a:bodyPr wrap="none" lIns="91440" tIns="45720" rIns="91440" bIns="45720">
            <a:spAutoFit/>
          </a:bodyPr>
          <a:lstStyle/>
          <a:p>
            <a:pPr algn="ctr"/>
            <a:r>
              <a:rPr lang="ar-SA" sz="1400" dirty="0" smtClean="0">
                <a:ln w="0"/>
                <a:solidFill>
                  <a:schemeClr val="bg1"/>
                </a:solidFill>
                <a:effectLst>
                  <a:outerShdw blurRad="38100" dist="19050" dir="2700000" algn="tl" rotWithShape="0">
                    <a:schemeClr val="dk1">
                      <a:alpha val="40000"/>
                    </a:schemeClr>
                  </a:outerShdw>
                </a:effectLst>
              </a:rPr>
              <a:t>ملعب مقترجح</a:t>
            </a:r>
            <a:endParaRPr lang="en-US" sz="1400" b="0" cap="none" spc="0" dirty="0">
              <a:ln w="0"/>
              <a:solidFill>
                <a:schemeClr val="bg1"/>
              </a:solidFill>
              <a:effectLst>
                <a:outerShdw blurRad="38100" dist="19050" dir="2700000" algn="tl" rotWithShape="0">
                  <a:schemeClr val="dk1">
                    <a:alpha val="40000"/>
                  </a:schemeClr>
                </a:outerShdw>
              </a:effectLst>
            </a:endParaRPr>
          </a:p>
        </p:txBody>
      </p:sp>
      <p:pic>
        <p:nvPicPr>
          <p:cNvPr id="32" name="Picture 31"/>
          <p:cNvPicPr>
            <a:picLocks noChangeAspect="1"/>
          </p:cNvPicPr>
          <p:nvPr/>
        </p:nvPicPr>
        <p:blipFill rotWithShape="1">
          <a:blip r:embed="rId4"/>
          <a:srcRect l="76562" t="30081" b="58223"/>
          <a:stretch/>
        </p:blipFill>
        <p:spPr>
          <a:xfrm>
            <a:off x="11579488" y="4320018"/>
            <a:ext cx="582222" cy="479685"/>
          </a:xfrm>
          <a:prstGeom prst="rect">
            <a:avLst/>
          </a:prstGeom>
        </p:spPr>
      </p:pic>
      <p:sp>
        <p:nvSpPr>
          <p:cNvPr id="33" name="Rectangle 32"/>
          <p:cNvSpPr/>
          <p:nvPr/>
        </p:nvSpPr>
        <p:spPr>
          <a:xfrm>
            <a:off x="10721770" y="4362504"/>
            <a:ext cx="854721" cy="307777"/>
          </a:xfrm>
          <a:prstGeom prst="rect">
            <a:avLst/>
          </a:prstGeom>
          <a:noFill/>
        </p:spPr>
        <p:txBody>
          <a:bodyPr wrap="none" lIns="91440" tIns="45720" rIns="91440" bIns="45720">
            <a:spAutoFit/>
          </a:bodyPr>
          <a:lstStyle/>
          <a:p>
            <a:pPr algn="ctr"/>
            <a:r>
              <a:rPr lang="ar-SA" sz="1400" dirty="0" smtClean="0">
                <a:ln w="0"/>
                <a:solidFill>
                  <a:schemeClr val="bg1"/>
                </a:solidFill>
                <a:effectLst>
                  <a:outerShdw blurRad="38100" dist="19050" dir="2700000" algn="tl" rotWithShape="0">
                    <a:schemeClr val="dk1">
                      <a:alpha val="40000"/>
                    </a:schemeClr>
                  </a:outerShdw>
                </a:effectLst>
              </a:rPr>
              <a:t>مركز طبي </a:t>
            </a:r>
            <a:endParaRPr lang="en-US" sz="1400" b="0" cap="none" spc="0" dirty="0">
              <a:ln w="0"/>
              <a:solidFill>
                <a:schemeClr val="bg1"/>
              </a:solidFill>
              <a:effectLst>
                <a:outerShdw blurRad="38100" dist="19050" dir="2700000" algn="tl" rotWithShape="0">
                  <a:schemeClr val="dk1">
                    <a:alpha val="40000"/>
                  </a:schemeClr>
                </a:outerShdw>
              </a:effectLst>
            </a:endParaRPr>
          </a:p>
        </p:txBody>
      </p:sp>
      <p:pic>
        <p:nvPicPr>
          <p:cNvPr id="34" name="Picture 33"/>
          <p:cNvPicPr>
            <a:picLocks noChangeAspect="1"/>
          </p:cNvPicPr>
          <p:nvPr/>
        </p:nvPicPr>
        <p:blipFill rotWithShape="1">
          <a:blip r:embed="rId3"/>
          <a:srcRect l="77753" t="56098" b="33842"/>
          <a:stretch/>
        </p:blipFill>
        <p:spPr>
          <a:xfrm>
            <a:off x="11281098" y="3805770"/>
            <a:ext cx="1099645" cy="632990"/>
          </a:xfrm>
          <a:prstGeom prst="rect">
            <a:avLst/>
          </a:prstGeom>
        </p:spPr>
      </p:pic>
      <p:sp>
        <p:nvSpPr>
          <p:cNvPr id="35" name="5-Point Star 34"/>
          <p:cNvSpPr/>
          <p:nvPr/>
        </p:nvSpPr>
        <p:spPr>
          <a:xfrm>
            <a:off x="11701267" y="4854032"/>
            <a:ext cx="259308" cy="272956"/>
          </a:xfrm>
          <a:prstGeom prst="star5">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36" name="Rectangle 35"/>
          <p:cNvSpPr/>
          <p:nvPr/>
        </p:nvSpPr>
        <p:spPr>
          <a:xfrm>
            <a:off x="10629309" y="4794063"/>
            <a:ext cx="933269" cy="307777"/>
          </a:xfrm>
          <a:prstGeom prst="rect">
            <a:avLst/>
          </a:prstGeom>
          <a:noFill/>
        </p:spPr>
        <p:txBody>
          <a:bodyPr wrap="none" lIns="91440" tIns="45720" rIns="91440" bIns="45720">
            <a:spAutoFit/>
          </a:bodyPr>
          <a:lstStyle/>
          <a:p>
            <a:pPr algn="ctr"/>
            <a:r>
              <a:rPr lang="ar-SA" sz="1400" b="0" cap="none" spc="0" dirty="0" smtClean="0">
                <a:ln w="0"/>
                <a:solidFill>
                  <a:schemeClr val="bg1"/>
                </a:solidFill>
                <a:effectLst>
                  <a:outerShdw blurRad="38100" dist="19050" dir="2700000" algn="tl" rotWithShape="0">
                    <a:schemeClr val="dk1">
                      <a:alpha val="40000"/>
                    </a:schemeClr>
                  </a:outerShdw>
                </a:effectLst>
              </a:rPr>
              <a:t>متحف مقترح</a:t>
            </a:r>
            <a:endParaRPr lang="en-US" sz="1400" b="0" cap="none" spc="0" dirty="0">
              <a:ln w="0"/>
              <a:solidFill>
                <a:schemeClr val="bg1"/>
              </a:solidFill>
              <a:effectLst>
                <a:outerShdw blurRad="38100" dist="19050" dir="2700000" algn="tl" rotWithShape="0">
                  <a:schemeClr val="dk1">
                    <a:alpha val="40000"/>
                  </a:schemeClr>
                </a:outerShdw>
              </a:effectLst>
            </a:endParaRPr>
          </a:p>
        </p:txBody>
      </p:sp>
      <p:sp>
        <p:nvSpPr>
          <p:cNvPr id="37" name="Oval 36"/>
          <p:cNvSpPr/>
          <p:nvPr/>
        </p:nvSpPr>
        <p:spPr>
          <a:xfrm>
            <a:off x="11732074" y="5219564"/>
            <a:ext cx="197694" cy="220972"/>
          </a:xfrm>
          <a:prstGeom prst="ellipse">
            <a:avLst/>
          </a:prstGeom>
          <a:solidFill>
            <a:srgbClr val="252319"/>
          </a:solidFill>
          <a:ln>
            <a:solidFill>
              <a:srgbClr val="25231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8" name="Rectangle 37"/>
          <p:cNvSpPr/>
          <p:nvPr/>
        </p:nvSpPr>
        <p:spPr>
          <a:xfrm>
            <a:off x="10213544" y="5159629"/>
            <a:ext cx="1367682" cy="307777"/>
          </a:xfrm>
          <a:prstGeom prst="rect">
            <a:avLst/>
          </a:prstGeom>
          <a:noFill/>
        </p:spPr>
        <p:txBody>
          <a:bodyPr wrap="none" lIns="91440" tIns="45720" rIns="91440" bIns="45720">
            <a:spAutoFit/>
          </a:bodyPr>
          <a:lstStyle/>
          <a:p>
            <a:pPr algn="ctr"/>
            <a:r>
              <a:rPr lang="ar-SA" sz="1400" dirty="0" smtClean="0">
                <a:ln w="0"/>
                <a:solidFill>
                  <a:schemeClr val="bg1"/>
                </a:solidFill>
                <a:effectLst>
                  <a:outerShdw blurRad="38100" dist="19050" dir="2700000" algn="tl" rotWithShape="0">
                    <a:schemeClr val="dk1">
                      <a:alpha val="40000"/>
                    </a:schemeClr>
                  </a:outerShdw>
                </a:effectLst>
              </a:rPr>
              <a:t>سوق خضار مركزي</a:t>
            </a:r>
            <a:endParaRPr lang="en-US" sz="14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92934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Table 23"/>
          <p:cNvGraphicFramePr>
            <a:graphicFrameLocks noGrp="1"/>
          </p:cNvGraphicFramePr>
          <p:nvPr>
            <p:extLst>
              <p:ext uri="{D42A27DB-BD31-4B8C-83A1-F6EECF244321}">
                <p14:modId xmlns:p14="http://schemas.microsoft.com/office/powerpoint/2010/main" val="218743199"/>
              </p:ext>
            </p:extLst>
          </p:nvPr>
        </p:nvGraphicFramePr>
        <p:xfrm>
          <a:off x="131761" y="876300"/>
          <a:ext cx="7984726" cy="9137583"/>
        </p:xfrm>
        <a:graphic>
          <a:graphicData uri="http://schemas.openxmlformats.org/drawingml/2006/table">
            <a:tbl>
              <a:tblPr firstRow="1" firstCol="1" lastCol="1" bandCol="1">
                <a:tableStyleId>{5C22544A-7EE6-4342-B048-85BDC9FD1C3A}</a:tableStyleId>
              </a:tblPr>
              <a:tblGrid>
                <a:gridCol w="884304"/>
                <a:gridCol w="1042416"/>
                <a:gridCol w="932688"/>
                <a:gridCol w="969264"/>
                <a:gridCol w="2819867"/>
                <a:gridCol w="1336187"/>
              </a:tblGrid>
              <a:tr h="291299">
                <a:tc gridSpan="5">
                  <a:txBody>
                    <a:bodyPr/>
                    <a:lstStyle/>
                    <a:p>
                      <a:pPr marR="88900" algn="ctr">
                        <a:spcBef>
                          <a:spcPts val="150"/>
                        </a:spcBef>
                        <a:spcAft>
                          <a:spcPts val="150"/>
                        </a:spcAft>
                      </a:pPr>
                      <a:r>
                        <a:rPr lang="ar-SA"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هرمية</a:t>
                      </a:r>
                      <a:r>
                        <a:rPr lang="ar-SA" sz="18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مراكز</a:t>
                      </a:r>
                      <a:endParaRPr lang="en-US" sz="18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p>
                  </a:txBody>
                  <a:tcPr marL="47070" marR="4707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c rowSpan="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القطاعات</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العامة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tr>
              <a:tr h="337074">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محلي</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4384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gridSpan="2">
                  <a:txBody>
                    <a:bodyPr/>
                    <a:lstStyle/>
                    <a:p>
                      <a:pPr marR="88900" algn="ctr">
                        <a:spcBef>
                          <a:spcPts val="150"/>
                        </a:spcBef>
                        <a:spcAft>
                          <a:spcPts val="150"/>
                        </a:spcAft>
                      </a:pPr>
                      <a:r>
                        <a:rPr lang="ar-SA" sz="14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مركز شبه</a:t>
                      </a:r>
                      <a:r>
                        <a:rPr lang="ar-SA" sz="14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إقليمي </a:t>
                      </a:r>
                      <a:endParaRPr lang="en-US" sz="1400" dirty="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BF5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rowSpan="2">
                  <a:txBody>
                    <a:bodyPr/>
                    <a:lstStyle/>
                    <a:p>
                      <a:pPr marR="88900" algn="ctr">
                        <a:spcBef>
                          <a:spcPts val="150"/>
                        </a:spcBef>
                        <a:spcAft>
                          <a:spcPts val="150"/>
                        </a:spcAft>
                      </a:pPr>
                      <a:r>
                        <a:rPr lang="en-US" sz="14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endPar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الخدمات العامة</a:t>
                      </a: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337074">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بديا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سلفيت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ar-SA" sz="800" dirty="0" smtClean="0">
                        <a:solidFill>
                          <a:schemeClr val="tx1"/>
                        </a:solidFill>
                        <a:effectLst/>
                      </a:endParaRPr>
                    </a:p>
                  </a:txBody>
                  <a:tcPr marL="47070" marR="47070" marT="0" marB="0">
                    <a:lnR w="38100" cmpd="sng">
                      <a:noFill/>
                    </a:lnR>
                  </a:tcPr>
                </a:tc>
                <a:tc vMerge="1">
                  <a:txBody>
                    <a:bodyPr/>
                    <a:lstStyle/>
                    <a:p>
                      <a:pPr marR="88900" algn="ctr">
                        <a:spcBef>
                          <a:spcPts val="150"/>
                        </a:spcBef>
                        <a:spcAft>
                          <a:spcPts val="150"/>
                        </a:spcAft>
                      </a:pPr>
                      <a:endParaRPr lang="en-US" sz="900" dirty="0">
                        <a:effectLst/>
                        <a:latin typeface="Times New Roman" panose="02020603050405020304" pitchFamily="18" charset="0"/>
                        <a:ea typeface="Times New Roman" panose="02020603050405020304" pitchFamily="18" charset="0"/>
                      </a:endParaRPr>
                    </a:p>
                  </a:txBody>
                  <a:tcPr marL="47070" marR="47070" marT="0" marB="0">
                    <a:lnL w="12700" cmpd="sng">
                      <a:noFill/>
                    </a:lnL>
                    <a:solidFill>
                      <a:schemeClr val="accent1">
                        <a:lumMod val="75000"/>
                      </a:schemeClr>
                    </a:solidFill>
                  </a:tcPr>
                </a:tc>
              </a:tr>
              <a:tr h="13732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روضة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5">
                  <a:txBody>
                    <a:bodyPr/>
                    <a:lstStyle/>
                    <a:p>
                      <a:pPr marR="88900" algn="ctr">
                        <a:spcBef>
                          <a:spcPts val="150"/>
                        </a:spcBef>
                        <a:spcAft>
                          <a:spcPts val="150"/>
                        </a:spcAft>
                      </a:pPr>
                      <a:endParaRPr lang="en-US"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التعليم</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أساسية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4552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ثانوية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130360">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FF0000"/>
                          </a:solidFill>
                          <a:effectLst/>
                          <a:latin typeface="Agency FB" panose="020B0503020202020204" pitchFamily="34" charset="0"/>
                          <a:ea typeface="Times New Roman" panose="02020603050405020304" pitchFamily="18" charset="0"/>
                        </a:rPr>
                        <a:t>√</a:t>
                      </a:r>
                      <a:endParaRPr lang="en-US" sz="800" b="1" dirty="0" smtClean="0">
                        <a:solidFill>
                          <a:srgbClr val="FF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مدرسة مهنية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جامعة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المستوى 1</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4">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قطاع الصحة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2</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3</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endParaRPr lang="en-US" sz="800"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الصحة المستوى 4</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الأندية</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الرياضية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0">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الثقافي </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ملعب</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حديقة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tint val="20000"/>
                      </a:schemeClr>
                    </a:solidFill>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نسوي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ثقافي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الطفولة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قاعات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متحف</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مكتبة عامة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306749">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مراكز اخرى</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بريد رئيسي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الإداري</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بريد</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ثانوي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التعليم العالي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الشؤون الاجتماعية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الشؤون الداخلية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الدفاع المدني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شرطة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مدنية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شرعية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مسلخ بلدي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rPr>
                        <a:t> </a:t>
                      </a: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سوق</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خضار</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rtl="1"/>
                      <a:endParaRPr lang="ar-SA"/>
                    </a:p>
                  </a:txBody>
                  <a:tcPr/>
                </a:tc>
              </a:tr>
            </a:tbl>
          </a:graphicData>
        </a:graphic>
      </p:graphicFrame>
      <p:sp>
        <p:nvSpPr>
          <p:cNvPr id="13" name="Rectangle 12"/>
          <p:cNvSpPr/>
          <p:nvPr/>
        </p:nvSpPr>
        <p:spPr>
          <a:xfrm>
            <a:off x="8116487" y="226099"/>
            <a:ext cx="1784464" cy="400110"/>
          </a:xfrm>
          <a:prstGeom prst="rect">
            <a:avLst/>
          </a:prstGeom>
          <a:noFill/>
        </p:spPr>
        <p:txBody>
          <a:bodyPr wrap="none" lIns="91440" tIns="45720" rIns="91440" bIns="45720">
            <a:spAutoFit/>
          </a:bodyPr>
          <a:lstStyle/>
          <a:p>
            <a:pPr algn="ctr"/>
            <a:r>
              <a:rPr lang="ar-SA" sz="2000" dirty="0" smtClean="0">
                <a:ln w="0"/>
                <a:effectLst>
                  <a:outerShdw blurRad="38100" dist="19050" dir="2700000" algn="tl" rotWithShape="0">
                    <a:schemeClr val="dk1">
                      <a:alpha val="40000"/>
                    </a:schemeClr>
                  </a:outerShdw>
                </a:effectLst>
              </a:rPr>
              <a:t>الخدمات المتوفرة </a:t>
            </a:r>
            <a:r>
              <a:rPr lang="ar-SA" sz="2000" dirty="0">
                <a:ln w="0"/>
                <a:effectLst>
                  <a:outerShdw blurRad="38100" dist="19050" dir="2700000" algn="tl" rotWithShape="0">
                    <a:schemeClr val="dk1">
                      <a:alpha val="40000"/>
                    </a:schemeClr>
                  </a:outerShdw>
                </a:effectLst>
              </a:rPr>
              <a:t>:</a:t>
            </a:r>
            <a:r>
              <a:rPr lang="ar-SA" sz="2000" dirty="0" smtClean="0">
                <a:ln w="0"/>
                <a:effectLst>
                  <a:outerShdw blurRad="38100" dist="19050" dir="2700000" algn="tl" rotWithShape="0">
                    <a:schemeClr val="dk1">
                      <a:alpha val="40000"/>
                    </a:schemeClr>
                  </a:outerShdw>
                </a:effectLst>
              </a:rPr>
              <a:t> </a:t>
            </a:r>
            <a:endParaRPr lang="en-US" sz="2000" b="0" cap="none" spc="0" dirty="0">
              <a:ln w="0"/>
              <a:solidFill>
                <a:schemeClr val="tx1"/>
              </a:solidFill>
              <a:effectLst>
                <a:outerShdw blurRad="38100" dist="19050" dir="2700000" algn="tl" rotWithShape="0">
                  <a:schemeClr val="dk1">
                    <a:alpha val="40000"/>
                  </a:schemeClr>
                </a:outerShdw>
              </a:effectLst>
            </a:endParaRPr>
          </a:p>
        </p:txBody>
      </p:sp>
      <p:cxnSp>
        <p:nvCxnSpPr>
          <p:cNvPr id="7" name="Straight Arrow Connector 6"/>
          <p:cNvCxnSpPr/>
          <p:nvPr/>
        </p:nvCxnSpPr>
        <p:spPr>
          <a:xfrm flipH="1">
            <a:off x="6773751" y="3215047"/>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28900" y="3127323"/>
            <a:ext cx="6644851" cy="23406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Rectangle 22"/>
          <p:cNvSpPr/>
          <p:nvPr/>
        </p:nvSpPr>
        <p:spPr>
          <a:xfrm>
            <a:off x="9739084" y="0"/>
            <a:ext cx="2452916" cy="584775"/>
          </a:xfrm>
          <a:prstGeom prst="rect">
            <a:avLst/>
          </a:prstGeom>
        </p:spPr>
        <p:txBody>
          <a:bodyPr wrap="none">
            <a:spAutoFit/>
          </a:bodyPr>
          <a:lstStyle/>
          <a:p>
            <a:r>
              <a:rPr lang="ar-SA" sz="1600" b="1" dirty="0"/>
              <a:t>مبررات المشروع :</a:t>
            </a:r>
          </a:p>
          <a:p>
            <a:r>
              <a:rPr lang="ar-SA" sz="1600" b="1" dirty="0"/>
              <a:t>التنافسية بين مدينة سلفيت وبديا </a:t>
            </a:r>
            <a:r>
              <a:rPr lang="ar-SA" sz="1600" b="1" dirty="0" smtClean="0"/>
              <a:t>,</a:t>
            </a:r>
            <a:endParaRPr lang="ar-SA" sz="1600" b="1" dirty="0"/>
          </a:p>
        </p:txBody>
      </p:sp>
      <p:pic>
        <p:nvPicPr>
          <p:cNvPr id="25" name="Picture 2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2198415"/>
            <a:ext cx="190140" cy="246462"/>
          </a:xfrm>
          <a:prstGeom prst="rect">
            <a:avLst/>
          </a:prstGeom>
          <a:noFill/>
        </p:spPr>
      </p:pic>
      <p:pic>
        <p:nvPicPr>
          <p:cNvPr id="26" name="Picture 2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2443455"/>
            <a:ext cx="190140" cy="246462"/>
          </a:xfrm>
          <a:prstGeom prst="rect">
            <a:avLst/>
          </a:prstGeom>
          <a:noFill/>
        </p:spPr>
      </p:pic>
      <p:pic>
        <p:nvPicPr>
          <p:cNvPr id="27" name="Picture 2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2700575"/>
            <a:ext cx="190140" cy="246462"/>
          </a:xfrm>
          <a:prstGeom prst="rect">
            <a:avLst/>
          </a:prstGeom>
          <a:noFill/>
        </p:spPr>
      </p:pic>
      <p:pic>
        <p:nvPicPr>
          <p:cNvPr id="28" name="Picture 2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2225" y="3672441"/>
            <a:ext cx="190140" cy="246462"/>
          </a:xfrm>
          <a:prstGeom prst="rect">
            <a:avLst/>
          </a:prstGeom>
          <a:noFill/>
        </p:spPr>
      </p:pic>
      <p:pic>
        <p:nvPicPr>
          <p:cNvPr id="29" name="Picture 2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2225" y="3419398"/>
            <a:ext cx="190140" cy="246462"/>
          </a:xfrm>
          <a:prstGeom prst="rect">
            <a:avLst/>
          </a:prstGeom>
          <a:noFill/>
        </p:spPr>
      </p:pic>
      <p:pic>
        <p:nvPicPr>
          <p:cNvPr id="30" name="Picture 2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3720" y="3910245"/>
            <a:ext cx="190140" cy="246462"/>
          </a:xfrm>
          <a:prstGeom prst="rect">
            <a:avLst/>
          </a:prstGeom>
          <a:noFill/>
        </p:spPr>
      </p:pic>
      <p:pic>
        <p:nvPicPr>
          <p:cNvPr id="31" name="Picture 3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4419885"/>
            <a:ext cx="190140" cy="246462"/>
          </a:xfrm>
          <a:prstGeom prst="rect">
            <a:avLst/>
          </a:prstGeom>
          <a:noFill/>
        </p:spPr>
      </p:pic>
      <p:pic>
        <p:nvPicPr>
          <p:cNvPr id="32" name="Picture 3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1226" y="4666347"/>
            <a:ext cx="190140" cy="246462"/>
          </a:xfrm>
          <a:prstGeom prst="rect">
            <a:avLst/>
          </a:prstGeom>
          <a:noFill/>
        </p:spPr>
      </p:pic>
      <p:pic>
        <p:nvPicPr>
          <p:cNvPr id="33" name="Picture 3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3720" y="4911387"/>
            <a:ext cx="190140" cy="246462"/>
          </a:xfrm>
          <a:prstGeom prst="rect">
            <a:avLst/>
          </a:prstGeom>
          <a:noFill/>
        </p:spPr>
      </p:pic>
      <p:pic>
        <p:nvPicPr>
          <p:cNvPr id="34" name="Picture 3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2286" y="5136409"/>
            <a:ext cx="190140" cy="246462"/>
          </a:xfrm>
          <a:prstGeom prst="rect">
            <a:avLst/>
          </a:prstGeom>
          <a:noFill/>
        </p:spPr>
      </p:pic>
      <p:pic>
        <p:nvPicPr>
          <p:cNvPr id="35" name="Picture 3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1165" y="5400235"/>
            <a:ext cx="190140" cy="246462"/>
          </a:xfrm>
          <a:prstGeom prst="rect">
            <a:avLst/>
          </a:prstGeom>
          <a:noFill/>
        </p:spPr>
      </p:pic>
      <p:pic>
        <p:nvPicPr>
          <p:cNvPr id="36" name="Picture 3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7992" y="5620799"/>
            <a:ext cx="190140" cy="246462"/>
          </a:xfrm>
          <a:prstGeom prst="rect">
            <a:avLst/>
          </a:prstGeom>
          <a:noFill/>
        </p:spPr>
      </p:pic>
      <p:pic>
        <p:nvPicPr>
          <p:cNvPr id="37" name="Picture 3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18178" y="5882794"/>
            <a:ext cx="190140" cy="246462"/>
          </a:xfrm>
          <a:prstGeom prst="rect">
            <a:avLst/>
          </a:prstGeom>
          <a:noFill/>
        </p:spPr>
      </p:pic>
      <p:pic>
        <p:nvPicPr>
          <p:cNvPr id="38" name="Picture 3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1165" y="6124184"/>
            <a:ext cx="190140" cy="246462"/>
          </a:xfrm>
          <a:prstGeom prst="rect">
            <a:avLst/>
          </a:prstGeom>
          <a:noFill/>
        </p:spPr>
      </p:pic>
      <p:pic>
        <p:nvPicPr>
          <p:cNvPr id="39" name="Picture 3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1165" y="6611538"/>
            <a:ext cx="190140" cy="246462"/>
          </a:xfrm>
          <a:prstGeom prst="rect">
            <a:avLst/>
          </a:prstGeom>
          <a:noFill/>
        </p:spPr>
      </p:pic>
      <p:pic>
        <p:nvPicPr>
          <p:cNvPr id="40" name="Picture 3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421165" y="6372674"/>
            <a:ext cx="190140" cy="246462"/>
          </a:xfrm>
          <a:prstGeom prst="rect">
            <a:avLst/>
          </a:prstGeom>
          <a:noFill/>
        </p:spPr>
      </p:pic>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572" y="2211523"/>
            <a:ext cx="190140" cy="246462"/>
          </a:xfrm>
          <a:prstGeom prst="rect">
            <a:avLst/>
          </a:prstGeom>
          <a:noFill/>
        </p:spPr>
      </p:pic>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641" y="2459839"/>
            <a:ext cx="190140" cy="246462"/>
          </a:xfrm>
          <a:prstGeom prst="rect">
            <a:avLst/>
          </a:prstGeom>
          <a:noFill/>
        </p:spPr>
      </p:pic>
      <p:pic>
        <p:nvPicPr>
          <p:cNvPr id="43" name="Picture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710" y="2682766"/>
            <a:ext cx="190140" cy="246462"/>
          </a:xfrm>
          <a:prstGeom prst="rect">
            <a:avLst/>
          </a:prstGeom>
          <a:noFill/>
        </p:spPr>
      </p:pic>
      <p:pic>
        <p:nvPicPr>
          <p:cNvPr id="44" name="Picture 4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7548" y="2227948"/>
            <a:ext cx="190140" cy="246462"/>
          </a:xfrm>
          <a:prstGeom prst="rect">
            <a:avLst/>
          </a:prstGeom>
          <a:noFill/>
        </p:spPr>
      </p:pic>
      <p:pic>
        <p:nvPicPr>
          <p:cNvPr id="45" name="Picture 4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7548" y="2450265"/>
            <a:ext cx="190140" cy="246462"/>
          </a:xfrm>
          <a:prstGeom prst="rect">
            <a:avLst/>
          </a:prstGeom>
          <a:noFill/>
        </p:spPr>
      </p:pic>
      <p:pic>
        <p:nvPicPr>
          <p:cNvPr id="46" name="Picture 4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38312" y="2679225"/>
            <a:ext cx="190140" cy="246462"/>
          </a:xfrm>
          <a:prstGeom prst="rect">
            <a:avLst/>
          </a:prstGeom>
          <a:noFill/>
        </p:spPr>
      </p:pic>
      <p:pic>
        <p:nvPicPr>
          <p:cNvPr id="47" name="Picture 4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38312" y="6605400"/>
            <a:ext cx="190140" cy="246462"/>
          </a:xfrm>
          <a:prstGeom prst="rect">
            <a:avLst/>
          </a:prstGeom>
          <a:noFill/>
        </p:spPr>
      </p:pic>
      <p:pic>
        <p:nvPicPr>
          <p:cNvPr id="48" name="Picture 4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5203" y="3412561"/>
            <a:ext cx="190140" cy="246462"/>
          </a:xfrm>
          <a:prstGeom prst="rect">
            <a:avLst/>
          </a:prstGeom>
          <a:noFill/>
        </p:spPr>
      </p:pic>
      <p:pic>
        <p:nvPicPr>
          <p:cNvPr id="49" name="Picture 4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4664" y="3639557"/>
            <a:ext cx="190140" cy="246462"/>
          </a:xfrm>
          <a:prstGeom prst="rect">
            <a:avLst/>
          </a:prstGeom>
          <a:noFill/>
        </p:spPr>
      </p:pic>
      <p:pic>
        <p:nvPicPr>
          <p:cNvPr id="50" name="Picture 4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44316" y="3900363"/>
            <a:ext cx="190140" cy="246462"/>
          </a:xfrm>
          <a:prstGeom prst="rect">
            <a:avLst/>
          </a:prstGeom>
          <a:noFill/>
        </p:spPr>
      </p:pic>
      <p:pic>
        <p:nvPicPr>
          <p:cNvPr id="51" name="Picture 5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2481" y="4440755"/>
            <a:ext cx="190140" cy="246462"/>
          </a:xfrm>
          <a:prstGeom prst="rect">
            <a:avLst/>
          </a:prstGeom>
          <a:noFill/>
        </p:spPr>
      </p:pic>
      <p:pic>
        <p:nvPicPr>
          <p:cNvPr id="52" name="Picture 5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2706" y="4635590"/>
            <a:ext cx="190140" cy="246462"/>
          </a:xfrm>
          <a:prstGeom prst="rect">
            <a:avLst/>
          </a:prstGeom>
          <a:noFill/>
        </p:spPr>
      </p:pic>
      <p:pic>
        <p:nvPicPr>
          <p:cNvPr id="53" name="Picture 5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2481" y="5125495"/>
            <a:ext cx="190140" cy="246462"/>
          </a:xfrm>
          <a:prstGeom prst="rect">
            <a:avLst/>
          </a:prstGeom>
          <a:noFill/>
        </p:spPr>
      </p:pic>
      <p:pic>
        <p:nvPicPr>
          <p:cNvPr id="54" name="Picture 5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22481" y="4867209"/>
            <a:ext cx="190140" cy="246462"/>
          </a:xfrm>
          <a:prstGeom prst="rect">
            <a:avLst/>
          </a:prstGeom>
          <a:noFill/>
        </p:spPr>
      </p:pic>
      <p:pic>
        <p:nvPicPr>
          <p:cNvPr id="55" name="Picture 5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18958" y="5860289"/>
            <a:ext cx="190140" cy="246462"/>
          </a:xfrm>
          <a:prstGeom prst="rect">
            <a:avLst/>
          </a:prstGeom>
          <a:noFill/>
        </p:spPr>
      </p:pic>
      <p:pic>
        <p:nvPicPr>
          <p:cNvPr id="56" name="Picture 5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432606" y="6340691"/>
            <a:ext cx="190140" cy="246462"/>
          </a:xfrm>
          <a:prstGeom prst="rect">
            <a:avLst/>
          </a:prstGeom>
          <a:noFill/>
        </p:spPr>
      </p:pic>
      <p:pic>
        <p:nvPicPr>
          <p:cNvPr id="61" name="Picture 6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769" y="3903833"/>
            <a:ext cx="190140" cy="246462"/>
          </a:xfrm>
          <a:prstGeom prst="rect">
            <a:avLst/>
          </a:prstGeom>
          <a:noFill/>
        </p:spPr>
      </p:pic>
      <p:pic>
        <p:nvPicPr>
          <p:cNvPr id="62" name="Picture 6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3685" y="4426798"/>
            <a:ext cx="190140" cy="246462"/>
          </a:xfrm>
          <a:prstGeom prst="rect">
            <a:avLst/>
          </a:prstGeom>
          <a:noFill/>
        </p:spPr>
      </p:pic>
      <p:pic>
        <p:nvPicPr>
          <p:cNvPr id="63" name="Picture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297" y="5371430"/>
            <a:ext cx="190140" cy="246462"/>
          </a:xfrm>
          <a:prstGeom prst="rect">
            <a:avLst/>
          </a:prstGeom>
          <a:noFill/>
        </p:spPr>
      </p:pic>
      <p:pic>
        <p:nvPicPr>
          <p:cNvPr id="64" name="Picture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572" y="5135348"/>
            <a:ext cx="190140" cy="246462"/>
          </a:xfrm>
          <a:prstGeom prst="rect">
            <a:avLst/>
          </a:prstGeom>
          <a:noFill/>
        </p:spPr>
      </p:pic>
      <p:pic>
        <p:nvPicPr>
          <p:cNvPr id="65" name="Picture 6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614" y="6587153"/>
            <a:ext cx="190140" cy="246462"/>
          </a:xfrm>
          <a:prstGeom prst="rect">
            <a:avLst/>
          </a:prstGeom>
          <a:noFill/>
        </p:spPr>
      </p:pic>
      <p:pic>
        <p:nvPicPr>
          <p:cNvPr id="66" name="Picture 6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769" y="5885637"/>
            <a:ext cx="190140" cy="246462"/>
          </a:xfrm>
          <a:prstGeom prst="rect">
            <a:avLst/>
          </a:prstGeom>
          <a:noFill/>
        </p:spPr>
      </p:pic>
      <p:pic>
        <p:nvPicPr>
          <p:cNvPr id="67" name="Picture 6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3685" y="6363963"/>
            <a:ext cx="190140" cy="246462"/>
          </a:xfrm>
          <a:prstGeom prst="rect">
            <a:avLst/>
          </a:prstGeom>
          <a:noFill/>
        </p:spPr>
      </p:pic>
      <p:pic>
        <p:nvPicPr>
          <p:cNvPr id="68" name="Picture 6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9632" y="2216469"/>
            <a:ext cx="190140" cy="246462"/>
          </a:xfrm>
          <a:prstGeom prst="rect">
            <a:avLst/>
          </a:prstGeom>
          <a:noFill/>
        </p:spPr>
      </p:pic>
      <p:pic>
        <p:nvPicPr>
          <p:cNvPr id="69" name="Picture 6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9632" y="2428687"/>
            <a:ext cx="190140" cy="246462"/>
          </a:xfrm>
          <a:prstGeom prst="rect">
            <a:avLst/>
          </a:prstGeom>
          <a:noFill/>
        </p:spPr>
      </p:pic>
      <p:pic>
        <p:nvPicPr>
          <p:cNvPr id="70" name="Picture 6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9632" y="2675574"/>
            <a:ext cx="190140" cy="246462"/>
          </a:xfrm>
          <a:prstGeom prst="rect">
            <a:avLst/>
          </a:prstGeom>
          <a:noFill/>
        </p:spPr>
      </p:pic>
      <p:pic>
        <p:nvPicPr>
          <p:cNvPr id="71" name="Picture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9632" y="3430564"/>
            <a:ext cx="190140" cy="246462"/>
          </a:xfrm>
          <a:prstGeom prst="rect">
            <a:avLst/>
          </a:prstGeom>
          <a:noFill/>
        </p:spPr>
      </p:pic>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3661845"/>
            <a:ext cx="190140" cy="246462"/>
          </a:xfrm>
          <a:prstGeom prst="rect">
            <a:avLst/>
          </a:prstGeom>
          <a:noFill/>
        </p:spPr>
      </p:pic>
      <p:pic>
        <p:nvPicPr>
          <p:cNvPr id="73" name="Picture 7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3896882"/>
            <a:ext cx="190140" cy="246462"/>
          </a:xfrm>
          <a:prstGeom prst="rect">
            <a:avLst/>
          </a:prstGeom>
          <a:noFill/>
        </p:spPr>
      </p:pic>
      <p:pic>
        <p:nvPicPr>
          <p:cNvPr id="74" name="Picture 7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4400642"/>
            <a:ext cx="190140" cy="246462"/>
          </a:xfrm>
          <a:prstGeom prst="rect">
            <a:avLst/>
          </a:prstGeom>
          <a:noFill/>
        </p:spPr>
      </p:pic>
      <p:pic>
        <p:nvPicPr>
          <p:cNvPr id="75" name="Picture 7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4657294"/>
            <a:ext cx="190140" cy="246462"/>
          </a:xfrm>
          <a:prstGeom prst="rect">
            <a:avLst/>
          </a:prstGeom>
          <a:noFill/>
        </p:spPr>
      </p:pic>
      <p:pic>
        <p:nvPicPr>
          <p:cNvPr id="76" name="Picture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4889947"/>
            <a:ext cx="190140" cy="246462"/>
          </a:xfrm>
          <a:prstGeom prst="rect">
            <a:avLst/>
          </a:prstGeom>
          <a:noFill/>
        </p:spPr>
      </p:pic>
      <p:pic>
        <p:nvPicPr>
          <p:cNvPr id="77" name="Picture 7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45" y="5130109"/>
            <a:ext cx="190140" cy="246462"/>
          </a:xfrm>
          <a:prstGeom prst="rect">
            <a:avLst/>
          </a:prstGeom>
          <a:noFill/>
        </p:spPr>
      </p:pic>
      <p:pic>
        <p:nvPicPr>
          <p:cNvPr id="78" name="Picture 7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041" y="5362762"/>
            <a:ext cx="190140" cy="246462"/>
          </a:xfrm>
          <a:prstGeom prst="rect">
            <a:avLst/>
          </a:prstGeom>
          <a:noFill/>
        </p:spPr>
      </p:pic>
      <p:pic>
        <p:nvPicPr>
          <p:cNvPr id="79" name="Picture 7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041" y="6117752"/>
            <a:ext cx="190140" cy="246462"/>
          </a:xfrm>
          <a:prstGeom prst="rect">
            <a:avLst/>
          </a:prstGeom>
          <a:noFill/>
        </p:spPr>
      </p:pic>
      <p:pic>
        <p:nvPicPr>
          <p:cNvPr id="80" name="Picture 7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041" y="6347072"/>
            <a:ext cx="190140" cy="246462"/>
          </a:xfrm>
          <a:prstGeom prst="rect">
            <a:avLst/>
          </a:prstGeom>
          <a:noFill/>
        </p:spPr>
      </p:pic>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041" y="6594221"/>
            <a:ext cx="190140" cy="246462"/>
          </a:xfrm>
          <a:prstGeom prst="rect">
            <a:avLst/>
          </a:prstGeom>
          <a:noFill/>
        </p:spPr>
      </p:pic>
      <p:pic>
        <p:nvPicPr>
          <p:cNvPr id="82" name="Picture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8041" y="3178589"/>
            <a:ext cx="190140" cy="190140"/>
          </a:xfrm>
          <a:prstGeom prst="rect">
            <a:avLst/>
          </a:prstGeom>
        </p:spPr>
      </p:pic>
      <p:pic>
        <p:nvPicPr>
          <p:cNvPr id="83" name="Picture 8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8041" y="2920255"/>
            <a:ext cx="190140" cy="190140"/>
          </a:xfrm>
          <a:prstGeom prst="rect">
            <a:avLst/>
          </a:prstGeom>
        </p:spPr>
      </p:pic>
      <p:pic>
        <p:nvPicPr>
          <p:cNvPr id="84" name="Picture 8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614" y="3214022"/>
            <a:ext cx="190140" cy="190140"/>
          </a:xfrm>
          <a:prstGeom prst="rect">
            <a:avLst/>
          </a:prstGeom>
        </p:spPr>
      </p:pic>
      <p:pic>
        <p:nvPicPr>
          <p:cNvPr id="85" name="Picture 8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641" y="5605000"/>
            <a:ext cx="190140" cy="190140"/>
          </a:xfrm>
          <a:prstGeom prst="rect">
            <a:avLst/>
          </a:prstGeom>
        </p:spPr>
      </p:pic>
      <p:pic>
        <p:nvPicPr>
          <p:cNvPr id="86" name="Picture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641" y="3648760"/>
            <a:ext cx="190140" cy="246462"/>
          </a:xfrm>
          <a:prstGeom prst="rect">
            <a:avLst/>
          </a:prstGeom>
          <a:noFill/>
        </p:spPr>
      </p:pic>
      <p:pic>
        <p:nvPicPr>
          <p:cNvPr id="93" name="Picture 9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68710" y="4668904"/>
            <a:ext cx="218136" cy="218136"/>
          </a:xfrm>
          <a:prstGeom prst="rect">
            <a:avLst/>
          </a:prstGeom>
        </p:spPr>
      </p:pic>
      <p:pic>
        <p:nvPicPr>
          <p:cNvPr id="94" name="Picture 9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77368" y="4886103"/>
            <a:ext cx="218136" cy="218136"/>
          </a:xfrm>
          <a:prstGeom prst="rect">
            <a:avLst/>
          </a:prstGeom>
        </p:spPr>
      </p:pic>
      <p:pic>
        <p:nvPicPr>
          <p:cNvPr id="95" name="Picture 9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404043" y="5630747"/>
            <a:ext cx="218136" cy="218136"/>
          </a:xfrm>
          <a:prstGeom prst="rect">
            <a:avLst/>
          </a:prstGeom>
        </p:spPr>
      </p:pic>
      <p:pic>
        <p:nvPicPr>
          <p:cNvPr id="96" name="Picture 9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62308" y="3428841"/>
            <a:ext cx="218136" cy="218136"/>
          </a:xfrm>
          <a:prstGeom prst="rect">
            <a:avLst/>
          </a:prstGeom>
        </p:spPr>
      </p:pic>
      <p:pic>
        <p:nvPicPr>
          <p:cNvPr id="99" name="Picture 9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407591" y="5872196"/>
            <a:ext cx="218136" cy="218136"/>
          </a:xfrm>
          <a:prstGeom prst="rect">
            <a:avLst/>
          </a:prstGeom>
        </p:spPr>
      </p:pic>
      <p:sp>
        <p:nvSpPr>
          <p:cNvPr id="87" name="Rectangle 86"/>
          <p:cNvSpPr/>
          <p:nvPr/>
        </p:nvSpPr>
        <p:spPr>
          <a:xfrm>
            <a:off x="135527" y="1792239"/>
            <a:ext cx="931859" cy="645789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8" name="Rectangle 87"/>
          <p:cNvSpPr/>
          <p:nvPr/>
        </p:nvSpPr>
        <p:spPr>
          <a:xfrm>
            <a:off x="2099887" y="1805673"/>
            <a:ext cx="931859" cy="645789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67798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7"/>
                                        </p:tgtEl>
                                        <p:attrNameLst>
                                          <p:attrName>style.visibility</p:attrName>
                                        </p:attrNameLst>
                                      </p:cBhvr>
                                      <p:to>
                                        <p:strVal val="visible"/>
                                      </p:to>
                                    </p:set>
                                    <p:animEffect transition="in" filter="barn(inVertical)">
                                      <p:cBhvr>
                                        <p:cTn id="15" dur="500"/>
                                        <p:tgtEl>
                                          <p:spTgt spid="8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8"/>
                                        </p:tgtEl>
                                        <p:attrNameLst>
                                          <p:attrName>style.visibility</p:attrName>
                                        </p:attrNameLst>
                                      </p:cBhvr>
                                      <p:to>
                                        <p:strVal val="visible"/>
                                      </p:to>
                                    </p:set>
                                    <p:animEffect transition="in" filter="barn(inVertical)">
                                      <p:cBhvr>
                                        <p:cTn id="18"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87" grpId="0" animBg="1"/>
      <p:bldP spid="8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9131" r="3622"/>
          <a:stretch/>
        </p:blipFill>
        <p:spPr>
          <a:xfrm>
            <a:off x="12878" y="-12879"/>
            <a:ext cx="9247031" cy="6858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69842" y="643767"/>
            <a:ext cx="722158" cy="726380"/>
          </a:xfrm>
          <a:prstGeom prst="rect">
            <a:avLst/>
          </a:prstGeom>
        </p:spPr>
      </p:pic>
      <p:pic>
        <p:nvPicPr>
          <p:cNvPr id="7" name="Picture 6"/>
          <p:cNvPicPr>
            <a:picLocks noChangeAspect="1"/>
          </p:cNvPicPr>
          <p:nvPr/>
        </p:nvPicPr>
        <p:blipFill>
          <a:blip r:embed="rId4"/>
          <a:stretch>
            <a:fillRect/>
          </a:stretch>
        </p:blipFill>
        <p:spPr>
          <a:xfrm flipV="1">
            <a:off x="6836830" y="6651893"/>
            <a:ext cx="1851790" cy="193228"/>
          </a:xfrm>
          <a:prstGeom prst="rect">
            <a:avLst/>
          </a:prstGeom>
        </p:spPr>
      </p:pic>
      <p:sp>
        <p:nvSpPr>
          <p:cNvPr id="8" name="Rectangle 7"/>
          <p:cNvSpPr/>
          <p:nvPr/>
        </p:nvSpPr>
        <p:spPr>
          <a:xfrm>
            <a:off x="9698563" y="-24616"/>
            <a:ext cx="1851789" cy="646331"/>
          </a:xfrm>
          <a:prstGeom prst="rect">
            <a:avLst/>
          </a:prstGeom>
          <a:noFill/>
        </p:spPr>
        <p:txBody>
          <a:bodyPr wrap="none" lIns="91440" tIns="45720" rIns="91440" bIns="45720">
            <a:spAutoFit/>
          </a:bodyPr>
          <a:lstStyle/>
          <a:p>
            <a:pPr algn="ctr"/>
            <a:r>
              <a:rPr lang="ar-SA" b="1" u="sng" dirty="0">
                <a:ln w="0"/>
                <a:effectLst>
                  <a:outerShdw blurRad="38100" dist="19050" dir="2700000" algn="tl" rotWithShape="0">
                    <a:schemeClr val="dk1">
                      <a:alpha val="40000"/>
                    </a:schemeClr>
                  </a:outerShdw>
                </a:effectLst>
              </a:rPr>
              <a:t>جامعة النجاح الوطنية </a:t>
            </a:r>
          </a:p>
          <a:p>
            <a:pPr algn="ctr"/>
            <a:r>
              <a:rPr lang="ar-SA" b="1" u="sng" dirty="0">
                <a:ln w="0"/>
                <a:effectLst>
                  <a:outerShdw blurRad="38100" dist="19050" dir="2700000" algn="tl" rotWithShape="0">
                    <a:schemeClr val="dk1">
                      <a:alpha val="40000"/>
                    </a:schemeClr>
                  </a:outerShdw>
                </a:effectLst>
              </a:rPr>
              <a:t>قسم التخطيط العمراني</a:t>
            </a:r>
            <a:endParaRPr lang="en-US" b="1" u="sng" dirty="0">
              <a:ln w="0"/>
              <a:effectLst>
                <a:outerShdw blurRad="38100" dist="19050" dir="2700000" algn="tl" rotWithShape="0">
                  <a:schemeClr val="dk1">
                    <a:alpha val="40000"/>
                  </a:schemeClr>
                </a:outerShdw>
              </a:effectLst>
            </a:endParaRPr>
          </a:p>
        </p:txBody>
      </p:sp>
      <p:pic>
        <p:nvPicPr>
          <p:cNvPr id="9" name="Content Placeholder 4"/>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23114" t="18576" r="22954" b="25141"/>
          <a:stretch/>
        </p:blipFill>
        <p:spPr>
          <a:xfrm>
            <a:off x="9426290" y="614740"/>
            <a:ext cx="551106" cy="813534"/>
          </a:xfrm>
        </p:spPr>
      </p:pic>
      <p:pic>
        <p:nvPicPr>
          <p:cNvPr id="12" name="Picture 11"/>
          <p:cNvPicPr>
            <a:picLocks noChangeAspect="1"/>
          </p:cNvPicPr>
          <p:nvPr/>
        </p:nvPicPr>
        <p:blipFill>
          <a:blip r:embed="rId6"/>
          <a:stretch>
            <a:fillRect/>
          </a:stretch>
        </p:blipFill>
        <p:spPr>
          <a:xfrm>
            <a:off x="9311425" y="1721810"/>
            <a:ext cx="2816180" cy="4230490"/>
          </a:xfrm>
          <a:prstGeom prst="rect">
            <a:avLst/>
          </a:prstGeom>
        </p:spPr>
      </p:pic>
      <p:sp>
        <p:nvSpPr>
          <p:cNvPr id="14" name="Rectangle 13"/>
          <p:cNvSpPr/>
          <p:nvPr/>
        </p:nvSpPr>
        <p:spPr>
          <a:xfrm>
            <a:off x="9311426" y="1486401"/>
            <a:ext cx="2867696" cy="53587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0" name="Picture 9"/>
          <p:cNvPicPr>
            <a:picLocks noChangeAspect="1"/>
          </p:cNvPicPr>
          <p:nvPr/>
        </p:nvPicPr>
        <p:blipFill rotWithShape="1">
          <a:blip r:embed="rId7"/>
          <a:srcRect l="79555" t="68163" b="23359"/>
          <a:stretch/>
        </p:blipFill>
        <p:spPr>
          <a:xfrm>
            <a:off x="11752288" y="5906124"/>
            <a:ext cx="454702" cy="240045"/>
          </a:xfrm>
          <a:prstGeom prst="rect">
            <a:avLst/>
          </a:prstGeom>
        </p:spPr>
      </p:pic>
      <p:sp>
        <p:nvSpPr>
          <p:cNvPr id="2" name="Rectangle 1"/>
          <p:cNvSpPr/>
          <p:nvPr/>
        </p:nvSpPr>
        <p:spPr>
          <a:xfrm>
            <a:off x="10692284" y="5823226"/>
            <a:ext cx="981359" cy="338554"/>
          </a:xfrm>
          <a:prstGeom prst="rect">
            <a:avLst/>
          </a:prstGeom>
          <a:noFill/>
        </p:spPr>
        <p:txBody>
          <a:bodyPr wrap="none" lIns="91440" tIns="45720" rIns="91440" bIns="45720">
            <a:spAutoFit/>
          </a:bodyPr>
          <a:lstStyle/>
          <a:p>
            <a:pPr algn="ctr"/>
            <a:r>
              <a:rPr lang="ar-SA" sz="1600" b="0" cap="none" spc="0" dirty="0" smtClean="0">
                <a:ln w="0"/>
                <a:solidFill>
                  <a:schemeClr val="tx1"/>
                </a:solidFill>
                <a:effectLst>
                  <a:outerShdw blurRad="38100" dist="19050" dir="2700000" algn="tl" rotWithShape="0">
                    <a:schemeClr val="dk1">
                      <a:alpha val="40000"/>
                    </a:schemeClr>
                  </a:outerShdw>
                </a:effectLst>
              </a:rPr>
              <a:t>منتزه مقترح</a:t>
            </a:r>
            <a:endParaRPr lang="en-US" sz="1600" b="0" cap="none" spc="0" dirty="0">
              <a:ln w="0"/>
              <a:solidFill>
                <a:schemeClr val="tx1"/>
              </a:solidFill>
              <a:effectLst>
                <a:outerShdw blurRad="38100" dist="19050" dir="2700000" algn="tl" rotWithShape="0">
                  <a:schemeClr val="dk1">
                    <a:alpha val="40000"/>
                  </a:schemeClr>
                </a:outerShdw>
              </a:effectLst>
            </a:endParaRPr>
          </a:p>
        </p:txBody>
      </p:sp>
      <p:pic>
        <p:nvPicPr>
          <p:cNvPr id="13" name="Picture 12"/>
          <p:cNvPicPr>
            <a:picLocks noChangeAspect="1"/>
          </p:cNvPicPr>
          <p:nvPr/>
        </p:nvPicPr>
        <p:blipFill rotWithShape="1">
          <a:blip r:embed="rId7"/>
          <a:srcRect l="79555" t="68163" b="23359"/>
          <a:stretch/>
        </p:blipFill>
        <p:spPr>
          <a:xfrm>
            <a:off x="2760688" y="4482060"/>
            <a:ext cx="686591" cy="362463"/>
          </a:xfrm>
          <a:prstGeom prst="rect">
            <a:avLst/>
          </a:prstGeom>
        </p:spPr>
      </p:pic>
      <p:pic>
        <p:nvPicPr>
          <p:cNvPr id="15" name="Picture 14"/>
          <p:cNvPicPr>
            <a:picLocks noChangeAspect="1"/>
          </p:cNvPicPr>
          <p:nvPr/>
        </p:nvPicPr>
        <p:blipFill rotWithShape="1">
          <a:blip r:embed="rId8"/>
          <a:srcRect l="76562" t="30081" b="58223"/>
          <a:stretch/>
        </p:blipFill>
        <p:spPr>
          <a:xfrm>
            <a:off x="590781" y="4604680"/>
            <a:ext cx="582222" cy="479685"/>
          </a:xfrm>
          <a:prstGeom prst="rect">
            <a:avLst/>
          </a:prstGeom>
        </p:spPr>
      </p:pic>
      <p:pic>
        <p:nvPicPr>
          <p:cNvPr id="16" name="Picture 15"/>
          <p:cNvPicPr>
            <a:picLocks noChangeAspect="1"/>
          </p:cNvPicPr>
          <p:nvPr/>
        </p:nvPicPr>
        <p:blipFill rotWithShape="1">
          <a:blip r:embed="rId7"/>
          <a:srcRect l="77753" t="56098" b="33842"/>
          <a:stretch/>
        </p:blipFill>
        <p:spPr>
          <a:xfrm>
            <a:off x="2011502" y="4266052"/>
            <a:ext cx="1380186" cy="794478"/>
          </a:xfrm>
          <a:prstGeom prst="rect">
            <a:avLst/>
          </a:prstGeom>
        </p:spPr>
      </p:pic>
      <p:pic>
        <p:nvPicPr>
          <p:cNvPr id="17" name="Picture 16"/>
          <p:cNvPicPr>
            <a:picLocks noChangeAspect="1"/>
          </p:cNvPicPr>
          <p:nvPr/>
        </p:nvPicPr>
        <p:blipFill rotWithShape="1">
          <a:blip r:embed="rId7"/>
          <a:srcRect l="77753" t="56098" b="33842"/>
          <a:stretch/>
        </p:blipFill>
        <p:spPr>
          <a:xfrm>
            <a:off x="11424872" y="6295416"/>
            <a:ext cx="1099645" cy="632990"/>
          </a:xfrm>
          <a:prstGeom prst="rect">
            <a:avLst/>
          </a:prstGeom>
        </p:spPr>
      </p:pic>
      <p:sp>
        <p:nvSpPr>
          <p:cNvPr id="18" name="Rectangle 17"/>
          <p:cNvSpPr/>
          <p:nvPr/>
        </p:nvSpPr>
        <p:spPr>
          <a:xfrm>
            <a:off x="10726364" y="6140516"/>
            <a:ext cx="978152" cy="307777"/>
          </a:xfrm>
          <a:prstGeom prst="rect">
            <a:avLst/>
          </a:prstGeom>
          <a:noFill/>
        </p:spPr>
        <p:txBody>
          <a:bodyPr wrap="none" lIns="91440" tIns="45720" rIns="91440" bIns="45720">
            <a:spAutoFit/>
          </a:bodyPr>
          <a:lstStyle/>
          <a:p>
            <a:pPr algn="ctr"/>
            <a:r>
              <a:rPr lang="ar-SA" sz="1400" dirty="0" smtClean="0">
                <a:ln w="0"/>
                <a:effectLst>
                  <a:outerShdw blurRad="38100" dist="19050" dir="2700000" algn="tl" rotWithShape="0">
                    <a:schemeClr val="dk1">
                      <a:alpha val="40000"/>
                    </a:schemeClr>
                  </a:outerShdw>
                </a:effectLst>
              </a:rPr>
              <a:t>ملعب مقترجح</a:t>
            </a:r>
            <a:endParaRPr lang="en-US" sz="1400" b="0" cap="none" spc="0" dirty="0">
              <a:ln w="0"/>
              <a:solidFill>
                <a:schemeClr val="tx1"/>
              </a:solidFill>
              <a:effectLst>
                <a:outerShdw blurRad="38100" dist="19050" dir="2700000" algn="tl" rotWithShape="0">
                  <a:schemeClr val="dk1">
                    <a:alpha val="40000"/>
                  </a:schemeClr>
                </a:outerShdw>
              </a:effectLst>
            </a:endParaRPr>
          </a:p>
        </p:txBody>
      </p:sp>
      <p:pic>
        <p:nvPicPr>
          <p:cNvPr id="19" name="Picture 18"/>
          <p:cNvPicPr>
            <a:picLocks noChangeAspect="1"/>
          </p:cNvPicPr>
          <p:nvPr/>
        </p:nvPicPr>
        <p:blipFill rotWithShape="1">
          <a:blip r:embed="rId8"/>
          <a:srcRect l="76562" t="30081" b="58223"/>
          <a:stretch/>
        </p:blipFill>
        <p:spPr>
          <a:xfrm>
            <a:off x="11688528" y="6094662"/>
            <a:ext cx="582222" cy="479685"/>
          </a:xfrm>
          <a:prstGeom prst="rect">
            <a:avLst/>
          </a:prstGeom>
        </p:spPr>
      </p:pic>
      <p:sp>
        <p:nvSpPr>
          <p:cNvPr id="20" name="Rectangle 19"/>
          <p:cNvSpPr/>
          <p:nvPr/>
        </p:nvSpPr>
        <p:spPr>
          <a:xfrm>
            <a:off x="10905292" y="6470345"/>
            <a:ext cx="854721" cy="307777"/>
          </a:xfrm>
          <a:prstGeom prst="rect">
            <a:avLst/>
          </a:prstGeom>
          <a:noFill/>
        </p:spPr>
        <p:txBody>
          <a:bodyPr wrap="none" lIns="91440" tIns="45720" rIns="91440" bIns="45720">
            <a:spAutoFit/>
          </a:bodyPr>
          <a:lstStyle/>
          <a:p>
            <a:pPr algn="ctr"/>
            <a:r>
              <a:rPr lang="ar-SA" sz="1400" dirty="0" smtClean="0">
                <a:ln w="0"/>
                <a:effectLst>
                  <a:outerShdw blurRad="38100" dist="19050" dir="2700000" algn="tl" rotWithShape="0">
                    <a:schemeClr val="dk1">
                      <a:alpha val="40000"/>
                    </a:schemeClr>
                  </a:outerShdw>
                </a:effectLst>
              </a:rPr>
              <a:t>مركز طبي </a:t>
            </a:r>
            <a:endParaRPr lang="en-US" sz="1400" b="0" cap="none" spc="0" dirty="0">
              <a:ln w="0"/>
              <a:solidFill>
                <a:schemeClr val="tx1"/>
              </a:solidFill>
              <a:effectLst>
                <a:outerShdw blurRad="38100" dist="19050" dir="2700000" algn="tl" rotWithShape="0">
                  <a:schemeClr val="dk1">
                    <a:alpha val="40000"/>
                  </a:schemeClr>
                </a:outerShdw>
              </a:effectLst>
            </a:endParaRPr>
          </a:p>
        </p:txBody>
      </p:sp>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24458" y="710323"/>
            <a:ext cx="370576" cy="587862"/>
          </a:xfrm>
          <a:prstGeom prst="rect">
            <a:avLst/>
          </a:prstGeom>
        </p:spPr>
      </p:pic>
    </p:spTree>
    <p:extLst>
      <p:ext uri="{BB962C8B-B14F-4D97-AF65-F5344CB8AC3E}">
        <p14:creationId xmlns:p14="http://schemas.microsoft.com/office/powerpoint/2010/main" val="35923957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49160816"/>
              </p:ext>
            </p:extLst>
          </p:nvPr>
        </p:nvGraphicFramePr>
        <p:xfrm>
          <a:off x="2681982" y="1825625"/>
          <a:ext cx="7984726" cy="3169920"/>
        </p:xfrm>
        <a:graphic>
          <a:graphicData uri="http://schemas.openxmlformats.org/drawingml/2006/table">
            <a:tbl>
              <a:tblPr firstCol="1" lastCol="1" bandCol="1">
                <a:tableStyleId>{5C22544A-7EE6-4342-B048-85BDC9FD1C3A}</a:tableStyleId>
              </a:tblPr>
              <a:tblGrid>
                <a:gridCol w="884304"/>
                <a:gridCol w="1042416"/>
                <a:gridCol w="932688"/>
                <a:gridCol w="969264"/>
                <a:gridCol w="2819867"/>
                <a:gridCol w="1336187"/>
              </a:tblGrid>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smtClean="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بريد رئيسي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1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 الإداري</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بريد</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ثانوي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التعليم العالي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الصحة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dirty="0">
                          <a:solidFill>
                            <a:schemeClr val="tx1"/>
                          </a:solidFill>
                          <a:effectLst/>
                        </a:rPr>
                        <a:t> </a:t>
                      </a: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مديرية الزراعة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الشؤون الاجتماعية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مكتب الشؤون الداخلية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 الدفاع المدني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شرطة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مدنية</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Agency FB" panose="020B0503020202020204" pitchFamily="34" charset="0"/>
                          <a:ea typeface="Times New Roman" panose="02020603050405020304" pitchFamily="18" charset="0"/>
                        </a:rPr>
                        <a:t>√</a:t>
                      </a:r>
                      <a:endParaRPr lang="en-US" sz="800" b="1" dirty="0" smtClean="0">
                        <a:solidFill>
                          <a:srgbClr val="C00000"/>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محكمة شرعية </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224716">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800">
                          <a:solidFill>
                            <a:schemeClr val="tx1"/>
                          </a:solidFill>
                          <a:effectLst/>
                        </a:rPr>
                        <a:t> </a:t>
                      </a: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dirty="0">
                          <a:solidFill>
                            <a:schemeClr val="tx1"/>
                          </a:solidFill>
                          <a:effectLst/>
                        </a:rPr>
                        <a:t> </a:t>
                      </a:r>
                      <a:r>
                        <a:rPr lang="en-US" sz="800" dirty="0" smtClean="0">
                          <a:solidFill>
                            <a:schemeClr val="tx1"/>
                          </a:solidFill>
                          <a:effectLst/>
                        </a:rPr>
                        <a:t> </a:t>
                      </a:r>
                      <a:r>
                        <a:rPr lang="en-US" sz="800" dirty="0" smtClean="0">
                          <a:solidFill>
                            <a:schemeClr val="tx1"/>
                          </a:solidFill>
                          <a:effectLst/>
                          <a:latin typeface="Agency FB" panose="020B0503020202020204" pitchFamily="34" charset="0"/>
                          <a:ea typeface="Times New Roman" panose="02020603050405020304" pitchFamily="18" charset="0"/>
                        </a:rPr>
                        <a:t>√</a:t>
                      </a:r>
                      <a:endParaRPr lang="en-US" sz="800"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مسلخ بلدي</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a:effectLst/>
                        <a:latin typeface="Times New Roman" panose="02020603050405020304" pitchFamily="18" charset="0"/>
                        <a:ea typeface="Times New Roman" panose="02020603050405020304" pitchFamily="18" charset="0"/>
                      </a:endParaRPr>
                    </a:p>
                  </a:txBody>
                  <a:tcPr marL="47070" marR="47070" marT="0" marB="0"/>
                </a:tc>
              </a:tr>
              <a:tr h="124842">
                <a:tc>
                  <a:txBody>
                    <a:bodyPr/>
                    <a:lstStyle/>
                    <a:p>
                      <a:pPr marR="88900" algn="ctr">
                        <a:spcBef>
                          <a:spcPts val="150"/>
                        </a:spcBef>
                        <a:spcAft>
                          <a:spcPts val="150"/>
                        </a:spcAft>
                      </a:pPr>
                      <a:endParaRPr lang="en-US" sz="8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endParaRPr lang="en-US" sz="80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b="1" dirty="0" smtClean="0">
                          <a:solidFill>
                            <a:srgbClr val="C00000"/>
                          </a:solidFill>
                          <a:effectLst/>
                          <a:latin typeface="Times New Roman" panose="02020603050405020304" pitchFamily="18" charset="0"/>
                          <a:ea typeface="Times New Roman" panose="02020603050405020304" pitchFamily="18" charset="0"/>
                        </a:rPr>
                        <a:t>×</a:t>
                      </a:r>
                      <a:endParaRPr lang="en-US" sz="800" b="1" dirty="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88900" lvl="0" indent="0" algn="ctr" defTabSz="914399" rtl="1" eaLnBrk="1" fontAlgn="auto" latinLnBrk="0" hangingPunct="1">
                        <a:lnSpc>
                          <a:spcPct val="100000"/>
                        </a:lnSpc>
                        <a:spcBef>
                          <a:spcPts val="150"/>
                        </a:spcBef>
                        <a:spcAft>
                          <a:spcPts val="150"/>
                        </a:spcAft>
                        <a:buClrTx/>
                        <a:buSzTx/>
                        <a:buFontTx/>
                        <a:buNone/>
                        <a:tabLst/>
                        <a:defRPr/>
                      </a:pPr>
                      <a:r>
                        <a:rPr lang="en-US" sz="800" smtClean="0">
                          <a:solidFill>
                            <a:schemeClr val="tx1"/>
                          </a:solidFill>
                          <a:effectLst/>
                        </a:rPr>
                        <a:t> </a:t>
                      </a:r>
                      <a:r>
                        <a:rPr lang="en-US" sz="800" smtClean="0">
                          <a:solidFill>
                            <a:schemeClr val="tx1"/>
                          </a:solidFill>
                          <a:effectLst/>
                          <a:latin typeface="Agency FB" panose="020B0503020202020204" pitchFamily="34" charset="0"/>
                          <a:ea typeface="Times New Roman" panose="02020603050405020304" pitchFamily="18" charset="0"/>
                        </a:rPr>
                        <a:t>√</a:t>
                      </a:r>
                      <a:endParaRPr lang="en-US" sz="800" smtClean="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6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سوق</a:t>
                      </a:r>
                      <a:r>
                        <a:rPr lang="ar-SA" sz="1600" baseline="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خضار</a:t>
                      </a:r>
                      <a:endParaRPr lang="en-US" sz="16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rtl="1"/>
                      <a:endParaRPr lang="ar-SA"/>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207286618"/>
              </p:ext>
            </p:extLst>
          </p:nvPr>
        </p:nvGraphicFramePr>
        <p:xfrm>
          <a:off x="2697206" y="871589"/>
          <a:ext cx="7984726" cy="994133"/>
        </p:xfrm>
        <a:graphic>
          <a:graphicData uri="http://schemas.openxmlformats.org/drawingml/2006/table">
            <a:tbl>
              <a:tblPr firstRow="1" firstCol="1" lastCol="1" bandCol="1">
                <a:tableStyleId>{5C22544A-7EE6-4342-B048-85BDC9FD1C3A}</a:tableStyleId>
              </a:tblPr>
              <a:tblGrid>
                <a:gridCol w="884304"/>
                <a:gridCol w="1042416"/>
                <a:gridCol w="932688"/>
                <a:gridCol w="969264"/>
                <a:gridCol w="2819867"/>
                <a:gridCol w="1336187"/>
              </a:tblGrid>
              <a:tr h="291299">
                <a:tc gridSpan="5">
                  <a:txBody>
                    <a:bodyPr/>
                    <a:lstStyle/>
                    <a:p>
                      <a:pPr marR="88900" algn="ctr">
                        <a:spcBef>
                          <a:spcPts val="150"/>
                        </a:spcBef>
                        <a:spcAft>
                          <a:spcPts val="150"/>
                        </a:spcAft>
                      </a:pPr>
                      <a:r>
                        <a:rPr lang="ar-SA"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هرمية</a:t>
                      </a:r>
                      <a:r>
                        <a:rPr lang="ar-SA" sz="1800" baseline="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rPr>
                        <a:t> مراكز</a:t>
                      </a:r>
                      <a:endParaRPr lang="en-US" sz="1800" dirty="0" smtClean="0">
                        <a:solidFill>
                          <a:schemeClr val="bg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c rowSpan="3">
                  <a:txBody>
                    <a:bodyPr/>
                    <a:lstStyle/>
                    <a:p>
                      <a:pPr marR="88900" algn="ctr">
                        <a:spcBef>
                          <a:spcPts val="150"/>
                        </a:spcBef>
                        <a:spcAft>
                          <a:spcPts val="150"/>
                        </a:spcAft>
                      </a:pPr>
                      <a:endPar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effectLst/>
                          <a:latin typeface="Wasm font Bold" panose="020A0503020102020204" pitchFamily="18" charset="-78"/>
                          <a:ea typeface="Wasm font Bold" panose="020A0503020102020204" pitchFamily="18" charset="-78"/>
                          <a:cs typeface="Wasm font Bold" panose="020A0503020102020204" pitchFamily="18" charset="-78"/>
                        </a:rPr>
                        <a:t>القطاعات</a:t>
                      </a:r>
                      <a:r>
                        <a:rPr lang="ar-SA" sz="1400" baseline="0" dirty="0" smtClean="0">
                          <a:effectLst/>
                          <a:latin typeface="Wasm font Bold" panose="020A0503020102020204" pitchFamily="18" charset="-78"/>
                          <a:ea typeface="Wasm font Bold" panose="020A0503020102020204" pitchFamily="18" charset="-78"/>
                          <a:cs typeface="Wasm font Bold" panose="020A0503020102020204" pitchFamily="18" charset="-78"/>
                        </a:rPr>
                        <a:t> العامة</a:t>
                      </a:r>
                      <a:endParaRPr lang="en-US" sz="1400" dirty="0">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tr>
              <a:tr h="337074">
                <a:tc gridSpan="2">
                  <a:txBody>
                    <a:bodyPr/>
                    <a:lstStyle/>
                    <a:p>
                      <a:pPr algn="ctr"/>
                      <a:r>
                        <a:rPr lang="ar-SA" sz="160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مركز</a:t>
                      </a:r>
                      <a:r>
                        <a:rPr lang="ar-SA" sz="1600" baseline="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  محلي</a:t>
                      </a:r>
                      <a:endParaRPr lang="ar-SA" sz="160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4384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gridSpan="2">
                  <a:txBody>
                    <a:bodyPr/>
                    <a:lstStyle/>
                    <a:p>
                      <a:pPr algn="ctr"/>
                      <a:r>
                        <a:rPr lang="ar-SA" sz="1600" dirty="0" smtClean="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rPr>
                        <a:t>مركز شبه اقليمي</a:t>
                      </a:r>
                      <a:endParaRPr lang="ar-SA" sz="1600" dirty="0">
                        <a:solidFill>
                          <a:schemeClr val="bg1"/>
                        </a:solidFill>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BF59"/>
                    </a:solidFill>
                  </a:tcPr>
                </a:tc>
                <a:tc hMerge="1">
                  <a:txBody>
                    <a:bodyPr/>
                    <a:lstStyle/>
                    <a:p>
                      <a:pPr marR="88900" algn="ctr">
                        <a:spcBef>
                          <a:spcPts val="150"/>
                        </a:spcBef>
                        <a:spcAft>
                          <a:spcPts val="150"/>
                        </a:spcAft>
                      </a:pP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7070" marR="47070" marT="0" marB="0" anchor="ctr"/>
                </a:tc>
                <a:tc rowSpan="2">
                  <a:txBody>
                    <a:bodyPr/>
                    <a:lstStyle/>
                    <a:p>
                      <a:pPr marR="88900" algn="ctr">
                        <a:spcBef>
                          <a:spcPts val="150"/>
                        </a:spcBef>
                        <a:spcAft>
                          <a:spcPts val="150"/>
                        </a:spcAft>
                      </a:pPr>
                      <a:r>
                        <a:rPr lang="en-US" sz="14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 </a:t>
                      </a:r>
                      <a:endPar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p>
                      <a:pPr marR="88900" algn="ctr">
                        <a:spcBef>
                          <a:spcPts val="150"/>
                        </a:spcBef>
                        <a:spcAft>
                          <a:spcPts val="150"/>
                        </a:spcAft>
                      </a:pPr>
                      <a:r>
                        <a:rPr lang="ar-SA" sz="14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الخدمات العامة</a:t>
                      </a:r>
                    </a:p>
                  </a:txBody>
                  <a:tcPr marL="47070" marR="4707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en-US" sz="1000" dirty="0">
                        <a:effectLst/>
                        <a:latin typeface="Times New Roman" panose="02020603050405020304" pitchFamily="18" charset="0"/>
                        <a:ea typeface="Times New Roman" panose="02020603050405020304" pitchFamily="18" charset="0"/>
                      </a:endParaRPr>
                    </a:p>
                  </a:txBody>
                  <a:tcPr marL="47070" marR="47070" marT="0" marB="0"/>
                </a:tc>
              </a:tr>
              <a:tr h="337074">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بديا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سلفيت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R="88900" algn="ctr">
                        <a:spcBef>
                          <a:spcPts val="150"/>
                        </a:spcBef>
                        <a:spcAft>
                          <a:spcPts val="150"/>
                        </a:spcAft>
                      </a:pPr>
                      <a:r>
                        <a:rPr lang="ar-SA" sz="1200" dirty="0" smtClean="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rPr>
                        <a:t>حسب المعاير :</a:t>
                      </a:r>
                      <a:endParaRPr lang="en-US" sz="1200" dirty="0">
                        <a:solidFill>
                          <a:schemeClr val="tx1"/>
                        </a:solidFill>
                        <a:effectLst/>
                        <a:latin typeface="Wasm font Bold" panose="020A0503020102020204" pitchFamily="18" charset="-78"/>
                        <a:ea typeface="Wasm font Bold" panose="020A0503020102020204" pitchFamily="18" charset="-78"/>
                        <a:cs typeface="Wasm font Bold" panose="020A0503020102020204" pitchFamily="18" charset="-78"/>
                      </a:endParaRPr>
                    </a:p>
                  </a:txBody>
                  <a:tcPr marL="47070" marR="4707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pPr marR="88900" algn="ctr">
                        <a:spcBef>
                          <a:spcPts val="150"/>
                        </a:spcBef>
                        <a:spcAft>
                          <a:spcPts val="150"/>
                        </a:spcAft>
                      </a:pPr>
                      <a:endParaRPr lang="ar-SA" sz="800" dirty="0" smtClean="0">
                        <a:solidFill>
                          <a:schemeClr val="tx1"/>
                        </a:solidFill>
                        <a:effectLst/>
                      </a:endParaRPr>
                    </a:p>
                  </a:txBody>
                  <a:tcPr marL="47070" marR="47070" marT="0" marB="0">
                    <a:lnR w="38100" cmpd="sng">
                      <a:noFill/>
                    </a:lnR>
                  </a:tcPr>
                </a:tc>
                <a:tc vMerge="1">
                  <a:txBody>
                    <a:bodyPr/>
                    <a:lstStyle/>
                    <a:p>
                      <a:pPr marR="88900" algn="ctr">
                        <a:spcBef>
                          <a:spcPts val="150"/>
                        </a:spcBef>
                        <a:spcAft>
                          <a:spcPts val="150"/>
                        </a:spcAft>
                      </a:pPr>
                      <a:endParaRPr lang="en-US" sz="900" dirty="0">
                        <a:effectLst/>
                        <a:latin typeface="Times New Roman" panose="02020603050405020304" pitchFamily="18" charset="0"/>
                        <a:ea typeface="Times New Roman" panose="02020603050405020304" pitchFamily="18" charset="0"/>
                      </a:endParaRPr>
                    </a:p>
                  </a:txBody>
                  <a:tcPr marL="47070" marR="47070" marT="0" marB="0">
                    <a:lnL w="12700" cmpd="sng">
                      <a:noFill/>
                    </a:lnL>
                    <a:solidFill>
                      <a:schemeClr val="accent1">
                        <a:lumMod val="75000"/>
                      </a:schemeClr>
                    </a:solidFill>
                  </a:tcPr>
                </a:tc>
              </a:tr>
            </a:tbl>
          </a:graphicData>
        </a:graphic>
      </p:graphicFrame>
      <p:pic>
        <p:nvPicPr>
          <p:cNvPr id="6" name="Picture 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582" y="2085243"/>
            <a:ext cx="190140" cy="246462"/>
          </a:xfrm>
          <a:prstGeom prst="rect">
            <a:avLst/>
          </a:prstGeom>
          <a:noFill/>
        </p:spPr>
      </p:pic>
      <p:pic>
        <p:nvPicPr>
          <p:cNvPr id="7" name="Picture 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1855988"/>
            <a:ext cx="190140" cy="246462"/>
          </a:xfrm>
          <a:prstGeom prst="rect">
            <a:avLst/>
          </a:prstGeom>
          <a:noFill/>
        </p:spPr>
      </p:pic>
      <p:pic>
        <p:nvPicPr>
          <p:cNvPr id="8" name="Picture 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208" y="2314498"/>
            <a:ext cx="190140" cy="246462"/>
          </a:xfrm>
          <a:prstGeom prst="rect">
            <a:avLst/>
          </a:prstGeom>
          <a:noFill/>
        </p:spPr>
      </p:pic>
      <p:pic>
        <p:nvPicPr>
          <p:cNvPr id="9" name="Picture 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7208" y="2544519"/>
            <a:ext cx="190140" cy="246462"/>
          </a:xfrm>
          <a:prstGeom prst="rect">
            <a:avLst/>
          </a:prstGeom>
          <a:noFill/>
        </p:spPr>
      </p:pic>
      <p:pic>
        <p:nvPicPr>
          <p:cNvPr id="10" name="Picture 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2770746"/>
            <a:ext cx="190140" cy="246462"/>
          </a:xfrm>
          <a:prstGeom prst="rect">
            <a:avLst/>
          </a:prstGeom>
          <a:noFill/>
        </p:spPr>
      </p:pic>
      <p:pic>
        <p:nvPicPr>
          <p:cNvPr id="11" name="Picture 1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21176" y="3048386"/>
            <a:ext cx="190140" cy="246462"/>
          </a:xfrm>
          <a:prstGeom prst="rect">
            <a:avLst/>
          </a:prstGeom>
          <a:noFill/>
        </p:spPr>
      </p:pic>
      <p:pic>
        <p:nvPicPr>
          <p:cNvPr id="12" name="Picture 11"/>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277618"/>
            <a:ext cx="190140" cy="246462"/>
          </a:xfrm>
          <a:prstGeom prst="rect">
            <a:avLst/>
          </a:prstGeom>
          <a:noFill/>
        </p:spPr>
      </p:pic>
      <p:pic>
        <p:nvPicPr>
          <p:cNvPr id="13" name="Picture 12"/>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6148" y="3527270"/>
            <a:ext cx="190140" cy="246462"/>
          </a:xfrm>
          <a:prstGeom prst="rect">
            <a:avLst/>
          </a:prstGeom>
          <a:noFill/>
        </p:spPr>
      </p:pic>
      <p:pic>
        <p:nvPicPr>
          <p:cNvPr id="14" name="Picture 13"/>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769631"/>
            <a:ext cx="190140" cy="246462"/>
          </a:xfrm>
          <a:prstGeom prst="rect">
            <a:avLst/>
          </a:prstGeom>
          <a:noFill/>
        </p:spPr>
      </p:pic>
      <p:pic>
        <p:nvPicPr>
          <p:cNvPr id="15" name="Picture 14"/>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3987888"/>
            <a:ext cx="190140" cy="246462"/>
          </a:xfrm>
          <a:prstGeom prst="rect">
            <a:avLst/>
          </a:prstGeom>
          <a:noFill/>
        </p:spPr>
      </p:pic>
      <p:pic>
        <p:nvPicPr>
          <p:cNvPr id="16" name="Picture 15"/>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09802" y="4252318"/>
            <a:ext cx="190140" cy="246462"/>
          </a:xfrm>
          <a:prstGeom prst="rect">
            <a:avLst/>
          </a:prstGeom>
          <a:noFill/>
        </p:spPr>
      </p:pic>
      <p:pic>
        <p:nvPicPr>
          <p:cNvPr id="17" name="Picture 16"/>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2975" y="4493580"/>
            <a:ext cx="190140" cy="246462"/>
          </a:xfrm>
          <a:prstGeom prst="rect">
            <a:avLst/>
          </a:prstGeom>
          <a:noFill/>
        </p:spPr>
      </p:pic>
      <p:pic>
        <p:nvPicPr>
          <p:cNvPr id="18" name="Picture 17"/>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6016148" y="4740042"/>
            <a:ext cx="190140" cy="246462"/>
          </a:xfrm>
          <a:prstGeom prst="rect">
            <a:avLst/>
          </a:prstGeom>
          <a:noFill/>
        </p:spPr>
      </p:pic>
      <p:pic>
        <p:nvPicPr>
          <p:cNvPr id="19" name="Picture 18"/>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48137" y="2026604"/>
            <a:ext cx="190140" cy="246462"/>
          </a:xfrm>
          <a:prstGeom prst="rect">
            <a:avLst/>
          </a:prstGeom>
          <a:noFill/>
        </p:spPr>
      </p:pic>
      <p:pic>
        <p:nvPicPr>
          <p:cNvPr id="20" name="Picture 19"/>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55300" y="3502060"/>
            <a:ext cx="190140" cy="246462"/>
          </a:xfrm>
          <a:prstGeom prst="rect">
            <a:avLst/>
          </a:prstGeom>
          <a:noFill/>
        </p:spPr>
      </p:pic>
      <p:pic>
        <p:nvPicPr>
          <p:cNvPr id="21" name="Picture 20"/>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4048137" y="3770899"/>
            <a:ext cx="190140" cy="246462"/>
          </a:xfrm>
          <a:prstGeom prst="rect">
            <a:avLst/>
          </a:prstGeom>
          <a:noFill/>
        </p:spPr>
      </p:pic>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7563" y="2050139"/>
            <a:ext cx="190140" cy="246462"/>
          </a:xfrm>
          <a:prstGeom prst="rect">
            <a:avLst/>
          </a:prstGeom>
          <a:noFill/>
        </p:spPr>
      </p:pic>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0219" y="3518305"/>
            <a:ext cx="190140" cy="246462"/>
          </a:xfrm>
          <a:prstGeom prst="rect">
            <a:avLst/>
          </a:prstGeom>
          <a:noFill/>
        </p:spPr>
      </p:pic>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1494" y="3769631"/>
            <a:ext cx="190140" cy="246462"/>
          </a:xfrm>
          <a:prstGeom prst="rect">
            <a:avLst/>
          </a:prstGeom>
          <a:noFill/>
        </p:spPr>
      </p:pic>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035295"/>
            <a:ext cx="190140" cy="246462"/>
          </a:xfrm>
          <a:prstGeom prst="rect">
            <a:avLst/>
          </a:prstGeom>
          <a:noFill/>
        </p:spPr>
      </p:pic>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303313"/>
            <a:ext cx="190140" cy="246462"/>
          </a:xfrm>
          <a:prstGeom prst="rect">
            <a:avLst/>
          </a:prstGeom>
          <a:noFill/>
        </p:spPr>
      </p:pic>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535396"/>
            <a:ext cx="190140" cy="246462"/>
          </a:xfrm>
          <a:prstGeom prst="rect">
            <a:avLst/>
          </a:prstGeom>
          <a:noFill/>
        </p:spPr>
      </p:pic>
      <p:pic>
        <p:nvPicPr>
          <p:cNvPr id="29" name="Pictur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2787425"/>
            <a:ext cx="190140" cy="246462"/>
          </a:xfrm>
          <a:prstGeom prst="rect">
            <a:avLst/>
          </a:prstGeom>
          <a:noFill/>
        </p:spPr>
      </p:pic>
      <p:pic>
        <p:nvPicPr>
          <p:cNvPr id="30" name="Picture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031156"/>
            <a:ext cx="190140" cy="246462"/>
          </a:xfrm>
          <a:prstGeom prst="rect">
            <a:avLst/>
          </a:prstGeom>
          <a:noFill/>
        </p:spPr>
      </p:pic>
      <p:pic>
        <p:nvPicPr>
          <p:cNvPr id="31" name="Picture 3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286001"/>
            <a:ext cx="190140" cy="246462"/>
          </a:xfrm>
          <a:prstGeom prst="rect">
            <a:avLst/>
          </a:prstGeom>
          <a:noFill/>
        </p:spPr>
      </p:pic>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3867" y="3523169"/>
            <a:ext cx="190140" cy="246462"/>
          </a:xfrm>
          <a:prstGeom prst="rect">
            <a:avLst/>
          </a:prstGeom>
          <a:noFill/>
        </p:spPr>
      </p:pic>
      <p:pic>
        <p:nvPicPr>
          <p:cNvPr id="33" name="Picture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3773732"/>
            <a:ext cx="190140" cy="246462"/>
          </a:xfrm>
          <a:prstGeom prst="rect">
            <a:avLst/>
          </a:prstGeom>
          <a:noFill/>
        </p:spPr>
      </p:pic>
      <p:pic>
        <p:nvPicPr>
          <p:cNvPr id="34" name="Picture 3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027312"/>
            <a:ext cx="190140" cy="246462"/>
          </a:xfrm>
          <a:prstGeom prst="rect">
            <a:avLst/>
          </a:prstGeom>
          <a:noFill/>
        </p:spPr>
      </p:pic>
      <p:pic>
        <p:nvPicPr>
          <p:cNvPr id="35" name="Picture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257334"/>
            <a:ext cx="190140" cy="246462"/>
          </a:xfrm>
          <a:prstGeom prst="rect">
            <a:avLst/>
          </a:prstGeom>
          <a:noFill/>
        </p:spPr>
      </p:pic>
      <p:pic>
        <p:nvPicPr>
          <p:cNvPr id="36" name="Picture 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4485394"/>
            <a:ext cx="190140" cy="246462"/>
          </a:xfrm>
          <a:prstGeom prst="rect">
            <a:avLst/>
          </a:prstGeom>
          <a:noFill/>
        </p:spPr>
      </p:pic>
      <p:pic>
        <p:nvPicPr>
          <p:cNvPr id="37" name="Picture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3" y="3061081"/>
            <a:ext cx="190140" cy="190140"/>
          </a:xfrm>
          <a:prstGeom prst="rect">
            <a:avLst/>
          </a:prstGeom>
        </p:spPr>
      </p:pic>
      <p:pic>
        <p:nvPicPr>
          <p:cNvPr id="38" name="Picture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563" y="3289693"/>
            <a:ext cx="190140" cy="190140"/>
          </a:xfrm>
          <a:prstGeom prst="rect">
            <a:avLst/>
          </a:prstGeom>
        </p:spPr>
      </p:pic>
      <p:pic>
        <p:nvPicPr>
          <p:cNvPr id="39" name="Picture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9767" y="4295254"/>
            <a:ext cx="190140" cy="190140"/>
          </a:xfrm>
          <a:prstGeom prst="rect">
            <a:avLst/>
          </a:prstGeom>
        </p:spPr>
      </p:pic>
      <p:pic>
        <p:nvPicPr>
          <p:cNvPr id="41" name="Picture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994967" y="4777409"/>
            <a:ext cx="218136" cy="218136"/>
          </a:xfrm>
          <a:prstGeom prst="rect">
            <a:avLst/>
          </a:prstGeom>
        </p:spPr>
      </p:pic>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2963" y="1763406"/>
            <a:ext cx="190140" cy="246462"/>
          </a:xfrm>
          <a:prstGeom prst="rect">
            <a:avLst/>
          </a:prstGeom>
          <a:noFill/>
        </p:spPr>
      </p:pic>
      <p:cxnSp>
        <p:nvCxnSpPr>
          <p:cNvPr id="43" name="Straight Arrow Connector 42"/>
          <p:cNvCxnSpPr/>
          <p:nvPr/>
        </p:nvCxnSpPr>
        <p:spPr>
          <a:xfrm flipH="1">
            <a:off x="9499355" y="2967736"/>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2696302" y="1489498"/>
            <a:ext cx="870857" cy="350604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6" name="Picture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9767" y="2855365"/>
            <a:ext cx="190140" cy="190140"/>
          </a:xfrm>
          <a:prstGeom prst="rect">
            <a:avLst/>
          </a:prstGeom>
        </p:spPr>
      </p:pic>
      <p:cxnSp>
        <p:nvCxnSpPr>
          <p:cNvPr id="47" name="Straight Arrow Connector 46"/>
          <p:cNvCxnSpPr/>
          <p:nvPr/>
        </p:nvCxnSpPr>
        <p:spPr>
          <a:xfrm flipH="1">
            <a:off x="9501855" y="3225066"/>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2697206" y="2788976"/>
            <a:ext cx="6675164" cy="73546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49" name="Straight Arrow Connector 48"/>
          <p:cNvCxnSpPr/>
          <p:nvPr/>
        </p:nvCxnSpPr>
        <p:spPr>
          <a:xfrm flipH="1">
            <a:off x="9501855" y="4391669"/>
            <a:ext cx="1584099" cy="1"/>
          </a:xfrm>
          <a:prstGeom prst="straightConnector1">
            <a:avLst/>
          </a:prstGeom>
          <a:ln w="3810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2666758" y="4237048"/>
            <a:ext cx="6705612" cy="25911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1" name="Rectangle 50"/>
          <p:cNvSpPr/>
          <p:nvPr/>
        </p:nvSpPr>
        <p:spPr>
          <a:xfrm>
            <a:off x="4638774" y="1489497"/>
            <a:ext cx="870857" cy="350604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60198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barn(inVertical)">
                                      <p:cBhvr>
                                        <p:cTn id="12" dur="500"/>
                                        <p:tgtEl>
                                          <p:spTgt spid="4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barn(inVertical)">
                                      <p:cBhvr>
                                        <p:cTn id="15" dur="500"/>
                                        <p:tgtEl>
                                          <p:spTgt spid="4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barn(inVertical)">
                                      <p:cBhvr>
                                        <p:cTn id="20" dur="500"/>
                                        <p:tgtEl>
                                          <p:spTgt spid="4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barn(inVertical)">
                                      <p:cBhvr>
                                        <p:cTn id="2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11061</TotalTime>
  <Words>3559</Words>
  <Application>Microsoft Office PowerPoint</Application>
  <PresentationFormat>Widescreen</PresentationFormat>
  <Paragraphs>2407</Paragraphs>
  <Slides>80</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80</vt:i4>
      </vt:variant>
    </vt:vector>
  </HeadingPairs>
  <TitlesOfParts>
    <vt:vector size="92" baseType="lpstr">
      <vt:lpstr>Agency FB</vt:lpstr>
      <vt:lpstr>Arabic Typesetting</vt:lpstr>
      <vt:lpstr>Arial</vt:lpstr>
      <vt:lpstr>Calibri</vt:lpstr>
      <vt:lpstr>Calibri Light</vt:lpstr>
      <vt:lpstr>CIDFont+F5</vt:lpstr>
      <vt:lpstr>Keep Calm Med</vt:lpstr>
      <vt:lpstr>Simplified Arabic</vt:lpstr>
      <vt:lpstr>Times New Roman</vt:lpstr>
      <vt:lpstr>Traditional Arabic</vt:lpstr>
      <vt:lpstr>Wasm font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Mohammad Ayyash</cp:lastModifiedBy>
  <cp:revision>703</cp:revision>
  <dcterms:created xsi:type="dcterms:W3CDTF">2017-05-05T08:02:54Z</dcterms:created>
  <dcterms:modified xsi:type="dcterms:W3CDTF">2019-02-02T11:50:01Z</dcterms:modified>
</cp:coreProperties>
</file>