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42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</p:sldIdLst>
  <p:sldSz cx="18288000" cy="10287000"/>
  <p:notesSz cx="6858000" cy="9144000"/>
  <p:embeddedFontLst>
    <p:embeddedFont>
      <p:font typeface="Times New Roman Bold" panose="02020803070505020304" pitchFamily="18" charset="0"/>
      <p:bold r:id="rId90"/>
    </p:embeddedFont>
    <p:embeddedFont>
      <p:font typeface="Montserrat" panose="020B0604020202020204" charset="0"/>
      <p:regular r:id="rId91"/>
    </p:embeddedFont>
    <p:embeddedFont>
      <p:font typeface="Quicksand Bold" panose="020B0604020202020204" charset="0"/>
      <p:regular r:id="rId92"/>
    </p:embeddedFont>
    <p:embeddedFont>
      <p:font typeface="Georgia Pro" panose="020B0604020202020204" charset="0"/>
      <p:regular r:id="rId93"/>
    </p:embeddedFont>
    <p:embeddedFont>
      <p:font typeface="Montserrat Bold" panose="020B0604020202020204" charset="0"/>
      <p:regular r:id="rId94"/>
    </p:embeddedFont>
    <p:embeddedFont>
      <p:font typeface="Calibri" panose="020F0502020204030204" pitchFamily="34" charset="0"/>
      <p:regular r:id="rId95"/>
      <p:bold r:id="rId96"/>
      <p:italic r:id="rId97"/>
      <p:boldItalic r:id="rId98"/>
    </p:embeddedFont>
    <p:embeddedFont>
      <p:font typeface="Canva Sans Bold" panose="020B0604020202020204" charset="0"/>
      <p:regular r:id="rId9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7" d="100"/>
          <a:sy n="47" d="100"/>
        </p:scale>
        <p:origin x="6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font" Target="fonts/font1.fntdata"/><Relationship Id="rId95" Type="http://schemas.openxmlformats.org/officeDocument/2006/relationships/font" Target="fonts/font6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font" Target="fonts/font4.fntdata"/><Relationship Id="rId98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font" Target="fonts/font2.fntdata"/><Relationship Id="rId96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5.fntdata"/><Relationship Id="rId99" Type="http://schemas.openxmlformats.org/officeDocument/2006/relationships/font" Target="fonts/font10.fntdata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21.06.2025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j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69132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j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161401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j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21109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j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93988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15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sv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svg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svg"/><Relationship Id="rId4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6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52.png"/><Relationship Id="rId4" Type="http://schemas.openxmlformats.org/officeDocument/2006/relationships/image" Target="../media/image59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svg"/><Relationship Id="rId4" Type="http://schemas.openxmlformats.org/officeDocument/2006/relationships/image" Target="../media/image1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9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sv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15.sv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7.sv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7.sv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15.sv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sv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5.sv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637141" y="3788636"/>
            <a:ext cx="3180045" cy="3180045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t="-25046" b="-25046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7553978" y="3788636"/>
            <a:ext cx="3180045" cy="318004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3"/>
              <a:stretch>
                <a:fillRect t="-18441" b="-31652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12467572" y="3788636"/>
            <a:ext cx="3180045" cy="318004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4"/>
              <a:stretch>
                <a:fillRect t="-31652" b="-18441"/>
              </a:stretch>
            </a:blipFill>
          </p:spPr>
        </p:sp>
      </p:grpSp>
      <p:sp>
        <p:nvSpPr>
          <p:cNvPr id="8" name="Freeform 8"/>
          <p:cNvSpPr/>
          <p:nvPr/>
        </p:nvSpPr>
        <p:spPr>
          <a:xfrm flipH="1">
            <a:off x="16194928" y="0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0"/>
                </a:moveTo>
                <a:lnTo>
                  <a:pt x="0" y="0"/>
                </a:lnTo>
                <a:lnTo>
                  <a:pt x="0" y="2093072"/>
                </a:lnTo>
                <a:lnTo>
                  <a:pt x="2093072" y="2093072"/>
                </a:lnTo>
                <a:lnTo>
                  <a:pt x="2093072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495053" y="1900671"/>
            <a:ext cx="11297893" cy="11681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7910"/>
              </a:lnSpc>
            </a:pPr>
            <a:r>
              <a:rPr lang="ar-EG" sz="7257" b="1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  <a:rtl/>
              </a:rPr>
              <a:t>اعضاء الفريق: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262479" y="7416356"/>
            <a:ext cx="392936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359"/>
              </a:lnSpc>
            </a:pPr>
            <a:r>
              <a:rPr lang="ar-EG" sz="2400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rtl/>
              </a:rPr>
              <a:t>جنى عبوة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179316" y="7416356"/>
            <a:ext cx="392936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359"/>
              </a:lnSpc>
            </a:pPr>
            <a:r>
              <a:rPr lang="ar-EG" sz="2400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rtl/>
              </a:rPr>
              <a:t>ماسة باكير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092911" y="7416356"/>
            <a:ext cx="3929368" cy="396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359"/>
              </a:lnSpc>
            </a:pPr>
            <a:r>
              <a:rPr lang="ar-EG" sz="2400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rtl/>
              </a:rPr>
              <a:t>سالي حمودة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26720"/>
            <a:ext cx="18288000" cy="9433560"/>
          </a:xfrm>
          <a:custGeom>
            <a:avLst/>
            <a:gdLst/>
            <a:ahLst/>
            <a:cxnLst/>
            <a:rect l="l" t="t" r="r" b="b"/>
            <a:pathLst>
              <a:path w="18288000" h="9433560">
                <a:moveTo>
                  <a:pt x="0" y="0"/>
                </a:moveTo>
                <a:lnTo>
                  <a:pt x="18288000" y="0"/>
                </a:lnTo>
                <a:lnTo>
                  <a:pt x="18288000" y="9433560"/>
                </a:lnTo>
                <a:lnTo>
                  <a:pt x="0" y="94335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560567"/>
            <a:ext cx="18288000" cy="9166860"/>
          </a:xfrm>
          <a:custGeom>
            <a:avLst/>
            <a:gdLst/>
            <a:ahLst/>
            <a:cxnLst/>
            <a:rect l="l" t="t" r="r" b="b"/>
            <a:pathLst>
              <a:path w="18288000" h="9166860">
                <a:moveTo>
                  <a:pt x="0" y="0"/>
                </a:moveTo>
                <a:lnTo>
                  <a:pt x="18288000" y="0"/>
                </a:lnTo>
                <a:lnTo>
                  <a:pt x="18288000" y="9166860"/>
                </a:lnTo>
                <a:lnTo>
                  <a:pt x="0" y="91668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633637" y="2814493"/>
            <a:ext cx="1348658" cy="1191723"/>
          </a:xfrm>
          <a:custGeom>
            <a:avLst/>
            <a:gdLst/>
            <a:ahLst/>
            <a:cxnLst/>
            <a:rect l="l" t="t" r="r" b="b"/>
            <a:pathLst>
              <a:path w="1348658" h="1191723">
                <a:moveTo>
                  <a:pt x="0" y="0"/>
                </a:moveTo>
                <a:lnTo>
                  <a:pt x="1348658" y="0"/>
                </a:lnTo>
                <a:lnTo>
                  <a:pt x="1348658" y="1191723"/>
                </a:lnTo>
                <a:lnTo>
                  <a:pt x="0" y="119172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3804164" y="2249956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914400"/>
            <a:ext cx="18288000" cy="8343900"/>
          </a:xfrm>
          <a:custGeom>
            <a:avLst/>
            <a:gdLst/>
            <a:ahLst/>
            <a:cxnLst/>
            <a:rect l="l" t="t" r="r" b="b"/>
            <a:pathLst>
              <a:path w="18288000" h="8343900">
                <a:moveTo>
                  <a:pt x="0" y="0"/>
                </a:moveTo>
                <a:lnTo>
                  <a:pt x="18288000" y="0"/>
                </a:lnTo>
                <a:lnTo>
                  <a:pt x="18288000" y="8343900"/>
                </a:lnTo>
                <a:lnTo>
                  <a:pt x="0" y="83439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377687"/>
            <a:ext cx="18288000" cy="9349740"/>
          </a:xfrm>
          <a:custGeom>
            <a:avLst/>
            <a:gdLst/>
            <a:ahLst/>
            <a:cxnLst/>
            <a:rect l="l" t="t" r="r" b="b"/>
            <a:pathLst>
              <a:path w="18288000" h="9349740">
                <a:moveTo>
                  <a:pt x="0" y="0"/>
                </a:moveTo>
                <a:lnTo>
                  <a:pt x="18288000" y="0"/>
                </a:lnTo>
                <a:lnTo>
                  <a:pt x="18288000" y="9349740"/>
                </a:lnTo>
                <a:lnTo>
                  <a:pt x="0" y="93497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174770" y="2283368"/>
            <a:ext cx="3507122" cy="3099020"/>
          </a:xfrm>
          <a:custGeom>
            <a:avLst/>
            <a:gdLst/>
            <a:ahLst/>
            <a:cxnLst/>
            <a:rect l="l" t="t" r="r" b="b"/>
            <a:pathLst>
              <a:path w="3507122" h="3099020">
                <a:moveTo>
                  <a:pt x="0" y="0"/>
                </a:moveTo>
                <a:lnTo>
                  <a:pt x="3507121" y="0"/>
                </a:lnTo>
                <a:lnTo>
                  <a:pt x="3507121" y="3099021"/>
                </a:lnTo>
                <a:lnTo>
                  <a:pt x="0" y="309902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339265" y="1718831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45770"/>
            <a:ext cx="18288000" cy="9395460"/>
          </a:xfrm>
          <a:custGeom>
            <a:avLst/>
            <a:gdLst/>
            <a:ahLst/>
            <a:cxnLst/>
            <a:rect l="l" t="t" r="r" b="b"/>
            <a:pathLst>
              <a:path w="18288000" h="9395460">
                <a:moveTo>
                  <a:pt x="0" y="0"/>
                </a:moveTo>
                <a:lnTo>
                  <a:pt x="18288000" y="0"/>
                </a:lnTo>
                <a:lnTo>
                  <a:pt x="18288000" y="9395460"/>
                </a:lnTo>
                <a:lnTo>
                  <a:pt x="0" y="9395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028700"/>
            <a:ext cx="18288000" cy="8366760"/>
          </a:xfrm>
          <a:custGeom>
            <a:avLst/>
            <a:gdLst/>
            <a:ahLst/>
            <a:cxnLst/>
            <a:rect l="l" t="t" r="r" b="b"/>
            <a:pathLst>
              <a:path w="18288000" h="8366760">
                <a:moveTo>
                  <a:pt x="0" y="0"/>
                </a:moveTo>
                <a:lnTo>
                  <a:pt x="18288000" y="0"/>
                </a:lnTo>
                <a:lnTo>
                  <a:pt x="18288000" y="8366760"/>
                </a:lnTo>
                <a:lnTo>
                  <a:pt x="0" y="83667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39635" y="3463533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028700"/>
            <a:ext cx="18288000" cy="8389620"/>
          </a:xfrm>
          <a:custGeom>
            <a:avLst/>
            <a:gdLst/>
            <a:ahLst/>
            <a:cxnLst/>
            <a:rect l="l" t="t" r="r" b="b"/>
            <a:pathLst>
              <a:path w="18288000" h="8389620">
                <a:moveTo>
                  <a:pt x="0" y="0"/>
                </a:moveTo>
                <a:lnTo>
                  <a:pt x="18288000" y="0"/>
                </a:lnTo>
                <a:lnTo>
                  <a:pt x="18288000" y="8389620"/>
                </a:lnTo>
                <a:lnTo>
                  <a:pt x="0" y="83896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796420" y="6342791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377687"/>
            <a:ext cx="18288000" cy="9349740"/>
          </a:xfrm>
          <a:custGeom>
            <a:avLst/>
            <a:gdLst/>
            <a:ahLst/>
            <a:cxnLst/>
            <a:rect l="l" t="t" r="r" b="b"/>
            <a:pathLst>
              <a:path w="18288000" h="9349740">
                <a:moveTo>
                  <a:pt x="0" y="0"/>
                </a:moveTo>
                <a:lnTo>
                  <a:pt x="18288000" y="0"/>
                </a:lnTo>
                <a:lnTo>
                  <a:pt x="18288000" y="9349740"/>
                </a:lnTo>
                <a:lnTo>
                  <a:pt x="0" y="93497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7390439" y="2044480"/>
            <a:ext cx="3507122" cy="3099020"/>
          </a:xfrm>
          <a:custGeom>
            <a:avLst/>
            <a:gdLst/>
            <a:ahLst/>
            <a:cxnLst/>
            <a:rect l="l" t="t" r="r" b="b"/>
            <a:pathLst>
              <a:path w="3507122" h="3099020">
                <a:moveTo>
                  <a:pt x="0" y="0"/>
                </a:moveTo>
                <a:lnTo>
                  <a:pt x="3507122" y="0"/>
                </a:lnTo>
                <a:lnTo>
                  <a:pt x="3507122" y="3099020"/>
                </a:lnTo>
                <a:lnTo>
                  <a:pt x="0" y="30990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554935" y="1479942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26720"/>
            <a:ext cx="18288000" cy="9433560"/>
          </a:xfrm>
          <a:custGeom>
            <a:avLst/>
            <a:gdLst/>
            <a:ahLst/>
            <a:cxnLst/>
            <a:rect l="l" t="t" r="r" b="b"/>
            <a:pathLst>
              <a:path w="18288000" h="9433560">
                <a:moveTo>
                  <a:pt x="0" y="0"/>
                </a:moveTo>
                <a:lnTo>
                  <a:pt x="18288000" y="0"/>
                </a:lnTo>
                <a:lnTo>
                  <a:pt x="18288000" y="9433560"/>
                </a:lnTo>
                <a:lnTo>
                  <a:pt x="0" y="94335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377687"/>
            <a:ext cx="18288000" cy="9349740"/>
          </a:xfrm>
          <a:custGeom>
            <a:avLst/>
            <a:gdLst/>
            <a:ahLst/>
            <a:cxnLst/>
            <a:rect l="l" t="t" r="r" b="b"/>
            <a:pathLst>
              <a:path w="18288000" h="9349740">
                <a:moveTo>
                  <a:pt x="0" y="0"/>
                </a:moveTo>
                <a:lnTo>
                  <a:pt x="18288000" y="0"/>
                </a:lnTo>
                <a:lnTo>
                  <a:pt x="18288000" y="9349740"/>
                </a:lnTo>
                <a:lnTo>
                  <a:pt x="0" y="93497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31925" y="2044480"/>
            <a:ext cx="3507122" cy="3099020"/>
          </a:xfrm>
          <a:custGeom>
            <a:avLst/>
            <a:gdLst/>
            <a:ahLst/>
            <a:cxnLst/>
            <a:rect l="l" t="t" r="r" b="b"/>
            <a:pathLst>
              <a:path w="3507122" h="3099020">
                <a:moveTo>
                  <a:pt x="0" y="0"/>
                </a:moveTo>
                <a:lnTo>
                  <a:pt x="3507122" y="0"/>
                </a:lnTo>
                <a:lnTo>
                  <a:pt x="3507122" y="3099020"/>
                </a:lnTo>
                <a:lnTo>
                  <a:pt x="0" y="30990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796420" y="1479942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6194928" y="0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0"/>
                </a:moveTo>
                <a:lnTo>
                  <a:pt x="0" y="0"/>
                </a:lnTo>
                <a:lnTo>
                  <a:pt x="0" y="2093072"/>
                </a:lnTo>
                <a:lnTo>
                  <a:pt x="2093072" y="2093072"/>
                </a:lnTo>
                <a:lnTo>
                  <a:pt x="209307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flipV="1">
            <a:off x="-17836" y="9240464"/>
            <a:ext cx="1046536" cy="1046536"/>
          </a:xfrm>
          <a:custGeom>
            <a:avLst/>
            <a:gdLst/>
            <a:ahLst/>
            <a:cxnLst/>
            <a:rect l="l" t="t" r="r" b="b"/>
            <a:pathLst>
              <a:path w="1046536" h="1046536">
                <a:moveTo>
                  <a:pt x="0" y="1046536"/>
                </a:moveTo>
                <a:lnTo>
                  <a:pt x="1046536" y="1046536"/>
                </a:lnTo>
                <a:lnTo>
                  <a:pt x="1046536" y="0"/>
                </a:lnTo>
                <a:lnTo>
                  <a:pt x="0" y="0"/>
                </a:lnTo>
                <a:lnTo>
                  <a:pt x="0" y="1046536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856047" y="1885370"/>
            <a:ext cx="6518817" cy="5796399"/>
            <a:chOff x="0" y="0"/>
            <a:chExt cx="914101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14101" cy="812800"/>
            </a:xfrm>
            <a:custGeom>
              <a:avLst/>
              <a:gdLst/>
              <a:ahLst/>
              <a:cxnLst/>
              <a:rect l="l" t="t" r="r" b="b"/>
              <a:pathLst>
                <a:path w="914101" h="812800">
                  <a:moveTo>
                    <a:pt x="0" y="0"/>
                  </a:moveTo>
                  <a:lnTo>
                    <a:pt x="914101" y="0"/>
                  </a:lnTo>
                  <a:lnTo>
                    <a:pt x="914101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6"/>
              <a:stretch>
                <a:fillRect l="-1048" r="-1048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505432" y="2890982"/>
            <a:ext cx="10350615" cy="3368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118"/>
              </a:lnSpc>
            </a:pPr>
            <a:r>
              <a:rPr lang="en-US" sz="12035">
                <a:solidFill>
                  <a:srgbClr val="335A31"/>
                </a:solidFill>
                <a:latin typeface="Georgia Pro"/>
                <a:ea typeface="Georgia Pro"/>
                <a:cs typeface="Georgia Pro"/>
                <a:sym typeface="Georgia Pro"/>
              </a:rPr>
              <a:t>  Pill-O-Matic</a:t>
            </a:r>
          </a:p>
          <a:p>
            <a:pPr algn="l">
              <a:lnSpc>
                <a:spcPts val="13118"/>
              </a:lnSpc>
            </a:pPr>
            <a:endParaRPr lang="en-US" sz="12035">
              <a:solidFill>
                <a:srgbClr val="335A31"/>
              </a:solidFill>
              <a:latin typeface="Georgia Pro"/>
              <a:ea typeface="Georgia Pro"/>
              <a:cs typeface="Georgia Pro"/>
              <a:sym typeface="Georgia Pro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62975" y="4944319"/>
            <a:ext cx="8267405" cy="9410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1">
              <a:lnSpc>
                <a:spcPts val="3779"/>
              </a:lnSpc>
            </a:pPr>
            <a:r>
              <a:rPr lang="ar-EG" sz="26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  <a:rtl/>
              </a:rPr>
              <a:t>نظام إلكتروني يربط المصانع بالصيدليات والأطباء لتسهيل طلب الأدوية.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95403" y="0"/>
            <a:ext cx="18583403" cy="8850346"/>
          </a:xfrm>
          <a:custGeom>
            <a:avLst/>
            <a:gdLst/>
            <a:ahLst/>
            <a:cxnLst/>
            <a:rect l="l" t="t" r="r" b="b"/>
            <a:pathLst>
              <a:path w="18583403" h="8850346">
                <a:moveTo>
                  <a:pt x="0" y="0"/>
                </a:moveTo>
                <a:lnTo>
                  <a:pt x="18583403" y="0"/>
                </a:lnTo>
                <a:lnTo>
                  <a:pt x="18583403" y="8850346"/>
                </a:lnTo>
                <a:lnTo>
                  <a:pt x="0" y="88503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290664" y="6370745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223875"/>
            <a:ext cx="18288000" cy="8252460"/>
          </a:xfrm>
          <a:custGeom>
            <a:avLst/>
            <a:gdLst/>
            <a:ahLst/>
            <a:cxnLst/>
            <a:rect l="l" t="t" r="r" b="b"/>
            <a:pathLst>
              <a:path w="18288000" h="8252460">
                <a:moveTo>
                  <a:pt x="0" y="0"/>
                </a:moveTo>
                <a:lnTo>
                  <a:pt x="18288000" y="0"/>
                </a:lnTo>
                <a:lnTo>
                  <a:pt x="18288000" y="8252460"/>
                </a:lnTo>
                <a:lnTo>
                  <a:pt x="0" y="8252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377687"/>
            <a:ext cx="18288000" cy="9349740"/>
          </a:xfrm>
          <a:custGeom>
            <a:avLst/>
            <a:gdLst/>
            <a:ahLst/>
            <a:cxnLst/>
            <a:rect l="l" t="t" r="r" b="b"/>
            <a:pathLst>
              <a:path w="18288000" h="9349740">
                <a:moveTo>
                  <a:pt x="0" y="0"/>
                </a:moveTo>
                <a:lnTo>
                  <a:pt x="18288000" y="0"/>
                </a:lnTo>
                <a:lnTo>
                  <a:pt x="18288000" y="9349740"/>
                </a:lnTo>
                <a:lnTo>
                  <a:pt x="0" y="93497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7073375" y="3784946"/>
            <a:ext cx="3657571" cy="1752638"/>
          </a:xfrm>
          <a:custGeom>
            <a:avLst/>
            <a:gdLst/>
            <a:ahLst/>
            <a:cxnLst/>
            <a:rect l="l" t="t" r="r" b="b"/>
            <a:pathLst>
              <a:path w="3657571" h="1752638">
                <a:moveTo>
                  <a:pt x="0" y="0"/>
                </a:moveTo>
                <a:lnTo>
                  <a:pt x="3657571" y="0"/>
                </a:lnTo>
                <a:lnTo>
                  <a:pt x="3657571" y="1752639"/>
                </a:lnTo>
                <a:lnTo>
                  <a:pt x="0" y="175263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422910"/>
            <a:ext cx="18288000" cy="9441180"/>
          </a:xfrm>
          <a:custGeom>
            <a:avLst/>
            <a:gdLst/>
            <a:ahLst/>
            <a:cxnLst/>
            <a:rect l="l" t="t" r="r" b="b"/>
            <a:pathLst>
              <a:path w="18288000" h="9441180">
                <a:moveTo>
                  <a:pt x="0" y="0"/>
                </a:moveTo>
                <a:lnTo>
                  <a:pt x="18288000" y="0"/>
                </a:lnTo>
                <a:lnTo>
                  <a:pt x="18288000" y="9441180"/>
                </a:lnTo>
                <a:lnTo>
                  <a:pt x="0" y="9441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006952" y="3173560"/>
            <a:ext cx="1954630" cy="1727183"/>
          </a:xfrm>
          <a:custGeom>
            <a:avLst/>
            <a:gdLst/>
            <a:ahLst/>
            <a:cxnLst/>
            <a:rect l="l" t="t" r="r" b="b"/>
            <a:pathLst>
              <a:path w="1954630" h="1727183">
                <a:moveTo>
                  <a:pt x="0" y="0"/>
                </a:moveTo>
                <a:lnTo>
                  <a:pt x="1954631" y="0"/>
                </a:lnTo>
                <a:lnTo>
                  <a:pt x="1954631" y="1727183"/>
                </a:lnTo>
                <a:lnTo>
                  <a:pt x="0" y="172718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338014" y="1759984"/>
            <a:ext cx="2949986" cy="1413577"/>
          </a:xfrm>
          <a:custGeom>
            <a:avLst/>
            <a:gdLst/>
            <a:ahLst/>
            <a:cxnLst/>
            <a:rect l="l" t="t" r="r" b="b"/>
            <a:pathLst>
              <a:path w="2949986" h="1413577">
                <a:moveTo>
                  <a:pt x="0" y="0"/>
                </a:moveTo>
                <a:lnTo>
                  <a:pt x="2949986" y="0"/>
                </a:lnTo>
                <a:lnTo>
                  <a:pt x="2949986" y="1413576"/>
                </a:lnTo>
                <a:lnTo>
                  <a:pt x="0" y="141357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86000"/>
            <a:ext cx="18288000" cy="6718369"/>
          </a:xfrm>
          <a:custGeom>
            <a:avLst/>
            <a:gdLst/>
            <a:ahLst/>
            <a:cxnLst/>
            <a:rect l="l" t="t" r="r" b="b"/>
            <a:pathLst>
              <a:path w="18288000" h="6718369">
                <a:moveTo>
                  <a:pt x="0" y="0"/>
                </a:moveTo>
                <a:lnTo>
                  <a:pt x="18288000" y="0"/>
                </a:lnTo>
                <a:lnTo>
                  <a:pt x="18288000" y="6718368"/>
                </a:lnTo>
                <a:lnTo>
                  <a:pt x="0" y="67183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052" b="-4574"/>
            </a:stretch>
          </a:blipFill>
        </p:spPr>
      </p:sp>
      <p:sp>
        <p:nvSpPr>
          <p:cNvPr id="3" name="Freeform 3"/>
          <p:cNvSpPr/>
          <p:nvPr/>
        </p:nvSpPr>
        <p:spPr>
          <a:xfrm flipH="1" flipV="1">
            <a:off x="16458700" y="8396830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1"/>
                </a:moveTo>
                <a:lnTo>
                  <a:pt x="0" y="2093071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1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96703" y="6929824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397149" y="3478566"/>
            <a:ext cx="3747755" cy="1135960"/>
            <a:chOff x="0" y="0"/>
            <a:chExt cx="987063" cy="29918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87063" cy="299183"/>
            </a:xfrm>
            <a:custGeom>
              <a:avLst/>
              <a:gdLst/>
              <a:ahLst/>
              <a:cxnLst/>
              <a:rect l="l" t="t" r="r" b="b"/>
              <a:pathLst>
                <a:path w="987063" h="299183">
                  <a:moveTo>
                    <a:pt x="0" y="0"/>
                  </a:moveTo>
                  <a:lnTo>
                    <a:pt x="987063" y="0"/>
                  </a:lnTo>
                  <a:lnTo>
                    <a:pt x="987063" y="299183"/>
                  </a:lnTo>
                  <a:lnTo>
                    <a:pt x="0" y="29918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987063" cy="3372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427585" y="1559349"/>
            <a:ext cx="10664605" cy="3584151"/>
          </a:xfrm>
          <a:custGeom>
            <a:avLst/>
            <a:gdLst/>
            <a:ahLst/>
            <a:cxnLst/>
            <a:rect l="l" t="t" r="r" b="b"/>
            <a:pathLst>
              <a:path w="10664605" h="3584151">
                <a:moveTo>
                  <a:pt x="0" y="0"/>
                </a:moveTo>
                <a:lnTo>
                  <a:pt x="10664605" y="0"/>
                </a:lnTo>
                <a:lnTo>
                  <a:pt x="10664605" y="3584151"/>
                </a:lnTo>
                <a:lnTo>
                  <a:pt x="0" y="35841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580831" y="1028700"/>
            <a:ext cx="5967857" cy="5793842"/>
          </a:xfrm>
          <a:custGeom>
            <a:avLst/>
            <a:gdLst/>
            <a:ahLst/>
            <a:cxnLst/>
            <a:rect l="l" t="t" r="r" b="b"/>
            <a:pathLst>
              <a:path w="5967857" h="5793842">
                <a:moveTo>
                  <a:pt x="0" y="0"/>
                </a:moveTo>
                <a:lnTo>
                  <a:pt x="5967856" y="0"/>
                </a:lnTo>
                <a:lnTo>
                  <a:pt x="5967856" y="5793842"/>
                </a:lnTo>
                <a:lnTo>
                  <a:pt x="0" y="57938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91" r="-58590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197118" y="7203018"/>
            <a:ext cx="19917887" cy="1892961"/>
          </a:xfrm>
          <a:custGeom>
            <a:avLst/>
            <a:gdLst/>
            <a:ahLst/>
            <a:cxnLst/>
            <a:rect l="l" t="t" r="r" b="b"/>
            <a:pathLst>
              <a:path w="19917887" h="1892961">
                <a:moveTo>
                  <a:pt x="0" y="0"/>
                </a:moveTo>
                <a:lnTo>
                  <a:pt x="19917887" y="0"/>
                </a:lnTo>
                <a:lnTo>
                  <a:pt x="19917887" y="1892961"/>
                </a:lnTo>
                <a:lnTo>
                  <a:pt x="0" y="18929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8122" b="-38122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2930522" y="6419923"/>
            <a:ext cx="1634237" cy="783095"/>
          </a:xfrm>
          <a:custGeom>
            <a:avLst/>
            <a:gdLst/>
            <a:ahLst/>
            <a:cxnLst/>
            <a:rect l="l" t="t" r="r" b="b"/>
            <a:pathLst>
              <a:path w="1634237" h="783095">
                <a:moveTo>
                  <a:pt x="0" y="0"/>
                </a:moveTo>
                <a:lnTo>
                  <a:pt x="1634237" y="0"/>
                </a:lnTo>
                <a:lnTo>
                  <a:pt x="1634237" y="783095"/>
                </a:lnTo>
                <a:lnTo>
                  <a:pt x="0" y="78309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560070"/>
            <a:ext cx="18288000" cy="9166860"/>
          </a:xfrm>
          <a:custGeom>
            <a:avLst/>
            <a:gdLst/>
            <a:ahLst/>
            <a:cxnLst/>
            <a:rect l="l" t="t" r="r" b="b"/>
            <a:pathLst>
              <a:path w="18288000" h="9166860">
                <a:moveTo>
                  <a:pt x="0" y="0"/>
                </a:moveTo>
                <a:lnTo>
                  <a:pt x="18288000" y="0"/>
                </a:lnTo>
                <a:lnTo>
                  <a:pt x="18288000" y="9166860"/>
                </a:lnTo>
                <a:lnTo>
                  <a:pt x="0" y="9166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158420" y="2942197"/>
            <a:ext cx="1773569" cy="1567190"/>
          </a:xfrm>
          <a:custGeom>
            <a:avLst/>
            <a:gdLst/>
            <a:ahLst/>
            <a:cxnLst/>
            <a:rect l="l" t="t" r="r" b="b"/>
            <a:pathLst>
              <a:path w="1773569" h="1567190">
                <a:moveTo>
                  <a:pt x="0" y="0"/>
                </a:moveTo>
                <a:lnTo>
                  <a:pt x="1773569" y="0"/>
                </a:lnTo>
                <a:lnTo>
                  <a:pt x="1773569" y="1567191"/>
                </a:lnTo>
                <a:lnTo>
                  <a:pt x="0" y="15671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456139" y="237766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617220"/>
            <a:ext cx="18288000" cy="9052560"/>
          </a:xfrm>
          <a:custGeom>
            <a:avLst/>
            <a:gdLst/>
            <a:ahLst/>
            <a:cxnLst/>
            <a:rect l="l" t="t" r="r" b="b"/>
            <a:pathLst>
              <a:path w="18288000" h="9052560">
                <a:moveTo>
                  <a:pt x="0" y="0"/>
                </a:moveTo>
                <a:lnTo>
                  <a:pt x="18288000" y="0"/>
                </a:lnTo>
                <a:lnTo>
                  <a:pt x="18288000" y="9052560"/>
                </a:lnTo>
                <a:lnTo>
                  <a:pt x="0" y="90525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068206" y="209379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7724" y="502920"/>
            <a:ext cx="18288000" cy="9281160"/>
          </a:xfrm>
          <a:custGeom>
            <a:avLst/>
            <a:gdLst/>
            <a:ahLst/>
            <a:cxnLst/>
            <a:rect l="l" t="t" r="r" b="b"/>
            <a:pathLst>
              <a:path w="18288000" h="9281160">
                <a:moveTo>
                  <a:pt x="0" y="0"/>
                </a:moveTo>
                <a:lnTo>
                  <a:pt x="18288000" y="0"/>
                </a:lnTo>
                <a:lnTo>
                  <a:pt x="18288000" y="9281160"/>
                </a:lnTo>
                <a:lnTo>
                  <a:pt x="0" y="92811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876101" y="680183"/>
            <a:ext cx="1348658" cy="1191723"/>
          </a:xfrm>
          <a:custGeom>
            <a:avLst/>
            <a:gdLst/>
            <a:ahLst/>
            <a:cxnLst/>
            <a:rect l="l" t="t" r="r" b="b"/>
            <a:pathLst>
              <a:path w="1348658" h="1191723">
                <a:moveTo>
                  <a:pt x="0" y="0"/>
                </a:moveTo>
                <a:lnTo>
                  <a:pt x="1348657" y="0"/>
                </a:lnTo>
                <a:lnTo>
                  <a:pt x="1348657" y="1191723"/>
                </a:lnTo>
                <a:lnTo>
                  <a:pt x="0" y="119172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046628" y="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57200"/>
            <a:ext cx="18288000" cy="9372600"/>
          </a:xfrm>
          <a:custGeom>
            <a:avLst/>
            <a:gdLst/>
            <a:ahLst/>
            <a:cxnLst/>
            <a:rect l="l" t="t" r="r" b="b"/>
            <a:pathLst>
              <a:path w="18288000" h="9372600">
                <a:moveTo>
                  <a:pt x="0" y="0"/>
                </a:moveTo>
                <a:lnTo>
                  <a:pt x="18288000" y="0"/>
                </a:lnTo>
                <a:lnTo>
                  <a:pt x="18288000" y="9372600"/>
                </a:lnTo>
                <a:lnTo>
                  <a:pt x="0" y="9372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2278" y="649284"/>
            <a:ext cx="5409892" cy="8041700"/>
            <a:chOff x="0" y="0"/>
            <a:chExt cx="758602" cy="11276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58602" cy="1127647"/>
            </a:xfrm>
            <a:custGeom>
              <a:avLst/>
              <a:gdLst/>
              <a:ahLst/>
              <a:cxnLst/>
              <a:rect l="l" t="t" r="r" b="b"/>
              <a:pathLst>
                <a:path w="758602" h="1127647">
                  <a:moveTo>
                    <a:pt x="0" y="0"/>
                  </a:moveTo>
                  <a:lnTo>
                    <a:pt x="758602" y="0"/>
                  </a:lnTo>
                  <a:lnTo>
                    <a:pt x="758602" y="1127647"/>
                  </a:lnTo>
                  <a:lnTo>
                    <a:pt x="0" y="1127647"/>
                  </a:lnTo>
                  <a:close/>
                </a:path>
              </a:pathLst>
            </a:custGeom>
            <a:blipFill>
              <a:blip r:embed="rId2"/>
              <a:stretch>
                <a:fillRect l="-61346" r="-61346"/>
              </a:stretch>
            </a:blipFill>
          </p:spPr>
        </p:sp>
      </p:grpSp>
      <p:sp>
        <p:nvSpPr>
          <p:cNvPr id="4" name="TextBox 4"/>
          <p:cNvSpPr txBox="1"/>
          <p:nvPr/>
        </p:nvSpPr>
        <p:spPr>
          <a:xfrm>
            <a:off x="2859413" y="2591112"/>
            <a:ext cx="7165243" cy="1025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1">
              <a:lnSpc>
                <a:spcPts val="7910"/>
              </a:lnSpc>
            </a:pPr>
            <a:r>
              <a:rPr lang="ar-EG" sz="7257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rtl/>
              </a:rPr>
              <a:t>المشكلة: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621715" y="3855507"/>
            <a:ext cx="9127487" cy="3046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1">
              <a:lnSpc>
                <a:spcPts val="2799"/>
              </a:lnSpc>
            </a:pPr>
            <a:endParaRPr dirty="0"/>
          </a:p>
          <a:p>
            <a:r>
              <a:rPr lang="ar-SA" sz="3200" b="1" dirty="0"/>
              <a:t>صعوبة إدارة وتنسيق طلبات الأدوية بين الأطباء والصيدليات والمصانع.</a:t>
            </a:r>
            <a:endParaRPr lang="ar-SA" sz="3200" dirty="0"/>
          </a:p>
          <a:p>
            <a:r>
              <a:rPr lang="ar-SA" sz="3200" b="1" dirty="0"/>
              <a:t>غياب نظام مركزي موحد للتواصل.</a:t>
            </a:r>
            <a:endParaRPr lang="ar-SA" sz="3200" dirty="0"/>
          </a:p>
          <a:p>
            <a:r>
              <a:rPr lang="ar-SA" sz="3200" b="1" dirty="0"/>
              <a:t>التأخير في تلبية الطلبات ونقص الشفافية في سلسلة التوريد</a:t>
            </a:r>
            <a:endParaRPr lang="ar-SA" sz="3200" dirty="0"/>
          </a:p>
          <a:p>
            <a:pPr algn="l">
              <a:lnSpc>
                <a:spcPts val="2799"/>
              </a:lnSpc>
            </a:pPr>
            <a:endParaRPr lang="ar-EG" sz="3099" b="1" dirty="0">
              <a:solidFill>
                <a:srgbClr val="000000"/>
              </a:solidFill>
              <a:latin typeface="Quicksand Bold"/>
              <a:ea typeface="Quicksand Bold"/>
              <a:cs typeface="Quicksand Bold"/>
              <a:sym typeface="Quicksand Bold"/>
              <a:rtl/>
            </a:endParaRPr>
          </a:p>
          <a:p>
            <a:pPr algn="r" rtl="1">
              <a:lnSpc>
                <a:spcPts val="2799"/>
              </a:lnSpc>
            </a:pPr>
            <a:endParaRPr lang="ar-EG" sz="3099" b="1" dirty="0">
              <a:solidFill>
                <a:srgbClr val="000000"/>
              </a:solidFill>
              <a:latin typeface="Quicksand Bold"/>
              <a:ea typeface="Quicksand Bold"/>
              <a:cs typeface="Quicksand Bold"/>
              <a:sym typeface="Quicksand Bold"/>
              <a:rtl/>
            </a:endParaRPr>
          </a:p>
        </p:txBody>
      </p:sp>
      <p:sp>
        <p:nvSpPr>
          <p:cNvPr id="6" name="Freeform 6"/>
          <p:cNvSpPr/>
          <p:nvPr/>
        </p:nvSpPr>
        <p:spPr>
          <a:xfrm flipH="1" flipV="1">
            <a:off x="16194928" y="8193928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26720"/>
            <a:ext cx="18288000" cy="9433560"/>
          </a:xfrm>
          <a:custGeom>
            <a:avLst/>
            <a:gdLst/>
            <a:ahLst/>
            <a:cxnLst/>
            <a:rect l="l" t="t" r="r" b="b"/>
            <a:pathLst>
              <a:path w="18288000" h="9433560">
                <a:moveTo>
                  <a:pt x="0" y="0"/>
                </a:moveTo>
                <a:lnTo>
                  <a:pt x="18288000" y="0"/>
                </a:lnTo>
                <a:lnTo>
                  <a:pt x="18288000" y="9433560"/>
                </a:lnTo>
                <a:lnTo>
                  <a:pt x="0" y="94335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132129" y="4943724"/>
            <a:ext cx="2111374" cy="1011730"/>
          </a:xfrm>
          <a:custGeom>
            <a:avLst/>
            <a:gdLst/>
            <a:ahLst/>
            <a:cxnLst/>
            <a:rect l="l" t="t" r="r" b="b"/>
            <a:pathLst>
              <a:path w="2111374" h="1011730">
                <a:moveTo>
                  <a:pt x="0" y="0"/>
                </a:moveTo>
                <a:lnTo>
                  <a:pt x="2111374" y="0"/>
                </a:lnTo>
                <a:lnTo>
                  <a:pt x="2111374" y="1011730"/>
                </a:lnTo>
                <a:lnTo>
                  <a:pt x="0" y="10117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371475"/>
            <a:ext cx="18774963" cy="9115425"/>
          </a:xfrm>
          <a:custGeom>
            <a:avLst/>
            <a:gdLst/>
            <a:ahLst/>
            <a:cxnLst/>
            <a:rect l="l" t="t" r="r" b="b"/>
            <a:pathLst>
              <a:path w="18774963" h="9115425">
                <a:moveTo>
                  <a:pt x="0" y="0"/>
                </a:moveTo>
                <a:lnTo>
                  <a:pt x="18774963" y="0"/>
                </a:lnTo>
                <a:lnTo>
                  <a:pt x="18774963" y="9115425"/>
                </a:lnTo>
                <a:lnTo>
                  <a:pt x="0" y="91154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609" t="-1880" r="-263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575121" y="6901376"/>
            <a:ext cx="1624721" cy="1462249"/>
          </a:xfrm>
          <a:custGeom>
            <a:avLst/>
            <a:gdLst/>
            <a:ahLst/>
            <a:cxnLst/>
            <a:rect l="l" t="t" r="r" b="b"/>
            <a:pathLst>
              <a:path w="1624721" h="1462249">
                <a:moveTo>
                  <a:pt x="0" y="0"/>
                </a:moveTo>
                <a:lnTo>
                  <a:pt x="1624721" y="0"/>
                </a:lnTo>
                <a:lnTo>
                  <a:pt x="1624721" y="1462249"/>
                </a:lnTo>
                <a:lnTo>
                  <a:pt x="0" y="146224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541336"/>
            <a:ext cx="18288000" cy="8716964"/>
          </a:xfrm>
          <a:custGeom>
            <a:avLst/>
            <a:gdLst/>
            <a:ahLst/>
            <a:cxnLst/>
            <a:rect l="l" t="t" r="r" b="b"/>
            <a:pathLst>
              <a:path w="18288000" h="8716964">
                <a:moveTo>
                  <a:pt x="0" y="0"/>
                </a:moveTo>
                <a:lnTo>
                  <a:pt x="18288000" y="0"/>
                </a:lnTo>
                <a:lnTo>
                  <a:pt x="18288000" y="8716964"/>
                </a:lnTo>
                <a:lnTo>
                  <a:pt x="0" y="87169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66657" y="501157"/>
            <a:ext cx="18354657" cy="8993782"/>
          </a:xfrm>
          <a:custGeom>
            <a:avLst/>
            <a:gdLst/>
            <a:ahLst/>
            <a:cxnLst/>
            <a:rect l="l" t="t" r="r" b="b"/>
            <a:pathLst>
              <a:path w="18354657" h="8993782">
                <a:moveTo>
                  <a:pt x="0" y="0"/>
                </a:moveTo>
                <a:lnTo>
                  <a:pt x="18354657" y="0"/>
                </a:lnTo>
                <a:lnTo>
                  <a:pt x="18354657" y="8993781"/>
                </a:lnTo>
                <a:lnTo>
                  <a:pt x="0" y="89937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253741"/>
            <a:ext cx="2655129" cy="2346169"/>
          </a:xfrm>
          <a:custGeom>
            <a:avLst/>
            <a:gdLst/>
            <a:ahLst/>
            <a:cxnLst/>
            <a:rect l="l" t="t" r="r" b="b"/>
            <a:pathLst>
              <a:path w="2655129" h="2346169">
                <a:moveTo>
                  <a:pt x="0" y="0"/>
                </a:moveTo>
                <a:lnTo>
                  <a:pt x="2655129" y="0"/>
                </a:lnTo>
                <a:lnTo>
                  <a:pt x="2655129" y="2346169"/>
                </a:lnTo>
                <a:lnTo>
                  <a:pt x="0" y="23461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4401" y="340231"/>
            <a:ext cx="14031332" cy="5470941"/>
          </a:xfrm>
          <a:custGeom>
            <a:avLst/>
            <a:gdLst/>
            <a:ahLst/>
            <a:cxnLst/>
            <a:rect l="l" t="t" r="r" b="b"/>
            <a:pathLst>
              <a:path w="14031332" h="5470941">
                <a:moveTo>
                  <a:pt x="0" y="0"/>
                </a:moveTo>
                <a:lnTo>
                  <a:pt x="14031332" y="0"/>
                </a:lnTo>
                <a:lnTo>
                  <a:pt x="14031332" y="5470941"/>
                </a:lnTo>
                <a:lnTo>
                  <a:pt x="0" y="547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2171" b="-30537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612390" y="4554519"/>
            <a:ext cx="11301259" cy="5283339"/>
          </a:xfrm>
          <a:custGeom>
            <a:avLst/>
            <a:gdLst/>
            <a:ahLst/>
            <a:cxnLst/>
            <a:rect l="l" t="t" r="r" b="b"/>
            <a:pathLst>
              <a:path w="11301259" h="5283339">
                <a:moveTo>
                  <a:pt x="0" y="0"/>
                </a:moveTo>
                <a:lnTo>
                  <a:pt x="11301259" y="0"/>
                </a:lnTo>
                <a:lnTo>
                  <a:pt x="11301259" y="5283338"/>
                </a:lnTo>
                <a:lnTo>
                  <a:pt x="0" y="52833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954774"/>
            <a:ext cx="18288000" cy="3330930"/>
          </a:xfrm>
          <a:custGeom>
            <a:avLst/>
            <a:gdLst/>
            <a:ahLst/>
            <a:cxnLst/>
            <a:rect l="l" t="t" r="r" b="b"/>
            <a:pathLst>
              <a:path w="18288000" h="3330930">
                <a:moveTo>
                  <a:pt x="0" y="0"/>
                </a:moveTo>
                <a:lnTo>
                  <a:pt x="18288000" y="0"/>
                </a:lnTo>
                <a:lnTo>
                  <a:pt x="18288000" y="3330930"/>
                </a:lnTo>
                <a:lnTo>
                  <a:pt x="0" y="33309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187" b="-3187"/>
            </a:stretch>
          </a:blipFill>
        </p:spPr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5414" y="1028700"/>
            <a:ext cx="16997173" cy="8229600"/>
          </a:xfrm>
          <a:custGeom>
            <a:avLst/>
            <a:gdLst/>
            <a:ahLst/>
            <a:cxnLst/>
            <a:rect l="l" t="t" r="r" b="b"/>
            <a:pathLst>
              <a:path w="16997173" h="8229600">
                <a:moveTo>
                  <a:pt x="0" y="0"/>
                </a:moveTo>
                <a:lnTo>
                  <a:pt x="16997172" y="0"/>
                </a:lnTo>
                <a:lnTo>
                  <a:pt x="1699717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39" r="-520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89599" y="102870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10190" y="1137598"/>
            <a:ext cx="16267621" cy="8011803"/>
          </a:xfrm>
          <a:custGeom>
            <a:avLst/>
            <a:gdLst/>
            <a:ahLst/>
            <a:cxnLst/>
            <a:rect l="l" t="t" r="r" b="b"/>
            <a:pathLst>
              <a:path w="16267621" h="8011803">
                <a:moveTo>
                  <a:pt x="0" y="0"/>
                </a:moveTo>
                <a:lnTo>
                  <a:pt x="16267620" y="0"/>
                </a:lnTo>
                <a:lnTo>
                  <a:pt x="16267620" y="8011804"/>
                </a:lnTo>
                <a:lnTo>
                  <a:pt x="0" y="80118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600217" y="1757699"/>
            <a:ext cx="4373519" cy="2643780"/>
          </a:xfrm>
          <a:custGeom>
            <a:avLst/>
            <a:gdLst/>
            <a:ahLst/>
            <a:cxnLst/>
            <a:rect l="l" t="t" r="r" b="b"/>
            <a:pathLst>
              <a:path w="4373519" h="2643780">
                <a:moveTo>
                  <a:pt x="0" y="0"/>
                </a:moveTo>
                <a:lnTo>
                  <a:pt x="4373519" y="0"/>
                </a:lnTo>
                <a:lnTo>
                  <a:pt x="4373519" y="2643780"/>
                </a:lnTo>
                <a:lnTo>
                  <a:pt x="0" y="26437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5414" y="1028700"/>
            <a:ext cx="16997173" cy="8229600"/>
          </a:xfrm>
          <a:custGeom>
            <a:avLst/>
            <a:gdLst/>
            <a:ahLst/>
            <a:cxnLst/>
            <a:rect l="l" t="t" r="r" b="b"/>
            <a:pathLst>
              <a:path w="16997173" h="8229600">
                <a:moveTo>
                  <a:pt x="0" y="0"/>
                </a:moveTo>
                <a:lnTo>
                  <a:pt x="16997172" y="0"/>
                </a:lnTo>
                <a:lnTo>
                  <a:pt x="1699717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39" r="-520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984309" y="3768527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028700"/>
            <a:ext cx="18288000" cy="8433184"/>
          </a:xfrm>
          <a:custGeom>
            <a:avLst/>
            <a:gdLst/>
            <a:ahLst/>
            <a:cxnLst/>
            <a:rect l="l" t="t" r="r" b="b"/>
            <a:pathLst>
              <a:path w="18288000" h="8433184">
                <a:moveTo>
                  <a:pt x="0" y="0"/>
                </a:moveTo>
                <a:lnTo>
                  <a:pt x="18288000" y="0"/>
                </a:lnTo>
                <a:lnTo>
                  <a:pt x="18288000" y="8433184"/>
                </a:lnTo>
                <a:lnTo>
                  <a:pt x="0" y="84331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5999"/>
            </a:blip>
            <a:stretch>
              <a:fillRect l="-8248" r="-7895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7400993" y="3440836"/>
            <a:ext cx="3486013" cy="3405327"/>
            <a:chOff x="0" y="0"/>
            <a:chExt cx="4828540" cy="4716780"/>
          </a:xfrm>
        </p:grpSpPr>
        <p:sp>
          <p:nvSpPr>
            <p:cNvPr id="4" name="Freeform 4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80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10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40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0" y="4281170"/>
                    <a:pt x="4535170" y="4335780"/>
                    <a:pt x="4491990" y="4382770"/>
                  </a:cubicBezTo>
                  <a:cubicBezTo>
                    <a:pt x="4453890" y="4424680"/>
                    <a:pt x="4411980" y="4466590"/>
                    <a:pt x="4345940" y="4467860"/>
                  </a:cubicBezTo>
                  <a:cubicBezTo>
                    <a:pt x="4330700" y="4467860"/>
                    <a:pt x="4316730" y="4483100"/>
                    <a:pt x="4301490" y="4490720"/>
                  </a:cubicBezTo>
                  <a:cubicBezTo>
                    <a:pt x="4236720" y="4518660"/>
                    <a:pt x="4169410" y="4542790"/>
                    <a:pt x="4105910" y="4573270"/>
                  </a:cubicBezTo>
                  <a:cubicBezTo>
                    <a:pt x="3989070" y="4629150"/>
                    <a:pt x="3863340" y="4638040"/>
                    <a:pt x="3737610" y="4643120"/>
                  </a:cubicBezTo>
                  <a:cubicBezTo>
                    <a:pt x="3689350" y="4645660"/>
                    <a:pt x="3639820" y="4641850"/>
                    <a:pt x="3591560" y="4645660"/>
                  </a:cubicBezTo>
                  <a:cubicBezTo>
                    <a:pt x="3567430" y="4646930"/>
                    <a:pt x="3544570" y="4658360"/>
                    <a:pt x="3521710" y="4663440"/>
                  </a:cubicBezTo>
                  <a:cubicBezTo>
                    <a:pt x="3511550" y="4665980"/>
                    <a:pt x="3501390" y="4664710"/>
                    <a:pt x="3489960" y="4665980"/>
                  </a:cubicBezTo>
                  <a:cubicBezTo>
                    <a:pt x="3474720" y="4667250"/>
                    <a:pt x="3459480" y="4671060"/>
                    <a:pt x="3444240" y="4669790"/>
                  </a:cubicBezTo>
                  <a:cubicBezTo>
                    <a:pt x="3429000" y="4667250"/>
                    <a:pt x="3418840" y="4662170"/>
                    <a:pt x="3416300" y="4662170"/>
                  </a:cubicBezTo>
                  <a:close/>
                </a:path>
              </a:pathLst>
            </a:custGeom>
            <a:blipFill>
              <a:blip r:embed="rId3"/>
              <a:stretch>
                <a:fillRect t="-18074" b="-18074"/>
              </a:stretch>
            </a:blipFill>
          </p:spPr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14055" y="2283862"/>
            <a:ext cx="3096405" cy="5719277"/>
            <a:chOff x="0" y="0"/>
            <a:chExt cx="420907" cy="77744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0907" cy="777445"/>
            </a:xfrm>
            <a:custGeom>
              <a:avLst/>
              <a:gdLst/>
              <a:ahLst/>
              <a:cxnLst/>
              <a:rect l="l" t="t" r="r" b="b"/>
              <a:pathLst>
                <a:path w="420907" h="777445">
                  <a:moveTo>
                    <a:pt x="0" y="0"/>
                  </a:moveTo>
                  <a:lnTo>
                    <a:pt x="420907" y="0"/>
                  </a:lnTo>
                  <a:lnTo>
                    <a:pt x="420907" y="777445"/>
                  </a:lnTo>
                  <a:lnTo>
                    <a:pt x="0" y="777445"/>
                  </a:lnTo>
                  <a:close/>
                </a:path>
              </a:pathLst>
            </a:custGeom>
            <a:blipFill>
              <a:blip r:embed="rId2"/>
              <a:stretch>
                <a:fillRect l="-88616" r="-88616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4929419" y="2283862"/>
            <a:ext cx="3096405" cy="5719277"/>
            <a:chOff x="0" y="0"/>
            <a:chExt cx="420907" cy="77744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20907" cy="777445"/>
            </a:xfrm>
            <a:custGeom>
              <a:avLst/>
              <a:gdLst/>
              <a:ahLst/>
              <a:cxnLst/>
              <a:rect l="l" t="t" r="r" b="b"/>
              <a:pathLst>
                <a:path w="420907" h="777445">
                  <a:moveTo>
                    <a:pt x="0" y="0"/>
                  </a:moveTo>
                  <a:lnTo>
                    <a:pt x="420907" y="0"/>
                  </a:lnTo>
                  <a:lnTo>
                    <a:pt x="420907" y="777445"/>
                  </a:lnTo>
                  <a:lnTo>
                    <a:pt x="0" y="777445"/>
                  </a:lnTo>
                  <a:close/>
                </a:path>
              </a:pathLst>
            </a:custGeom>
            <a:blipFill>
              <a:blip r:embed="rId3"/>
              <a:stretch>
                <a:fillRect l="-74749" r="-102483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6686929" y="2169272"/>
            <a:ext cx="10572371" cy="10147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 rtl="1">
              <a:lnSpc>
                <a:spcPts val="7832"/>
              </a:lnSpc>
            </a:pPr>
            <a:r>
              <a:rPr lang="ar-EG" sz="7186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  <a:rtl/>
              </a:rPr>
              <a:t>الحل </a:t>
            </a:r>
            <a:r>
              <a:rPr lang="en-US" sz="7186" b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Pill-O-Matic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464858" y="3855751"/>
            <a:ext cx="9387076" cy="27699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ar-SA" sz="3600" b="1" dirty="0" smtClean="0"/>
              <a:t>نظام </a:t>
            </a:r>
            <a:r>
              <a:rPr lang="ar-SA" sz="3600" b="1" dirty="0"/>
              <a:t>سحابي مرن يربط الصيدليات، الأطباء، المستودعات، والمصانع في بيئة رقمية موحدة.</a:t>
            </a:r>
            <a:endParaRPr lang="ar-SA" sz="3600" dirty="0"/>
          </a:p>
          <a:p>
            <a:r>
              <a:rPr lang="ar-SA" sz="3600" b="1" dirty="0"/>
              <a:t>يتيح طلب الأدوية، تتبعها، وإدارتها بفعالية عالية.</a:t>
            </a:r>
            <a:endParaRPr lang="ar-SA" sz="3600" dirty="0"/>
          </a:p>
          <a:p>
            <a:r>
              <a:rPr lang="ar-SA" sz="3600" b="1" dirty="0"/>
              <a:t>يدعم الأدوار المختلفة بصلاحيات خاصة لضمان الخصوصية والدقة.</a:t>
            </a:r>
            <a:endParaRPr lang="ar-SA" sz="3600" dirty="0"/>
          </a:p>
        </p:txBody>
      </p:sp>
      <p:sp>
        <p:nvSpPr>
          <p:cNvPr id="8" name="Freeform 8"/>
          <p:cNvSpPr/>
          <p:nvPr/>
        </p:nvSpPr>
        <p:spPr>
          <a:xfrm flipH="1">
            <a:off x="16194928" y="0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0"/>
                </a:moveTo>
                <a:lnTo>
                  <a:pt x="0" y="0"/>
                </a:lnTo>
                <a:lnTo>
                  <a:pt x="0" y="2093072"/>
                </a:lnTo>
                <a:lnTo>
                  <a:pt x="2093072" y="2093072"/>
                </a:lnTo>
                <a:lnTo>
                  <a:pt x="2093072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154680"/>
            <a:ext cx="18002204" cy="3915479"/>
          </a:xfrm>
          <a:custGeom>
            <a:avLst/>
            <a:gdLst/>
            <a:ahLst/>
            <a:cxnLst/>
            <a:rect l="l" t="t" r="r" b="b"/>
            <a:pathLst>
              <a:path w="18002204" h="3915479">
                <a:moveTo>
                  <a:pt x="0" y="0"/>
                </a:moveTo>
                <a:lnTo>
                  <a:pt x="18002204" y="0"/>
                </a:lnTo>
                <a:lnTo>
                  <a:pt x="18002204" y="3915479"/>
                </a:lnTo>
                <a:lnTo>
                  <a:pt x="0" y="39154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0626" y="788186"/>
            <a:ext cx="17646748" cy="7742511"/>
          </a:xfrm>
          <a:custGeom>
            <a:avLst/>
            <a:gdLst/>
            <a:ahLst/>
            <a:cxnLst/>
            <a:rect l="l" t="t" r="r" b="b"/>
            <a:pathLst>
              <a:path w="17646748" h="7742511">
                <a:moveTo>
                  <a:pt x="0" y="0"/>
                </a:moveTo>
                <a:lnTo>
                  <a:pt x="17646748" y="0"/>
                </a:lnTo>
                <a:lnTo>
                  <a:pt x="17646748" y="7742511"/>
                </a:lnTo>
                <a:lnTo>
                  <a:pt x="0" y="77425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04555" y="1568627"/>
            <a:ext cx="3086100" cy="607021"/>
            <a:chOff x="0" y="0"/>
            <a:chExt cx="812800" cy="15987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159874"/>
            </a:xfrm>
            <a:custGeom>
              <a:avLst/>
              <a:gdLst/>
              <a:ahLst/>
              <a:cxnLst/>
              <a:rect l="l" t="t" r="r" b="b"/>
              <a:pathLst>
                <a:path w="812800" h="159874">
                  <a:moveTo>
                    <a:pt x="0" y="0"/>
                  </a:moveTo>
                  <a:lnTo>
                    <a:pt x="812800" y="0"/>
                  </a:lnTo>
                  <a:lnTo>
                    <a:pt x="812800" y="159874"/>
                  </a:lnTo>
                  <a:lnTo>
                    <a:pt x="0" y="1598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1979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876839" y="331336"/>
            <a:ext cx="9829715" cy="5933713"/>
          </a:xfrm>
          <a:custGeom>
            <a:avLst/>
            <a:gdLst/>
            <a:ahLst/>
            <a:cxnLst/>
            <a:rect l="l" t="t" r="r" b="b"/>
            <a:pathLst>
              <a:path w="9829715" h="5933713">
                <a:moveTo>
                  <a:pt x="0" y="0"/>
                </a:moveTo>
                <a:lnTo>
                  <a:pt x="9829715" y="0"/>
                </a:lnTo>
                <a:lnTo>
                  <a:pt x="9829715" y="5933713"/>
                </a:lnTo>
                <a:lnTo>
                  <a:pt x="0" y="59337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620402" y="1940218"/>
            <a:ext cx="2987544" cy="1357974"/>
          </a:xfrm>
          <a:custGeom>
            <a:avLst/>
            <a:gdLst/>
            <a:ahLst/>
            <a:cxnLst/>
            <a:rect l="l" t="t" r="r" b="b"/>
            <a:pathLst>
              <a:path w="2987544" h="1357974">
                <a:moveTo>
                  <a:pt x="0" y="0"/>
                </a:moveTo>
                <a:lnTo>
                  <a:pt x="2987543" y="0"/>
                </a:lnTo>
                <a:lnTo>
                  <a:pt x="2987543" y="1357974"/>
                </a:lnTo>
                <a:lnTo>
                  <a:pt x="0" y="1357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876839" y="5694753"/>
            <a:ext cx="9829715" cy="3787439"/>
          </a:xfrm>
          <a:custGeom>
            <a:avLst/>
            <a:gdLst/>
            <a:ahLst/>
            <a:cxnLst/>
            <a:rect l="l" t="t" r="r" b="b"/>
            <a:pathLst>
              <a:path w="9829715" h="3787439">
                <a:moveTo>
                  <a:pt x="0" y="0"/>
                </a:moveTo>
                <a:lnTo>
                  <a:pt x="9829715" y="0"/>
                </a:lnTo>
                <a:lnTo>
                  <a:pt x="9829715" y="3787438"/>
                </a:lnTo>
                <a:lnTo>
                  <a:pt x="0" y="37874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2399"/>
            </a:stretch>
          </a:blipFill>
        </p:spPr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0626" y="1515789"/>
            <a:ext cx="17646748" cy="7742511"/>
          </a:xfrm>
          <a:custGeom>
            <a:avLst/>
            <a:gdLst/>
            <a:ahLst/>
            <a:cxnLst/>
            <a:rect l="l" t="t" r="r" b="b"/>
            <a:pathLst>
              <a:path w="17646748" h="7742511">
                <a:moveTo>
                  <a:pt x="0" y="0"/>
                </a:moveTo>
                <a:lnTo>
                  <a:pt x="17646748" y="0"/>
                </a:lnTo>
                <a:lnTo>
                  <a:pt x="17646748" y="7742511"/>
                </a:lnTo>
                <a:lnTo>
                  <a:pt x="0" y="77425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04555" y="1568627"/>
            <a:ext cx="3086100" cy="607021"/>
            <a:chOff x="0" y="0"/>
            <a:chExt cx="812800" cy="15987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159874"/>
            </a:xfrm>
            <a:custGeom>
              <a:avLst/>
              <a:gdLst/>
              <a:ahLst/>
              <a:cxnLst/>
              <a:rect l="l" t="t" r="r" b="b"/>
              <a:pathLst>
                <a:path w="812800" h="159874">
                  <a:moveTo>
                    <a:pt x="0" y="0"/>
                  </a:moveTo>
                  <a:lnTo>
                    <a:pt x="812800" y="0"/>
                  </a:lnTo>
                  <a:lnTo>
                    <a:pt x="812800" y="159874"/>
                  </a:lnTo>
                  <a:lnTo>
                    <a:pt x="0" y="1598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1979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8614218" y="1226508"/>
            <a:ext cx="2081866" cy="1291261"/>
          </a:xfrm>
          <a:custGeom>
            <a:avLst/>
            <a:gdLst/>
            <a:ahLst/>
            <a:cxnLst/>
            <a:rect l="l" t="t" r="r" b="b"/>
            <a:pathLst>
              <a:path w="2081866" h="1291261">
                <a:moveTo>
                  <a:pt x="0" y="0"/>
                </a:moveTo>
                <a:lnTo>
                  <a:pt x="2081865" y="0"/>
                </a:lnTo>
                <a:lnTo>
                  <a:pt x="2081865" y="1291260"/>
                </a:lnTo>
                <a:lnTo>
                  <a:pt x="0" y="12912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3892" y="364205"/>
            <a:ext cx="14529623" cy="3114472"/>
          </a:xfrm>
          <a:custGeom>
            <a:avLst/>
            <a:gdLst/>
            <a:ahLst/>
            <a:cxnLst/>
            <a:rect l="l" t="t" r="r" b="b"/>
            <a:pathLst>
              <a:path w="14529623" h="3114472">
                <a:moveTo>
                  <a:pt x="0" y="0"/>
                </a:moveTo>
                <a:lnTo>
                  <a:pt x="14529622" y="0"/>
                </a:lnTo>
                <a:lnTo>
                  <a:pt x="14529622" y="3114472"/>
                </a:lnTo>
                <a:lnTo>
                  <a:pt x="0" y="3114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0442" b="-7549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472801" y="759927"/>
            <a:ext cx="2401753" cy="537546"/>
          </a:xfrm>
          <a:custGeom>
            <a:avLst/>
            <a:gdLst/>
            <a:ahLst/>
            <a:cxnLst/>
            <a:rect l="l" t="t" r="r" b="b"/>
            <a:pathLst>
              <a:path w="2401753" h="537546">
                <a:moveTo>
                  <a:pt x="0" y="0"/>
                </a:moveTo>
                <a:lnTo>
                  <a:pt x="2401753" y="0"/>
                </a:lnTo>
                <a:lnTo>
                  <a:pt x="2401753" y="537546"/>
                </a:lnTo>
                <a:lnTo>
                  <a:pt x="0" y="5375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851616" y="4130754"/>
            <a:ext cx="14163260" cy="2602499"/>
          </a:xfrm>
          <a:custGeom>
            <a:avLst/>
            <a:gdLst/>
            <a:ahLst/>
            <a:cxnLst/>
            <a:rect l="l" t="t" r="r" b="b"/>
            <a:pathLst>
              <a:path w="14163260" h="2602499">
                <a:moveTo>
                  <a:pt x="0" y="0"/>
                </a:moveTo>
                <a:lnTo>
                  <a:pt x="14163260" y="0"/>
                </a:lnTo>
                <a:lnTo>
                  <a:pt x="14163260" y="2602499"/>
                </a:lnTo>
                <a:lnTo>
                  <a:pt x="0" y="26024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3323812" y="3852239"/>
            <a:ext cx="2081866" cy="1291261"/>
          </a:xfrm>
          <a:custGeom>
            <a:avLst/>
            <a:gdLst/>
            <a:ahLst/>
            <a:cxnLst/>
            <a:rect l="l" t="t" r="r" b="b"/>
            <a:pathLst>
              <a:path w="2081866" h="1291261">
                <a:moveTo>
                  <a:pt x="0" y="0"/>
                </a:moveTo>
                <a:lnTo>
                  <a:pt x="2081865" y="0"/>
                </a:lnTo>
                <a:lnTo>
                  <a:pt x="2081865" y="1291261"/>
                </a:lnTo>
                <a:lnTo>
                  <a:pt x="0" y="129126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080213" y="1757109"/>
            <a:ext cx="3321766" cy="4114800"/>
          </a:xfrm>
          <a:custGeom>
            <a:avLst/>
            <a:gdLst/>
            <a:ahLst/>
            <a:cxnLst/>
            <a:rect l="l" t="t" r="r" b="b"/>
            <a:pathLst>
              <a:path w="3321766" h="4114800">
                <a:moveTo>
                  <a:pt x="0" y="0"/>
                </a:moveTo>
                <a:lnTo>
                  <a:pt x="3321766" y="0"/>
                </a:lnTo>
                <a:lnTo>
                  <a:pt x="332176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409854" y="334540"/>
            <a:ext cx="6410025" cy="8923760"/>
          </a:xfrm>
          <a:custGeom>
            <a:avLst/>
            <a:gdLst/>
            <a:ahLst/>
            <a:cxnLst/>
            <a:rect l="l" t="t" r="r" b="b"/>
            <a:pathLst>
              <a:path w="6410025" h="8923760">
                <a:moveTo>
                  <a:pt x="0" y="0"/>
                </a:moveTo>
                <a:lnTo>
                  <a:pt x="6410025" y="0"/>
                </a:lnTo>
                <a:lnTo>
                  <a:pt x="6410025" y="8923760"/>
                </a:lnTo>
                <a:lnTo>
                  <a:pt x="0" y="89237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5414" y="1028700"/>
            <a:ext cx="16997173" cy="8229600"/>
          </a:xfrm>
          <a:custGeom>
            <a:avLst/>
            <a:gdLst/>
            <a:ahLst/>
            <a:cxnLst/>
            <a:rect l="l" t="t" r="r" b="b"/>
            <a:pathLst>
              <a:path w="16997173" h="8229600">
                <a:moveTo>
                  <a:pt x="0" y="0"/>
                </a:moveTo>
                <a:lnTo>
                  <a:pt x="16997172" y="0"/>
                </a:lnTo>
                <a:lnTo>
                  <a:pt x="1699717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39" r="-520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197557" y="3719348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6624" y="1324463"/>
            <a:ext cx="17772955" cy="7933837"/>
          </a:xfrm>
          <a:custGeom>
            <a:avLst/>
            <a:gdLst/>
            <a:ahLst/>
            <a:cxnLst/>
            <a:rect l="l" t="t" r="r" b="b"/>
            <a:pathLst>
              <a:path w="17772955" h="7933837">
                <a:moveTo>
                  <a:pt x="0" y="0"/>
                </a:moveTo>
                <a:lnTo>
                  <a:pt x="17772955" y="0"/>
                </a:lnTo>
                <a:lnTo>
                  <a:pt x="17772955" y="7933837"/>
                </a:lnTo>
                <a:lnTo>
                  <a:pt x="0" y="793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5" t="-718" r="-2551"/>
            </a:stretch>
          </a:blipFill>
        </p:spPr>
      </p:sp>
      <p:sp>
        <p:nvSpPr>
          <p:cNvPr id="3" name="Freeform 3"/>
          <p:cNvSpPr/>
          <p:nvPr/>
        </p:nvSpPr>
        <p:spPr>
          <a:xfrm rot="10689811">
            <a:off x="11700078" y="5436992"/>
            <a:ext cx="1366447" cy="305830"/>
          </a:xfrm>
          <a:custGeom>
            <a:avLst/>
            <a:gdLst/>
            <a:ahLst/>
            <a:cxnLst/>
            <a:rect l="l" t="t" r="r" b="b"/>
            <a:pathLst>
              <a:path w="1366447" h="305830">
                <a:moveTo>
                  <a:pt x="0" y="0"/>
                </a:moveTo>
                <a:lnTo>
                  <a:pt x="1366448" y="0"/>
                </a:lnTo>
                <a:lnTo>
                  <a:pt x="1366448" y="305830"/>
                </a:lnTo>
                <a:lnTo>
                  <a:pt x="0" y="3058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10689811">
            <a:off x="11878036" y="6892826"/>
            <a:ext cx="1366447" cy="305830"/>
          </a:xfrm>
          <a:custGeom>
            <a:avLst/>
            <a:gdLst/>
            <a:ahLst/>
            <a:cxnLst/>
            <a:rect l="l" t="t" r="r" b="b"/>
            <a:pathLst>
              <a:path w="1366447" h="305830">
                <a:moveTo>
                  <a:pt x="0" y="0"/>
                </a:moveTo>
                <a:lnTo>
                  <a:pt x="1366447" y="0"/>
                </a:lnTo>
                <a:lnTo>
                  <a:pt x="1366447" y="305830"/>
                </a:lnTo>
                <a:lnTo>
                  <a:pt x="0" y="3058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10689811">
            <a:off x="11878036" y="7864011"/>
            <a:ext cx="1366447" cy="305830"/>
          </a:xfrm>
          <a:custGeom>
            <a:avLst/>
            <a:gdLst/>
            <a:ahLst/>
            <a:cxnLst/>
            <a:rect l="l" t="t" r="r" b="b"/>
            <a:pathLst>
              <a:path w="1366447" h="305830">
                <a:moveTo>
                  <a:pt x="0" y="0"/>
                </a:moveTo>
                <a:lnTo>
                  <a:pt x="1366447" y="0"/>
                </a:lnTo>
                <a:lnTo>
                  <a:pt x="1366447" y="305830"/>
                </a:lnTo>
                <a:lnTo>
                  <a:pt x="0" y="3058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0689811">
            <a:off x="11878036" y="8400719"/>
            <a:ext cx="1366447" cy="305830"/>
          </a:xfrm>
          <a:custGeom>
            <a:avLst/>
            <a:gdLst/>
            <a:ahLst/>
            <a:cxnLst/>
            <a:rect l="l" t="t" r="r" b="b"/>
            <a:pathLst>
              <a:path w="1366447" h="305830">
                <a:moveTo>
                  <a:pt x="0" y="0"/>
                </a:moveTo>
                <a:lnTo>
                  <a:pt x="1366447" y="0"/>
                </a:lnTo>
                <a:lnTo>
                  <a:pt x="1366447" y="305830"/>
                </a:lnTo>
                <a:lnTo>
                  <a:pt x="0" y="3058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4601453"/>
            <a:ext cx="4340197" cy="5238040"/>
          </a:xfrm>
          <a:custGeom>
            <a:avLst/>
            <a:gdLst/>
            <a:ahLst/>
            <a:cxnLst/>
            <a:rect l="l" t="t" r="r" b="b"/>
            <a:pathLst>
              <a:path w="4340197" h="5238040">
                <a:moveTo>
                  <a:pt x="0" y="0"/>
                </a:moveTo>
                <a:lnTo>
                  <a:pt x="4340197" y="0"/>
                </a:lnTo>
                <a:lnTo>
                  <a:pt x="4340197" y="5238039"/>
                </a:lnTo>
                <a:lnTo>
                  <a:pt x="0" y="52380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39" r="-199152"/>
            </a:stretch>
          </a:blipFill>
        </p:spPr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0533" y="1206449"/>
            <a:ext cx="17986934" cy="7014904"/>
          </a:xfrm>
          <a:custGeom>
            <a:avLst/>
            <a:gdLst/>
            <a:ahLst/>
            <a:cxnLst/>
            <a:rect l="l" t="t" r="r" b="b"/>
            <a:pathLst>
              <a:path w="17986934" h="7014904">
                <a:moveTo>
                  <a:pt x="0" y="0"/>
                </a:moveTo>
                <a:lnTo>
                  <a:pt x="17986934" y="0"/>
                </a:lnTo>
                <a:lnTo>
                  <a:pt x="17986934" y="7014904"/>
                </a:lnTo>
                <a:lnTo>
                  <a:pt x="0" y="70149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217114" y="1584313"/>
            <a:ext cx="6405946" cy="3973238"/>
          </a:xfrm>
          <a:custGeom>
            <a:avLst/>
            <a:gdLst/>
            <a:ahLst/>
            <a:cxnLst/>
            <a:rect l="l" t="t" r="r" b="b"/>
            <a:pathLst>
              <a:path w="6405946" h="3973238">
                <a:moveTo>
                  <a:pt x="0" y="0"/>
                </a:moveTo>
                <a:lnTo>
                  <a:pt x="6405946" y="0"/>
                </a:lnTo>
                <a:lnTo>
                  <a:pt x="6405946" y="3973238"/>
                </a:lnTo>
                <a:lnTo>
                  <a:pt x="0" y="39732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851915" y="182611"/>
            <a:ext cx="14191102" cy="10287000"/>
          </a:xfrm>
          <a:custGeom>
            <a:avLst/>
            <a:gdLst/>
            <a:ahLst/>
            <a:cxnLst/>
            <a:rect l="l" t="t" r="r" b="b"/>
            <a:pathLst>
              <a:path w="14191102" h="10287000">
                <a:moveTo>
                  <a:pt x="0" y="0"/>
                </a:moveTo>
                <a:lnTo>
                  <a:pt x="14191103" y="0"/>
                </a:lnTo>
                <a:lnTo>
                  <a:pt x="14191103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2245300"/>
            <a:ext cx="7601310" cy="5370163"/>
            <a:chOff x="0" y="0"/>
            <a:chExt cx="1150495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50495" cy="812800"/>
            </a:xfrm>
            <a:custGeom>
              <a:avLst/>
              <a:gdLst/>
              <a:ahLst/>
              <a:cxnLst/>
              <a:rect l="l" t="t" r="r" b="b"/>
              <a:pathLst>
                <a:path w="1150495" h="812800">
                  <a:moveTo>
                    <a:pt x="0" y="0"/>
                  </a:moveTo>
                  <a:lnTo>
                    <a:pt x="1150495" y="0"/>
                  </a:lnTo>
                  <a:lnTo>
                    <a:pt x="1150495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/>
              <a:stretch>
                <a:fillRect l="-3019" r="-3019"/>
              </a:stretch>
            </a:blipFill>
          </p:spPr>
        </p:sp>
      </p:grpSp>
      <p:sp>
        <p:nvSpPr>
          <p:cNvPr id="4" name="Freeform 4"/>
          <p:cNvSpPr/>
          <p:nvPr/>
        </p:nvSpPr>
        <p:spPr>
          <a:xfrm flipH="1">
            <a:off x="16194928" y="0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0"/>
                </a:moveTo>
                <a:lnTo>
                  <a:pt x="0" y="0"/>
                </a:lnTo>
                <a:lnTo>
                  <a:pt x="0" y="2093072"/>
                </a:lnTo>
                <a:lnTo>
                  <a:pt x="2093072" y="2093072"/>
                </a:lnTo>
                <a:lnTo>
                  <a:pt x="209307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805899" y="2640033"/>
            <a:ext cx="10100220" cy="4011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ar-SA" sz="3200" b="1" dirty="0"/>
              <a:t>مشروع </a:t>
            </a:r>
            <a:r>
              <a:rPr lang="en-US" sz="3200" b="1" dirty="0"/>
              <a:t>Pill-O-</a:t>
            </a:r>
            <a:r>
              <a:rPr lang="en-US" sz="3200" b="1" dirty="0" err="1"/>
              <a:t>Matic</a:t>
            </a:r>
            <a:r>
              <a:rPr lang="en-US" sz="3200" b="1" dirty="0"/>
              <a:t> </a:t>
            </a:r>
            <a:r>
              <a:rPr lang="ar-SA" sz="3200" b="1" dirty="0"/>
              <a:t>هو نظام رقمي ذكي تم تطويره على </a:t>
            </a:r>
            <a:r>
              <a:rPr lang="en-US" sz="3200" b="1" dirty="0" err="1"/>
              <a:t>odoo</a:t>
            </a:r>
            <a:r>
              <a:rPr lang="en-US" sz="3200" b="1" dirty="0"/>
              <a:t> </a:t>
            </a:r>
            <a:r>
              <a:rPr lang="ar-SA" sz="3200" b="1" dirty="0"/>
              <a:t>يعمل على </a:t>
            </a:r>
            <a:r>
              <a:rPr lang="ar-SA" sz="3200" b="1" dirty="0" err="1"/>
              <a:t>أتمتة</a:t>
            </a:r>
            <a:r>
              <a:rPr lang="ar-SA" sz="3200" b="1" dirty="0"/>
              <a:t> عمليات عرض وطلب وتوريد الأدوية بين المصانع، الصيدليات، والأطباء.</a:t>
            </a:r>
            <a:endParaRPr lang="ar-SA" sz="3200" dirty="0"/>
          </a:p>
          <a:p>
            <a:r>
              <a:rPr lang="ar-SA" sz="3200" b="1" dirty="0"/>
              <a:t>جاءت الفكرة استجابةً للتحديات التي تواجهها هذه الجهات في التواصل، متابعة المخزون، وسرعة التوريد.</a:t>
            </a:r>
            <a:endParaRPr lang="ar-SA" sz="3200" dirty="0"/>
          </a:p>
          <a:p>
            <a:r>
              <a:rPr lang="ar-SA" sz="3200" b="1" dirty="0"/>
              <a:t>يهدف النظام إلى رفع كفاءة قطاع الأدوية من خلال منصة سهلة الاستخدام، توفر الوقت، وتدعم اتخاذ القرار بشكل فوري وفعّال</a:t>
            </a:r>
            <a:endParaRPr lang="ar-SA" sz="3200" dirty="0"/>
          </a:p>
          <a:p>
            <a:pPr algn="ctr" rtl="1">
              <a:lnSpc>
                <a:spcPts val="4377"/>
              </a:lnSpc>
              <a:spcBef>
                <a:spcPct val="0"/>
              </a:spcBef>
            </a:pPr>
            <a:endParaRPr lang="ar-EG" sz="3126" b="1" dirty="0">
              <a:solidFill>
                <a:srgbClr val="000000"/>
              </a:solidFill>
              <a:latin typeface="Quicksand Bold"/>
              <a:ea typeface="Quicksand Bold"/>
              <a:cs typeface="Quicksand Bold"/>
              <a:sym typeface="Quicksand Bold"/>
              <a:rtl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BB2C188-E30C-2FB3-0270-882005E82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61" y="1790700"/>
            <a:ext cx="1754207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309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097280"/>
            <a:ext cx="18288000" cy="8092440"/>
          </a:xfrm>
          <a:custGeom>
            <a:avLst/>
            <a:gdLst/>
            <a:ahLst/>
            <a:cxnLst/>
            <a:rect l="l" t="t" r="r" b="b"/>
            <a:pathLst>
              <a:path w="18288000" h="8092440">
                <a:moveTo>
                  <a:pt x="0" y="0"/>
                </a:moveTo>
                <a:lnTo>
                  <a:pt x="18288000" y="0"/>
                </a:lnTo>
                <a:lnTo>
                  <a:pt x="18288000" y="8092440"/>
                </a:lnTo>
                <a:lnTo>
                  <a:pt x="0" y="80924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218367" y="1814330"/>
            <a:ext cx="2081866" cy="1291261"/>
          </a:xfrm>
          <a:custGeom>
            <a:avLst/>
            <a:gdLst/>
            <a:ahLst/>
            <a:cxnLst/>
            <a:rect l="l" t="t" r="r" b="b"/>
            <a:pathLst>
              <a:path w="2081866" h="1291261">
                <a:moveTo>
                  <a:pt x="0" y="0"/>
                </a:moveTo>
                <a:lnTo>
                  <a:pt x="2081866" y="0"/>
                </a:lnTo>
                <a:lnTo>
                  <a:pt x="2081866" y="1291261"/>
                </a:lnTo>
                <a:lnTo>
                  <a:pt x="0" y="12912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0533" y="1206449"/>
            <a:ext cx="17986934" cy="7014904"/>
          </a:xfrm>
          <a:custGeom>
            <a:avLst/>
            <a:gdLst/>
            <a:ahLst/>
            <a:cxnLst/>
            <a:rect l="l" t="t" r="r" b="b"/>
            <a:pathLst>
              <a:path w="17986934" h="7014904">
                <a:moveTo>
                  <a:pt x="0" y="0"/>
                </a:moveTo>
                <a:lnTo>
                  <a:pt x="17986934" y="0"/>
                </a:lnTo>
                <a:lnTo>
                  <a:pt x="17986934" y="7014904"/>
                </a:lnTo>
                <a:lnTo>
                  <a:pt x="0" y="70149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451017" y="6433735"/>
            <a:ext cx="2401753" cy="537546"/>
          </a:xfrm>
          <a:custGeom>
            <a:avLst/>
            <a:gdLst/>
            <a:ahLst/>
            <a:cxnLst/>
            <a:rect l="l" t="t" r="r" b="b"/>
            <a:pathLst>
              <a:path w="2401753" h="537546">
                <a:moveTo>
                  <a:pt x="0" y="0"/>
                </a:moveTo>
                <a:lnTo>
                  <a:pt x="2401753" y="0"/>
                </a:lnTo>
                <a:lnTo>
                  <a:pt x="2401753" y="537547"/>
                </a:lnTo>
                <a:lnTo>
                  <a:pt x="0" y="53754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7203" y="1273269"/>
            <a:ext cx="17833595" cy="7283980"/>
          </a:xfrm>
          <a:custGeom>
            <a:avLst/>
            <a:gdLst/>
            <a:ahLst/>
            <a:cxnLst/>
            <a:rect l="l" t="t" r="r" b="b"/>
            <a:pathLst>
              <a:path w="17833595" h="7283980">
                <a:moveTo>
                  <a:pt x="0" y="0"/>
                </a:moveTo>
                <a:lnTo>
                  <a:pt x="17833594" y="0"/>
                </a:lnTo>
                <a:lnTo>
                  <a:pt x="17833594" y="7283979"/>
                </a:lnTo>
                <a:lnTo>
                  <a:pt x="0" y="72839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96" r="-219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625883" y="4622637"/>
            <a:ext cx="2921640" cy="1812124"/>
          </a:xfrm>
          <a:custGeom>
            <a:avLst/>
            <a:gdLst/>
            <a:ahLst/>
            <a:cxnLst/>
            <a:rect l="l" t="t" r="r" b="b"/>
            <a:pathLst>
              <a:path w="2921640" h="1812124">
                <a:moveTo>
                  <a:pt x="0" y="0"/>
                </a:moveTo>
                <a:lnTo>
                  <a:pt x="2921639" y="0"/>
                </a:lnTo>
                <a:lnTo>
                  <a:pt x="2921639" y="1812124"/>
                </a:lnTo>
                <a:lnTo>
                  <a:pt x="0" y="18121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6123" y="1237290"/>
            <a:ext cx="18115755" cy="7812419"/>
          </a:xfrm>
          <a:custGeom>
            <a:avLst/>
            <a:gdLst/>
            <a:ahLst/>
            <a:cxnLst/>
            <a:rect l="l" t="t" r="r" b="b"/>
            <a:pathLst>
              <a:path w="18115755" h="7812419">
                <a:moveTo>
                  <a:pt x="0" y="0"/>
                </a:moveTo>
                <a:lnTo>
                  <a:pt x="18115754" y="0"/>
                </a:lnTo>
                <a:lnTo>
                  <a:pt x="18115754" y="7812420"/>
                </a:lnTo>
                <a:lnTo>
                  <a:pt x="0" y="78124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1632454">
            <a:off x="5316848" y="3725693"/>
            <a:ext cx="2081094" cy="997221"/>
          </a:xfrm>
          <a:custGeom>
            <a:avLst/>
            <a:gdLst/>
            <a:ahLst/>
            <a:cxnLst/>
            <a:rect l="l" t="t" r="r" b="b"/>
            <a:pathLst>
              <a:path w="2081094" h="997221">
                <a:moveTo>
                  <a:pt x="0" y="0"/>
                </a:moveTo>
                <a:lnTo>
                  <a:pt x="2081095" y="0"/>
                </a:lnTo>
                <a:lnTo>
                  <a:pt x="2081095" y="997221"/>
                </a:lnTo>
                <a:lnTo>
                  <a:pt x="0" y="9972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159019" y="-120876"/>
            <a:ext cx="7402602" cy="10407876"/>
          </a:xfrm>
          <a:custGeom>
            <a:avLst/>
            <a:gdLst/>
            <a:ahLst/>
            <a:cxnLst/>
            <a:rect l="l" t="t" r="r" b="b"/>
            <a:pathLst>
              <a:path w="7402602" h="10407876">
                <a:moveTo>
                  <a:pt x="0" y="0"/>
                </a:moveTo>
                <a:lnTo>
                  <a:pt x="7402601" y="0"/>
                </a:lnTo>
                <a:lnTo>
                  <a:pt x="7402601" y="10407876"/>
                </a:lnTo>
                <a:lnTo>
                  <a:pt x="0" y="104078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2213688">
            <a:off x="6759482" y="898831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786177"/>
            <a:ext cx="18288000" cy="11073177"/>
          </a:xfrm>
          <a:custGeom>
            <a:avLst/>
            <a:gdLst/>
            <a:ahLst/>
            <a:cxnLst/>
            <a:rect l="l" t="t" r="r" b="b"/>
            <a:pathLst>
              <a:path w="18288000" h="11073177">
                <a:moveTo>
                  <a:pt x="0" y="0"/>
                </a:moveTo>
                <a:lnTo>
                  <a:pt x="18288000" y="0"/>
                </a:lnTo>
                <a:lnTo>
                  <a:pt x="18288000" y="11073177"/>
                </a:lnTo>
                <a:lnTo>
                  <a:pt x="0" y="110731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106" r="-15106"/>
            </a:stretch>
          </a:blipFill>
        </p:spPr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786177"/>
            <a:ext cx="18288000" cy="11073177"/>
          </a:xfrm>
          <a:custGeom>
            <a:avLst/>
            <a:gdLst/>
            <a:ahLst/>
            <a:cxnLst/>
            <a:rect l="l" t="t" r="r" b="b"/>
            <a:pathLst>
              <a:path w="18288000" h="11073177">
                <a:moveTo>
                  <a:pt x="0" y="0"/>
                </a:moveTo>
                <a:lnTo>
                  <a:pt x="18288000" y="0"/>
                </a:lnTo>
                <a:lnTo>
                  <a:pt x="18288000" y="11073177"/>
                </a:lnTo>
                <a:lnTo>
                  <a:pt x="0" y="110731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4000"/>
            </a:blip>
            <a:stretch>
              <a:fillRect l="-15106" r="-15106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7238024" y="2999518"/>
            <a:ext cx="4287963" cy="4287963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t="-7433" b="-9233"/>
              </a:stretch>
            </a:blipFill>
          </p:spPr>
        </p:sp>
      </p:grp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94653" y="1416773"/>
            <a:ext cx="17593347" cy="8224890"/>
          </a:xfrm>
          <a:custGeom>
            <a:avLst/>
            <a:gdLst/>
            <a:ahLst/>
            <a:cxnLst/>
            <a:rect l="l" t="t" r="r" b="b"/>
            <a:pathLst>
              <a:path w="17593347" h="8224890">
                <a:moveTo>
                  <a:pt x="0" y="0"/>
                </a:moveTo>
                <a:lnTo>
                  <a:pt x="17593347" y="0"/>
                </a:lnTo>
                <a:lnTo>
                  <a:pt x="17593347" y="8224890"/>
                </a:lnTo>
                <a:lnTo>
                  <a:pt x="0" y="82248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977799" y="2041442"/>
            <a:ext cx="3086100" cy="607021"/>
            <a:chOff x="0" y="0"/>
            <a:chExt cx="812800" cy="15987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159874"/>
            </a:xfrm>
            <a:custGeom>
              <a:avLst/>
              <a:gdLst/>
              <a:ahLst/>
              <a:cxnLst/>
              <a:rect l="l" t="t" r="r" b="b"/>
              <a:pathLst>
                <a:path w="812800" h="159874">
                  <a:moveTo>
                    <a:pt x="0" y="0"/>
                  </a:moveTo>
                  <a:lnTo>
                    <a:pt x="812800" y="0"/>
                  </a:lnTo>
                  <a:lnTo>
                    <a:pt x="812800" y="159874"/>
                  </a:lnTo>
                  <a:lnTo>
                    <a:pt x="0" y="1598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1979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5404349" y="2944417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0672" y="1416773"/>
            <a:ext cx="17593347" cy="8224890"/>
          </a:xfrm>
          <a:custGeom>
            <a:avLst/>
            <a:gdLst/>
            <a:ahLst/>
            <a:cxnLst/>
            <a:rect l="l" t="t" r="r" b="b"/>
            <a:pathLst>
              <a:path w="17593347" h="8224890">
                <a:moveTo>
                  <a:pt x="0" y="0"/>
                </a:moveTo>
                <a:lnTo>
                  <a:pt x="17593347" y="0"/>
                </a:lnTo>
                <a:lnTo>
                  <a:pt x="17593347" y="8224890"/>
                </a:lnTo>
                <a:lnTo>
                  <a:pt x="0" y="82248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977799" y="2041442"/>
            <a:ext cx="3086100" cy="607021"/>
            <a:chOff x="0" y="0"/>
            <a:chExt cx="812800" cy="15987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159874"/>
            </a:xfrm>
            <a:custGeom>
              <a:avLst/>
              <a:gdLst/>
              <a:ahLst/>
              <a:cxnLst/>
              <a:rect l="l" t="t" r="r" b="b"/>
              <a:pathLst>
                <a:path w="812800" h="159874">
                  <a:moveTo>
                    <a:pt x="0" y="0"/>
                  </a:moveTo>
                  <a:lnTo>
                    <a:pt x="812800" y="0"/>
                  </a:lnTo>
                  <a:lnTo>
                    <a:pt x="812800" y="159874"/>
                  </a:lnTo>
                  <a:lnTo>
                    <a:pt x="0" y="1598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1979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4509836" y="514350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7724" y="502920"/>
            <a:ext cx="18288000" cy="9281160"/>
          </a:xfrm>
          <a:custGeom>
            <a:avLst/>
            <a:gdLst/>
            <a:ahLst/>
            <a:cxnLst/>
            <a:rect l="l" t="t" r="r" b="b"/>
            <a:pathLst>
              <a:path w="18288000" h="9281160">
                <a:moveTo>
                  <a:pt x="0" y="0"/>
                </a:moveTo>
                <a:lnTo>
                  <a:pt x="18288000" y="0"/>
                </a:lnTo>
                <a:lnTo>
                  <a:pt x="18288000" y="9281160"/>
                </a:lnTo>
                <a:lnTo>
                  <a:pt x="0" y="92811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982942" y="817402"/>
            <a:ext cx="1204471" cy="1064314"/>
          </a:xfrm>
          <a:custGeom>
            <a:avLst/>
            <a:gdLst/>
            <a:ahLst/>
            <a:cxnLst/>
            <a:rect l="l" t="t" r="r" b="b"/>
            <a:pathLst>
              <a:path w="1204471" h="1064314">
                <a:moveTo>
                  <a:pt x="0" y="0"/>
                </a:moveTo>
                <a:lnTo>
                  <a:pt x="1204471" y="0"/>
                </a:lnTo>
                <a:lnTo>
                  <a:pt x="1204471" y="1064314"/>
                </a:lnTo>
                <a:lnTo>
                  <a:pt x="0" y="10643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009282" y="220651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0672" y="1416773"/>
            <a:ext cx="17593347" cy="8224890"/>
          </a:xfrm>
          <a:custGeom>
            <a:avLst/>
            <a:gdLst/>
            <a:ahLst/>
            <a:cxnLst/>
            <a:rect l="l" t="t" r="r" b="b"/>
            <a:pathLst>
              <a:path w="17593347" h="8224890">
                <a:moveTo>
                  <a:pt x="0" y="0"/>
                </a:moveTo>
                <a:lnTo>
                  <a:pt x="17593347" y="0"/>
                </a:lnTo>
                <a:lnTo>
                  <a:pt x="17593347" y="8224890"/>
                </a:lnTo>
                <a:lnTo>
                  <a:pt x="0" y="82248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977799" y="2041442"/>
            <a:ext cx="3086100" cy="607021"/>
            <a:chOff x="0" y="0"/>
            <a:chExt cx="812800" cy="15987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159874"/>
            </a:xfrm>
            <a:custGeom>
              <a:avLst/>
              <a:gdLst/>
              <a:ahLst/>
              <a:cxnLst/>
              <a:rect l="l" t="t" r="r" b="b"/>
              <a:pathLst>
                <a:path w="812800" h="159874">
                  <a:moveTo>
                    <a:pt x="0" y="0"/>
                  </a:moveTo>
                  <a:lnTo>
                    <a:pt x="812800" y="0"/>
                  </a:lnTo>
                  <a:lnTo>
                    <a:pt x="812800" y="159874"/>
                  </a:lnTo>
                  <a:lnTo>
                    <a:pt x="0" y="1598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1979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765908" y="514350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60383" y="2832359"/>
            <a:ext cx="18608765" cy="4047406"/>
          </a:xfrm>
          <a:custGeom>
            <a:avLst/>
            <a:gdLst/>
            <a:ahLst/>
            <a:cxnLst/>
            <a:rect l="l" t="t" r="r" b="b"/>
            <a:pathLst>
              <a:path w="18608765" h="4047406">
                <a:moveTo>
                  <a:pt x="0" y="0"/>
                </a:moveTo>
                <a:lnTo>
                  <a:pt x="18608766" y="0"/>
                </a:lnTo>
                <a:lnTo>
                  <a:pt x="18608766" y="4047406"/>
                </a:lnTo>
                <a:lnTo>
                  <a:pt x="0" y="40474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620674" y="3178881"/>
            <a:ext cx="2081866" cy="1291261"/>
          </a:xfrm>
          <a:custGeom>
            <a:avLst/>
            <a:gdLst/>
            <a:ahLst/>
            <a:cxnLst/>
            <a:rect l="l" t="t" r="r" b="b"/>
            <a:pathLst>
              <a:path w="2081866" h="1291261">
                <a:moveTo>
                  <a:pt x="0" y="0"/>
                </a:moveTo>
                <a:lnTo>
                  <a:pt x="2081866" y="0"/>
                </a:lnTo>
                <a:lnTo>
                  <a:pt x="2081866" y="1291261"/>
                </a:lnTo>
                <a:lnTo>
                  <a:pt x="0" y="12912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48740"/>
            <a:ext cx="18288000" cy="7589520"/>
          </a:xfrm>
          <a:custGeom>
            <a:avLst/>
            <a:gdLst/>
            <a:ahLst/>
            <a:cxnLst/>
            <a:rect l="l" t="t" r="r" b="b"/>
            <a:pathLst>
              <a:path w="18288000" h="7589520">
                <a:moveTo>
                  <a:pt x="0" y="0"/>
                </a:moveTo>
                <a:lnTo>
                  <a:pt x="18288000" y="0"/>
                </a:lnTo>
                <a:lnTo>
                  <a:pt x="18288000" y="7589520"/>
                </a:lnTo>
                <a:lnTo>
                  <a:pt x="0" y="7589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670235" y="2172083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2781" y="2414360"/>
            <a:ext cx="18102438" cy="5043718"/>
          </a:xfrm>
          <a:custGeom>
            <a:avLst/>
            <a:gdLst/>
            <a:ahLst/>
            <a:cxnLst/>
            <a:rect l="l" t="t" r="r" b="b"/>
            <a:pathLst>
              <a:path w="18102438" h="5043718">
                <a:moveTo>
                  <a:pt x="0" y="0"/>
                </a:moveTo>
                <a:lnTo>
                  <a:pt x="18102438" y="0"/>
                </a:lnTo>
                <a:lnTo>
                  <a:pt x="18102438" y="5043718"/>
                </a:lnTo>
                <a:lnTo>
                  <a:pt x="0" y="50437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0605"/>
            </a:stretch>
          </a:blipFill>
        </p:spPr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317835"/>
            <a:ext cx="18288000" cy="8154914"/>
          </a:xfrm>
          <a:custGeom>
            <a:avLst/>
            <a:gdLst/>
            <a:ahLst/>
            <a:cxnLst/>
            <a:rect l="l" t="t" r="r" b="b"/>
            <a:pathLst>
              <a:path w="18288000" h="8154914">
                <a:moveTo>
                  <a:pt x="0" y="0"/>
                </a:moveTo>
                <a:lnTo>
                  <a:pt x="18288000" y="0"/>
                </a:lnTo>
                <a:lnTo>
                  <a:pt x="18288000" y="8154914"/>
                </a:lnTo>
                <a:lnTo>
                  <a:pt x="0" y="8154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56146"/>
            <a:ext cx="18288000" cy="9785684"/>
          </a:xfrm>
          <a:custGeom>
            <a:avLst/>
            <a:gdLst/>
            <a:ahLst/>
            <a:cxnLst/>
            <a:rect l="l" t="t" r="r" b="b"/>
            <a:pathLst>
              <a:path w="18288000" h="9785684">
                <a:moveTo>
                  <a:pt x="0" y="0"/>
                </a:moveTo>
                <a:lnTo>
                  <a:pt x="18288000" y="0"/>
                </a:lnTo>
                <a:lnTo>
                  <a:pt x="18288000" y="9785684"/>
                </a:lnTo>
                <a:lnTo>
                  <a:pt x="0" y="97856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628650"/>
            <a:ext cx="18288000" cy="9029700"/>
          </a:xfrm>
          <a:custGeom>
            <a:avLst/>
            <a:gdLst/>
            <a:ahLst/>
            <a:cxnLst/>
            <a:rect l="l" t="t" r="r" b="b"/>
            <a:pathLst>
              <a:path w="18288000" h="9029700">
                <a:moveTo>
                  <a:pt x="0" y="0"/>
                </a:moveTo>
                <a:lnTo>
                  <a:pt x="18288000" y="0"/>
                </a:lnTo>
                <a:lnTo>
                  <a:pt x="18288000" y="9029700"/>
                </a:lnTo>
                <a:lnTo>
                  <a:pt x="0" y="90297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927470" y="693246"/>
            <a:ext cx="3086100" cy="670909"/>
            <a:chOff x="0" y="0"/>
            <a:chExt cx="812800" cy="1767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176700"/>
            </a:xfrm>
            <a:custGeom>
              <a:avLst/>
              <a:gdLst/>
              <a:ahLst/>
              <a:cxnLst/>
              <a:rect l="l" t="t" r="r" b="b"/>
              <a:pathLst>
                <a:path w="812800" h="176700">
                  <a:moveTo>
                    <a:pt x="0" y="0"/>
                  </a:moveTo>
                  <a:lnTo>
                    <a:pt x="812800" y="0"/>
                  </a:lnTo>
                  <a:lnTo>
                    <a:pt x="812800" y="176700"/>
                  </a:lnTo>
                  <a:lnTo>
                    <a:pt x="0" y="1767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2148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0" y="693246"/>
            <a:ext cx="3086100" cy="670909"/>
            <a:chOff x="0" y="0"/>
            <a:chExt cx="812800" cy="1767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176700"/>
            </a:xfrm>
            <a:custGeom>
              <a:avLst/>
              <a:gdLst/>
              <a:ahLst/>
              <a:cxnLst/>
              <a:rect l="l" t="t" r="r" b="b"/>
              <a:pathLst>
                <a:path w="812800" h="176700">
                  <a:moveTo>
                    <a:pt x="0" y="0"/>
                  </a:moveTo>
                  <a:lnTo>
                    <a:pt x="812800" y="0"/>
                  </a:lnTo>
                  <a:lnTo>
                    <a:pt x="812800" y="176700"/>
                  </a:lnTo>
                  <a:lnTo>
                    <a:pt x="0" y="1767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812800" cy="2148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8191533" y="62865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851660"/>
            <a:ext cx="18288000" cy="6583680"/>
          </a:xfrm>
          <a:custGeom>
            <a:avLst/>
            <a:gdLst/>
            <a:ahLst/>
            <a:cxnLst/>
            <a:rect l="l" t="t" r="r" b="b"/>
            <a:pathLst>
              <a:path w="18288000" h="6583680">
                <a:moveTo>
                  <a:pt x="0" y="0"/>
                </a:moveTo>
                <a:lnTo>
                  <a:pt x="18288000" y="0"/>
                </a:lnTo>
                <a:lnTo>
                  <a:pt x="18288000" y="6583680"/>
                </a:lnTo>
                <a:lnTo>
                  <a:pt x="0" y="65836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1851660"/>
            <a:ext cx="1706793" cy="1508184"/>
          </a:xfrm>
          <a:custGeom>
            <a:avLst/>
            <a:gdLst/>
            <a:ahLst/>
            <a:cxnLst/>
            <a:rect l="l" t="t" r="r" b="b"/>
            <a:pathLst>
              <a:path w="1706793" h="1508184">
                <a:moveTo>
                  <a:pt x="0" y="0"/>
                </a:moveTo>
                <a:lnTo>
                  <a:pt x="1706793" y="0"/>
                </a:lnTo>
                <a:lnTo>
                  <a:pt x="1706793" y="1508184"/>
                </a:lnTo>
                <a:lnTo>
                  <a:pt x="0" y="15081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191548" y="185166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32903"/>
            <a:ext cx="18288000" cy="10619903"/>
          </a:xfrm>
          <a:custGeom>
            <a:avLst/>
            <a:gdLst/>
            <a:ahLst/>
            <a:cxnLst/>
            <a:rect l="l" t="t" r="r" b="b"/>
            <a:pathLst>
              <a:path w="18288000" h="10619903">
                <a:moveTo>
                  <a:pt x="0" y="0"/>
                </a:moveTo>
                <a:lnTo>
                  <a:pt x="18288000" y="0"/>
                </a:lnTo>
                <a:lnTo>
                  <a:pt x="18288000" y="10619903"/>
                </a:lnTo>
                <a:lnTo>
                  <a:pt x="0" y="106199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554935" y="6286883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25" y="925830"/>
            <a:ext cx="18288000" cy="8435340"/>
          </a:xfrm>
          <a:custGeom>
            <a:avLst/>
            <a:gdLst/>
            <a:ahLst/>
            <a:cxnLst/>
            <a:rect l="l" t="t" r="r" b="b"/>
            <a:pathLst>
              <a:path w="18288000" h="8435340">
                <a:moveTo>
                  <a:pt x="0" y="0"/>
                </a:moveTo>
                <a:lnTo>
                  <a:pt x="18288000" y="0"/>
                </a:lnTo>
                <a:lnTo>
                  <a:pt x="18288000" y="8435340"/>
                </a:lnTo>
                <a:lnTo>
                  <a:pt x="0" y="84353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555029" y="3732146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7724" y="502920"/>
            <a:ext cx="18288000" cy="9281160"/>
          </a:xfrm>
          <a:custGeom>
            <a:avLst/>
            <a:gdLst/>
            <a:ahLst/>
            <a:cxnLst/>
            <a:rect l="l" t="t" r="r" b="b"/>
            <a:pathLst>
              <a:path w="18288000" h="9281160">
                <a:moveTo>
                  <a:pt x="0" y="0"/>
                </a:moveTo>
                <a:lnTo>
                  <a:pt x="18288000" y="0"/>
                </a:lnTo>
                <a:lnTo>
                  <a:pt x="18288000" y="9281160"/>
                </a:lnTo>
                <a:lnTo>
                  <a:pt x="0" y="92811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347755" y="2642500"/>
            <a:ext cx="2587260" cy="2286197"/>
          </a:xfrm>
          <a:custGeom>
            <a:avLst/>
            <a:gdLst/>
            <a:ahLst/>
            <a:cxnLst/>
            <a:rect l="l" t="t" r="r" b="b"/>
            <a:pathLst>
              <a:path w="2587260" h="2286197">
                <a:moveTo>
                  <a:pt x="0" y="0"/>
                </a:moveTo>
                <a:lnTo>
                  <a:pt x="2587261" y="0"/>
                </a:lnTo>
                <a:lnTo>
                  <a:pt x="2587261" y="2286197"/>
                </a:lnTo>
                <a:lnTo>
                  <a:pt x="0" y="22861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3052320" y="2077962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" y="0"/>
            <a:ext cx="16459200" cy="10287000"/>
          </a:xfrm>
          <a:custGeom>
            <a:avLst/>
            <a:gdLst/>
            <a:ahLst/>
            <a:cxnLst/>
            <a:rect l="l" t="t" r="r" b="b"/>
            <a:pathLst>
              <a:path w="16459200" h="10287000">
                <a:moveTo>
                  <a:pt x="0" y="0"/>
                </a:moveTo>
                <a:lnTo>
                  <a:pt x="16459200" y="0"/>
                </a:lnTo>
                <a:lnTo>
                  <a:pt x="164592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763714" y="102870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50085" y="412824"/>
            <a:ext cx="16987830" cy="9874176"/>
          </a:xfrm>
          <a:custGeom>
            <a:avLst/>
            <a:gdLst/>
            <a:ahLst/>
            <a:cxnLst/>
            <a:rect l="l" t="t" r="r" b="b"/>
            <a:pathLst>
              <a:path w="16987830" h="9874176">
                <a:moveTo>
                  <a:pt x="0" y="0"/>
                </a:moveTo>
                <a:lnTo>
                  <a:pt x="16987830" y="0"/>
                </a:lnTo>
                <a:lnTo>
                  <a:pt x="16987830" y="9874176"/>
                </a:lnTo>
                <a:lnTo>
                  <a:pt x="0" y="98741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795692" y="130555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42900"/>
            <a:ext cx="18288000" cy="10629900"/>
          </a:xfrm>
          <a:custGeom>
            <a:avLst/>
            <a:gdLst/>
            <a:ahLst/>
            <a:cxnLst/>
            <a:rect l="l" t="t" r="r" b="b"/>
            <a:pathLst>
              <a:path w="18288000" h="10629900">
                <a:moveTo>
                  <a:pt x="0" y="0"/>
                </a:moveTo>
                <a:lnTo>
                  <a:pt x="18288000" y="0"/>
                </a:lnTo>
                <a:lnTo>
                  <a:pt x="18288000" y="10629900"/>
                </a:lnTo>
                <a:lnTo>
                  <a:pt x="0" y="1062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311547" y="1028700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1" y="0"/>
                </a:lnTo>
                <a:lnTo>
                  <a:pt x="1178131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287001" y="6518389"/>
            <a:ext cx="1206546" cy="1066148"/>
          </a:xfrm>
          <a:custGeom>
            <a:avLst/>
            <a:gdLst/>
            <a:ahLst/>
            <a:cxnLst/>
            <a:rect l="l" t="t" r="r" b="b"/>
            <a:pathLst>
              <a:path w="1206546" h="1066148">
                <a:moveTo>
                  <a:pt x="0" y="0"/>
                </a:moveTo>
                <a:lnTo>
                  <a:pt x="1206545" y="0"/>
                </a:lnTo>
                <a:lnTo>
                  <a:pt x="1206545" y="1066148"/>
                </a:lnTo>
                <a:lnTo>
                  <a:pt x="0" y="106614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852822" y="6518389"/>
            <a:ext cx="1206546" cy="1066148"/>
          </a:xfrm>
          <a:custGeom>
            <a:avLst/>
            <a:gdLst/>
            <a:ahLst/>
            <a:cxnLst/>
            <a:rect l="l" t="t" r="r" b="b"/>
            <a:pathLst>
              <a:path w="1206546" h="1066148">
                <a:moveTo>
                  <a:pt x="0" y="0"/>
                </a:moveTo>
                <a:lnTo>
                  <a:pt x="1206545" y="0"/>
                </a:lnTo>
                <a:lnTo>
                  <a:pt x="1206545" y="1066148"/>
                </a:lnTo>
                <a:lnTo>
                  <a:pt x="0" y="106614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7506" y="0"/>
            <a:ext cx="17812987" cy="10287000"/>
          </a:xfrm>
          <a:custGeom>
            <a:avLst/>
            <a:gdLst/>
            <a:ahLst/>
            <a:cxnLst/>
            <a:rect l="l" t="t" r="r" b="b"/>
            <a:pathLst>
              <a:path w="17812987" h="10287000">
                <a:moveTo>
                  <a:pt x="0" y="0"/>
                </a:moveTo>
                <a:lnTo>
                  <a:pt x="17812988" y="0"/>
                </a:lnTo>
                <a:lnTo>
                  <a:pt x="1781298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769498" y="6344714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7"/>
                </a:lnTo>
                <a:lnTo>
                  <a:pt x="0" y="56453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156502" y="6344714"/>
            <a:ext cx="1211133" cy="580352"/>
          </a:xfrm>
          <a:custGeom>
            <a:avLst/>
            <a:gdLst/>
            <a:ahLst/>
            <a:cxnLst/>
            <a:rect l="l" t="t" r="r" b="b"/>
            <a:pathLst>
              <a:path w="1211133" h="580352">
                <a:moveTo>
                  <a:pt x="0" y="0"/>
                </a:moveTo>
                <a:lnTo>
                  <a:pt x="1211133" y="0"/>
                </a:lnTo>
                <a:lnTo>
                  <a:pt x="1211133" y="580351"/>
                </a:lnTo>
                <a:lnTo>
                  <a:pt x="0" y="5803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31038" y="2050726"/>
            <a:ext cx="2319069" cy="2049214"/>
          </a:xfrm>
          <a:custGeom>
            <a:avLst/>
            <a:gdLst/>
            <a:ahLst/>
            <a:cxnLst/>
            <a:rect l="l" t="t" r="r" b="b"/>
            <a:pathLst>
              <a:path w="2319069" h="2049214">
                <a:moveTo>
                  <a:pt x="0" y="0"/>
                </a:moveTo>
                <a:lnTo>
                  <a:pt x="2319069" y="0"/>
                </a:lnTo>
                <a:lnTo>
                  <a:pt x="2319069" y="2049214"/>
                </a:lnTo>
                <a:lnTo>
                  <a:pt x="0" y="20492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308610"/>
            <a:ext cx="18288000" cy="9669780"/>
          </a:xfrm>
          <a:custGeom>
            <a:avLst/>
            <a:gdLst/>
            <a:ahLst/>
            <a:cxnLst/>
            <a:rect l="l" t="t" r="r" b="b"/>
            <a:pathLst>
              <a:path w="18288000" h="9669780">
                <a:moveTo>
                  <a:pt x="0" y="0"/>
                </a:moveTo>
                <a:lnTo>
                  <a:pt x="18288000" y="0"/>
                </a:lnTo>
                <a:lnTo>
                  <a:pt x="18288000" y="9669780"/>
                </a:lnTo>
                <a:lnTo>
                  <a:pt x="0" y="96697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6643" y="308610"/>
            <a:ext cx="1804113" cy="1594180"/>
          </a:xfrm>
          <a:custGeom>
            <a:avLst/>
            <a:gdLst/>
            <a:ahLst/>
            <a:cxnLst/>
            <a:rect l="l" t="t" r="r" b="b"/>
            <a:pathLst>
              <a:path w="1804113" h="1594180">
                <a:moveTo>
                  <a:pt x="0" y="0"/>
                </a:moveTo>
                <a:lnTo>
                  <a:pt x="1804114" y="0"/>
                </a:lnTo>
                <a:lnTo>
                  <a:pt x="1804114" y="1594180"/>
                </a:lnTo>
                <a:lnTo>
                  <a:pt x="0" y="159418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774809" y="4212207"/>
            <a:ext cx="1943511" cy="931293"/>
          </a:xfrm>
          <a:custGeom>
            <a:avLst/>
            <a:gdLst/>
            <a:ahLst/>
            <a:cxnLst/>
            <a:rect l="l" t="t" r="r" b="b"/>
            <a:pathLst>
              <a:path w="1943511" h="931293">
                <a:moveTo>
                  <a:pt x="0" y="0"/>
                </a:moveTo>
                <a:lnTo>
                  <a:pt x="1943511" y="0"/>
                </a:lnTo>
                <a:lnTo>
                  <a:pt x="1943511" y="931293"/>
                </a:lnTo>
                <a:lnTo>
                  <a:pt x="0" y="9312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45770"/>
            <a:ext cx="18288000" cy="9395460"/>
          </a:xfrm>
          <a:custGeom>
            <a:avLst/>
            <a:gdLst/>
            <a:ahLst/>
            <a:cxnLst/>
            <a:rect l="l" t="t" r="r" b="b"/>
            <a:pathLst>
              <a:path w="18288000" h="9395460">
                <a:moveTo>
                  <a:pt x="0" y="0"/>
                </a:moveTo>
                <a:lnTo>
                  <a:pt x="18288000" y="0"/>
                </a:lnTo>
                <a:lnTo>
                  <a:pt x="18288000" y="9395460"/>
                </a:lnTo>
                <a:lnTo>
                  <a:pt x="0" y="9395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004783" y="2796930"/>
            <a:ext cx="2160903" cy="1035464"/>
          </a:xfrm>
          <a:custGeom>
            <a:avLst/>
            <a:gdLst/>
            <a:ahLst/>
            <a:cxnLst/>
            <a:rect l="l" t="t" r="r" b="b"/>
            <a:pathLst>
              <a:path w="2160903" h="1035464">
                <a:moveTo>
                  <a:pt x="0" y="0"/>
                </a:moveTo>
                <a:lnTo>
                  <a:pt x="2160903" y="0"/>
                </a:lnTo>
                <a:lnTo>
                  <a:pt x="2160903" y="1035464"/>
                </a:lnTo>
                <a:lnTo>
                  <a:pt x="0" y="10354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592988" y="5787963"/>
            <a:ext cx="2102649" cy="1007549"/>
          </a:xfrm>
          <a:custGeom>
            <a:avLst/>
            <a:gdLst/>
            <a:ahLst/>
            <a:cxnLst/>
            <a:rect l="l" t="t" r="r" b="b"/>
            <a:pathLst>
              <a:path w="2102649" h="1007549">
                <a:moveTo>
                  <a:pt x="0" y="0"/>
                </a:moveTo>
                <a:lnTo>
                  <a:pt x="2102649" y="0"/>
                </a:lnTo>
                <a:lnTo>
                  <a:pt x="2102649" y="1007550"/>
                </a:lnTo>
                <a:lnTo>
                  <a:pt x="0" y="10075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33005" y="0"/>
            <a:ext cx="14621990" cy="10287000"/>
          </a:xfrm>
          <a:custGeom>
            <a:avLst/>
            <a:gdLst/>
            <a:ahLst/>
            <a:cxnLst/>
            <a:rect l="l" t="t" r="r" b="b"/>
            <a:pathLst>
              <a:path w="14621990" h="10287000">
                <a:moveTo>
                  <a:pt x="0" y="0"/>
                </a:moveTo>
                <a:lnTo>
                  <a:pt x="14621990" y="0"/>
                </a:lnTo>
                <a:lnTo>
                  <a:pt x="1462199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445770"/>
            <a:ext cx="18288000" cy="9395460"/>
          </a:xfrm>
          <a:custGeom>
            <a:avLst/>
            <a:gdLst/>
            <a:ahLst/>
            <a:cxnLst/>
            <a:rect l="l" t="t" r="r" b="b"/>
            <a:pathLst>
              <a:path w="18288000" h="9395460">
                <a:moveTo>
                  <a:pt x="0" y="0"/>
                </a:moveTo>
                <a:lnTo>
                  <a:pt x="18288000" y="0"/>
                </a:lnTo>
                <a:lnTo>
                  <a:pt x="18288000" y="9395460"/>
                </a:lnTo>
                <a:lnTo>
                  <a:pt x="0" y="9395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188948" y="5871825"/>
            <a:ext cx="2102649" cy="1007549"/>
          </a:xfrm>
          <a:custGeom>
            <a:avLst/>
            <a:gdLst/>
            <a:ahLst/>
            <a:cxnLst/>
            <a:rect l="l" t="t" r="r" b="b"/>
            <a:pathLst>
              <a:path w="2102649" h="1007549">
                <a:moveTo>
                  <a:pt x="0" y="0"/>
                </a:moveTo>
                <a:lnTo>
                  <a:pt x="2102649" y="0"/>
                </a:lnTo>
                <a:lnTo>
                  <a:pt x="2102649" y="1007549"/>
                </a:lnTo>
                <a:lnTo>
                  <a:pt x="0" y="10075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480060"/>
            <a:ext cx="18288000" cy="9806940"/>
          </a:xfrm>
          <a:custGeom>
            <a:avLst/>
            <a:gdLst/>
            <a:ahLst/>
            <a:cxnLst/>
            <a:rect l="l" t="t" r="r" b="b"/>
            <a:pathLst>
              <a:path w="18288000" h="9806940">
                <a:moveTo>
                  <a:pt x="0" y="0"/>
                </a:moveTo>
                <a:lnTo>
                  <a:pt x="18288000" y="0"/>
                </a:lnTo>
                <a:lnTo>
                  <a:pt x="18288000" y="9806940"/>
                </a:lnTo>
                <a:lnTo>
                  <a:pt x="0" y="98069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594360"/>
            <a:ext cx="18288000" cy="9692640"/>
          </a:xfrm>
          <a:custGeom>
            <a:avLst/>
            <a:gdLst/>
            <a:ahLst/>
            <a:cxnLst/>
            <a:rect l="l" t="t" r="r" b="b"/>
            <a:pathLst>
              <a:path w="18288000" h="9692640">
                <a:moveTo>
                  <a:pt x="0" y="0"/>
                </a:moveTo>
                <a:lnTo>
                  <a:pt x="18288000" y="0"/>
                </a:lnTo>
                <a:lnTo>
                  <a:pt x="18288000" y="9692640"/>
                </a:lnTo>
                <a:lnTo>
                  <a:pt x="0" y="96926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426720"/>
            <a:ext cx="18288000" cy="9433560"/>
          </a:xfrm>
          <a:custGeom>
            <a:avLst/>
            <a:gdLst/>
            <a:ahLst/>
            <a:cxnLst/>
            <a:rect l="l" t="t" r="r" b="b"/>
            <a:pathLst>
              <a:path w="18288000" h="9433560">
                <a:moveTo>
                  <a:pt x="0" y="0"/>
                </a:moveTo>
                <a:lnTo>
                  <a:pt x="18288000" y="0"/>
                </a:lnTo>
                <a:lnTo>
                  <a:pt x="18288000" y="9433560"/>
                </a:lnTo>
                <a:lnTo>
                  <a:pt x="0" y="943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550615"/>
            <a:ext cx="18288000" cy="9736385"/>
          </a:xfrm>
          <a:custGeom>
            <a:avLst/>
            <a:gdLst/>
            <a:ahLst/>
            <a:cxnLst/>
            <a:rect l="l" t="t" r="r" b="b"/>
            <a:pathLst>
              <a:path w="18288000" h="9736385">
                <a:moveTo>
                  <a:pt x="0" y="0"/>
                </a:moveTo>
                <a:lnTo>
                  <a:pt x="18288000" y="0"/>
                </a:lnTo>
                <a:lnTo>
                  <a:pt x="18288000" y="9736385"/>
                </a:lnTo>
                <a:lnTo>
                  <a:pt x="0" y="97363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026996" y="0"/>
            <a:ext cx="7715250" cy="10287000"/>
          </a:xfrm>
          <a:custGeom>
            <a:avLst/>
            <a:gdLst/>
            <a:ahLst/>
            <a:cxnLst/>
            <a:rect l="l" t="t" r="r" b="b"/>
            <a:pathLst>
              <a:path w="7715250" h="10287000">
                <a:moveTo>
                  <a:pt x="0" y="0"/>
                </a:moveTo>
                <a:lnTo>
                  <a:pt x="7715250" y="0"/>
                </a:lnTo>
                <a:lnTo>
                  <a:pt x="771525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026996" y="0"/>
            <a:ext cx="2313010" cy="1028700"/>
            <a:chOff x="0" y="0"/>
            <a:chExt cx="609188" cy="2709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09188" cy="270933"/>
            </a:xfrm>
            <a:custGeom>
              <a:avLst/>
              <a:gdLst/>
              <a:ahLst/>
              <a:cxnLst/>
              <a:rect l="l" t="t" r="r" b="b"/>
              <a:pathLst>
                <a:path w="609188" h="270933">
                  <a:moveTo>
                    <a:pt x="0" y="0"/>
                  </a:moveTo>
                  <a:lnTo>
                    <a:pt x="609188" y="0"/>
                  </a:lnTo>
                  <a:lnTo>
                    <a:pt x="609188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F2125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609188" cy="309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0414" y="696253"/>
            <a:ext cx="16318886" cy="8562047"/>
          </a:xfrm>
          <a:custGeom>
            <a:avLst/>
            <a:gdLst/>
            <a:ahLst/>
            <a:cxnLst/>
            <a:rect l="l" t="t" r="r" b="b"/>
            <a:pathLst>
              <a:path w="16318886" h="8562047">
                <a:moveTo>
                  <a:pt x="0" y="0"/>
                </a:moveTo>
                <a:lnTo>
                  <a:pt x="16318886" y="0"/>
                </a:lnTo>
                <a:lnTo>
                  <a:pt x="16318886" y="8562047"/>
                </a:lnTo>
                <a:lnTo>
                  <a:pt x="0" y="85620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21211" y="676927"/>
            <a:ext cx="16076879" cy="8190858"/>
          </a:xfrm>
          <a:custGeom>
            <a:avLst/>
            <a:gdLst/>
            <a:ahLst/>
            <a:cxnLst/>
            <a:rect l="l" t="t" r="r" b="b"/>
            <a:pathLst>
              <a:path w="16076879" h="8190858">
                <a:moveTo>
                  <a:pt x="0" y="0"/>
                </a:moveTo>
                <a:lnTo>
                  <a:pt x="16076879" y="0"/>
                </a:lnTo>
                <a:lnTo>
                  <a:pt x="16076879" y="8190859"/>
                </a:lnTo>
                <a:lnTo>
                  <a:pt x="0" y="81908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215430" y="0"/>
            <a:ext cx="7857140" cy="10287000"/>
          </a:xfrm>
          <a:custGeom>
            <a:avLst/>
            <a:gdLst/>
            <a:ahLst/>
            <a:cxnLst/>
            <a:rect l="l" t="t" r="r" b="b"/>
            <a:pathLst>
              <a:path w="7857140" h="10287000">
                <a:moveTo>
                  <a:pt x="0" y="0"/>
                </a:moveTo>
                <a:lnTo>
                  <a:pt x="7857140" y="0"/>
                </a:lnTo>
                <a:lnTo>
                  <a:pt x="785714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410777" y="4589969"/>
            <a:ext cx="1203622" cy="333534"/>
          </a:xfrm>
          <a:custGeom>
            <a:avLst/>
            <a:gdLst/>
            <a:ahLst/>
            <a:cxnLst/>
            <a:rect l="l" t="t" r="r" b="b"/>
            <a:pathLst>
              <a:path w="1203622" h="333534">
                <a:moveTo>
                  <a:pt x="0" y="0"/>
                </a:moveTo>
                <a:lnTo>
                  <a:pt x="1203622" y="0"/>
                </a:lnTo>
                <a:lnTo>
                  <a:pt x="1203622" y="333534"/>
                </a:lnTo>
                <a:lnTo>
                  <a:pt x="0" y="3335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387486" y="2674997"/>
            <a:ext cx="1428186" cy="682356"/>
          </a:xfrm>
          <a:custGeom>
            <a:avLst/>
            <a:gdLst/>
            <a:ahLst/>
            <a:cxnLst/>
            <a:rect l="l" t="t" r="r" b="b"/>
            <a:pathLst>
              <a:path w="1428186" h="682356">
                <a:moveTo>
                  <a:pt x="0" y="0"/>
                </a:moveTo>
                <a:lnTo>
                  <a:pt x="1428186" y="0"/>
                </a:lnTo>
                <a:lnTo>
                  <a:pt x="1428186" y="682356"/>
                </a:lnTo>
                <a:lnTo>
                  <a:pt x="0" y="68235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387486" y="3706422"/>
            <a:ext cx="1428186" cy="726806"/>
          </a:xfrm>
          <a:custGeom>
            <a:avLst/>
            <a:gdLst/>
            <a:ahLst/>
            <a:cxnLst/>
            <a:rect l="l" t="t" r="r" b="b"/>
            <a:pathLst>
              <a:path w="1428186" h="726806">
                <a:moveTo>
                  <a:pt x="0" y="0"/>
                </a:moveTo>
                <a:lnTo>
                  <a:pt x="1428186" y="0"/>
                </a:lnTo>
                <a:lnTo>
                  <a:pt x="1428186" y="726805"/>
                </a:lnTo>
                <a:lnTo>
                  <a:pt x="0" y="7268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360" r="-7281" b="-360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1450729" y="2674997"/>
            <a:ext cx="1380991" cy="682356"/>
          </a:xfrm>
          <a:custGeom>
            <a:avLst/>
            <a:gdLst/>
            <a:ahLst/>
            <a:cxnLst/>
            <a:rect l="l" t="t" r="r" b="b"/>
            <a:pathLst>
              <a:path w="1380991" h="682356">
                <a:moveTo>
                  <a:pt x="0" y="0"/>
                </a:moveTo>
                <a:lnTo>
                  <a:pt x="1380991" y="0"/>
                </a:lnTo>
                <a:lnTo>
                  <a:pt x="1380991" y="682356"/>
                </a:lnTo>
                <a:lnTo>
                  <a:pt x="0" y="6823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558" r="-1558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7597638" y="2462974"/>
            <a:ext cx="1016790" cy="502402"/>
          </a:xfrm>
          <a:custGeom>
            <a:avLst/>
            <a:gdLst/>
            <a:ahLst/>
            <a:cxnLst/>
            <a:rect l="l" t="t" r="r" b="b"/>
            <a:pathLst>
              <a:path w="1016790" h="502402">
                <a:moveTo>
                  <a:pt x="0" y="0"/>
                </a:moveTo>
                <a:lnTo>
                  <a:pt x="1016791" y="0"/>
                </a:lnTo>
                <a:lnTo>
                  <a:pt x="1016791" y="502402"/>
                </a:lnTo>
                <a:lnTo>
                  <a:pt x="0" y="5024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558" r="-1558"/>
            </a:stretch>
          </a:blipFill>
        </p:spPr>
      </p:sp>
      <p:grpSp>
        <p:nvGrpSpPr>
          <p:cNvPr id="9" name="Group 9"/>
          <p:cNvGrpSpPr/>
          <p:nvPr/>
        </p:nvGrpSpPr>
        <p:grpSpPr>
          <a:xfrm rot="5400000">
            <a:off x="5819901" y="3471734"/>
            <a:ext cx="3086100" cy="469375"/>
            <a:chOff x="0" y="0"/>
            <a:chExt cx="812800" cy="12362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123621"/>
            </a:xfrm>
            <a:custGeom>
              <a:avLst/>
              <a:gdLst/>
              <a:ahLst/>
              <a:cxnLst/>
              <a:rect l="l" t="t" r="r" b="b"/>
              <a:pathLst>
                <a:path w="812800" h="123621">
                  <a:moveTo>
                    <a:pt x="0" y="0"/>
                  </a:moveTo>
                  <a:lnTo>
                    <a:pt x="812800" y="0"/>
                  </a:lnTo>
                  <a:lnTo>
                    <a:pt x="812800" y="123621"/>
                  </a:lnTo>
                  <a:lnTo>
                    <a:pt x="0" y="12362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1617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1450729" y="3706422"/>
            <a:ext cx="1449569" cy="716240"/>
          </a:xfrm>
          <a:custGeom>
            <a:avLst/>
            <a:gdLst/>
            <a:ahLst/>
            <a:cxnLst/>
            <a:rect l="l" t="t" r="r" b="b"/>
            <a:pathLst>
              <a:path w="1449569" h="716240">
                <a:moveTo>
                  <a:pt x="0" y="0"/>
                </a:moveTo>
                <a:lnTo>
                  <a:pt x="1449569" y="0"/>
                </a:lnTo>
                <a:lnTo>
                  <a:pt x="1449569" y="716240"/>
                </a:lnTo>
                <a:lnTo>
                  <a:pt x="0" y="71624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558" r="-1558"/>
            </a:stretch>
          </a:blipFill>
        </p:spPr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22749" y="5450438"/>
            <a:ext cx="11301259" cy="4110833"/>
          </a:xfrm>
          <a:custGeom>
            <a:avLst/>
            <a:gdLst/>
            <a:ahLst/>
            <a:cxnLst/>
            <a:rect l="l" t="t" r="r" b="b"/>
            <a:pathLst>
              <a:path w="11301259" h="4110833">
                <a:moveTo>
                  <a:pt x="0" y="0"/>
                </a:moveTo>
                <a:lnTo>
                  <a:pt x="11301259" y="0"/>
                </a:lnTo>
                <a:lnTo>
                  <a:pt x="11301259" y="4110833"/>
                </a:lnTo>
                <a:lnTo>
                  <a:pt x="0" y="4110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241604" y="112909"/>
            <a:ext cx="10504126" cy="5030591"/>
          </a:xfrm>
          <a:custGeom>
            <a:avLst/>
            <a:gdLst/>
            <a:ahLst/>
            <a:cxnLst/>
            <a:rect l="l" t="t" r="r" b="b"/>
            <a:pathLst>
              <a:path w="10504126" h="5030591">
                <a:moveTo>
                  <a:pt x="0" y="0"/>
                </a:moveTo>
                <a:lnTo>
                  <a:pt x="10504126" y="0"/>
                </a:lnTo>
                <a:lnTo>
                  <a:pt x="10504126" y="5030591"/>
                </a:lnTo>
                <a:lnTo>
                  <a:pt x="0" y="50305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14675" y="2991566"/>
            <a:ext cx="12677699" cy="4303868"/>
          </a:xfrm>
          <a:custGeom>
            <a:avLst/>
            <a:gdLst/>
            <a:ahLst/>
            <a:cxnLst/>
            <a:rect l="l" t="t" r="r" b="b"/>
            <a:pathLst>
              <a:path w="12677699" h="4303868">
                <a:moveTo>
                  <a:pt x="0" y="0"/>
                </a:moveTo>
                <a:lnTo>
                  <a:pt x="12677700" y="0"/>
                </a:lnTo>
                <a:lnTo>
                  <a:pt x="12677700" y="4303868"/>
                </a:lnTo>
                <a:lnTo>
                  <a:pt x="0" y="43038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680977" y="0"/>
            <a:ext cx="7607023" cy="10287000"/>
            <a:chOff x="0" y="0"/>
            <a:chExt cx="1066695" cy="14424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66695" cy="1442495"/>
            </a:xfrm>
            <a:custGeom>
              <a:avLst/>
              <a:gdLst/>
              <a:ahLst/>
              <a:cxnLst/>
              <a:rect l="l" t="t" r="r" b="b"/>
              <a:pathLst>
                <a:path w="1066695" h="1442495">
                  <a:moveTo>
                    <a:pt x="0" y="0"/>
                  </a:moveTo>
                  <a:lnTo>
                    <a:pt x="1066695" y="0"/>
                  </a:lnTo>
                  <a:lnTo>
                    <a:pt x="1066695" y="1442495"/>
                  </a:lnTo>
                  <a:lnTo>
                    <a:pt x="0" y="1442495"/>
                  </a:lnTo>
                  <a:close/>
                </a:path>
              </a:pathLst>
            </a:custGeom>
            <a:blipFill>
              <a:blip r:embed="rId2"/>
              <a:stretch>
                <a:fillRect l="-23652" r="-79319"/>
              </a:stretch>
            </a:blipFill>
          </p:spPr>
        </p:sp>
      </p:grpSp>
      <p:sp>
        <p:nvSpPr>
          <p:cNvPr id="4" name="TextBox 4"/>
          <p:cNvSpPr txBox="1"/>
          <p:nvPr/>
        </p:nvSpPr>
        <p:spPr>
          <a:xfrm>
            <a:off x="1257991" y="3263072"/>
            <a:ext cx="4510672" cy="14259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003"/>
              </a:lnSpc>
            </a:pPr>
            <a:r>
              <a:rPr lang="en-US" sz="10095" b="1">
                <a:solidFill>
                  <a:srgbClr val="335A3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Thank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671257" y="3263072"/>
            <a:ext cx="3972709" cy="1433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003"/>
              </a:lnSpc>
            </a:pPr>
            <a:r>
              <a:rPr lang="en-US" sz="10095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You!</a:t>
            </a:r>
          </a:p>
        </p:txBody>
      </p:sp>
      <p:sp>
        <p:nvSpPr>
          <p:cNvPr id="6" name="Freeform 6"/>
          <p:cNvSpPr/>
          <p:nvPr/>
        </p:nvSpPr>
        <p:spPr>
          <a:xfrm flipH="1" flipV="1">
            <a:off x="8597430" y="8193928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16681891" y="8680891"/>
            <a:ext cx="2093072" cy="2093072"/>
          </a:xfrm>
          <a:custGeom>
            <a:avLst/>
            <a:gdLst/>
            <a:ahLst/>
            <a:cxnLst/>
            <a:rect l="l" t="t" r="r" b="b"/>
            <a:pathLst>
              <a:path w="2093072" h="2093072">
                <a:moveTo>
                  <a:pt x="2093072" y="2093072"/>
                </a:moveTo>
                <a:lnTo>
                  <a:pt x="0" y="2093072"/>
                </a:lnTo>
                <a:lnTo>
                  <a:pt x="0" y="0"/>
                </a:lnTo>
                <a:lnTo>
                  <a:pt x="2093072" y="0"/>
                </a:lnTo>
                <a:lnTo>
                  <a:pt x="2093072" y="209307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571500"/>
            <a:ext cx="18288000" cy="9144000"/>
          </a:xfrm>
          <a:custGeom>
            <a:avLst/>
            <a:gdLst/>
            <a:ahLst/>
            <a:cxnLst/>
            <a:rect l="l" t="t" r="r" b="b"/>
            <a:pathLst>
              <a:path w="18288000" h="9144000">
                <a:moveTo>
                  <a:pt x="0" y="0"/>
                </a:moveTo>
                <a:lnTo>
                  <a:pt x="18288000" y="0"/>
                </a:lnTo>
                <a:lnTo>
                  <a:pt x="18288000" y="9144000"/>
                </a:lnTo>
                <a:lnTo>
                  <a:pt x="0" y="9144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612026" y="2926309"/>
            <a:ext cx="1348658" cy="1191723"/>
          </a:xfrm>
          <a:custGeom>
            <a:avLst/>
            <a:gdLst/>
            <a:ahLst/>
            <a:cxnLst/>
            <a:rect l="l" t="t" r="r" b="b"/>
            <a:pathLst>
              <a:path w="1348658" h="1191723">
                <a:moveTo>
                  <a:pt x="0" y="0"/>
                </a:moveTo>
                <a:lnTo>
                  <a:pt x="1348657" y="0"/>
                </a:lnTo>
                <a:lnTo>
                  <a:pt x="1348657" y="1191723"/>
                </a:lnTo>
                <a:lnTo>
                  <a:pt x="0" y="119172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82553" y="2361771"/>
            <a:ext cx="1178131" cy="564538"/>
          </a:xfrm>
          <a:custGeom>
            <a:avLst/>
            <a:gdLst/>
            <a:ahLst/>
            <a:cxnLst/>
            <a:rect l="l" t="t" r="r" b="b"/>
            <a:pathLst>
              <a:path w="1178131" h="564538">
                <a:moveTo>
                  <a:pt x="0" y="0"/>
                </a:moveTo>
                <a:lnTo>
                  <a:pt x="1178130" y="0"/>
                </a:lnTo>
                <a:lnTo>
                  <a:pt x="1178130" y="564538"/>
                </a:lnTo>
                <a:lnTo>
                  <a:pt x="0" y="5645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164</Words>
  <Application>Microsoft Office PowerPoint</Application>
  <PresentationFormat>Custom</PresentationFormat>
  <Paragraphs>32</Paragraphs>
  <Slides>87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6" baseType="lpstr">
      <vt:lpstr>Times New Roman Bold</vt:lpstr>
      <vt:lpstr>Arial</vt:lpstr>
      <vt:lpstr>Montserrat</vt:lpstr>
      <vt:lpstr>Quicksand Bold</vt:lpstr>
      <vt:lpstr>Georgia Pro</vt:lpstr>
      <vt:lpstr>Montserrat Bold</vt:lpstr>
      <vt:lpstr>Calibri</vt:lpstr>
      <vt:lpstr>Canva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•	Pill-O-Matic</dc:title>
  <cp:lastModifiedBy>hiba abweh</cp:lastModifiedBy>
  <cp:revision>3</cp:revision>
  <dcterms:created xsi:type="dcterms:W3CDTF">2006-08-16T00:00:00Z</dcterms:created>
  <dcterms:modified xsi:type="dcterms:W3CDTF">2025-06-21T19:55:22Z</dcterms:modified>
  <dc:identifier>DAGp-Pmajk4</dc:identifier>
</cp:coreProperties>
</file>