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x="18288000" cy="10287000"/>
  <p:notesSz cx="6858000" cy="9144000"/>
  <p:embeddedFontLst>
    <p:embeddedFont>
      <p:font typeface="Carelia" charset="1" panose="00000500000000000000"/>
      <p:regular r:id="rId58"/>
    </p:embeddedFont>
    <p:embeddedFont>
      <p:font typeface="Dosis" charset="1" panose="02010503020202060003"/>
      <p:regular r:id="rId59"/>
    </p:embeddedFont>
    <p:embeddedFont>
      <p:font typeface="Dosis Bold" charset="1" panose="02010803020202060003"/>
      <p:regular r:id="rId6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fonts/font58.fntdata" Type="http://schemas.openxmlformats.org/officeDocument/2006/relationships/font"/><Relationship Id="rId59" Target="fonts/font59.fntdata" Type="http://schemas.openxmlformats.org/officeDocument/2006/relationships/font"/><Relationship Id="rId6" Target="slides/slide1.xml" Type="http://schemas.openxmlformats.org/officeDocument/2006/relationships/slide"/><Relationship Id="rId60" Target="fonts/font60.fntdata" Type="http://schemas.openxmlformats.org/officeDocument/2006/relationships/font"/><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2" Target="../media/image1.jpe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 Id="rId9" Target="../media/image8.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39.jpeg" Type="http://schemas.openxmlformats.org/officeDocument/2006/relationships/image"/><Relationship Id="rId8" Target="../media/image40.jpeg" Type="http://schemas.openxmlformats.org/officeDocument/2006/relationships/image"/><Relationship Id="rId9" Target="../media/image36.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1.jpeg" Type="http://schemas.openxmlformats.org/officeDocument/2006/relationships/image"/><Relationship Id="rId8" Target="../media/image42.jpeg" Type="http://schemas.openxmlformats.org/officeDocument/2006/relationships/image"/><Relationship Id="rId9" Target="../media/image36.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3.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4.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5.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6.jpeg" Type="http://schemas.openxmlformats.org/officeDocument/2006/relationships/image"/><Relationship Id="rId8" Target="../media/image47.jpeg" Type="http://schemas.openxmlformats.org/officeDocument/2006/relationships/image"/><Relationship Id="rId9" Target="../media/image36.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8.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49.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50.jpeg" Type="http://schemas.openxmlformats.org/officeDocument/2006/relationships/image"/><Relationship Id="rId8" Target="../media/image51.jpeg" Type="http://schemas.openxmlformats.org/officeDocument/2006/relationships/image"/><Relationship Id="rId9" Target="../media/image36.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52.jpeg" Type="http://schemas.openxmlformats.org/officeDocument/2006/relationships/image"/><Relationship Id="rId8" Target="../media/image53.jpeg" Type="http://schemas.openxmlformats.org/officeDocument/2006/relationships/image"/><Relationship Id="rId9" Target="../media/image36.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54.jpeg" Type="http://schemas.openxmlformats.org/officeDocument/2006/relationships/image"/><Relationship Id="rId8" Target="../media/image55.jpeg" Type="http://schemas.openxmlformats.org/officeDocument/2006/relationships/image"/><Relationship Id="rId9" Target="../media/image36.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6.png" Type="http://schemas.openxmlformats.org/officeDocument/2006/relationships/image"/><Relationship Id="rId4" Target="../media/image57.svg" Type="http://schemas.openxmlformats.org/officeDocument/2006/relationships/image"/><Relationship Id="rId5" Target="../media/image58.png" Type="http://schemas.openxmlformats.org/officeDocument/2006/relationships/image"/><Relationship Id="rId6" Target="../media/image59.svg" Type="http://schemas.openxmlformats.org/officeDocument/2006/relationships/image"/><Relationship Id="rId7" Target="../media/image60.png" Type="http://schemas.openxmlformats.org/officeDocument/2006/relationships/image"/><Relationship Id="rId8" Target="../media/image61.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62.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63.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64.jpeg" Type="http://schemas.openxmlformats.org/officeDocument/2006/relationships/image"/><Relationship Id="rId8" Target="../media/image65.jpeg" Type="http://schemas.openxmlformats.org/officeDocument/2006/relationships/image"/><Relationship Id="rId9" Target="../media/image36.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6.png" Type="http://schemas.openxmlformats.org/officeDocument/2006/relationships/image"/><Relationship Id="rId4" Target="../media/image57.svg" Type="http://schemas.openxmlformats.org/officeDocument/2006/relationships/image"/><Relationship Id="rId5" Target="../media/image58.png" Type="http://schemas.openxmlformats.org/officeDocument/2006/relationships/image"/><Relationship Id="rId6" Target="../media/image59.svg" Type="http://schemas.openxmlformats.org/officeDocument/2006/relationships/image"/><Relationship Id="rId7" Target="../media/image60.png" Type="http://schemas.openxmlformats.org/officeDocument/2006/relationships/image"/><Relationship Id="rId8" Target="../media/image61.sv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66.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67.jpeg" Type="http://schemas.openxmlformats.org/officeDocument/2006/relationships/image"/><Relationship Id="rId8" Target="../media/image68.jpeg" Type="http://schemas.openxmlformats.org/officeDocument/2006/relationships/image"/><Relationship Id="rId9" Target="../media/image36.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69.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0.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 Id="rId5" Target="../media/image16.png" Type="http://schemas.openxmlformats.org/officeDocument/2006/relationships/image"/><Relationship Id="rId6" Target="../media/image17.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1.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2.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3.jpeg" Type="http://schemas.openxmlformats.org/officeDocument/2006/relationships/image"/><Relationship Id="rId8" Target="../media/image74.jpeg" Type="http://schemas.openxmlformats.org/officeDocument/2006/relationships/image"/><Relationship Id="rId9" Target="../media/image36.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5.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6.jpeg" Type="http://schemas.openxmlformats.org/officeDocument/2006/relationships/image"/><Relationship Id="rId8" Target="../media/image77.jpeg" Type="http://schemas.openxmlformats.org/officeDocument/2006/relationships/image"/><Relationship Id="rId9" Target="../media/image36.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8.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79.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sv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80.jpeg" Type="http://schemas.openxmlformats.org/officeDocument/2006/relationships/image"/><Relationship Id="rId8" Target="../media/image81.jpeg" Type="http://schemas.openxmlformats.org/officeDocument/2006/relationships/image"/><Relationship Id="rId9" Target="../media/image36.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82.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83.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5.png" Type="http://schemas.openxmlformats.org/officeDocument/2006/relationships/image"/><Relationship Id="rId11" Target="../media/image26.png" Type="http://schemas.openxmlformats.org/officeDocument/2006/relationships/image"/><Relationship Id="rId2" Target="../media/image1.jpeg" Type="http://schemas.openxmlformats.org/officeDocument/2006/relationships/image"/><Relationship Id="rId3" Target="../media/image18.png" Type="http://schemas.openxmlformats.org/officeDocument/2006/relationships/image"/><Relationship Id="rId4" Target="../media/image19.svg" Type="http://schemas.openxmlformats.org/officeDocument/2006/relationships/image"/><Relationship Id="rId5" Target="../media/image20.png" Type="http://schemas.openxmlformats.org/officeDocument/2006/relationships/image"/><Relationship Id="rId6" Target="../media/image21.svg" Type="http://schemas.openxmlformats.org/officeDocument/2006/relationships/image"/><Relationship Id="rId7" Target="../media/image22.png" Type="http://schemas.openxmlformats.org/officeDocument/2006/relationships/image"/><Relationship Id="rId8" Target="../media/image23.png" Type="http://schemas.openxmlformats.org/officeDocument/2006/relationships/image"/><Relationship Id="rId9" Target="../media/image24.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5.png" Type="http://schemas.openxmlformats.org/officeDocument/2006/relationships/image"/><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36.png" Type="http://schemas.openxmlformats.org/officeDocument/2006/relationships/image"/><Relationship Id="rId8" Target="../media/image37.svg" Type="http://schemas.openxmlformats.org/officeDocument/2006/relationships/image"/><Relationship Id="rId9" Target="../media/image84.jpe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86.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2.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3.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4.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5.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6.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7.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8.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9.png" Type="http://schemas.openxmlformats.org/officeDocument/2006/relationships/image"/><Relationship Id="rId4" Target="../media/image87.png" Type="http://schemas.openxmlformats.org/officeDocument/2006/relationships/image"/><Relationship Id="rId5" Target="../media/image88.png" Type="http://schemas.openxmlformats.org/officeDocument/2006/relationships/image"/><Relationship Id="rId6" Target="../media/image89.svg" Type="http://schemas.openxmlformats.org/officeDocument/2006/relationships/image"/><Relationship Id="rId7" Target="../media/image90.png" Type="http://schemas.openxmlformats.org/officeDocument/2006/relationships/image"/><Relationship Id="rId8" Target="../media/image91.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7.png" Type="http://schemas.openxmlformats.org/officeDocument/2006/relationships/image"/><Relationship Id="rId4" Target="../media/image28.svg" Type="http://schemas.openxmlformats.org/officeDocument/2006/relationships/image"/><Relationship Id="rId5" Target="../media/image29.png" Type="http://schemas.openxmlformats.org/officeDocument/2006/relationships/image"/><Relationship Id="rId6" Target="../media/image30.sv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00.png" Type="http://schemas.openxmlformats.org/officeDocument/2006/relationships/image"/><Relationship Id="rId4" Target="../media/image101.svg" Type="http://schemas.openxmlformats.org/officeDocument/2006/relationships/image"/><Relationship Id="rId5" Target="../media/image102.png" Type="http://schemas.openxmlformats.org/officeDocument/2006/relationships/image"/><Relationship Id="rId6" Target="../media/image103.sv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00.png" Type="http://schemas.openxmlformats.org/officeDocument/2006/relationships/image"/><Relationship Id="rId4" Target="../media/image101.svg" Type="http://schemas.openxmlformats.org/officeDocument/2006/relationships/image"/><Relationship Id="rId5" Target="../media/image102.png" Type="http://schemas.openxmlformats.org/officeDocument/2006/relationships/image"/><Relationship Id="rId6" Target="../media/image103.sv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6.png" Type="http://schemas.openxmlformats.org/officeDocument/2006/relationships/image"/><Relationship Id="rId4" Target="../media/image17.svg" Type="http://schemas.openxmlformats.org/officeDocument/2006/relationships/image"/><Relationship Id="rId5" Target="../media/image104.png" Type="http://schemas.openxmlformats.org/officeDocument/2006/relationships/image"/><Relationship Id="rId6" Target="../media/image105.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7.png" Type="http://schemas.openxmlformats.org/officeDocument/2006/relationships/image"/><Relationship Id="rId4" Target="../media/image28.svg" Type="http://schemas.openxmlformats.org/officeDocument/2006/relationships/image"/><Relationship Id="rId5" Target="../media/image29.png" Type="http://schemas.openxmlformats.org/officeDocument/2006/relationships/image"/><Relationship Id="rId6" Target="../media/image30.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7.png" Type="http://schemas.openxmlformats.org/officeDocument/2006/relationships/image"/><Relationship Id="rId4" Target="../media/image28.svg" Type="http://schemas.openxmlformats.org/officeDocument/2006/relationships/image"/><Relationship Id="rId5" Target="../media/image29.png" Type="http://schemas.openxmlformats.org/officeDocument/2006/relationships/image"/><Relationship Id="rId6" Target="../media/image30.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35.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1.png" Type="http://schemas.openxmlformats.org/officeDocument/2006/relationships/image"/><Relationship Id="rId4" Target="../media/image32.svg" Type="http://schemas.openxmlformats.org/officeDocument/2006/relationships/image"/><Relationship Id="rId5" Target="../media/image33.png" Type="http://schemas.openxmlformats.org/officeDocument/2006/relationships/image"/><Relationship Id="rId6" Target="../media/image34.svg" Type="http://schemas.openxmlformats.org/officeDocument/2006/relationships/image"/><Relationship Id="rId7" Target="../media/image38.jpeg" Type="http://schemas.openxmlformats.org/officeDocument/2006/relationships/image"/><Relationship Id="rId8" Target="../media/image36.png" Type="http://schemas.openxmlformats.org/officeDocument/2006/relationships/image"/><Relationship Id="rId9" Target="../media/image37.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2663033" y="6195861"/>
            <a:ext cx="6914093" cy="5028432"/>
          </a:xfrm>
          <a:custGeom>
            <a:avLst/>
            <a:gdLst/>
            <a:ahLst/>
            <a:cxnLst/>
            <a:rect r="r" b="b" t="t" l="l"/>
            <a:pathLst>
              <a:path h="5028432" w="6914093">
                <a:moveTo>
                  <a:pt x="0" y="0"/>
                </a:moveTo>
                <a:lnTo>
                  <a:pt x="6914093" y="0"/>
                </a:lnTo>
                <a:lnTo>
                  <a:pt x="6914093" y="5028431"/>
                </a:lnTo>
                <a:lnTo>
                  <a:pt x="0" y="502843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4029971" y="4820778"/>
            <a:ext cx="10228058" cy="1710875"/>
          </a:xfrm>
          <a:custGeom>
            <a:avLst/>
            <a:gdLst/>
            <a:ahLst/>
            <a:cxnLst/>
            <a:rect r="r" b="b" t="t" l="l"/>
            <a:pathLst>
              <a:path h="1710875" w="10228058">
                <a:moveTo>
                  <a:pt x="0" y="0"/>
                </a:moveTo>
                <a:lnTo>
                  <a:pt x="10228058" y="0"/>
                </a:lnTo>
                <a:lnTo>
                  <a:pt x="10228058" y="1710876"/>
                </a:lnTo>
                <a:lnTo>
                  <a:pt x="0" y="171087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3718992" y="3711419"/>
            <a:ext cx="10850017" cy="3329726"/>
          </a:xfrm>
          <a:prstGeom prst="rect">
            <a:avLst/>
          </a:prstGeom>
        </p:spPr>
        <p:txBody>
          <a:bodyPr anchor="t" rtlCol="false" tIns="0" lIns="0" bIns="0" rIns="0">
            <a:spAutoFit/>
          </a:bodyPr>
          <a:lstStyle/>
          <a:p>
            <a:pPr algn="ctr">
              <a:lnSpc>
                <a:spcPts val="27236"/>
              </a:lnSpc>
            </a:pPr>
            <a:r>
              <a:rPr lang="en-US" sz="19454">
                <a:solidFill>
                  <a:srgbClr val="01070A"/>
                </a:solidFill>
                <a:latin typeface="Carelia"/>
              </a:rPr>
              <a:t>Share</a:t>
            </a:r>
          </a:p>
        </p:txBody>
      </p:sp>
      <p:sp>
        <p:nvSpPr>
          <p:cNvPr name="Freeform 6" id="6"/>
          <p:cNvSpPr/>
          <p:nvPr/>
        </p:nvSpPr>
        <p:spPr>
          <a:xfrm flipH="false" flipV="false" rot="0">
            <a:off x="12456379" y="5404911"/>
            <a:ext cx="8246933" cy="6247677"/>
          </a:xfrm>
          <a:custGeom>
            <a:avLst/>
            <a:gdLst/>
            <a:ahLst/>
            <a:cxnLst/>
            <a:rect r="r" b="b" t="t" l="l"/>
            <a:pathLst>
              <a:path h="6247677" w="8246933">
                <a:moveTo>
                  <a:pt x="0" y="0"/>
                </a:moveTo>
                <a:lnTo>
                  <a:pt x="8246933" y="0"/>
                </a:lnTo>
                <a:lnTo>
                  <a:pt x="8246933" y="6247677"/>
                </a:lnTo>
                <a:lnTo>
                  <a:pt x="0" y="624767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15308980" y="-1652824"/>
            <a:ext cx="8905028" cy="5575060"/>
          </a:xfrm>
          <a:custGeom>
            <a:avLst/>
            <a:gdLst/>
            <a:ahLst/>
            <a:cxnLst/>
            <a:rect r="r" b="b" t="t" l="l"/>
            <a:pathLst>
              <a:path h="5575060" w="8905028">
                <a:moveTo>
                  <a:pt x="0" y="0"/>
                </a:moveTo>
                <a:lnTo>
                  <a:pt x="8905029" y="0"/>
                </a:lnTo>
                <a:lnTo>
                  <a:pt x="8905029" y="5575060"/>
                </a:lnTo>
                <a:lnTo>
                  <a:pt x="0" y="557506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3495846">
            <a:off x="-3929800" y="-2685694"/>
            <a:ext cx="5243739" cy="7338566"/>
          </a:xfrm>
          <a:custGeom>
            <a:avLst/>
            <a:gdLst/>
            <a:ahLst/>
            <a:cxnLst/>
            <a:rect r="r" b="b" t="t" l="l"/>
            <a:pathLst>
              <a:path h="7338566" w="5243739">
                <a:moveTo>
                  <a:pt x="0" y="0"/>
                </a:moveTo>
                <a:lnTo>
                  <a:pt x="5243739" y="0"/>
                </a:lnTo>
                <a:lnTo>
                  <a:pt x="5243739" y="7338565"/>
                </a:lnTo>
                <a:lnTo>
                  <a:pt x="0" y="733856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5106302" y="2677389"/>
            <a:ext cx="8075396" cy="1524085"/>
          </a:xfrm>
          <a:prstGeom prst="rect">
            <a:avLst/>
          </a:prstGeom>
        </p:spPr>
        <p:txBody>
          <a:bodyPr anchor="t" rtlCol="false" tIns="0" lIns="0" bIns="0" rIns="0">
            <a:spAutoFit/>
          </a:bodyPr>
          <a:lstStyle/>
          <a:p>
            <a:pPr algn="ctr" marL="0" indent="0" lvl="0">
              <a:lnSpc>
                <a:spcPts val="12458"/>
              </a:lnSpc>
            </a:pPr>
            <a:r>
              <a:rPr lang="en-US" sz="8898">
                <a:solidFill>
                  <a:srgbClr val="01070A"/>
                </a:solidFill>
                <a:latin typeface="Carelia"/>
              </a:rPr>
              <a:t>Read </a:t>
            </a:r>
          </a:p>
        </p:txBody>
      </p:sp>
      <p:sp>
        <p:nvSpPr>
          <p:cNvPr name="TextBox 10" id="10"/>
          <p:cNvSpPr txBox="true"/>
          <p:nvPr/>
        </p:nvSpPr>
        <p:spPr>
          <a:xfrm rot="0">
            <a:off x="5841172" y="6964945"/>
            <a:ext cx="6639489" cy="1899417"/>
          </a:xfrm>
          <a:prstGeom prst="rect">
            <a:avLst/>
          </a:prstGeom>
        </p:spPr>
        <p:txBody>
          <a:bodyPr anchor="t" rtlCol="false" tIns="0" lIns="0" bIns="0" rIns="0">
            <a:spAutoFit/>
          </a:bodyPr>
          <a:lstStyle/>
          <a:p>
            <a:pPr algn="ctr">
              <a:lnSpc>
                <a:spcPts val="5032"/>
              </a:lnSpc>
            </a:pPr>
            <a:r>
              <a:rPr lang="en-US" sz="3594">
                <a:solidFill>
                  <a:srgbClr val="01070A"/>
                </a:solidFill>
                <a:latin typeface="Dosis"/>
              </a:rPr>
              <a:t>Created  by :</a:t>
            </a:r>
          </a:p>
          <a:p>
            <a:pPr algn="ctr">
              <a:lnSpc>
                <a:spcPts val="5032"/>
              </a:lnSpc>
            </a:pPr>
            <a:r>
              <a:rPr lang="en-US" sz="3594">
                <a:solidFill>
                  <a:srgbClr val="01070A"/>
                </a:solidFill>
                <a:latin typeface="Dosis"/>
              </a:rPr>
              <a:t>Mays ismael and Mujahed hamayel</a:t>
            </a:r>
          </a:p>
          <a:p>
            <a:pPr algn="ctr">
              <a:lnSpc>
                <a:spcPts val="5032"/>
              </a:lnSpc>
            </a:pPr>
            <a:r>
              <a:rPr lang="en-US" sz="3594">
                <a:solidFill>
                  <a:srgbClr val="01070A"/>
                </a:solidFill>
                <a:latin typeface="Dosis Bold"/>
              </a:rPr>
              <a:t>Supervised by: Manar Qamhieh</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593977" y="1926758"/>
            <a:ext cx="4405910" cy="4389888"/>
          </a:xfrm>
          <a:custGeom>
            <a:avLst/>
            <a:gdLst/>
            <a:ahLst/>
            <a:cxnLst/>
            <a:rect r="r" b="b" t="t" l="l"/>
            <a:pathLst>
              <a:path h="4389888" w="4405910">
                <a:moveTo>
                  <a:pt x="0" y="0"/>
                </a:moveTo>
                <a:lnTo>
                  <a:pt x="4405910" y="0"/>
                </a:lnTo>
                <a:lnTo>
                  <a:pt x="4405910" y="4389888"/>
                </a:lnTo>
                <a:lnTo>
                  <a:pt x="0" y="438988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1158088" y="3035808"/>
            <a:ext cx="32776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Signup Pages</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593977" y="1926758"/>
            <a:ext cx="4405910" cy="4389888"/>
          </a:xfrm>
          <a:custGeom>
            <a:avLst/>
            <a:gdLst/>
            <a:ahLst/>
            <a:cxnLst/>
            <a:rect r="r" b="b" t="t" l="l"/>
            <a:pathLst>
              <a:path h="4389888" w="4405910">
                <a:moveTo>
                  <a:pt x="0" y="0"/>
                </a:moveTo>
                <a:lnTo>
                  <a:pt x="4405910" y="0"/>
                </a:lnTo>
                <a:lnTo>
                  <a:pt x="4405910" y="4389888"/>
                </a:lnTo>
                <a:lnTo>
                  <a:pt x="0" y="438988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1158088" y="3035808"/>
            <a:ext cx="32776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Select location</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271772"/>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Home</a:t>
            </a:r>
          </a:p>
          <a:p>
            <a:pPr algn="ctr">
              <a:lnSpc>
                <a:spcPts val="8395"/>
              </a:lnSpc>
            </a:pPr>
            <a:r>
              <a:rPr lang="en-US" sz="5996">
                <a:solidFill>
                  <a:srgbClr val="01070A"/>
                </a:solidFill>
                <a:latin typeface="Dosis Bold"/>
              </a:rPr>
              <a:t> Page</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271772"/>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Upload an </a:t>
            </a:r>
          </a:p>
          <a:p>
            <a:pPr algn="ctr">
              <a:lnSpc>
                <a:spcPts val="8395"/>
              </a:lnSpc>
            </a:pPr>
            <a:r>
              <a:rPr lang="en-US" sz="5996">
                <a:solidFill>
                  <a:srgbClr val="01070A"/>
                </a:solidFill>
                <a:latin typeface="Dosis Bold"/>
              </a:rPr>
              <a:t>Photo</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271772"/>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Comment </a:t>
            </a:r>
          </a:p>
          <a:p>
            <a:pPr algn="ctr">
              <a:lnSpc>
                <a:spcPts val="8395"/>
              </a:lnSpc>
            </a:pPr>
            <a:r>
              <a:rPr lang="en-US" sz="5996">
                <a:solidFill>
                  <a:srgbClr val="01070A"/>
                </a:solidFill>
                <a:latin typeface="Dosis Bold"/>
              </a:rPr>
              <a:t>Page</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593977" y="1926758"/>
            <a:ext cx="4405910" cy="4389888"/>
          </a:xfrm>
          <a:custGeom>
            <a:avLst/>
            <a:gdLst/>
            <a:ahLst/>
            <a:cxnLst/>
            <a:rect r="r" b="b" t="t" l="l"/>
            <a:pathLst>
              <a:path h="4389888" w="4405910">
                <a:moveTo>
                  <a:pt x="0" y="0"/>
                </a:moveTo>
                <a:lnTo>
                  <a:pt x="4405910" y="0"/>
                </a:lnTo>
                <a:lnTo>
                  <a:pt x="4405910" y="4389888"/>
                </a:lnTo>
                <a:lnTo>
                  <a:pt x="0" y="438988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1158088" y="3035808"/>
            <a:ext cx="32776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Search Feature</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271772"/>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Book</a:t>
            </a:r>
          </a:p>
          <a:p>
            <a:pPr algn="ctr">
              <a:lnSpc>
                <a:spcPts val="8395"/>
              </a:lnSpc>
            </a:pPr>
            <a:r>
              <a:rPr lang="en-US" sz="5996">
                <a:solidFill>
                  <a:srgbClr val="01070A"/>
                </a:solidFill>
                <a:latin typeface="Dosis Bold"/>
              </a:rPr>
              <a:t>Page</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273" r="0" b="-1273"/>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3972541"/>
            <a:ext cx="3684087" cy="312428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Book</a:t>
            </a:r>
          </a:p>
          <a:p>
            <a:pPr algn="ctr">
              <a:lnSpc>
                <a:spcPts val="8395"/>
              </a:lnSpc>
            </a:pPr>
            <a:r>
              <a:rPr lang="en-US" sz="5996">
                <a:solidFill>
                  <a:srgbClr val="01070A"/>
                </a:solidFill>
                <a:latin typeface="Dosis Bold"/>
              </a:rPr>
              <a:t>details </a:t>
            </a:r>
          </a:p>
          <a:p>
            <a:pPr algn="ctr">
              <a:lnSpc>
                <a:spcPts val="8395"/>
              </a:lnSpc>
            </a:pPr>
            <a:r>
              <a:rPr lang="en-US" sz="5996">
                <a:solidFill>
                  <a:srgbClr val="01070A"/>
                </a:solidFill>
                <a:latin typeface="Dosis Bold"/>
              </a:rPr>
              <a:t>page</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273" r="0" b="-1273"/>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593977" y="1926758"/>
            <a:ext cx="4405910" cy="4389888"/>
          </a:xfrm>
          <a:custGeom>
            <a:avLst/>
            <a:gdLst/>
            <a:ahLst/>
            <a:cxnLst/>
            <a:rect r="r" b="b" t="t" l="l"/>
            <a:pathLst>
              <a:path h="4389888" w="4405910">
                <a:moveTo>
                  <a:pt x="0" y="0"/>
                </a:moveTo>
                <a:lnTo>
                  <a:pt x="4405910" y="0"/>
                </a:lnTo>
                <a:lnTo>
                  <a:pt x="4405910" y="4389888"/>
                </a:lnTo>
                <a:lnTo>
                  <a:pt x="0" y="438988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1130266" y="2507170"/>
            <a:ext cx="3277687" cy="312428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Request Book Feature</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593977" y="1926758"/>
            <a:ext cx="4405910" cy="4389888"/>
          </a:xfrm>
          <a:custGeom>
            <a:avLst/>
            <a:gdLst/>
            <a:ahLst/>
            <a:cxnLst/>
            <a:rect r="r" b="b" t="t" l="l"/>
            <a:pathLst>
              <a:path h="4389888" w="4405910">
                <a:moveTo>
                  <a:pt x="0" y="0"/>
                </a:moveTo>
                <a:lnTo>
                  <a:pt x="4405910" y="0"/>
                </a:lnTo>
                <a:lnTo>
                  <a:pt x="4405910" y="4389888"/>
                </a:lnTo>
                <a:lnTo>
                  <a:pt x="0" y="438988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1130266" y="2507170"/>
            <a:ext cx="3277687" cy="312428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Call Owner</a:t>
            </a:r>
          </a:p>
          <a:p>
            <a:pPr algn="ctr">
              <a:lnSpc>
                <a:spcPts val="8395"/>
              </a:lnSpc>
            </a:pPr>
            <a:r>
              <a:rPr lang="en-US" sz="5996">
                <a:solidFill>
                  <a:srgbClr val="01070A"/>
                </a:solidFill>
                <a:latin typeface="Dosis Bold"/>
              </a:rPr>
              <a:t>Option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3622403" y="-589740"/>
            <a:ext cx="9048214" cy="12247451"/>
            <a:chOff x="0" y="0"/>
            <a:chExt cx="2383069" cy="3225666"/>
          </a:xfrm>
        </p:grpSpPr>
        <p:sp>
          <p:nvSpPr>
            <p:cNvPr name="Freeform 4" id="4"/>
            <p:cNvSpPr/>
            <p:nvPr/>
          </p:nvSpPr>
          <p:spPr>
            <a:xfrm flipH="false" flipV="false" rot="0">
              <a:off x="0" y="0"/>
              <a:ext cx="2383069" cy="3225666"/>
            </a:xfrm>
            <a:custGeom>
              <a:avLst/>
              <a:gdLst/>
              <a:ahLst/>
              <a:cxnLst/>
              <a:rect r="r" b="b" t="t" l="l"/>
              <a:pathLst>
                <a:path h="3225666" w="2383069">
                  <a:moveTo>
                    <a:pt x="0" y="0"/>
                  </a:moveTo>
                  <a:lnTo>
                    <a:pt x="2383069" y="0"/>
                  </a:lnTo>
                  <a:lnTo>
                    <a:pt x="2383069" y="3225666"/>
                  </a:lnTo>
                  <a:lnTo>
                    <a:pt x="0" y="3225666"/>
                  </a:lnTo>
                  <a:close/>
                </a:path>
              </a:pathLst>
            </a:custGeom>
            <a:solidFill>
              <a:srgbClr val="FFFFFF"/>
            </a:solidFill>
            <a:ln w="38100" cap="sq">
              <a:solidFill>
                <a:srgbClr val="000000"/>
              </a:solidFill>
              <a:prstDash val="solid"/>
              <a:miter/>
            </a:ln>
          </p:spPr>
        </p:sp>
        <p:sp>
          <p:nvSpPr>
            <p:cNvPr name="TextBox 5" id="5"/>
            <p:cNvSpPr txBox="true"/>
            <p:nvPr/>
          </p:nvSpPr>
          <p:spPr>
            <a:xfrm>
              <a:off x="0" y="-47625"/>
              <a:ext cx="2383069" cy="3273291"/>
            </a:xfrm>
            <a:prstGeom prst="rect">
              <a:avLst/>
            </a:prstGeom>
          </p:spPr>
          <p:txBody>
            <a:bodyPr anchor="ctr" rtlCol="false" tIns="50800" lIns="50800" bIns="50800" rIns="50800"/>
            <a:lstStyle/>
            <a:p>
              <a:pPr algn="ctr">
                <a:lnSpc>
                  <a:spcPts val="3210"/>
                </a:lnSpc>
              </a:pPr>
            </a:p>
          </p:txBody>
        </p:sp>
      </p:grpSp>
      <p:sp>
        <p:nvSpPr>
          <p:cNvPr name="Freeform 6" id="6"/>
          <p:cNvSpPr/>
          <p:nvPr/>
        </p:nvSpPr>
        <p:spPr>
          <a:xfrm flipH="true" flipV="false" rot="0">
            <a:off x="9888020" y="5210885"/>
            <a:ext cx="5565196" cy="4047415"/>
          </a:xfrm>
          <a:custGeom>
            <a:avLst/>
            <a:gdLst/>
            <a:ahLst/>
            <a:cxnLst/>
            <a:rect r="r" b="b" t="t" l="l"/>
            <a:pathLst>
              <a:path h="4047415" w="5565196">
                <a:moveTo>
                  <a:pt x="5565195" y="0"/>
                </a:moveTo>
                <a:lnTo>
                  <a:pt x="0" y="0"/>
                </a:lnTo>
                <a:lnTo>
                  <a:pt x="0" y="4047415"/>
                </a:lnTo>
                <a:lnTo>
                  <a:pt x="5565195" y="4047415"/>
                </a:lnTo>
                <a:lnTo>
                  <a:pt x="5565195"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7" id="7"/>
          <p:cNvSpPr txBox="true"/>
          <p:nvPr/>
        </p:nvSpPr>
        <p:spPr>
          <a:xfrm rot="0">
            <a:off x="4379267" y="1551332"/>
            <a:ext cx="5394683" cy="1193457"/>
          </a:xfrm>
          <a:prstGeom prst="rect">
            <a:avLst/>
          </a:prstGeom>
        </p:spPr>
        <p:txBody>
          <a:bodyPr anchor="t" rtlCol="false" tIns="0" lIns="0" bIns="0" rIns="0">
            <a:spAutoFit/>
          </a:bodyPr>
          <a:lstStyle/>
          <a:p>
            <a:pPr algn="ctr" marL="0" indent="0" lvl="0">
              <a:lnSpc>
                <a:spcPts val="9764"/>
              </a:lnSpc>
              <a:spcBef>
                <a:spcPct val="0"/>
              </a:spcBef>
            </a:pPr>
            <a:r>
              <a:rPr lang="en-US" sz="6974">
                <a:solidFill>
                  <a:srgbClr val="01070A"/>
                </a:solidFill>
                <a:latin typeface="Carelia"/>
              </a:rPr>
              <a:t>Overview</a:t>
            </a:r>
          </a:p>
        </p:txBody>
      </p:sp>
      <p:sp>
        <p:nvSpPr>
          <p:cNvPr name="TextBox 8" id="8"/>
          <p:cNvSpPr txBox="true"/>
          <p:nvPr/>
        </p:nvSpPr>
        <p:spPr>
          <a:xfrm rot="0">
            <a:off x="4870104" y="2959261"/>
            <a:ext cx="4903846" cy="5431720"/>
          </a:xfrm>
          <a:prstGeom prst="rect">
            <a:avLst/>
          </a:prstGeom>
        </p:spPr>
        <p:txBody>
          <a:bodyPr anchor="t" rtlCol="false" tIns="0" lIns="0" bIns="0" rIns="0">
            <a:spAutoFit/>
          </a:bodyPr>
          <a:lstStyle/>
          <a:p>
            <a:pPr algn="l" marL="950553" indent="-475277" lvl="1">
              <a:lnSpc>
                <a:spcPts val="6163"/>
              </a:lnSpc>
              <a:buFont typeface="Arial"/>
              <a:buChar char="•"/>
            </a:pPr>
            <a:r>
              <a:rPr lang="en-US" sz="4402">
                <a:solidFill>
                  <a:srgbClr val="01070A"/>
                </a:solidFill>
                <a:latin typeface="Dosis"/>
              </a:rPr>
              <a:t>Introduction</a:t>
            </a:r>
          </a:p>
          <a:p>
            <a:pPr algn="l" marL="950553" indent="-475277" lvl="1">
              <a:lnSpc>
                <a:spcPts val="6163"/>
              </a:lnSpc>
              <a:buFont typeface="Arial"/>
              <a:buChar char="•"/>
            </a:pPr>
            <a:r>
              <a:rPr lang="en-US" sz="4402">
                <a:solidFill>
                  <a:srgbClr val="01070A"/>
                </a:solidFill>
                <a:latin typeface="Dosis"/>
              </a:rPr>
              <a:t>Methodology</a:t>
            </a:r>
          </a:p>
          <a:p>
            <a:pPr algn="l" marL="950553" indent="-475277" lvl="1">
              <a:lnSpc>
                <a:spcPts val="6163"/>
              </a:lnSpc>
              <a:buFont typeface="Arial"/>
              <a:buChar char="•"/>
            </a:pPr>
            <a:r>
              <a:rPr lang="en-US" sz="4402">
                <a:solidFill>
                  <a:srgbClr val="01070A"/>
                </a:solidFill>
                <a:latin typeface="Dosis"/>
              </a:rPr>
              <a:t>Features</a:t>
            </a:r>
          </a:p>
          <a:p>
            <a:pPr algn="l" marL="950553" indent="-475277" lvl="1">
              <a:lnSpc>
                <a:spcPts val="6163"/>
              </a:lnSpc>
              <a:buFont typeface="Arial"/>
              <a:buChar char="•"/>
            </a:pPr>
            <a:r>
              <a:rPr lang="en-US" sz="4402">
                <a:solidFill>
                  <a:srgbClr val="01070A"/>
                </a:solidFill>
                <a:latin typeface="Dosis"/>
              </a:rPr>
              <a:t>Mobile Application</a:t>
            </a:r>
          </a:p>
          <a:p>
            <a:pPr algn="l" marL="950553" indent="-475277" lvl="1">
              <a:lnSpc>
                <a:spcPts val="6163"/>
              </a:lnSpc>
              <a:buFont typeface="Arial"/>
              <a:buChar char="•"/>
            </a:pPr>
            <a:r>
              <a:rPr lang="en-US" sz="4402">
                <a:solidFill>
                  <a:srgbClr val="01070A"/>
                </a:solidFill>
                <a:latin typeface="Dosis"/>
              </a:rPr>
              <a:t>Web Application</a:t>
            </a:r>
          </a:p>
          <a:p>
            <a:pPr algn="l" marL="950553" indent="-475277" lvl="1">
              <a:lnSpc>
                <a:spcPts val="6163"/>
              </a:lnSpc>
              <a:buFont typeface="Arial"/>
              <a:buChar char="•"/>
            </a:pPr>
            <a:r>
              <a:rPr lang="en-US" sz="4402">
                <a:solidFill>
                  <a:srgbClr val="01070A"/>
                </a:solidFill>
                <a:latin typeface="Dosis"/>
              </a:rPr>
              <a:t>Challenges</a:t>
            </a:r>
          </a:p>
          <a:p>
            <a:pPr algn="l" marL="950553" indent="-475277" lvl="1">
              <a:lnSpc>
                <a:spcPts val="6163"/>
              </a:lnSpc>
              <a:buFont typeface="Arial"/>
              <a:buChar char="•"/>
            </a:pPr>
            <a:r>
              <a:rPr lang="en-US" sz="4402">
                <a:solidFill>
                  <a:srgbClr val="01070A"/>
                </a:solidFill>
                <a:latin typeface="Dosis"/>
              </a:rPr>
              <a:t>Future Work</a:t>
            </a:r>
          </a:p>
        </p:txBody>
      </p:sp>
      <p:sp>
        <p:nvSpPr>
          <p:cNvPr name="Freeform 9" id="9"/>
          <p:cNvSpPr/>
          <p:nvPr/>
        </p:nvSpPr>
        <p:spPr>
          <a:xfrm flipH="true" flipV="false" rot="0">
            <a:off x="1355002" y="5873946"/>
            <a:ext cx="3190321" cy="3316969"/>
          </a:xfrm>
          <a:custGeom>
            <a:avLst/>
            <a:gdLst/>
            <a:ahLst/>
            <a:cxnLst/>
            <a:rect r="r" b="b" t="t" l="l"/>
            <a:pathLst>
              <a:path h="3316969" w="3190321">
                <a:moveTo>
                  <a:pt x="3190321" y="0"/>
                </a:moveTo>
                <a:lnTo>
                  <a:pt x="0" y="0"/>
                </a:lnTo>
                <a:lnTo>
                  <a:pt x="0" y="3316969"/>
                </a:lnTo>
                <a:lnTo>
                  <a:pt x="3190321" y="3316969"/>
                </a:lnTo>
                <a:lnTo>
                  <a:pt x="3190321"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372575" y="1926758"/>
            <a:ext cx="4835111" cy="4817529"/>
          </a:xfrm>
          <a:custGeom>
            <a:avLst/>
            <a:gdLst/>
            <a:ahLst/>
            <a:cxnLst/>
            <a:rect r="r" b="b" t="t" l="l"/>
            <a:pathLst>
              <a:path h="4817529" w="4835111">
                <a:moveTo>
                  <a:pt x="0" y="0"/>
                </a:moveTo>
                <a:lnTo>
                  <a:pt x="4835111" y="0"/>
                </a:lnTo>
                <a:lnTo>
                  <a:pt x="4835111" y="4817529"/>
                </a:lnTo>
                <a:lnTo>
                  <a:pt x="0" y="4817529"/>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1130266" y="2516695"/>
            <a:ext cx="3277687" cy="3658959"/>
          </a:xfrm>
          <a:prstGeom prst="rect">
            <a:avLst/>
          </a:prstGeom>
        </p:spPr>
        <p:txBody>
          <a:bodyPr anchor="t" rtlCol="false" tIns="0" lIns="0" bIns="0" rIns="0">
            <a:spAutoFit/>
          </a:bodyPr>
          <a:lstStyle/>
          <a:p>
            <a:pPr algn="ctr">
              <a:lnSpc>
                <a:spcPts val="7275"/>
              </a:lnSpc>
            </a:pPr>
            <a:r>
              <a:rPr lang="en-US" sz="5196">
                <a:solidFill>
                  <a:srgbClr val="01070A"/>
                </a:solidFill>
                <a:latin typeface="Dosis Bold"/>
              </a:rPr>
              <a:t>Confirm and Chat with the Owner</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93123">
            <a:off x="2244226" y="1467293"/>
            <a:ext cx="13118097" cy="8000329"/>
            <a:chOff x="0" y="0"/>
            <a:chExt cx="4021842" cy="2452799"/>
          </a:xfrm>
        </p:grpSpPr>
        <p:sp>
          <p:nvSpPr>
            <p:cNvPr name="Freeform 4" id="4"/>
            <p:cNvSpPr/>
            <p:nvPr/>
          </p:nvSpPr>
          <p:spPr>
            <a:xfrm flipH="false" flipV="false" rot="0">
              <a:off x="0" y="0"/>
              <a:ext cx="4021842" cy="2452800"/>
            </a:xfrm>
            <a:custGeom>
              <a:avLst/>
              <a:gdLst/>
              <a:ahLst/>
              <a:cxnLst/>
              <a:rect r="r" b="b" t="t" l="l"/>
              <a:pathLst>
                <a:path h="2452800" w="4021842">
                  <a:moveTo>
                    <a:pt x="15344" y="0"/>
                  </a:moveTo>
                  <a:lnTo>
                    <a:pt x="4006497" y="0"/>
                  </a:lnTo>
                  <a:cubicBezTo>
                    <a:pt x="4010567" y="0"/>
                    <a:pt x="4014470" y="1617"/>
                    <a:pt x="4017347" y="4494"/>
                  </a:cubicBezTo>
                  <a:cubicBezTo>
                    <a:pt x="4020225" y="7372"/>
                    <a:pt x="4021842" y="11275"/>
                    <a:pt x="4021842" y="15344"/>
                  </a:cubicBezTo>
                  <a:lnTo>
                    <a:pt x="4021842" y="2437455"/>
                  </a:lnTo>
                  <a:cubicBezTo>
                    <a:pt x="4021842" y="2441525"/>
                    <a:pt x="4020225" y="2445428"/>
                    <a:pt x="4017347" y="2448305"/>
                  </a:cubicBezTo>
                  <a:cubicBezTo>
                    <a:pt x="4014470" y="2451183"/>
                    <a:pt x="4010567" y="2452800"/>
                    <a:pt x="4006497" y="2452800"/>
                  </a:cubicBezTo>
                  <a:lnTo>
                    <a:pt x="15344" y="2452800"/>
                  </a:lnTo>
                  <a:cubicBezTo>
                    <a:pt x="11275" y="2452800"/>
                    <a:pt x="7372" y="2451183"/>
                    <a:pt x="4494" y="2448305"/>
                  </a:cubicBezTo>
                  <a:cubicBezTo>
                    <a:pt x="1617" y="2445428"/>
                    <a:pt x="0" y="2441525"/>
                    <a:pt x="0" y="2437455"/>
                  </a:cubicBezTo>
                  <a:lnTo>
                    <a:pt x="0" y="15344"/>
                  </a:lnTo>
                  <a:cubicBezTo>
                    <a:pt x="0" y="11275"/>
                    <a:pt x="1617" y="7372"/>
                    <a:pt x="4494" y="4494"/>
                  </a:cubicBezTo>
                  <a:cubicBezTo>
                    <a:pt x="7372" y="1617"/>
                    <a:pt x="11275" y="0"/>
                    <a:pt x="15344" y="0"/>
                  </a:cubicBezTo>
                  <a:close/>
                </a:path>
              </a:pathLst>
            </a:custGeom>
            <a:solidFill>
              <a:srgbClr val="000000">
                <a:alpha val="31765"/>
              </a:srgbClr>
            </a:solidFill>
            <a:ln cap="rnd">
              <a:noFill/>
              <a:prstDash val="solid"/>
              <a:round/>
            </a:ln>
          </p:spPr>
        </p:sp>
        <p:sp>
          <p:nvSpPr>
            <p:cNvPr name="TextBox 5" id="5"/>
            <p:cNvSpPr txBox="true"/>
            <p:nvPr/>
          </p:nvSpPr>
          <p:spPr>
            <a:xfrm>
              <a:off x="0" y="-47625"/>
              <a:ext cx="4021842" cy="2500424"/>
            </a:xfrm>
            <a:prstGeom prst="rect">
              <a:avLst/>
            </a:prstGeom>
          </p:spPr>
          <p:txBody>
            <a:bodyPr anchor="ctr" rtlCol="false" tIns="50800" lIns="50800" bIns="50800" rIns="50800"/>
            <a:lstStyle/>
            <a:p>
              <a:pPr algn="ctr" marL="0" indent="0" lvl="0">
                <a:lnSpc>
                  <a:spcPts val="3210"/>
                </a:lnSpc>
                <a:spcBef>
                  <a:spcPct val="0"/>
                </a:spcBef>
              </a:pPr>
            </a:p>
          </p:txBody>
        </p:sp>
      </p:grpSp>
      <p:grpSp>
        <p:nvGrpSpPr>
          <p:cNvPr name="Group 6" id="6"/>
          <p:cNvGrpSpPr/>
          <p:nvPr/>
        </p:nvGrpSpPr>
        <p:grpSpPr>
          <a:xfrm rot="0">
            <a:off x="1940493" y="933053"/>
            <a:ext cx="12705720" cy="8334250"/>
            <a:chOff x="0" y="0"/>
            <a:chExt cx="3895412" cy="2555175"/>
          </a:xfrm>
        </p:grpSpPr>
        <p:sp>
          <p:nvSpPr>
            <p:cNvPr name="Freeform 7" id="7"/>
            <p:cNvSpPr/>
            <p:nvPr/>
          </p:nvSpPr>
          <p:spPr>
            <a:xfrm flipH="false" flipV="false" rot="0">
              <a:off x="0" y="0"/>
              <a:ext cx="3895412" cy="2555175"/>
            </a:xfrm>
            <a:custGeom>
              <a:avLst/>
              <a:gdLst/>
              <a:ahLst/>
              <a:cxnLst/>
              <a:rect r="r" b="b" t="t" l="l"/>
              <a:pathLst>
                <a:path h="2555175" w="3895412">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cap="sq">
              <a:solidFill>
                <a:srgbClr val="000000"/>
              </a:solidFill>
              <a:prstDash val="solid"/>
              <a:miter/>
            </a:ln>
          </p:spPr>
        </p:sp>
        <p:sp>
          <p:nvSpPr>
            <p:cNvPr name="TextBox 8" id="8"/>
            <p:cNvSpPr txBox="true"/>
            <p:nvPr/>
          </p:nvSpPr>
          <p:spPr>
            <a:xfrm>
              <a:off x="0" y="-47625"/>
              <a:ext cx="3895412" cy="2602800"/>
            </a:xfrm>
            <a:prstGeom prst="rect">
              <a:avLst/>
            </a:prstGeom>
          </p:spPr>
          <p:txBody>
            <a:bodyPr anchor="ctr" rtlCol="false" tIns="50800" lIns="50800" bIns="50800" rIns="50800"/>
            <a:lstStyle/>
            <a:p>
              <a:pPr algn="ctr">
                <a:lnSpc>
                  <a:spcPts val="3210"/>
                </a:lnSpc>
              </a:pPr>
            </a:p>
          </p:txBody>
        </p:sp>
      </p:grpSp>
      <p:sp>
        <p:nvSpPr>
          <p:cNvPr name="Freeform 9" id="9"/>
          <p:cNvSpPr/>
          <p:nvPr/>
        </p:nvSpPr>
        <p:spPr>
          <a:xfrm flipH="false" flipV="false" rot="0">
            <a:off x="3373848" y="2930856"/>
            <a:ext cx="674495" cy="506485"/>
          </a:xfrm>
          <a:custGeom>
            <a:avLst/>
            <a:gdLst/>
            <a:ahLst/>
            <a:cxnLst/>
            <a:rect r="r" b="b" t="t" l="l"/>
            <a:pathLst>
              <a:path h="506485" w="674495">
                <a:moveTo>
                  <a:pt x="0" y="0"/>
                </a:moveTo>
                <a:lnTo>
                  <a:pt x="674496" y="0"/>
                </a:lnTo>
                <a:lnTo>
                  <a:pt x="674496" y="506485"/>
                </a:lnTo>
                <a:lnTo>
                  <a:pt x="0" y="50648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117286">
            <a:off x="12481505" y="1156774"/>
            <a:ext cx="3828638" cy="4509103"/>
          </a:xfrm>
          <a:custGeom>
            <a:avLst/>
            <a:gdLst/>
            <a:ahLst/>
            <a:cxnLst/>
            <a:rect r="r" b="b" t="t" l="l"/>
            <a:pathLst>
              <a:path h="4509103" w="3828638">
                <a:moveTo>
                  <a:pt x="0" y="0"/>
                </a:moveTo>
                <a:lnTo>
                  <a:pt x="3828638" y="0"/>
                </a:lnTo>
                <a:lnTo>
                  <a:pt x="3828638" y="4509103"/>
                </a:lnTo>
                <a:lnTo>
                  <a:pt x="0" y="450910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1" id="11"/>
          <p:cNvSpPr/>
          <p:nvPr/>
        </p:nvSpPr>
        <p:spPr>
          <a:xfrm flipH="false" flipV="false" rot="0">
            <a:off x="2225464" y="239562"/>
            <a:ext cx="1239167" cy="1189600"/>
          </a:xfrm>
          <a:custGeom>
            <a:avLst/>
            <a:gdLst/>
            <a:ahLst/>
            <a:cxnLst/>
            <a:rect r="r" b="b" t="t" l="l"/>
            <a:pathLst>
              <a:path h="1189600" w="1239167">
                <a:moveTo>
                  <a:pt x="0" y="0"/>
                </a:moveTo>
                <a:lnTo>
                  <a:pt x="1239167" y="0"/>
                </a:lnTo>
                <a:lnTo>
                  <a:pt x="1239167" y="1189600"/>
                </a:lnTo>
                <a:lnTo>
                  <a:pt x="0" y="118960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2" id="12"/>
          <p:cNvSpPr txBox="true"/>
          <p:nvPr/>
        </p:nvSpPr>
        <p:spPr>
          <a:xfrm rot="0">
            <a:off x="3152390" y="1574630"/>
            <a:ext cx="8894674" cy="1086934"/>
          </a:xfrm>
          <a:prstGeom prst="rect">
            <a:avLst/>
          </a:prstGeom>
        </p:spPr>
        <p:txBody>
          <a:bodyPr anchor="t" rtlCol="false" tIns="0" lIns="0" bIns="0" rIns="0">
            <a:spAutoFit/>
          </a:bodyPr>
          <a:lstStyle/>
          <a:p>
            <a:pPr algn="ctr" marL="0" indent="0" lvl="0">
              <a:lnSpc>
                <a:spcPts val="8865"/>
              </a:lnSpc>
              <a:spcBef>
                <a:spcPct val="0"/>
              </a:spcBef>
            </a:pPr>
            <a:r>
              <a:rPr lang="en-US" sz="6332">
                <a:solidFill>
                  <a:srgbClr val="01070A"/>
                </a:solidFill>
                <a:latin typeface="Carelia"/>
              </a:rPr>
              <a:t>Confirm Request</a:t>
            </a:r>
          </a:p>
        </p:txBody>
      </p:sp>
      <p:sp>
        <p:nvSpPr>
          <p:cNvPr name="TextBox 13" id="13"/>
          <p:cNvSpPr txBox="true"/>
          <p:nvPr/>
        </p:nvSpPr>
        <p:spPr>
          <a:xfrm rot="0">
            <a:off x="3373848" y="3522453"/>
            <a:ext cx="7792398" cy="3813811"/>
          </a:xfrm>
          <a:prstGeom prst="rect">
            <a:avLst/>
          </a:prstGeom>
        </p:spPr>
        <p:txBody>
          <a:bodyPr anchor="t" rtlCol="false" tIns="0" lIns="0" bIns="0" rIns="0">
            <a:spAutoFit/>
          </a:bodyPr>
          <a:lstStyle/>
          <a:p>
            <a:pPr algn="just">
              <a:lnSpc>
                <a:spcPts val="5039"/>
              </a:lnSpc>
            </a:pPr>
            <a:r>
              <a:rPr lang="en-US" sz="3599">
                <a:solidFill>
                  <a:srgbClr val="01070A"/>
                </a:solidFill>
                <a:latin typeface="Dosis"/>
              </a:rPr>
              <a:t> This option sends the request </a:t>
            </a:r>
            <a:r>
              <a:rPr lang="en-US" sz="3599">
                <a:solidFill>
                  <a:srgbClr val="01070A"/>
                </a:solidFill>
                <a:latin typeface="Dosis"/>
              </a:rPr>
              <a:t>electronically to the owner, who then has the right to accept or reject the request.</a:t>
            </a:r>
          </a:p>
          <a:p>
            <a:pPr algn="just">
              <a:lnSpc>
                <a:spcPts val="5039"/>
              </a:lnSpc>
            </a:pPr>
            <a:r>
              <a:rPr lang="en-US" sz="3599">
                <a:solidFill>
                  <a:srgbClr val="01070A"/>
                </a:solidFill>
                <a:latin typeface="Dosis"/>
              </a:rPr>
              <a:t>All requests made by the user will appear on the "My Requests" page within the</a:t>
            </a:r>
          </a:p>
          <a:p>
            <a:pPr algn="just">
              <a:lnSpc>
                <a:spcPts val="5039"/>
              </a:lnSpc>
            </a:pPr>
            <a:r>
              <a:rPr lang="en-US" sz="3599">
                <a:solidFill>
                  <a:srgbClr val="01070A"/>
                </a:solidFill>
                <a:latin typeface="Dosis"/>
              </a:rPr>
              <a:t>app, enabling the user.</a:t>
            </a:r>
            <a:r>
              <a:rPr lang="en-US" sz="3599" strike="noStrike" u="none">
                <a:solidFill>
                  <a:srgbClr val="01070A"/>
                </a:solidFill>
                <a:latin typeface="Dosis"/>
              </a:rPr>
              <a:t> </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273" r="0" b="-1273"/>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3972541"/>
            <a:ext cx="3684087" cy="312428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Book </a:t>
            </a:r>
          </a:p>
          <a:p>
            <a:pPr algn="ctr">
              <a:lnSpc>
                <a:spcPts val="8395"/>
              </a:lnSpc>
            </a:pPr>
            <a:r>
              <a:rPr lang="en-US" sz="5996">
                <a:solidFill>
                  <a:srgbClr val="01070A"/>
                </a:solidFill>
                <a:latin typeface="Dosis Bold"/>
              </a:rPr>
              <a:t>is booked up</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273" r="0" b="-1273"/>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3972541"/>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Request </a:t>
            </a:r>
          </a:p>
          <a:p>
            <a:pPr algn="ctr">
              <a:lnSpc>
                <a:spcPts val="8395"/>
              </a:lnSpc>
            </a:pPr>
            <a:r>
              <a:rPr lang="en-US" sz="5996">
                <a:solidFill>
                  <a:srgbClr val="01070A"/>
                </a:solidFill>
                <a:latin typeface="Dosis Bold"/>
              </a:rPr>
              <a:t>Sent</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372575" y="1926758"/>
            <a:ext cx="4400550" cy="4384548"/>
          </a:xfrm>
          <a:custGeom>
            <a:avLst/>
            <a:gdLst/>
            <a:ahLst/>
            <a:cxnLst/>
            <a:rect r="r" b="b" t="t" l="l"/>
            <a:pathLst>
              <a:path h="4384548" w="4400550">
                <a:moveTo>
                  <a:pt x="0" y="0"/>
                </a:moveTo>
                <a:lnTo>
                  <a:pt x="4400550" y="0"/>
                </a:lnTo>
                <a:lnTo>
                  <a:pt x="4400550" y="4384548"/>
                </a:lnTo>
                <a:lnTo>
                  <a:pt x="0" y="438454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934007" y="2703890"/>
            <a:ext cx="3277687" cy="2735034"/>
          </a:xfrm>
          <a:prstGeom prst="rect">
            <a:avLst/>
          </a:prstGeom>
        </p:spPr>
        <p:txBody>
          <a:bodyPr anchor="t" rtlCol="false" tIns="0" lIns="0" bIns="0" rIns="0">
            <a:spAutoFit/>
          </a:bodyPr>
          <a:lstStyle/>
          <a:p>
            <a:pPr algn="ctr">
              <a:lnSpc>
                <a:spcPts val="7275"/>
              </a:lnSpc>
            </a:pPr>
            <a:r>
              <a:rPr lang="en-US" sz="5196">
                <a:solidFill>
                  <a:srgbClr val="01070A"/>
                </a:solidFill>
                <a:latin typeface="Dosis Bold"/>
              </a:rPr>
              <a:t>PDF Book Reading Feature</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93123">
            <a:off x="2244226" y="1467293"/>
            <a:ext cx="13118097" cy="8000329"/>
            <a:chOff x="0" y="0"/>
            <a:chExt cx="4021842" cy="2452799"/>
          </a:xfrm>
        </p:grpSpPr>
        <p:sp>
          <p:nvSpPr>
            <p:cNvPr name="Freeform 4" id="4"/>
            <p:cNvSpPr/>
            <p:nvPr/>
          </p:nvSpPr>
          <p:spPr>
            <a:xfrm flipH="false" flipV="false" rot="0">
              <a:off x="0" y="0"/>
              <a:ext cx="4021842" cy="2452800"/>
            </a:xfrm>
            <a:custGeom>
              <a:avLst/>
              <a:gdLst/>
              <a:ahLst/>
              <a:cxnLst/>
              <a:rect r="r" b="b" t="t" l="l"/>
              <a:pathLst>
                <a:path h="2452800" w="4021842">
                  <a:moveTo>
                    <a:pt x="15344" y="0"/>
                  </a:moveTo>
                  <a:lnTo>
                    <a:pt x="4006497" y="0"/>
                  </a:lnTo>
                  <a:cubicBezTo>
                    <a:pt x="4010567" y="0"/>
                    <a:pt x="4014470" y="1617"/>
                    <a:pt x="4017347" y="4494"/>
                  </a:cubicBezTo>
                  <a:cubicBezTo>
                    <a:pt x="4020225" y="7372"/>
                    <a:pt x="4021842" y="11275"/>
                    <a:pt x="4021842" y="15344"/>
                  </a:cubicBezTo>
                  <a:lnTo>
                    <a:pt x="4021842" y="2437455"/>
                  </a:lnTo>
                  <a:cubicBezTo>
                    <a:pt x="4021842" y="2441525"/>
                    <a:pt x="4020225" y="2445428"/>
                    <a:pt x="4017347" y="2448305"/>
                  </a:cubicBezTo>
                  <a:cubicBezTo>
                    <a:pt x="4014470" y="2451183"/>
                    <a:pt x="4010567" y="2452800"/>
                    <a:pt x="4006497" y="2452800"/>
                  </a:cubicBezTo>
                  <a:lnTo>
                    <a:pt x="15344" y="2452800"/>
                  </a:lnTo>
                  <a:cubicBezTo>
                    <a:pt x="11275" y="2452800"/>
                    <a:pt x="7372" y="2451183"/>
                    <a:pt x="4494" y="2448305"/>
                  </a:cubicBezTo>
                  <a:cubicBezTo>
                    <a:pt x="1617" y="2445428"/>
                    <a:pt x="0" y="2441525"/>
                    <a:pt x="0" y="2437455"/>
                  </a:cubicBezTo>
                  <a:lnTo>
                    <a:pt x="0" y="15344"/>
                  </a:lnTo>
                  <a:cubicBezTo>
                    <a:pt x="0" y="11275"/>
                    <a:pt x="1617" y="7372"/>
                    <a:pt x="4494" y="4494"/>
                  </a:cubicBezTo>
                  <a:cubicBezTo>
                    <a:pt x="7372" y="1617"/>
                    <a:pt x="11275" y="0"/>
                    <a:pt x="15344" y="0"/>
                  </a:cubicBezTo>
                  <a:close/>
                </a:path>
              </a:pathLst>
            </a:custGeom>
            <a:solidFill>
              <a:srgbClr val="000000">
                <a:alpha val="31765"/>
              </a:srgbClr>
            </a:solidFill>
            <a:ln cap="rnd">
              <a:noFill/>
              <a:prstDash val="solid"/>
              <a:round/>
            </a:ln>
          </p:spPr>
        </p:sp>
        <p:sp>
          <p:nvSpPr>
            <p:cNvPr name="TextBox 5" id="5"/>
            <p:cNvSpPr txBox="true"/>
            <p:nvPr/>
          </p:nvSpPr>
          <p:spPr>
            <a:xfrm>
              <a:off x="0" y="-47625"/>
              <a:ext cx="4021842" cy="2500424"/>
            </a:xfrm>
            <a:prstGeom prst="rect">
              <a:avLst/>
            </a:prstGeom>
          </p:spPr>
          <p:txBody>
            <a:bodyPr anchor="ctr" rtlCol="false" tIns="50800" lIns="50800" bIns="50800" rIns="50800"/>
            <a:lstStyle/>
            <a:p>
              <a:pPr algn="ctr" marL="0" indent="0" lvl="0">
                <a:lnSpc>
                  <a:spcPts val="3210"/>
                </a:lnSpc>
                <a:spcBef>
                  <a:spcPct val="0"/>
                </a:spcBef>
              </a:pPr>
            </a:p>
          </p:txBody>
        </p:sp>
      </p:grpSp>
      <p:grpSp>
        <p:nvGrpSpPr>
          <p:cNvPr name="Group 6" id="6"/>
          <p:cNvGrpSpPr/>
          <p:nvPr/>
        </p:nvGrpSpPr>
        <p:grpSpPr>
          <a:xfrm rot="0">
            <a:off x="1940493" y="933053"/>
            <a:ext cx="12705720" cy="8334250"/>
            <a:chOff x="0" y="0"/>
            <a:chExt cx="3895412" cy="2555175"/>
          </a:xfrm>
        </p:grpSpPr>
        <p:sp>
          <p:nvSpPr>
            <p:cNvPr name="Freeform 7" id="7"/>
            <p:cNvSpPr/>
            <p:nvPr/>
          </p:nvSpPr>
          <p:spPr>
            <a:xfrm flipH="false" flipV="false" rot="0">
              <a:off x="0" y="0"/>
              <a:ext cx="3895412" cy="2555175"/>
            </a:xfrm>
            <a:custGeom>
              <a:avLst/>
              <a:gdLst/>
              <a:ahLst/>
              <a:cxnLst/>
              <a:rect r="r" b="b" t="t" l="l"/>
              <a:pathLst>
                <a:path h="2555175" w="3895412">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cap="sq">
              <a:solidFill>
                <a:srgbClr val="000000"/>
              </a:solidFill>
              <a:prstDash val="solid"/>
              <a:miter/>
            </a:ln>
          </p:spPr>
        </p:sp>
        <p:sp>
          <p:nvSpPr>
            <p:cNvPr name="TextBox 8" id="8"/>
            <p:cNvSpPr txBox="true"/>
            <p:nvPr/>
          </p:nvSpPr>
          <p:spPr>
            <a:xfrm>
              <a:off x="0" y="-47625"/>
              <a:ext cx="3895412" cy="2602800"/>
            </a:xfrm>
            <a:prstGeom prst="rect">
              <a:avLst/>
            </a:prstGeom>
          </p:spPr>
          <p:txBody>
            <a:bodyPr anchor="ctr" rtlCol="false" tIns="50800" lIns="50800" bIns="50800" rIns="50800"/>
            <a:lstStyle/>
            <a:p>
              <a:pPr algn="ctr">
                <a:lnSpc>
                  <a:spcPts val="3210"/>
                </a:lnSpc>
              </a:pPr>
            </a:p>
          </p:txBody>
        </p:sp>
      </p:grpSp>
      <p:sp>
        <p:nvSpPr>
          <p:cNvPr name="Freeform 9" id="9"/>
          <p:cNvSpPr/>
          <p:nvPr/>
        </p:nvSpPr>
        <p:spPr>
          <a:xfrm flipH="false" flipV="false" rot="0">
            <a:off x="3373848" y="2930856"/>
            <a:ext cx="674495" cy="506485"/>
          </a:xfrm>
          <a:custGeom>
            <a:avLst/>
            <a:gdLst/>
            <a:ahLst/>
            <a:cxnLst/>
            <a:rect r="r" b="b" t="t" l="l"/>
            <a:pathLst>
              <a:path h="506485" w="674495">
                <a:moveTo>
                  <a:pt x="0" y="0"/>
                </a:moveTo>
                <a:lnTo>
                  <a:pt x="674496" y="0"/>
                </a:lnTo>
                <a:lnTo>
                  <a:pt x="674496" y="506485"/>
                </a:lnTo>
                <a:lnTo>
                  <a:pt x="0" y="50648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117286">
            <a:off x="12481505" y="1156774"/>
            <a:ext cx="3828638" cy="4509103"/>
          </a:xfrm>
          <a:custGeom>
            <a:avLst/>
            <a:gdLst/>
            <a:ahLst/>
            <a:cxnLst/>
            <a:rect r="r" b="b" t="t" l="l"/>
            <a:pathLst>
              <a:path h="4509103" w="3828638">
                <a:moveTo>
                  <a:pt x="0" y="0"/>
                </a:moveTo>
                <a:lnTo>
                  <a:pt x="3828638" y="0"/>
                </a:lnTo>
                <a:lnTo>
                  <a:pt x="3828638" y="4509103"/>
                </a:lnTo>
                <a:lnTo>
                  <a:pt x="0" y="450910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1" id="11"/>
          <p:cNvSpPr/>
          <p:nvPr/>
        </p:nvSpPr>
        <p:spPr>
          <a:xfrm flipH="false" flipV="false" rot="0">
            <a:off x="2225464" y="239562"/>
            <a:ext cx="1239167" cy="1189600"/>
          </a:xfrm>
          <a:custGeom>
            <a:avLst/>
            <a:gdLst/>
            <a:ahLst/>
            <a:cxnLst/>
            <a:rect r="r" b="b" t="t" l="l"/>
            <a:pathLst>
              <a:path h="1189600" w="1239167">
                <a:moveTo>
                  <a:pt x="0" y="0"/>
                </a:moveTo>
                <a:lnTo>
                  <a:pt x="1239167" y="0"/>
                </a:lnTo>
                <a:lnTo>
                  <a:pt x="1239167" y="1189600"/>
                </a:lnTo>
                <a:lnTo>
                  <a:pt x="0" y="118960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2" id="12"/>
          <p:cNvSpPr txBox="true"/>
          <p:nvPr/>
        </p:nvSpPr>
        <p:spPr>
          <a:xfrm rot="0">
            <a:off x="3152390" y="1574630"/>
            <a:ext cx="8894674" cy="1086934"/>
          </a:xfrm>
          <a:prstGeom prst="rect">
            <a:avLst/>
          </a:prstGeom>
        </p:spPr>
        <p:txBody>
          <a:bodyPr anchor="t" rtlCol="false" tIns="0" lIns="0" bIns="0" rIns="0">
            <a:spAutoFit/>
          </a:bodyPr>
          <a:lstStyle/>
          <a:p>
            <a:pPr algn="ctr" marL="0" indent="0" lvl="0">
              <a:lnSpc>
                <a:spcPts val="8865"/>
              </a:lnSpc>
              <a:spcBef>
                <a:spcPct val="0"/>
              </a:spcBef>
            </a:pPr>
            <a:r>
              <a:rPr lang="en-US" sz="6332">
                <a:solidFill>
                  <a:srgbClr val="01070A"/>
                </a:solidFill>
                <a:latin typeface="Carelia"/>
              </a:rPr>
              <a:t>Book preference </a:t>
            </a:r>
          </a:p>
        </p:txBody>
      </p:sp>
      <p:sp>
        <p:nvSpPr>
          <p:cNvPr name="TextBox 13" id="13"/>
          <p:cNvSpPr txBox="true"/>
          <p:nvPr/>
        </p:nvSpPr>
        <p:spPr>
          <a:xfrm rot="0">
            <a:off x="3464631" y="3465771"/>
            <a:ext cx="7792398" cy="4451986"/>
          </a:xfrm>
          <a:prstGeom prst="rect">
            <a:avLst/>
          </a:prstGeom>
        </p:spPr>
        <p:txBody>
          <a:bodyPr anchor="t" rtlCol="false" tIns="0" lIns="0" bIns="0" rIns="0">
            <a:spAutoFit/>
          </a:bodyPr>
          <a:lstStyle/>
          <a:p>
            <a:pPr algn="just">
              <a:lnSpc>
                <a:spcPts val="5039"/>
              </a:lnSpc>
            </a:pPr>
            <a:r>
              <a:rPr lang="en-US" sz="3599">
                <a:solidFill>
                  <a:srgbClr val="01070A"/>
                </a:solidFill>
                <a:latin typeface="Dosis"/>
              </a:rPr>
              <a:t>The book cover has a “Save” button that enables users to save the book on the “Favorite books” page, whether the book is in physical or PDF format. This feature allows users to save books they want to read later or keep them in their personal library within the app.</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3972541"/>
            <a:ext cx="3684087" cy="312428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Favorite books </a:t>
            </a:r>
          </a:p>
          <a:p>
            <a:pPr algn="ctr">
              <a:lnSpc>
                <a:spcPts val="8395"/>
              </a:lnSpc>
            </a:pPr>
            <a:r>
              <a:rPr lang="en-US" sz="5996">
                <a:solidFill>
                  <a:srgbClr val="01070A"/>
                </a:solidFill>
                <a:latin typeface="Dosis Bold"/>
              </a:rPr>
              <a:t>page</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372575" y="1926758"/>
            <a:ext cx="4400550" cy="4384548"/>
          </a:xfrm>
          <a:custGeom>
            <a:avLst/>
            <a:gdLst/>
            <a:ahLst/>
            <a:cxnLst/>
            <a:rect r="r" b="b" t="t" l="l"/>
            <a:pathLst>
              <a:path h="4384548" w="4400550">
                <a:moveTo>
                  <a:pt x="0" y="0"/>
                </a:moveTo>
                <a:lnTo>
                  <a:pt x="4400550" y="0"/>
                </a:lnTo>
                <a:lnTo>
                  <a:pt x="4400550" y="4384548"/>
                </a:lnTo>
                <a:lnTo>
                  <a:pt x="0" y="438454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934007" y="3165853"/>
            <a:ext cx="3277687" cy="1811109"/>
          </a:xfrm>
          <a:prstGeom prst="rect">
            <a:avLst/>
          </a:prstGeom>
        </p:spPr>
        <p:txBody>
          <a:bodyPr anchor="t" rtlCol="false" tIns="0" lIns="0" bIns="0" rIns="0">
            <a:spAutoFit/>
          </a:bodyPr>
          <a:lstStyle/>
          <a:p>
            <a:pPr algn="ctr">
              <a:lnSpc>
                <a:spcPts val="7275"/>
              </a:lnSpc>
            </a:pPr>
            <a:r>
              <a:rPr lang="en-US" sz="5196">
                <a:solidFill>
                  <a:srgbClr val="01070A"/>
                </a:solidFill>
                <a:latin typeface="Dosis Bold"/>
              </a:rPr>
              <a:t>Chat </a:t>
            </a:r>
          </a:p>
          <a:p>
            <a:pPr algn="ctr">
              <a:lnSpc>
                <a:spcPts val="7275"/>
              </a:lnSpc>
            </a:pPr>
            <a:r>
              <a:rPr lang="en-US" sz="5196">
                <a:solidFill>
                  <a:srgbClr val="01070A"/>
                </a:solidFill>
                <a:latin typeface="Dosis Bold"/>
              </a:rPr>
              <a:t>Page</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Menu </a:t>
            </a:r>
          </a:p>
          <a:p>
            <a:pPr algn="ctr">
              <a:lnSpc>
                <a:spcPts val="8395"/>
              </a:lnSpc>
            </a:pPr>
            <a:r>
              <a:rPr lang="en-US" sz="5996">
                <a:solidFill>
                  <a:srgbClr val="01070A"/>
                </a:solidFill>
                <a:latin typeface="Dosis Bold"/>
              </a:rPr>
              <a:t>Page</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Profile Page</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3037331" y="2030095"/>
            <a:ext cx="13293258" cy="6791564"/>
            <a:chOff x="0" y="0"/>
            <a:chExt cx="3501105" cy="1788725"/>
          </a:xfrm>
        </p:grpSpPr>
        <p:sp>
          <p:nvSpPr>
            <p:cNvPr name="Freeform 4" id="4"/>
            <p:cNvSpPr/>
            <p:nvPr/>
          </p:nvSpPr>
          <p:spPr>
            <a:xfrm flipH="false" flipV="false" rot="0">
              <a:off x="0" y="0"/>
              <a:ext cx="3501105" cy="1788725"/>
            </a:xfrm>
            <a:custGeom>
              <a:avLst/>
              <a:gdLst/>
              <a:ahLst/>
              <a:cxnLst/>
              <a:rect r="r" b="b" t="t" l="l"/>
              <a:pathLst>
                <a:path h="1788725" w="3501105">
                  <a:moveTo>
                    <a:pt x="0" y="0"/>
                  </a:moveTo>
                  <a:lnTo>
                    <a:pt x="3501105" y="0"/>
                  </a:lnTo>
                  <a:lnTo>
                    <a:pt x="3501105" y="1788725"/>
                  </a:lnTo>
                  <a:lnTo>
                    <a:pt x="0" y="1788725"/>
                  </a:lnTo>
                  <a:close/>
                </a:path>
              </a:pathLst>
            </a:custGeom>
            <a:solidFill>
              <a:srgbClr val="000000">
                <a:alpha val="31765"/>
              </a:srgbClr>
            </a:solidFill>
            <a:ln w="38100" cap="sq">
              <a:solidFill>
                <a:srgbClr val="000000">
                  <a:alpha val="31765"/>
                </a:srgbClr>
              </a:solidFill>
              <a:prstDash val="solid"/>
              <a:miter/>
            </a:ln>
          </p:spPr>
        </p:sp>
        <p:sp>
          <p:nvSpPr>
            <p:cNvPr name="TextBox 5" id="5"/>
            <p:cNvSpPr txBox="true"/>
            <p:nvPr/>
          </p:nvSpPr>
          <p:spPr>
            <a:xfrm>
              <a:off x="0" y="-47625"/>
              <a:ext cx="3501105" cy="1836350"/>
            </a:xfrm>
            <a:prstGeom prst="rect">
              <a:avLst/>
            </a:prstGeom>
          </p:spPr>
          <p:txBody>
            <a:bodyPr anchor="ctr" rtlCol="false" tIns="50800" lIns="50800" bIns="50800" rIns="50800"/>
            <a:lstStyle/>
            <a:p>
              <a:pPr algn="ctr">
                <a:lnSpc>
                  <a:spcPts val="3210"/>
                </a:lnSpc>
              </a:pPr>
            </a:p>
          </p:txBody>
        </p:sp>
      </p:grpSp>
      <p:grpSp>
        <p:nvGrpSpPr>
          <p:cNvPr name="Group 6" id="6"/>
          <p:cNvGrpSpPr/>
          <p:nvPr/>
        </p:nvGrpSpPr>
        <p:grpSpPr>
          <a:xfrm rot="-147716">
            <a:off x="2497371" y="1747718"/>
            <a:ext cx="13293258" cy="6791564"/>
            <a:chOff x="0" y="0"/>
            <a:chExt cx="3501105" cy="1788725"/>
          </a:xfrm>
        </p:grpSpPr>
        <p:sp>
          <p:nvSpPr>
            <p:cNvPr name="Freeform 7" id="7"/>
            <p:cNvSpPr/>
            <p:nvPr/>
          </p:nvSpPr>
          <p:spPr>
            <a:xfrm flipH="false" flipV="false" rot="0">
              <a:off x="0" y="0"/>
              <a:ext cx="3501105" cy="1788725"/>
            </a:xfrm>
            <a:custGeom>
              <a:avLst/>
              <a:gdLst/>
              <a:ahLst/>
              <a:cxnLst/>
              <a:rect r="r" b="b" t="t" l="l"/>
              <a:pathLst>
                <a:path h="1788725" w="3501105">
                  <a:moveTo>
                    <a:pt x="6406" y="0"/>
                  </a:moveTo>
                  <a:lnTo>
                    <a:pt x="3494699" y="0"/>
                  </a:lnTo>
                  <a:cubicBezTo>
                    <a:pt x="3496397" y="0"/>
                    <a:pt x="3498027" y="675"/>
                    <a:pt x="3499229" y="1876"/>
                  </a:cubicBezTo>
                  <a:cubicBezTo>
                    <a:pt x="3500430" y="3078"/>
                    <a:pt x="3501105" y="4707"/>
                    <a:pt x="3501105" y="6406"/>
                  </a:cubicBezTo>
                  <a:lnTo>
                    <a:pt x="3501105" y="1782318"/>
                  </a:lnTo>
                  <a:cubicBezTo>
                    <a:pt x="3501105" y="1785856"/>
                    <a:pt x="3498237" y="1788725"/>
                    <a:pt x="3494699" y="1788725"/>
                  </a:cubicBezTo>
                  <a:lnTo>
                    <a:pt x="6406" y="1788725"/>
                  </a:lnTo>
                  <a:cubicBezTo>
                    <a:pt x="4707" y="1788725"/>
                    <a:pt x="3078" y="1788050"/>
                    <a:pt x="1876" y="1786848"/>
                  </a:cubicBezTo>
                  <a:cubicBezTo>
                    <a:pt x="675" y="1785647"/>
                    <a:pt x="0" y="1784017"/>
                    <a:pt x="0" y="1782318"/>
                  </a:cubicBezTo>
                  <a:lnTo>
                    <a:pt x="0" y="6406"/>
                  </a:lnTo>
                  <a:cubicBezTo>
                    <a:pt x="0" y="4707"/>
                    <a:pt x="675" y="3078"/>
                    <a:pt x="1876" y="1876"/>
                  </a:cubicBezTo>
                  <a:cubicBezTo>
                    <a:pt x="3078" y="675"/>
                    <a:pt x="4707" y="0"/>
                    <a:pt x="6406" y="0"/>
                  </a:cubicBezTo>
                  <a:close/>
                </a:path>
              </a:pathLst>
            </a:custGeom>
            <a:solidFill>
              <a:srgbClr val="FFFFFF"/>
            </a:solidFill>
            <a:ln w="38100" cap="sq">
              <a:solidFill>
                <a:srgbClr val="000000"/>
              </a:solidFill>
              <a:prstDash val="solid"/>
              <a:miter/>
            </a:ln>
          </p:spPr>
        </p:sp>
        <p:sp>
          <p:nvSpPr>
            <p:cNvPr name="TextBox 8" id="8"/>
            <p:cNvSpPr txBox="true"/>
            <p:nvPr/>
          </p:nvSpPr>
          <p:spPr>
            <a:xfrm>
              <a:off x="0" y="-47625"/>
              <a:ext cx="3501105" cy="1836350"/>
            </a:xfrm>
            <a:prstGeom prst="rect">
              <a:avLst/>
            </a:prstGeom>
          </p:spPr>
          <p:txBody>
            <a:bodyPr anchor="ctr" rtlCol="false" tIns="50800" lIns="50800" bIns="50800" rIns="50800"/>
            <a:lstStyle/>
            <a:p>
              <a:pPr algn="ctr">
                <a:lnSpc>
                  <a:spcPts val="3210"/>
                </a:lnSpc>
              </a:pPr>
            </a:p>
          </p:txBody>
        </p:sp>
      </p:grpSp>
      <p:sp>
        <p:nvSpPr>
          <p:cNvPr name="Freeform 9" id="9"/>
          <p:cNvSpPr/>
          <p:nvPr/>
        </p:nvSpPr>
        <p:spPr>
          <a:xfrm flipH="false" flipV="false" rot="0">
            <a:off x="6928985" y="1314623"/>
            <a:ext cx="3667332" cy="946839"/>
          </a:xfrm>
          <a:custGeom>
            <a:avLst/>
            <a:gdLst/>
            <a:ahLst/>
            <a:cxnLst/>
            <a:rect r="r" b="b" t="t" l="l"/>
            <a:pathLst>
              <a:path h="946839" w="3667332">
                <a:moveTo>
                  <a:pt x="0" y="0"/>
                </a:moveTo>
                <a:lnTo>
                  <a:pt x="3667333" y="0"/>
                </a:lnTo>
                <a:lnTo>
                  <a:pt x="3667333" y="946839"/>
                </a:lnTo>
                <a:lnTo>
                  <a:pt x="0" y="9468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12469465" y="5905716"/>
            <a:ext cx="6921795" cy="4114800"/>
          </a:xfrm>
          <a:custGeom>
            <a:avLst/>
            <a:gdLst/>
            <a:ahLst/>
            <a:cxnLst/>
            <a:rect r="r" b="b" t="t" l="l"/>
            <a:pathLst>
              <a:path h="4114800" w="6921795">
                <a:moveTo>
                  <a:pt x="0" y="0"/>
                </a:moveTo>
                <a:lnTo>
                  <a:pt x="6921795" y="0"/>
                </a:lnTo>
                <a:lnTo>
                  <a:pt x="692179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1" id="11"/>
          <p:cNvSpPr txBox="true"/>
          <p:nvPr/>
        </p:nvSpPr>
        <p:spPr>
          <a:xfrm rot="0">
            <a:off x="6332393" y="2559119"/>
            <a:ext cx="5623213" cy="1086343"/>
          </a:xfrm>
          <a:prstGeom prst="rect">
            <a:avLst/>
          </a:prstGeom>
        </p:spPr>
        <p:txBody>
          <a:bodyPr anchor="t" rtlCol="false" tIns="0" lIns="0" bIns="0" rIns="0">
            <a:spAutoFit/>
          </a:bodyPr>
          <a:lstStyle/>
          <a:p>
            <a:pPr algn="ctr" marL="0" indent="0" lvl="0">
              <a:lnSpc>
                <a:spcPts val="8865"/>
              </a:lnSpc>
              <a:spcBef>
                <a:spcPct val="0"/>
              </a:spcBef>
            </a:pPr>
            <a:r>
              <a:rPr lang="en-US" sz="6332">
                <a:solidFill>
                  <a:srgbClr val="01070A"/>
                </a:solidFill>
                <a:latin typeface="Carelia"/>
              </a:rPr>
              <a:t>Introduction</a:t>
            </a:r>
          </a:p>
        </p:txBody>
      </p:sp>
      <p:sp>
        <p:nvSpPr>
          <p:cNvPr name="TextBox 12" id="12"/>
          <p:cNvSpPr txBox="true"/>
          <p:nvPr/>
        </p:nvSpPr>
        <p:spPr>
          <a:xfrm rot="0">
            <a:off x="3847879" y="4314397"/>
            <a:ext cx="9059943" cy="2891616"/>
          </a:xfrm>
          <a:prstGeom prst="rect">
            <a:avLst/>
          </a:prstGeom>
        </p:spPr>
        <p:txBody>
          <a:bodyPr anchor="t" rtlCol="false" tIns="0" lIns="0" bIns="0" rIns="0">
            <a:spAutoFit/>
          </a:bodyPr>
          <a:lstStyle/>
          <a:p>
            <a:pPr algn="just">
              <a:lnSpc>
                <a:spcPts val="3894"/>
              </a:lnSpc>
            </a:pPr>
            <a:r>
              <a:rPr lang="en-US" sz="2781">
                <a:solidFill>
                  <a:srgbClr val="01070A"/>
                </a:solidFill>
                <a:latin typeface="Dosis"/>
              </a:rPr>
              <a:t>ReadShare is an app designed to connect book lovers and foster a vibrant reading community. It enables users to exchange books, engage in meaningful discussions, and access a variety of literature. By encouraging the exchange of physical and digital books, we aim to make literature accessible to all and promote a thriving culture of reading and intellectual discourse.</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800409"/>
            <a:ext cx="3684087" cy="100973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My Books</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Add a </a:t>
            </a:r>
          </a:p>
          <a:p>
            <a:pPr algn="ctr">
              <a:lnSpc>
                <a:spcPts val="8395"/>
              </a:lnSpc>
            </a:pPr>
            <a:r>
              <a:rPr lang="en-US" sz="5996">
                <a:solidFill>
                  <a:srgbClr val="01070A"/>
                </a:solidFill>
                <a:latin typeface="Dosis Bold"/>
              </a:rPr>
              <a:t>Book</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372575" y="1926758"/>
            <a:ext cx="4400550" cy="4384548"/>
          </a:xfrm>
          <a:custGeom>
            <a:avLst/>
            <a:gdLst/>
            <a:ahLst/>
            <a:cxnLst/>
            <a:rect r="r" b="b" t="t" l="l"/>
            <a:pathLst>
              <a:path h="4384548" w="4400550">
                <a:moveTo>
                  <a:pt x="0" y="0"/>
                </a:moveTo>
                <a:lnTo>
                  <a:pt x="4400550" y="0"/>
                </a:lnTo>
                <a:lnTo>
                  <a:pt x="4400550" y="4384548"/>
                </a:lnTo>
                <a:lnTo>
                  <a:pt x="0" y="438454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934007" y="3165853"/>
            <a:ext cx="3277687" cy="1811109"/>
          </a:xfrm>
          <a:prstGeom prst="rect">
            <a:avLst/>
          </a:prstGeom>
        </p:spPr>
        <p:txBody>
          <a:bodyPr anchor="t" rtlCol="false" tIns="0" lIns="0" bIns="0" rIns="0">
            <a:spAutoFit/>
          </a:bodyPr>
          <a:lstStyle/>
          <a:p>
            <a:pPr algn="ctr">
              <a:lnSpc>
                <a:spcPts val="7275"/>
              </a:lnSpc>
            </a:pPr>
            <a:r>
              <a:rPr lang="en-US" sz="5196">
                <a:solidFill>
                  <a:srgbClr val="01070A"/>
                </a:solidFill>
                <a:latin typeface="Dosis Bold"/>
              </a:rPr>
              <a:t>Add a PDF Book</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3972541"/>
            <a:ext cx="3684087" cy="3124289"/>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Add a </a:t>
            </a:r>
          </a:p>
          <a:p>
            <a:pPr algn="ctr">
              <a:lnSpc>
                <a:spcPts val="8395"/>
              </a:lnSpc>
            </a:pPr>
            <a:r>
              <a:rPr lang="en-US" sz="5996">
                <a:solidFill>
                  <a:srgbClr val="01070A"/>
                </a:solidFill>
                <a:latin typeface="Dosis Bold"/>
              </a:rPr>
              <a:t>Physical </a:t>
            </a:r>
            <a:r>
              <a:rPr lang="en-US" sz="5996">
                <a:solidFill>
                  <a:srgbClr val="01070A"/>
                </a:solidFill>
                <a:latin typeface="Dosis Bold"/>
              </a:rPr>
              <a:t>Book</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273" r="0" b="-1273"/>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306" r="0" b="-1306"/>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372575" y="1926758"/>
            <a:ext cx="4400550" cy="4384548"/>
          </a:xfrm>
          <a:custGeom>
            <a:avLst/>
            <a:gdLst/>
            <a:ahLst/>
            <a:cxnLst/>
            <a:rect r="r" b="b" t="t" l="l"/>
            <a:pathLst>
              <a:path h="4384548" w="4400550">
                <a:moveTo>
                  <a:pt x="0" y="0"/>
                </a:moveTo>
                <a:lnTo>
                  <a:pt x="4400550" y="0"/>
                </a:lnTo>
                <a:lnTo>
                  <a:pt x="4400550" y="4384548"/>
                </a:lnTo>
                <a:lnTo>
                  <a:pt x="0" y="438454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934007" y="3165853"/>
            <a:ext cx="3277687" cy="1811109"/>
          </a:xfrm>
          <a:prstGeom prst="rect">
            <a:avLst/>
          </a:prstGeom>
        </p:spPr>
        <p:txBody>
          <a:bodyPr anchor="t" rtlCol="false" tIns="0" lIns="0" bIns="0" rIns="0">
            <a:spAutoFit/>
          </a:bodyPr>
          <a:lstStyle/>
          <a:p>
            <a:pPr algn="ctr">
              <a:lnSpc>
                <a:spcPts val="7275"/>
              </a:lnSpc>
            </a:pPr>
            <a:r>
              <a:rPr lang="en-US" sz="5196">
                <a:solidFill>
                  <a:srgbClr val="01070A"/>
                </a:solidFill>
                <a:latin typeface="Dosis Bold"/>
              </a:rPr>
              <a:t>My Book Requests</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My  Requests</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 Continue Reading</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1217429"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273" r="0" b="-1273"/>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name="Group 15" id="15"/>
          <p:cNvGrpSpPr>
            <a:grpSpLocks noChangeAspect="true"/>
          </p:cNvGrpSpPr>
          <p:nvPr/>
        </p:nvGrpSpPr>
        <p:grpSpPr>
          <a:xfrm rot="0">
            <a:off x="5619012" y="428333"/>
            <a:ext cx="4982467" cy="9858667"/>
            <a:chOff x="0" y="0"/>
            <a:chExt cx="2620010" cy="5184140"/>
          </a:xfrm>
        </p:grpSpPr>
        <p:sp>
          <p:nvSpPr>
            <p:cNvPr name="Freeform 16" id="1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17" id="1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0" t="-1273" r="0" b="-1273"/>
              </a:stretch>
            </a:blipFill>
          </p:spPr>
        </p:sp>
        <p:sp>
          <p:nvSpPr>
            <p:cNvPr name="Freeform 18" id="1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19" id="1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20" id="2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21" id="2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22" id="2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23" id="2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24" id="2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25" id="25"/>
          <p:cNvSpPr/>
          <p:nvPr/>
        </p:nvSpPr>
        <p:spPr>
          <a:xfrm flipH="false" flipV="false" rot="0">
            <a:off x="372575" y="1926758"/>
            <a:ext cx="4400550" cy="4384548"/>
          </a:xfrm>
          <a:custGeom>
            <a:avLst/>
            <a:gdLst/>
            <a:ahLst/>
            <a:cxnLst/>
            <a:rect r="r" b="b" t="t" l="l"/>
            <a:pathLst>
              <a:path h="4384548" w="4400550">
                <a:moveTo>
                  <a:pt x="0" y="0"/>
                </a:moveTo>
                <a:lnTo>
                  <a:pt x="4400550" y="0"/>
                </a:lnTo>
                <a:lnTo>
                  <a:pt x="4400550" y="4384548"/>
                </a:lnTo>
                <a:lnTo>
                  <a:pt x="0" y="438454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6" id="26"/>
          <p:cNvSpPr txBox="true"/>
          <p:nvPr/>
        </p:nvSpPr>
        <p:spPr>
          <a:xfrm rot="0">
            <a:off x="934007" y="3165853"/>
            <a:ext cx="3277687" cy="1811109"/>
          </a:xfrm>
          <a:prstGeom prst="rect">
            <a:avLst/>
          </a:prstGeom>
        </p:spPr>
        <p:txBody>
          <a:bodyPr anchor="t" rtlCol="false" tIns="0" lIns="0" bIns="0" rIns="0">
            <a:spAutoFit/>
          </a:bodyPr>
          <a:lstStyle/>
          <a:p>
            <a:pPr algn="ctr">
              <a:lnSpc>
                <a:spcPts val="7275"/>
              </a:lnSpc>
            </a:pPr>
            <a:r>
              <a:rPr lang="en-US" sz="5196">
                <a:solidFill>
                  <a:srgbClr val="01070A"/>
                </a:solidFill>
                <a:latin typeface="Dosis Bold"/>
              </a:rPr>
              <a:t>Discussion</a:t>
            </a:r>
          </a:p>
          <a:p>
            <a:pPr algn="ctr">
              <a:lnSpc>
                <a:spcPts val="7275"/>
              </a:lnSpc>
            </a:pPr>
            <a:r>
              <a:rPr lang="en-US" sz="5196">
                <a:solidFill>
                  <a:srgbClr val="01070A"/>
                </a:solidFill>
                <a:latin typeface="Dosis Bold"/>
              </a:rPr>
              <a:t>Rooms</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Zoom</a:t>
            </a:r>
          </a:p>
          <a:p>
            <a:pPr algn="ctr">
              <a:lnSpc>
                <a:spcPts val="8395"/>
              </a:lnSpc>
            </a:pPr>
            <a:r>
              <a:rPr lang="en-US" sz="5996">
                <a:solidFill>
                  <a:srgbClr val="01070A"/>
                </a:solidFill>
                <a:latin typeface="Dosis Bold"/>
              </a:rPr>
              <a:t>Meeting</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501179"/>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User Profile Page</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2007541" y="1028700"/>
            <a:ext cx="14154503" cy="8229600"/>
            <a:chOff x="0" y="0"/>
            <a:chExt cx="3727935" cy="2167467"/>
          </a:xfrm>
        </p:grpSpPr>
        <p:sp>
          <p:nvSpPr>
            <p:cNvPr name="Freeform 4" id="4"/>
            <p:cNvSpPr/>
            <p:nvPr/>
          </p:nvSpPr>
          <p:spPr>
            <a:xfrm flipH="false" flipV="false" rot="0">
              <a:off x="0" y="0"/>
              <a:ext cx="3727935" cy="2167467"/>
            </a:xfrm>
            <a:custGeom>
              <a:avLst/>
              <a:gdLst/>
              <a:ahLst/>
              <a:cxnLst/>
              <a:rect r="r" b="b" t="t" l="l"/>
              <a:pathLst>
                <a:path h="2167467" w="3727935">
                  <a:moveTo>
                    <a:pt x="6017" y="0"/>
                  </a:moveTo>
                  <a:lnTo>
                    <a:pt x="3721918" y="0"/>
                  </a:lnTo>
                  <a:cubicBezTo>
                    <a:pt x="3725241" y="0"/>
                    <a:pt x="3727935" y="2694"/>
                    <a:pt x="3727935" y="6017"/>
                  </a:cubicBezTo>
                  <a:lnTo>
                    <a:pt x="3727935" y="2161450"/>
                  </a:lnTo>
                  <a:cubicBezTo>
                    <a:pt x="3727935" y="2164773"/>
                    <a:pt x="3725241" y="2167467"/>
                    <a:pt x="3721918" y="2167467"/>
                  </a:cubicBezTo>
                  <a:lnTo>
                    <a:pt x="6017" y="2167467"/>
                  </a:lnTo>
                  <a:cubicBezTo>
                    <a:pt x="2694" y="2167467"/>
                    <a:pt x="0" y="2164773"/>
                    <a:pt x="0" y="2161450"/>
                  </a:cubicBezTo>
                  <a:lnTo>
                    <a:pt x="0" y="6017"/>
                  </a:lnTo>
                  <a:cubicBezTo>
                    <a:pt x="0" y="2694"/>
                    <a:pt x="2694" y="0"/>
                    <a:pt x="6017" y="0"/>
                  </a:cubicBezTo>
                  <a:close/>
                </a:path>
              </a:pathLst>
            </a:custGeom>
            <a:solidFill>
              <a:srgbClr val="FFFFFF"/>
            </a:solidFill>
            <a:ln w="38100" cap="sq">
              <a:solidFill>
                <a:srgbClr val="000000"/>
              </a:solidFill>
              <a:prstDash val="solid"/>
              <a:miter/>
            </a:ln>
          </p:spPr>
        </p:sp>
        <p:sp>
          <p:nvSpPr>
            <p:cNvPr name="TextBox 5" id="5"/>
            <p:cNvSpPr txBox="true"/>
            <p:nvPr/>
          </p:nvSpPr>
          <p:spPr>
            <a:xfrm>
              <a:off x="0" y="-47625"/>
              <a:ext cx="3727935" cy="2215092"/>
            </a:xfrm>
            <a:prstGeom prst="rect">
              <a:avLst/>
            </a:prstGeom>
          </p:spPr>
          <p:txBody>
            <a:bodyPr anchor="ctr" rtlCol="false" tIns="50800" lIns="50800" bIns="50800" rIns="50800"/>
            <a:lstStyle/>
            <a:p>
              <a:pPr algn="ctr">
                <a:lnSpc>
                  <a:spcPts val="3210"/>
                </a:lnSpc>
              </a:pPr>
            </a:p>
          </p:txBody>
        </p:sp>
      </p:grpSp>
      <p:sp>
        <p:nvSpPr>
          <p:cNvPr name="Freeform 6" id="6"/>
          <p:cNvSpPr/>
          <p:nvPr/>
        </p:nvSpPr>
        <p:spPr>
          <a:xfrm flipH="false" flipV="false" rot="0">
            <a:off x="276159" y="6894969"/>
            <a:ext cx="3835024" cy="3091905"/>
          </a:xfrm>
          <a:custGeom>
            <a:avLst/>
            <a:gdLst/>
            <a:ahLst/>
            <a:cxnLst/>
            <a:rect r="r" b="b" t="t" l="l"/>
            <a:pathLst>
              <a:path h="3091905" w="3835024">
                <a:moveTo>
                  <a:pt x="0" y="0"/>
                </a:moveTo>
                <a:lnTo>
                  <a:pt x="3835024" y="0"/>
                </a:lnTo>
                <a:lnTo>
                  <a:pt x="3835024" y="3091905"/>
                </a:lnTo>
                <a:lnTo>
                  <a:pt x="0" y="309190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1664827" y="7806013"/>
            <a:ext cx="5792103" cy="2522235"/>
          </a:xfrm>
          <a:custGeom>
            <a:avLst/>
            <a:gdLst/>
            <a:ahLst/>
            <a:cxnLst/>
            <a:rect r="r" b="b" t="t" l="l"/>
            <a:pathLst>
              <a:path h="2522235" w="5792103">
                <a:moveTo>
                  <a:pt x="0" y="0"/>
                </a:moveTo>
                <a:lnTo>
                  <a:pt x="5792103" y="0"/>
                </a:lnTo>
                <a:lnTo>
                  <a:pt x="5792103" y="2522235"/>
                </a:lnTo>
                <a:lnTo>
                  <a:pt x="0" y="252223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2472974" y="3347742"/>
            <a:ext cx="1855658" cy="1855658"/>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38100" cap="sq">
              <a:solidFill>
                <a:srgbClr val="000000"/>
              </a:solidFill>
              <a:prstDash val="solid"/>
              <a:miter/>
            </a:ln>
          </p:spPr>
        </p:sp>
        <p:sp>
          <p:nvSpPr>
            <p:cNvPr name="TextBox 10" id="10"/>
            <p:cNvSpPr txBox="true"/>
            <p:nvPr/>
          </p:nvSpPr>
          <p:spPr>
            <a:xfrm>
              <a:off x="76200" y="28575"/>
              <a:ext cx="660400" cy="708025"/>
            </a:xfrm>
            <a:prstGeom prst="rect">
              <a:avLst/>
            </a:prstGeom>
          </p:spPr>
          <p:txBody>
            <a:bodyPr anchor="ctr" rtlCol="false" tIns="50800" lIns="50800" bIns="50800" rIns="50800"/>
            <a:lstStyle/>
            <a:p>
              <a:pPr algn="ctr">
                <a:lnSpc>
                  <a:spcPts val="3210"/>
                </a:lnSpc>
              </a:pPr>
            </a:p>
          </p:txBody>
        </p:sp>
      </p:grpSp>
      <p:sp>
        <p:nvSpPr>
          <p:cNvPr name="TextBox 11" id="11"/>
          <p:cNvSpPr txBox="true"/>
          <p:nvPr/>
        </p:nvSpPr>
        <p:spPr>
          <a:xfrm rot="0">
            <a:off x="2022221" y="5597444"/>
            <a:ext cx="2757164" cy="788727"/>
          </a:xfrm>
          <a:prstGeom prst="rect">
            <a:avLst/>
          </a:prstGeom>
        </p:spPr>
        <p:txBody>
          <a:bodyPr anchor="t" rtlCol="false" tIns="0" lIns="0" bIns="0" rIns="0">
            <a:spAutoFit/>
          </a:bodyPr>
          <a:lstStyle/>
          <a:p>
            <a:pPr algn="ctr">
              <a:lnSpc>
                <a:spcPts val="6401"/>
              </a:lnSpc>
            </a:pPr>
            <a:r>
              <a:rPr lang="en-US" sz="4572">
                <a:solidFill>
                  <a:srgbClr val="01070A"/>
                </a:solidFill>
                <a:latin typeface="Dosis Bold"/>
              </a:rPr>
              <a:t> Flutter</a:t>
            </a:r>
          </a:p>
        </p:txBody>
      </p:sp>
      <p:grpSp>
        <p:nvGrpSpPr>
          <p:cNvPr name="Group 12" id="12"/>
          <p:cNvGrpSpPr/>
          <p:nvPr/>
        </p:nvGrpSpPr>
        <p:grpSpPr>
          <a:xfrm rot="0">
            <a:off x="4639072" y="3347742"/>
            <a:ext cx="2757164" cy="3018927"/>
            <a:chOff x="0" y="0"/>
            <a:chExt cx="3676218" cy="4025236"/>
          </a:xfrm>
        </p:grpSpPr>
        <p:grpSp>
          <p:nvGrpSpPr>
            <p:cNvPr name="Group 13" id="13"/>
            <p:cNvGrpSpPr/>
            <p:nvPr/>
          </p:nvGrpSpPr>
          <p:grpSpPr>
            <a:xfrm rot="0">
              <a:off x="601004" y="0"/>
              <a:ext cx="2474210" cy="2474210"/>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38100" cap="sq">
                <a:solidFill>
                  <a:srgbClr val="000000"/>
                </a:solidFill>
                <a:prstDash val="solid"/>
                <a:miter/>
              </a:ln>
            </p:spPr>
          </p:sp>
          <p:sp>
            <p:nvSpPr>
              <p:cNvPr name="TextBox 15" id="15"/>
              <p:cNvSpPr txBox="true"/>
              <p:nvPr/>
            </p:nvSpPr>
            <p:spPr>
              <a:xfrm>
                <a:off x="76200" y="28575"/>
                <a:ext cx="660400" cy="708025"/>
              </a:xfrm>
              <a:prstGeom prst="rect">
                <a:avLst/>
              </a:prstGeom>
            </p:spPr>
            <p:txBody>
              <a:bodyPr anchor="ctr" rtlCol="false" tIns="50800" lIns="50800" bIns="50800" rIns="50800"/>
              <a:lstStyle/>
              <a:p>
                <a:pPr algn="ctr">
                  <a:lnSpc>
                    <a:spcPts val="3210"/>
                  </a:lnSpc>
                </a:pPr>
              </a:p>
            </p:txBody>
          </p:sp>
        </p:grpSp>
        <p:sp>
          <p:nvSpPr>
            <p:cNvPr name="Freeform 16" id="16"/>
            <p:cNvSpPr/>
            <p:nvPr/>
          </p:nvSpPr>
          <p:spPr>
            <a:xfrm flipH="false" flipV="false" rot="0">
              <a:off x="798094" y="841436"/>
              <a:ext cx="2080307" cy="771350"/>
            </a:xfrm>
            <a:custGeom>
              <a:avLst/>
              <a:gdLst/>
              <a:ahLst/>
              <a:cxnLst/>
              <a:rect r="r" b="b" t="t" l="l"/>
              <a:pathLst>
                <a:path h="771350" w="2080307">
                  <a:moveTo>
                    <a:pt x="0" y="0"/>
                  </a:moveTo>
                  <a:lnTo>
                    <a:pt x="2080307" y="0"/>
                  </a:lnTo>
                  <a:lnTo>
                    <a:pt x="2080307" y="771350"/>
                  </a:lnTo>
                  <a:lnTo>
                    <a:pt x="0" y="771350"/>
                  </a:lnTo>
                  <a:lnTo>
                    <a:pt x="0" y="0"/>
                  </a:lnTo>
                  <a:close/>
                </a:path>
              </a:pathLst>
            </a:custGeom>
            <a:blipFill>
              <a:blip r:embed="rId7"/>
              <a:stretch>
                <a:fillRect l="0" t="0" r="0" b="0"/>
              </a:stretch>
            </a:blipFill>
          </p:spPr>
        </p:sp>
        <p:sp>
          <p:nvSpPr>
            <p:cNvPr name="TextBox 17" id="17"/>
            <p:cNvSpPr txBox="true"/>
            <p:nvPr/>
          </p:nvSpPr>
          <p:spPr>
            <a:xfrm rot="0">
              <a:off x="0" y="3005349"/>
              <a:ext cx="3676218" cy="1019886"/>
            </a:xfrm>
            <a:prstGeom prst="rect">
              <a:avLst/>
            </a:prstGeom>
          </p:spPr>
          <p:txBody>
            <a:bodyPr anchor="t" rtlCol="false" tIns="0" lIns="0" bIns="0" rIns="0">
              <a:spAutoFit/>
            </a:bodyPr>
            <a:lstStyle/>
            <a:p>
              <a:pPr algn="ctr">
                <a:lnSpc>
                  <a:spcPts val="6401"/>
                </a:lnSpc>
              </a:pPr>
              <a:r>
                <a:rPr lang="en-US" sz="4572">
                  <a:solidFill>
                    <a:srgbClr val="01070A"/>
                  </a:solidFill>
                  <a:latin typeface="Dosis Bold"/>
                </a:rPr>
                <a:t> Node js</a:t>
              </a:r>
            </a:p>
          </p:txBody>
        </p:sp>
      </p:grpSp>
      <p:grpSp>
        <p:nvGrpSpPr>
          <p:cNvPr name="Group 18" id="18"/>
          <p:cNvGrpSpPr/>
          <p:nvPr/>
        </p:nvGrpSpPr>
        <p:grpSpPr>
          <a:xfrm rot="0">
            <a:off x="7539361" y="3367245"/>
            <a:ext cx="2757164" cy="3038430"/>
            <a:chOff x="0" y="0"/>
            <a:chExt cx="3676218" cy="4051240"/>
          </a:xfrm>
        </p:grpSpPr>
        <p:grpSp>
          <p:nvGrpSpPr>
            <p:cNvPr name="Group 19" id="19"/>
            <p:cNvGrpSpPr/>
            <p:nvPr/>
          </p:nvGrpSpPr>
          <p:grpSpPr>
            <a:xfrm rot="0">
              <a:off x="601004" y="0"/>
              <a:ext cx="2474210" cy="2474210"/>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38100" cap="sq">
                <a:solidFill>
                  <a:srgbClr val="000000"/>
                </a:solidFill>
                <a:prstDash val="solid"/>
                <a:miter/>
              </a:ln>
            </p:spPr>
          </p:sp>
          <p:sp>
            <p:nvSpPr>
              <p:cNvPr name="TextBox 21" id="21"/>
              <p:cNvSpPr txBox="true"/>
              <p:nvPr/>
            </p:nvSpPr>
            <p:spPr>
              <a:xfrm>
                <a:off x="76200" y="28575"/>
                <a:ext cx="660400" cy="708025"/>
              </a:xfrm>
              <a:prstGeom prst="rect">
                <a:avLst/>
              </a:prstGeom>
            </p:spPr>
            <p:txBody>
              <a:bodyPr anchor="ctr" rtlCol="false" tIns="50800" lIns="50800" bIns="50800" rIns="50800"/>
              <a:lstStyle/>
              <a:p>
                <a:pPr algn="ctr">
                  <a:lnSpc>
                    <a:spcPts val="3210"/>
                  </a:lnSpc>
                </a:pPr>
              </a:p>
            </p:txBody>
          </p:sp>
        </p:grpSp>
        <p:sp>
          <p:nvSpPr>
            <p:cNvPr name="Freeform 22" id="22"/>
            <p:cNvSpPr/>
            <p:nvPr/>
          </p:nvSpPr>
          <p:spPr>
            <a:xfrm flipH="false" flipV="false" rot="0">
              <a:off x="1044662" y="339279"/>
              <a:ext cx="1586893" cy="1722913"/>
            </a:xfrm>
            <a:custGeom>
              <a:avLst/>
              <a:gdLst/>
              <a:ahLst/>
              <a:cxnLst/>
              <a:rect r="r" b="b" t="t" l="l"/>
              <a:pathLst>
                <a:path h="1722913" w="1586893">
                  <a:moveTo>
                    <a:pt x="0" y="0"/>
                  </a:moveTo>
                  <a:lnTo>
                    <a:pt x="1586894" y="0"/>
                  </a:lnTo>
                  <a:lnTo>
                    <a:pt x="1586894" y="1722912"/>
                  </a:lnTo>
                  <a:lnTo>
                    <a:pt x="0" y="1722912"/>
                  </a:lnTo>
                  <a:lnTo>
                    <a:pt x="0" y="0"/>
                  </a:lnTo>
                  <a:close/>
                </a:path>
              </a:pathLst>
            </a:custGeom>
            <a:blipFill>
              <a:blip r:embed="rId8"/>
              <a:stretch>
                <a:fillRect l="0" t="0" r="0" b="0"/>
              </a:stretch>
            </a:blipFill>
          </p:spPr>
        </p:sp>
        <p:sp>
          <p:nvSpPr>
            <p:cNvPr name="TextBox 23" id="23"/>
            <p:cNvSpPr txBox="true"/>
            <p:nvPr/>
          </p:nvSpPr>
          <p:spPr>
            <a:xfrm rot="0">
              <a:off x="0" y="3031353"/>
              <a:ext cx="3676218" cy="1019886"/>
            </a:xfrm>
            <a:prstGeom prst="rect">
              <a:avLst/>
            </a:prstGeom>
          </p:spPr>
          <p:txBody>
            <a:bodyPr anchor="t" rtlCol="false" tIns="0" lIns="0" bIns="0" rIns="0">
              <a:spAutoFit/>
            </a:bodyPr>
            <a:lstStyle/>
            <a:p>
              <a:pPr algn="ctr">
                <a:lnSpc>
                  <a:spcPts val="6401"/>
                </a:lnSpc>
              </a:pPr>
              <a:r>
                <a:rPr lang="en-US" sz="4572">
                  <a:solidFill>
                    <a:srgbClr val="01070A"/>
                  </a:solidFill>
                  <a:latin typeface="Dosis Bold"/>
                </a:rPr>
                <a:t>MongoDB</a:t>
              </a:r>
            </a:p>
          </p:txBody>
        </p:sp>
      </p:grpSp>
      <p:grpSp>
        <p:nvGrpSpPr>
          <p:cNvPr name="Group 24" id="24"/>
          <p:cNvGrpSpPr/>
          <p:nvPr/>
        </p:nvGrpSpPr>
        <p:grpSpPr>
          <a:xfrm rot="0">
            <a:off x="10747278" y="3328239"/>
            <a:ext cx="1855658" cy="1855658"/>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38100" cap="sq">
              <a:solidFill>
                <a:srgbClr val="000000"/>
              </a:solidFill>
              <a:prstDash val="solid"/>
              <a:miter/>
            </a:ln>
          </p:spPr>
        </p:sp>
        <p:sp>
          <p:nvSpPr>
            <p:cNvPr name="TextBox 26" id="26"/>
            <p:cNvSpPr txBox="true"/>
            <p:nvPr/>
          </p:nvSpPr>
          <p:spPr>
            <a:xfrm>
              <a:off x="76200" y="28575"/>
              <a:ext cx="660400" cy="708025"/>
            </a:xfrm>
            <a:prstGeom prst="rect">
              <a:avLst/>
            </a:prstGeom>
          </p:spPr>
          <p:txBody>
            <a:bodyPr anchor="ctr" rtlCol="false" tIns="50800" lIns="50800" bIns="50800" rIns="50800"/>
            <a:lstStyle/>
            <a:p>
              <a:pPr algn="ctr">
                <a:lnSpc>
                  <a:spcPts val="3210"/>
                </a:lnSpc>
              </a:pPr>
            </a:p>
          </p:txBody>
        </p:sp>
      </p:grpSp>
      <p:grpSp>
        <p:nvGrpSpPr>
          <p:cNvPr name="Group 27" id="27"/>
          <p:cNvGrpSpPr/>
          <p:nvPr/>
        </p:nvGrpSpPr>
        <p:grpSpPr>
          <a:xfrm rot="0">
            <a:off x="13335000" y="3367245"/>
            <a:ext cx="2757164" cy="2960418"/>
            <a:chOff x="0" y="0"/>
            <a:chExt cx="3676218" cy="3947224"/>
          </a:xfrm>
        </p:grpSpPr>
        <p:grpSp>
          <p:nvGrpSpPr>
            <p:cNvPr name="Group 28" id="28"/>
            <p:cNvGrpSpPr/>
            <p:nvPr/>
          </p:nvGrpSpPr>
          <p:grpSpPr>
            <a:xfrm rot="0">
              <a:off x="487341" y="0"/>
              <a:ext cx="2474210" cy="2474210"/>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38100" cap="sq">
                <a:solidFill>
                  <a:srgbClr val="000000"/>
                </a:solidFill>
                <a:prstDash val="solid"/>
                <a:miter/>
              </a:ln>
            </p:spPr>
          </p:sp>
          <p:sp>
            <p:nvSpPr>
              <p:cNvPr name="TextBox 30" id="30"/>
              <p:cNvSpPr txBox="true"/>
              <p:nvPr/>
            </p:nvSpPr>
            <p:spPr>
              <a:xfrm>
                <a:off x="76200" y="28575"/>
                <a:ext cx="660400" cy="708025"/>
              </a:xfrm>
              <a:prstGeom prst="rect">
                <a:avLst/>
              </a:prstGeom>
            </p:spPr>
            <p:txBody>
              <a:bodyPr anchor="ctr" rtlCol="false" tIns="50800" lIns="50800" bIns="50800" rIns="50800"/>
              <a:lstStyle/>
              <a:p>
                <a:pPr algn="ctr">
                  <a:lnSpc>
                    <a:spcPts val="3210"/>
                  </a:lnSpc>
                </a:pPr>
              </a:p>
            </p:txBody>
          </p:sp>
        </p:grpSp>
        <p:sp>
          <p:nvSpPr>
            <p:cNvPr name="TextBox 31" id="31"/>
            <p:cNvSpPr txBox="true"/>
            <p:nvPr/>
          </p:nvSpPr>
          <p:spPr>
            <a:xfrm rot="0">
              <a:off x="0" y="2927338"/>
              <a:ext cx="3676218" cy="1019886"/>
            </a:xfrm>
            <a:prstGeom prst="rect">
              <a:avLst/>
            </a:prstGeom>
          </p:spPr>
          <p:txBody>
            <a:bodyPr anchor="t" rtlCol="false" tIns="0" lIns="0" bIns="0" rIns="0">
              <a:spAutoFit/>
            </a:bodyPr>
            <a:lstStyle/>
            <a:p>
              <a:pPr algn="ctr">
                <a:lnSpc>
                  <a:spcPts val="6401"/>
                </a:lnSpc>
              </a:pPr>
              <a:r>
                <a:rPr lang="en-US" sz="4572">
                  <a:solidFill>
                    <a:srgbClr val="01070A"/>
                  </a:solidFill>
                  <a:latin typeface="Dosis Bold"/>
                </a:rPr>
                <a:t>Firebase</a:t>
              </a:r>
            </a:p>
          </p:txBody>
        </p:sp>
      </p:grpSp>
      <p:sp>
        <p:nvSpPr>
          <p:cNvPr name="Freeform 32" id="32"/>
          <p:cNvSpPr/>
          <p:nvPr/>
        </p:nvSpPr>
        <p:spPr>
          <a:xfrm flipH="false" flipV="false" rot="0">
            <a:off x="11034314" y="3551987"/>
            <a:ext cx="1281586" cy="1408162"/>
          </a:xfrm>
          <a:custGeom>
            <a:avLst/>
            <a:gdLst/>
            <a:ahLst/>
            <a:cxnLst/>
            <a:rect r="r" b="b" t="t" l="l"/>
            <a:pathLst>
              <a:path h="1408162" w="1281586">
                <a:moveTo>
                  <a:pt x="0" y="0"/>
                </a:moveTo>
                <a:lnTo>
                  <a:pt x="1281586" y="0"/>
                </a:lnTo>
                <a:lnTo>
                  <a:pt x="1281586" y="1408162"/>
                </a:lnTo>
                <a:lnTo>
                  <a:pt x="0" y="1408162"/>
                </a:lnTo>
                <a:lnTo>
                  <a:pt x="0" y="0"/>
                </a:lnTo>
                <a:close/>
              </a:path>
            </a:pathLst>
          </a:custGeom>
          <a:blipFill>
            <a:blip r:embed="rId9"/>
            <a:stretch>
              <a:fillRect l="0" t="0" r="0" b="0"/>
            </a:stretch>
          </a:blipFill>
        </p:spPr>
      </p:sp>
      <p:sp>
        <p:nvSpPr>
          <p:cNvPr name="Freeform 33" id="33"/>
          <p:cNvSpPr/>
          <p:nvPr/>
        </p:nvSpPr>
        <p:spPr>
          <a:xfrm flipH="false" flipV="false" rot="0">
            <a:off x="2867193" y="3561512"/>
            <a:ext cx="1038453" cy="1414445"/>
          </a:xfrm>
          <a:custGeom>
            <a:avLst/>
            <a:gdLst/>
            <a:ahLst/>
            <a:cxnLst/>
            <a:rect r="r" b="b" t="t" l="l"/>
            <a:pathLst>
              <a:path h="1414445" w="1038453">
                <a:moveTo>
                  <a:pt x="0" y="0"/>
                </a:moveTo>
                <a:lnTo>
                  <a:pt x="1038454" y="0"/>
                </a:lnTo>
                <a:lnTo>
                  <a:pt x="1038454" y="1414445"/>
                </a:lnTo>
                <a:lnTo>
                  <a:pt x="0" y="1414445"/>
                </a:lnTo>
                <a:lnTo>
                  <a:pt x="0" y="0"/>
                </a:lnTo>
                <a:close/>
              </a:path>
            </a:pathLst>
          </a:custGeom>
          <a:blipFill>
            <a:blip r:embed="rId10"/>
            <a:stretch>
              <a:fillRect l="0" t="0" r="0" b="0"/>
            </a:stretch>
          </a:blipFill>
        </p:spPr>
      </p:sp>
      <p:sp>
        <p:nvSpPr>
          <p:cNvPr name="Freeform 34" id="34"/>
          <p:cNvSpPr/>
          <p:nvPr/>
        </p:nvSpPr>
        <p:spPr>
          <a:xfrm flipH="false" flipV="false" rot="0">
            <a:off x="13874631" y="3531100"/>
            <a:ext cx="1486794" cy="1475269"/>
          </a:xfrm>
          <a:custGeom>
            <a:avLst/>
            <a:gdLst/>
            <a:ahLst/>
            <a:cxnLst/>
            <a:rect r="r" b="b" t="t" l="l"/>
            <a:pathLst>
              <a:path h="1475269" w="1486794">
                <a:moveTo>
                  <a:pt x="0" y="0"/>
                </a:moveTo>
                <a:lnTo>
                  <a:pt x="1486794" y="0"/>
                </a:lnTo>
                <a:lnTo>
                  <a:pt x="1486794" y="1475268"/>
                </a:lnTo>
                <a:lnTo>
                  <a:pt x="0" y="1475268"/>
                </a:lnTo>
                <a:lnTo>
                  <a:pt x="0" y="0"/>
                </a:lnTo>
                <a:close/>
              </a:path>
            </a:pathLst>
          </a:custGeom>
          <a:blipFill>
            <a:blip r:embed="rId11"/>
            <a:stretch>
              <a:fillRect l="0" t="0" r="0" b="0"/>
            </a:stretch>
          </a:blipFill>
        </p:spPr>
      </p:sp>
      <p:sp>
        <p:nvSpPr>
          <p:cNvPr name="TextBox 35" id="35"/>
          <p:cNvSpPr txBox="true"/>
          <p:nvPr/>
        </p:nvSpPr>
        <p:spPr>
          <a:xfrm rot="0">
            <a:off x="4762897" y="1527166"/>
            <a:ext cx="8762207" cy="1086934"/>
          </a:xfrm>
          <a:prstGeom prst="rect">
            <a:avLst/>
          </a:prstGeom>
        </p:spPr>
        <p:txBody>
          <a:bodyPr anchor="t" rtlCol="false" tIns="0" lIns="0" bIns="0" rIns="0">
            <a:spAutoFit/>
          </a:bodyPr>
          <a:lstStyle/>
          <a:p>
            <a:pPr algn="ctr" marL="0" indent="0" lvl="0">
              <a:lnSpc>
                <a:spcPts val="8865"/>
              </a:lnSpc>
              <a:spcBef>
                <a:spcPct val="0"/>
              </a:spcBef>
            </a:pPr>
            <a:r>
              <a:rPr lang="en-US" sz="6332">
                <a:solidFill>
                  <a:srgbClr val="01070A"/>
                </a:solidFill>
                <a:latin typeface="Carelia"/>
              </a:rPr>
              <a:t>What did we use?</a:t>
            </a:r>
          </a:p>
        </p:txBody>
      </p:sp>
      <p:sp>
        <p:nvSpPr>
          <p:cNvPr name="TextBox 36" id="36"/>
          <p:cNvSpPr txBox="true"/>
          <p:nvPr/>
        </p:nvSpPr>
        <p:spPr>
          <a:xfrm rot="0">
            <a:off x="10296525" y="5538935"/>
            <a:ext cx="2757164" cy="788727"/>
          </a:xfrm>
          <a:prstGeom prst="rect">
            <a:avLst/>
          </a:prstGeom>
        </p:spPr>
        <p:txBody>
          <a:bodyPr anchor="t" rtlCol="false" tIns="0" lIns="0" bIns="0" rIns="0">
            <a:spAutoFit/>
          </a:bodyPr>
          <a:lstStyle/>
          <a:p>
            <a:pPr algn="ctr">
              <a:lnSpc>
                <a:spcPts val="6401"/>
              </a:lnSpc>
            </a:pPr>
            <a:r>
              <a:rPr lang="en-US" sz="4572">
                <a:solidFill>
                  <a:srgbClr val="01070A"/>
                </a:solidFill>
                <a:latin typeface="Dosis Bold"/>
              </a:rPr>
              <a:t>GitHub</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372575" y="1926758"/>
            <a:ext cx="4400550" cy="4384548"/>
          </a:xfrm>
          <a:custGeom>
            <a:avLst/>
            <a:gdLst/>
            <a:ahLst/>
            <a:cxnLst/>
            <a:rect r="r" b="b" t="t" l="l"/>
            <a:pathLst>
              <a:path h="4384548" w="4400550">
                <a:moveTo>
                  <a:pt x="0" y="0"/>
                </a:moveTo>
                <a:lnTo>
                  <a:pt x="4400550" y="0"/>
                </a:lnTo>
                <a:lnTo>
                  <a:pt x="4400550" y="4384548"/>
                </a:lnTo>
                <a:lnTo>
                  <a:pt x="0" y="438454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6" id="6"/>
          <p:cNvSpPr txBox="true"/>
          <p:nvPr/>
        </p:nvSpPr>
        <p:spPr>
          <a:xfrm rot="0">
            <a:off x="895527" y="3636070"/>
            <a:ext cx="3354647" cy="870674"/>
          </a:xfrm>
          <a:prstGeom prst="rect">
            <a:avLst/>
          </a:prstGeom>
        </p:spPr>
        <p:txBody>
          <a:bodyPr anchor="t" rtlCol="false" tIns="0" lIns="0" bIns="0" rIns="0">
            <a:spAutoFit/>
          </a:bodyPr>
          <a:lstStyle/>
          <a:p>
            <a:pPr algn="ctr">
              <a:lnSpc>
                <a:spcPts val="7135"/>
              </a:lnSpc>
            </a:pPr>
            <a:r>
              <a:rPr lang="en-US" sz="5096">
                <a:solidFill>
                  <a:srgbClr val="01070A"/>
                </a:solidFill>
                <a:latin typeface="Dosis Bold"/>
              </a:rPr>
              <a:t>Notifications</a:t>
            </a:r>
          </a:p>
        </p:txBody>
      </p:sp>
      <p:grpSp>
        <p:nvGrpSpPr>
          <p:cNvPr name="Group 7" id="7"/>
          <p:cNvGrpSpPr>
            <a:grpSpLocks noChangeAspect="true"/>
          </p:cNvGrpSpPr>
          <p:nvPr/>
        </p:nvGrpSpPr>
        <p:grpSpPr>
          <a:xfrm rot="0">
            <a:off x="5958716" y="1558409"/>
            <a:ext cx="4386623" cy="7170182"/>
            <a:chOff x="0" y="0"/>
            <a:chExt cx="5365750" cy="8770620"/>
          </a:xfrm>
        </p:grpSpPr>
        <p:sp>
          <p:nvSpPr>
            <p:cNvPr name="Freeform 8" id="8"/>
            <p:cNvSpPr/>
            <p:nvPr/>
          </p:nvSpPr>
          <p:spPr>
            <a:xfrm flipH="false" flipV="false" rot="0">
              <a:off x="0" y="0"/>
              <a:ext cx="5365750" cy="8770620"/>
            </a:xfrm>
            <a:custGeom>
              <a:avLst/>
              <a:gdLst/>
              <a:ahLst/>
              <a:cxnLst/>
              <a:rect r="r" b="b" t="t" l="l"/>
              <a:pathLst>
                <a:path h="8770620" w="5365750">
                  <a:moveTo>
                    <a:pt x="4318000" y="0"/>
                  </a:moveTo>
                  <a:lnTo>
                    <a:pt x="1046480" y="0"/>
                  </a:lnTo>
                  <a:cubicBezTo>
                    <a:pt x="471170" y="0"/>
                    <a:pt x="0" y="471170"/>
                    <a:pt x="0" y="1046480"/>
                  </a:cubicBezTo>
                  <a:lnTo>
                    <a:pt x="0" y="7724140"/>
                  </a:lnTo>
                  <a:cubicBezTo>
                    <a:pt x="0" y="8299450"/>
                    <a:pt x="471170" y="8770620"/>
                    <a:pt x="1046480" y="8770620"/>
                  </a:cubicBezTo>
                  <a:lnTo>
                    <a:pt x="4318000" y="8770620"/>
                  </a:lnTo>
                  <a:cubicBezTo>
                    <a:pt x="4893310" y="8770620"/>
                    <a:pt x="5364480" y="8299451"/>
                    <a:pt x="5364480" y="7724140"/>
                  </a:cubicBezTo>
                  <a:lnTo>
                    <a:pt x="5364480" y="1046480"/>
                  </a:lnTo>
                  <a:cubicBezTo>
                    <a:pt x="5365750" y="471170"/>
                    <a:pt x="4894580" y="0"/>
                    <a:pt x="4318000" y="0"/>
                  </a:cubicBezTo>
                  <a:close/>
                  <a:moveTo>
                    <a:pt x="2682240" y="8200390"/>
                  </a:moveTo>
                  <a:cubicBezTo>
                    <a:pt x="2392680" y="8200390"/>
                    <a:pt x="2159000" y="7965440"/>
                    <a:pt x="2159000" y="7677150"/>
                  </a:cubicBezTo>
                  <a:cubicBezTo>
                    <a:pt x="2159000" y="7388860"/>
                    <a:pt x="2393950" y="7153910"/>
                    <a:pt x="2682240" y="7153910"/>
                  </a:cubicBezTo>
                  <a:cubicBezTo>
                    <a:pt x="2971800" y="7153910"/>
                    <a:pt x="3205480" y="7388860"/>
                    <a:pt x="3205480" y="7677150"/>
                  </a:cubicBezTo>
                  <a:cubicBezTo>
                    <a:pt x="3205480" y="7965440"/>
                    <a:pt x="2971800" y="8200390"/>
                    <a:pt x="2682240" y="8200390"/>
                  </a:cubicBezTo>
                  <a:close/>
                  <a:moveTo>
                    <a:pt x="4907280" y="6630670"/>
                  </a:moveTo>
                  <a:lnTo>
                    <a:pt x="458470" y="6630670"/>
                  </a:lnTo>
                  <a:lnTo>
                    <a:pt x="458470" y="1308100"/>
                  </a:lnTo>
                  <a:lnTo>
                    <a:pt x="4907280" y="1308100"/>
                  </a:lnTo>
                  <a:lnTo>
                    <a:pt x="4907280" y="6630670"/>
                  </a:lnTo>
                  <a:close/>
                </a:path>
              </a:pathLst>
            </a:custGeom>
            <a:solidFill>
              <a:srgbClr val="19120C"/>
            </a:solidFill>
          </p:spPr>
        </p:sp>
        <p:sp>
          <p:nvSpPr>
            <p:cNvPr name="Freeform 9" id="9"/>
            <p:cNvSpPr/>
            <p:nvPr/>
          </p:nvSpPr>
          <p:spPr>
            <a:xfrm flipH="false" flipV="false" rot="0">
              <a:off x="458470" y="1308100"/>
              <a:ext cx="4448810" cy="5321300"/>
            </a:xfrm>
            <a:custGeom>
              <a:avLst/>
              <a:gdLst/>
              <a:ahLst/>
              <a:cxnLst/>
              <a:rect r="r" b="b" t="t" l="l"/>
              <a:pathLst>
                <a:path h="5321300" w="4448810">
                  <a:moveTo>
                    <a:pt x="0" y="0"/>
                  </a:moveTo>
                  <a:lnTo>
                    <a:pt x="4448810" y="0"/>
                  </a:lnTo>
                  <a:lnTo>
                    <a:pt x="4448810" y="5321300"/>
                  </a:lnTo>
                  <a:lnTo>
                    <a:pt x="0" y="5321300"/>
                  </a:lnTo>
                  <a:close/>
                </a:path>
              </a:pathLst>
            </a:custGeom>
            <a:blipFill>
              <a:blip r:embed="rId9"/>
              <a:stretch>
                <a:fillRect l="0" t="-13241" r="0" b="0"/>
              </a:stretch>
            </a:blipFill>
          </p:spPr>
        </p:sp>
      </p:grpSp>
      <p:grpSp>
        <p:nvGrpSpPr>
          <p:cNvPr name="Group 10" id="10"/>
          <p:cNvGrpSpPr>
            <a:grpSpLocks noChangeAspect="true"/>
          </p:cNvGrpSpPr>
          <p:nvPr/>
        </p:nvGrpSpPr>
        <p:grpSpPr>
          <a:xfrm rot="0">
            <a:off x="11515351" y="1558409"/>
            <a:ext cx="4386623" cy="7170182"/>
            <a:chOff x="0" y="0"/>
            <a:chExt cx="5365750" cy="8770620"/>
          </a:xfrm>
        </p:grpSpPr>
        <p:sp>
          <p:nvSpPr>
            <p:cNvPr name="Freeform 11" id="11"/>
            <p:cNvSpPr/>
            <p:nvPr/>
          </p:nvSpPr>
          <p:spPr>
            <a:xfrm flipH="false" flipV="false" rot="0">
              <a:off x="0" y="0"/>
              <a:ext cx="5365750" cy="8770620"/>
            </a:xfrm>
            <a:custGeom>
              <a:avLst/>
              <a:gdLst/>
              <a:ahLst/>
              <a:cxnLst/>
              <a:rect r="r" b="b" t="t" l="l"/>
              <a:pathLst>
                <a:path h="8770620" w="5365750">
                  <a:moveTo>
                    <a:pt x="4318000" y="0"/>
                  </a:moveTo>
                  <a:lnTo>
                    <a:pt x="1046480" y="0"/>
                  </a:lnTo>
                  <a:cubicBezTo>
                    <a:pt x="471170" y="0"/>
                    <a:pt x="0" y="471170"/>
                    <a:pt x="0" y="1046480"/>
                  </a:cubicBezTo>
                  <a:lnTo>
                    <a:pt x="0" y="7724140"/>
                  </a:lnTo>
                  <a:cubicBezTo>
                    <a:pt x="0" y="8299450"/>
                    <a:pt x="471170" y="8770620"/>
                    <a:pt x="1046480" y="8770620"/>
                  </a:cubicBezTo>
                  <a:lnTo>
                    <a:pt x="4318000" y="8770620"/>
                  </a:lnTo>
                  <a:cubicBezTo>
                    <a:pt x="4893310" y="8770620"/>
                    <a:pt x="5364480" y="8299451"/>
                    <a:pt x="5364480" y="7724140"/>
                  </a:cubicBezTo>
                  <a:lnTo>
                    <a:pt x="5364480" y="1046480"/>
                  </a:lnTo>
                  <a:cubicBezTo>
                    <a:pt x="5365750" y="471170"/>
                    <a:pt x="4894580" y="0"/>
                    <a:pt x="4318000" y="0"/>
                  </a:cubicBezTo>
                  <a:close/>
                  <a:moveTo>
                    <a:pt x="2682240" y="8200390"/>
                  </a:moveTo>
                  <a:cubicBezTo>
                    <a:pt x="2392680" y="8200390"/>
                    <a:pt x="2159000" y="7965440"/>
                    <a:pt x="2159000" y="7677150"/>
                  </a:cubicBezTo>
                  <a:cubicBezTo>
                    <a:pt x="2159000" y="7388860"/>
                    <a:pt x="2393950" y="7153910"/>
                    <a:pt x="2682240" y="7153910"/>
                  </a:cubicBezTo>
                  <a:cubicBezTo>
                    <a:pt x="2971800" y="7153910"/>
                    <a:pt x="3205480" y="7388860"/>
                    <a:pt x="3205480" y="7677150"/>
                  </a:cubicBezTo>
                  <a:cubicBezTo>
                    <a:pt x="3205480" y="7965440"/>
                    <a:pt x="2971800" y="8200390"/>
                    <a:pt x="2682240" y="8200390"/>
                  </a:cubicBezTo>
                  <a:close/>
                  <a:moveTo>
                    <a:pt x="4907280" y="6630670"/>
                  </a:moveTo>
                  <a:lnTo>
                    <a:pt x="458470" y="6630670"/>
                  </a:lnTo>
                  <a:lnTo>
                    <a:pt x="458470" y="1308100"/>
                  </a:lnTo>
                  <a:lnTo>
                    <a:pt x="4907280" y="1308100"/>
                  </a:lnTo>
                  <a:lnTo>
                    <a:pt x="4907280" y="6630670"/>
                  </a:lnTo>
                  <a:close/>
                </a:path>
              </a:pathLst>
            </a:custGeom>
            <a:solidFill>
              <a:srgbClr val="19120C"/>
            </a:solidFill>
          </p:spPr>
        </p:sp>
        <p:sp>
          <p:nvSpPr>
            <p:cNvPr name="Freeform 12" id="12"/>
            <p:cNvSpPr/>
            <p:nvPr/>
          </p:nvSpPr>
          <p:spPr>
            <a:xfrm flipH="false" flipV="false" rot="0">
              <a:off x="458470" y="1308100"/>
              <a:ext cx="4448810" cy="5321300"/>
            </a:xfrm>
            <a:custGeom>
              <a:avLst/>
              <a:gdLst/>
              <a:ahLst/>
              <a:cxnLst/>
              <a:rect r="r" b="b" t="t" l="l"/>
              <a:pathLst>
                <a:path h="5321300" w="4448810">
                  <a:moveTo>
                    <a:pt x="0" y="0"/>
                  </a:moveTo>
                  <a:lnTo>
                    <a:pt x="4448810" y="0"/>
                  </a:lnTo>
                  <a:lnTo>
                    <a:pt x="4448810" y="5321300"/>
                  </a:lnTo>
                  <a:lnTo>
                    <a:pt x="0" y="5321300"/>
                  </a:lnTo>
                  <a:close/>
                </a:path>
              </a:pathLst>
            </a:custGeom>
            <a:blipFill>
              <a:blip r:embed="rId10"/>
              <a:stretch>
                <a:fillRect l="-25714" t="0" r="-8395" b="0"/>
              </a:stretch>
            </a:blipFill>
          </p:spPr>
        </p:sp>
      </p:gr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9238" t="0" r="-9238"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736681" y="4531654"/>
            <a:ext cx="3463528"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Log in page</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8588" t="0" r="-9052"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488019" y="4531654"/>
            <a:ext cx="3960852"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Sign Up page</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8905" t="0" r="-8905"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473553" y="4531654"/>
            <a:ext cx="3989784"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Sign Up Page</a:t>
            </a: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10207" t="0" r="-7064"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428865" y="4531654"/>
            <a:ext cx="4542711"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Select location</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441152" y="1490727"/>
            <a:ext cx="13113299" cy="8558613"/>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0" t="0" r="-15717"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959288" y="4531654"/>
            <a:ext cx="3481864"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Home Page</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11213" t="0" r="-11213"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1028700" y="4057605"/>
            <a:ext cx="3231356"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Upload an</a:t>
            </a:r>
            <a:r>
              <a:rPr lang="en-US" sz="5996">
                <a:solidFill>
                  <a:srgbClr val="01070A"/>
                </a:solidFill>
                <a:latin typeface="Dosis Bold"/>
              </a:rPr>
              <a:t> </a:t>
            </a:r>
          </a:p>
          <a:p>
            <a:pPr algn="ctr">
              <a:lnSpc>
                <a:spcPts val="8395"/>
              </a:lnSpc>
              <a:spcBef>
                <a:spcPct val="0"/>
              </a:spcBef>
            </a:pPr>
            <a:r>
              <a:rPr lang="en-US" sz="5996">
                <a:solidFill>
                  <a:srgbClr val="01070A"/>
                </a:solidFill>
                <a:latin typeface="Dosis Bold"/>
              </a:rPr>
              <a:t>Photo</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0" t="0" r="-15290"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856994" y="4586243"/>
            <a:ext cx="3222903"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Book Page</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0" t="0" r="-15921"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304683" y="4586243"/>
            <a:ext cx="4733925"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Favorite books </a:t>
            </a: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a:grpSpLocks noChangeAspect="true"/>
          </p:cNvGrpSpPr>
          <p:nvPr/>
        </p:nvGrpSpPr>
        <p:grpSpPr>
          <a:xfrm rot="0">
            <a:off x="4653210" y="1490727"/>
            <a:ext cx="12901242" cy="8420210"/>
            <a:chOff x="0" y="0"/>
            <a:chExt cx="19050000" cy="12433300"/>
          </a:xfrm>
        </p:grpSpPr>
        <p:sp>
          <p:nvSpPr>
            <p:cNvPr name="Freeform 4" id="4"/>
            <p:cNvSpPr/>
            <p:nvPr/>
          </p:nvSpPr>
          <p:spPr>
            <a:xfrm flipH="false" flipV="false" rot="0">
              <a:off x="1452880" y="587121"/>
              <a:ext cx="16166846" cy="10116185"/>
            </a:xfrm>
            <a:custGeom>
              <a:avLst/>
              <a:gdLst/>
              <a:ahLst/>
              <a:cxnLst/>
              <a:rect r="r" b="b" t="t" l="l"/>
              <a:pathLst>
                <a:path h="10116185" w="16166846">
                  <a:moveTo>
                    <a:pt x="16166846" y="0"/>
                  </a:moveTo>
                  <a:lnTo>
                    <a:pt x="16166846" y="10116185"/>
                  </a:lnTo>
                  <a:lnTo>
                    <a:pt x="0" y="10116185"/>
                  </a:lnTo>
                  <a:lnTo>
                    <a:pt x="0" y="0"/>
                  </a:lnTo>
                  <a:lnTo>
                    <a:pt x="16166846" y="0"/>
                  </a:lnTo>
                  <a:close/>
                </a:path>
              </a:pathLst>
            </a:custGeom>
            <a:blipFill>
              <a:blip r:embed="rId3"/>
              <a:stretch>
                <a:fillRect l="0" t="0" r="-23269" b="0"/>
              </a:stretch>
            </a:blipFill>
          </p:spPr>
        </p:sp>
        <p:sp>
          <p:nvSpPr>
            <p:cNvPr name="Freeform 5" id="5"/>
            <p:cNvSpPr/>
            <p:nvPr/>
          </p:nvSpPr>
          <p:spPr>
            <a:xfrm flipH="false" flipV="false" rot="0">
              <a:off x="0" y="0"/>
              <a:ext cx="19050000" cy="12433300"/>
            </a:xfrm>
            <a:custGeom>
              <a:avLst/>
              <a:gdLst/>
              <a:ahLst/>
              <a:cxnLst/>
              <a:rect r="r" b="b" t="t" l="l"/>
              <a:pathLst>
                <a:path h="12433300" w="19050000">
                  <a:moveTo>
                    <a:pt x="19050000" y="0"/>
                  </a:moveTo>
                  <a:lnTo>
                    <a:pt x="19050000" y="12433300"/>
                  </a:lnTo>
                  <a:lnTo>
                    <a:pt x="0" y="12433300"/>
                  </a:lnTo>
                  <a:lnTo>
                    <a:pt x="0" y="0"/>
                  </a:lnTo>
                  <a:lnTo>
                    <a:pt x="19050000" y="0"/>
                  </a:lnTo>
                  <a:close/>
                </a:path>
              </a:pathLst>
            </a:custGeom>
            <a:blipFill>
              <a:blip r:embed="rId4"/>
              <a:stretch>
                <a:fillRect l="-301" t="0" r="-301" b="0"/>
              </a:stretch>
            </a:blipFill>
          </p:spPr>
        </p:sp>
      </p:grpSp>
      <p:sp>
        <p:nvSpPr>
          <p:cNvPr name="Freeform 6" id="6"/>
          <p:cNvSpPr/>
          <p:nvPr/>
        </p:nvSpPr>
        <p:spPr>
          <a:xfrm flipH="false" flipV="false" rot="0">
            <a:off x="1028700" y="4745607"/>
            <a:ext cx="2879491" cy="795787"/>
          </a:xfrm>
          <a:custGeom>
            <a:avLst/>
            <a:gdLst/>
            <a:ahLst/>
            <a:cxnLst/>
            <a:rect r="r" b="b" t="t" l="l"/>
            <a:pathLst>
              <a:path h="795787" w="2879491">
                <a:moveTo>
                  <a:pt x="0" y="0"/>
                </a:moveTo>
                <a:lnTo>
                  <a:pt x="2879491" y="0"/>
                </a:lnTo>
                <a:lnTo>
                  <a:pt x="2879491" y="795786"/>
                </a:lnTo>
                <a:lnTo>
                  <a:pt x="0" y="7957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833488" y="7360381"/>
            <a:ext cx="3140339" cy="3373411"/>
          </a:xfrm>
          <a:custGeom>
            <a:avLst/>
            <a:gdLst/>
            <a:ahLst/>
            <a:cxnLst/>
            <a:rect r="r" b="b" t="t" l="l"/>
            <a:pathLst>
              <a:path h="3373411" w="3140339">
                <a:moveTo>
                  <a:pt x="0" y="0"/>
                </a:moveTo>
                <a:lnTo>
                  <a:pt x="3140339" y="0"/>
                </a:lnTo>
                <a:lnTo>
                  <a:pt x="3140339" y="3373411"/>
                </a:lnTo>
                <a:lnTo>
                  <a:pt x="0" y="337341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8" id="8"/>
          <p:cNvSpPr txBox="true"/>
          <p:nvPr/>
        </p:nvSpPr>
        <p:spPr>
          <a:xfrm rot="0">
            <a:off x="5227885" y="217391"/>
            <a:ext cx="7832231" cy="811309"/>
          </a:xfrm>
          <a:prstGeom prst="rect">
            <a:avLst/>
          </a:prstGeom>
        </p:spPr>
        <p:txBody>
          <a:bodyPr anchor="t" rtlCol="false" tIns="0" lIns="0" bIns="0" rIns="0">
            <a:spAutoFit/>
          </a:bodyPr>
          <a:lstStyle/>
          <a:p>
            <a:pPr algn="ctr" marL="0" indent="0" lvl="0">
              <a:lnSpc>
                <a:spcPts val="6732"/>
              </a:lnSpc>
              <a:spcBef>
                <a:spcPct val="0"/>
              </a:spcBef>
            </a:pPr>
            <a:r>
              <a:rPr lang="en-US" sz="4808">
                <a:solidFill>
                  <a:srgbClr val="01070A"/>
                </a:solidFill>
                <a:latin typeface="Carelia"/>
              </a:rPr>
              <a:t>Web Application</a:t>
            </a:r>
          </a:p>
        </p:txBody>
      </p:sp>
      <p:sp>
        <p:nvSpPr>
          <p:cNvPr name="TextBox 9" id="9"/>
          <p:cNvSpPr txBox="true"/>
          <p:nvPr/>
        </p:nvSpPr>
        <p:spPr>
          <a:xfrm rot="0">
            <a:off x="917180" y="4586243"/>
            <a:ext cx="3102531" cy="1009739"/>
          </a:xfrm>
          <a:prstGeom prst="rect">
            <a:avLst/>
          </a:prstGeom>
        </p:spPr>
        <p:txBody>
          <a:bodyPr anchor="t" rtlCol="false" tIns="0" lIns="0" bIns="0" rIns="0">
            <a:spAutoFit/>
          </a:bodyPr>
          <a:lstStyle/>
          <a:p>
            <a:pPr algn="ctr">
              <a:lnSpc>
                <a:spcPts val="8395"/>
              </a:lnSpc>
              <a:spcBef>
                <a:spcPct val="0"/>
              </a:spcBef>
            </a:pPr>
            <a:r>
              <a:rPr lang="en-US" sz="5996">
                <a:solidFill>
                  <a:srgbClr val="01070A"/>
                </a:solidFill>
                <a:latin typeface="Dosis Bold"/>
              </a:rPr>
              <a:t>Chat Page</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1818968" y="1760572"/>
            <a:ext cx="14650064" cy="7379489"/>
            <a:chOff x="0" y="0"/>
            <a:chExt cx="4491524" cy="2262458"/>
          </a:xfrm>
        </p:grpSpPr>
        <p:sp>
          <p:nvSpPr>
            <p:cNvPr name="Freeform 4" id="4"/>
            <p:cNvSpPr/>
            <p:nvPr/>
          </p:nvSpPr>
          <p:spPr>
            <a:xfrm flipH="false" flipV="false" rot="0">
              <a:off x="0" y="0"/>
              <a:ext cx="4491524" cy="2262458"/>
            </a:xfrm>
            <a:custGeom>
              <a:avLst/>
              <a:gdLst/>
              <a:ahLst/>
              <a:cxnLst/>
              <a:rect r="r" b="b" t="t" l="l"/>
              <a:pathLst>
                <a:path h="2262458" w="4491524">
                  <a:moveTo>
                    <a:pt x="5813" y="0"/>
                  </a:moveTo>
                  <a:lnTo>
                    <a:pt x="4485710" y="0"/>
                  </a:lnTo>
                  <a:cubicBezTo>
                    <a:pt x="4487252" y="0"/>
                    <a:pt x="4488731" y="612"/>
                    <a:pt x="4489821" y="1703"/>
                  </a:cubicBezTo>
                  <a:cubicBezTo>
                    <a:pt x="4490911" y="2793"/>
                    <a:pt x="4491524" y="4271"/>
                    <a:pt x="4491524" y="5813"/>
                  </a:cubicBezTo>
                  <a:lnTo>
                    <a:pt x="4491524" y="2256645"/>
                  </a:lnTo>
                  <a:cubicBezTo>
                    <a:pt x="4491524" y="2258187"/>
                    <a:pt x="4490911" y="2259665"/>
                    <a:pt x="4489821" y="2260755"/>
                  </a:cubicBezTo>
                  <a:cubicBezTo>
                    <a:pt x="4488731" y="2261845"/>
                    <a:pt x="4487252" y="2262458"/>
                    <a:pt x="4485710" y="2262458"/>
                  </a:cubicBezTo>
                  <a:lnTo>
                    <a:pt x="5813" y="2262458"/>
                  </a:lnTo>
                  <a:cubicBezTo>
                    <a:pt x="4271" y="2262458"/>
                    <a:pt x="2793" y="2261845"/>
                    <a:pt x="1703" y="2260755"/>
                  </a:cubicBezTo>
                  <a:cubicBezTo>
                    <a:pt x="612" y="2259665"/>
                    <a:pt x="0" y="2258187"/>
                    <a:pt x="0" y="2256645"/>
                  </a:cubicBezTo>
                  <a:lnTo>
                    <a:pt x="0" y="5813"/>
                  </a:lnTo>
                  <a:cubicBezTo>
                    <a:pt x="0" y="4271"/>
                    <a:pt x="612" y="2793"/>
                    <a:pt x="1703" y="1703"/>
                  </a:cubicBezTo>
                  <a:cubicBezTo>
                    <a:pt x="2793" y="612"/>
                    <a:pt x="4271" y="0"/>
                    <a:pt x="5813" y="0"/>
                  </a:cubicBezTo>
                  <a:close/>
                </a:path>
              </a:pathLst>
            </a:custGeom>
            <a:solidFill>
              <a:srgbClr val="FFFFFF"/>
            </a:solidFill>
            <a:ln w="19050" cap="sq">
              <a:solidFill>
                <a:srgbClr val="000000"/>
              </a:solidFill>
              <a:prstDash val="solid"/>
              <a:miter/>
            </a:ln>
          </p:spPr>
        </p:sp>
        <p:sp>
          <p:nvSpPr>
            <p:cNvPr name="TextBox 5" id="5"/>
            <p:cNvSpPr txBox="true"/>
            <p:nvPr/>
          </p:nvSpPr>
          <p:spPr>
            <a:xfrm>
              <a:off x="0" y="-47625"/>
              <a:ext cx="4491524" cy="2310083"/>
            </a:xfrm>
            <a:prstGeom prst="rect">
              <a:avLst/>
            </a:prstGeom>
          </p:spPr>
          <p:txBody>
            <a:bodyPr anchor="ctr" rtlCol="false" tIns="50800" lIns="50800" bIns="50800" rIns="50800"/>
            <a:lstStyle/>
            <a:p>
              <a:pPr algn="ctr">
                <a:lnSpc>
                  <a:spcPts val="3210"/>
                </a:lnSpc>
              </a:pPr>
            </a:p>
          </p:txBody>
        </p:sp>
      </p:grpSp>
      <p:sp>
        <p:nvSpPr>
          <p:cNvPr name="Freeform 6" id="6"/>
          <p:cNvSpPr/>
          <p:nvPr/>
        </p:nvSpPr>
        <p:spPr>
          <a:xfrm flipH="false" flipV="false" rot="1437982">
            <a:off x="14323702" y="511342"/>
            <a:ext cx="3160431" cy="3028267"/>
          </a:xfrm>
          <a:custGeom>
            <a:avLst/>
            <a:gdLst/>
            <a:ahLst/>
            <a:cxnLst/>
            <a:rect r="r" b="b" t="t" l="l"/>
            <a:pathLst>
              <a:path h="3028267" w="3160431">
                <a:moveTo>
                  <a:pt x="0" y="0"/>
                </a:moveTo>
                <a:lnTo>
                  <a:pt x="3160431" y="0"/>
                </a:lnTo>
                <a:lnTo>
                  <a:pt x="3160431" y="3028267"/>
                </a:lnTo>
                <a:lnTo>
                  <a:pt x="0" y="30282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7" id="7"/>
          <p:cNvSpPr txBox="true"/>
          <p:nvPr/>
        </p:nvSpPr>
        <p:spPr>
          <a:xfrm rot="0">
            <a:off x="2922223" y="2506411"/>
            <a:ext cx="12443555" cy="920628"/>
          </a:xfrm>
          <a:prstGeom prst="rect">
            <a:avLst/>
          </a:prstGeom>
        </p:spPr>
        <p:txBody>
          <a:bodyPr anchor="t" rtlCol="false" tIns="0" lIns="0" bIns="0" rIns="0">
            <a:spAutoFit/>
          </a:bodyPr>
          <a:lstStyle/>
          <a:p>
            <a:pPr algn="ctr" marL="0" indent="0" lvl="0">
              <a:lnSpc>
                <a:spcPts val="7531"/>
              </a:lnSpc>
              <a:spcBef>
                <a:spcPct val="0"/>
              </a:spcBef>
            </a:pPr>
            <a:r>
              <a:rPr lang="en-US" sz="5379">
                <a:solidFill>
                  <a:srgbClr val="01070A"/>
                </a:solidFill>
                <a:latin typeface="Carelia"/>
              </a:rPr>
              <a:t>Features</a:t>
            </a:r>
          </a:p>
        </p:txBody>
      </p:sp>
      <p:sp>
        <p:nvSpPr>
          <p:cNvPr name="AutoShape 8" id="8"/>
          <p:cNvSpPr/>
          <p:nvPr/>
        </p:nvSpPr>
        <p:spPr>
          <a:xfrm>
            <a:off x="6794562" y="4050950"/>
            <a:ext cx="0" cy="4554245"/>
          </a:xfrm>
          <a:prstGeom prst="line">
            <a:avLst/>
          </a:prstGeom>
          <a:ln cap="flat" w="38100">
            <a:solidFill>
              <a:srgbClr val="000000"/>
            </a:solidFill>
            <a:prstDash val="solid"/>
            <a:headEnd type="none" len="sm" w="sm"/>
            <a:tailEnd type="none" len="sm" w="sm"/>
          </a:ln>
        </p:spPr>
      </p:sp>
      <p:sp>
        <p:nvSpPr>
          <p:cNvPr name="AutoShape 9" id="9"/>
          <p:cNvSpPr/>
          <p:nvPr/>
        </p:nvSpPr>
        <p:spPr>
          <a:xfrm>
            <a:off x="11493438" y="4050950"/>
            <a:ext cx="0" cy="4554245"/>
          </a:xfrm>
          <a:prstGeom prst="line">
            <a:avLst/>
          </a:prstGeom>
          <a:ln cap="flat" w="38100">
            <a:solidFill>
              <a:srgbClr val="000000"/>
            </a:solidFill>
            <a:prstDash val="solid"/>
            <a:headEnd type="none" len="sm" w="sm"/>
            <a:tailEnd type="none" len="sm" w="sm"/>
          </a:ln>
        </p:spPr>
      </p:sp>
      <p:sp>
        <p:nvSpPr>
          <p:cNvPr name="TextBox 10" id="10"/>
          <p:cNvSpPr txBox="true"/>
          <p:nvPr/>
        </p:nvSpPr>
        <p:spPr>
          <a:xfrm rot="0">
            <a:off x="2874569" y="5315787"/>
            <a:ext cx="2959165" cy="4058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Login, Logout, Sign up</a:t>
            </a:r>
          </a:p>
        </p:txBody>
      </p:sp>
      <p:grpSp>
        <p:nvGrpSpPr>
          <p:cNvPr name="Group 11" id="11"/>
          <p:cNvGrpSpPr/>
          <p:nvPr/>
        </p:nvGrpSpPr>
        <p:grpSpPr>
          <a:xfrm rot="0">
            <a:off x="2270512" y="4481624"/>
            <a:ext cx="4167278" cy="647248"/>
            <a:chOff x="0" y="0"/>
            <a:chExt cx="1008606" cy="156653"/>
          </a:xfrm>
        </p:grpSpPr>
        <p:sp>
          <p:nvSpPr>
            <p:cNvPr name="Freeform 12" id="12"/>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13" id="13"/>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Authentication</a:t>
              </a:r>
            </a:p>
          </p:txBody>
        </p:sp>
      </p:grpSp>
      <p:sp>
        <p:nvSpPr>
          <p:cNvPr name="TextBox 14" id="14"/>
          <p:cNvSpPr txBox="true"/>
          <p:nvPr/>
        </p:nvSpPr>
        <p:spPr>
          <a:xfrm rot="0">
            <a:off x="7664417" y="5315787"/>
            <a:ext cx="2959165" cy="789392"/>
          </a:xfrm>
          <a:prstGeom prst="rect">
            <a:avLst/>
          </a:prstGeom>
        </p:spPr>
        <p:txBody>
          <a:bodyPr anchor="t" rtlCol="false" tIns="0" lIns="0" bIns="0" rIns="0">
            <a:spAutoFit/>
          </a:bodyPr>
          <a:lstStyle/>
          <a:p>
            <a:pPr algn="ctr">
              <a:lnSpc>
                <a:spcPts val="3215"/>
              </a:lnSpc>
            </a:pPr>
            <a:r>
              <a:rPr lang="en-US" sz="2296">
                <a:solidFill>
                  <a:srgbClr val="01070A"/>
                </a:solidFill>
                <a:latin typeface="Dosis"/>
              </a:rPr>
              <a:t> Create and manage comprehensive profiles .</a:t>
            </a:r>
          </a:p>
        </p:txBody>
      </p:sp>
      <p:grpSp>
        <p:nvGrpSpPr>
          <p:cNvPr name="Group 15" id="15"/>
          <p:cNvGrpSpPr/>
          <p:nvPr/>
        </p:nvGrpSpPr>
        <p:grpSpPr>
          <a:xfrm rot="0">
            <a:off x="7060361" y="4481624"/>
            <a:ext cx="4167278" cy="647248"/>
            <a:chOff x="0" y="0"/>
            <a:chExt cx="1008606" cy="156653"/>
          </a:xfrm>
        </p:grpSpPr>
        <p:sp>
          <p:nvSpPr>
            <p:cNvPr name="Freeform 16" id="16"/>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17" id="17"/>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User Profile</a:t>
              </a:r>
            </a:p>
          </p:txBody>
        </p:sp>
      </p:grpSp>
      <p:sp>
        <p:nvSpPr>
          <p:cNvPr name="TextBox 18" id="18"/>
          <p:cNvSpPr txBox="true"/>
          <p:nvPr/>
        </p:nvSpPr>
        <p:spPr>
          <a:xfrm rot="0">
            <a:off x="12365317" y="5315787"/>
            <a:ext cx="2959165" cy="8249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Search for books, post, user</a:t>
            </a:r>
          </a:p>
        </p:txBody>
      </p:sp>
      <p:grpSp>
        <p:nvGrpSpPr>
          <p:cNvPr name="Group 19" id="19"/>
          <p:cNvGrpSpPr/>
          <p:nvPr/>
        </p:nvGrpSpPr>
        <p:grpSpPr>
          <a:xfrm rot="0">
            <a:off x="11761261" y="4481624"/>
            <a:ext cx="4167278" cy="647248"/>
            <a:chOff x="0" y="0"/>
            <a:chExt cx="1008606" cy="156653"/>
          </a:xfrm>
        </p:grpSpPr>
        <p:sp>
          <p:nvSpPr>
            <p:cNvPr name="Freeform 20" id="20"/>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1" id="21"/>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Search</a:t>
              </a:r>
            </a:p>
          </p:txBody>
        </p:sp>
      </p:grpSp>
      <p:grpSp>
        <p:nvGrpSpPr>
          <p:cNvPr name="Group 22" id="22"/>
          <p:cNvGrpSpPr/>
          <p:nvPr/>
        </p:nvGrpSpPr>
        <p:grpSpPr>
          <a:xfrm rot="0">
            <a:off x="2270512" y="6753080"/>
            <a:ext cx="4167278" cy="647248"/>
            <a:chOff x="0" y="0"/>
            <a:chExt cx="1008606" cy="156653"/>
          </a:xfrm>
        </p:grpSpPr>
        <p:sp>
          <p:nvSpPr>
            <p:cNvPr name="Freeform 23" id="23"/>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4" id="24"/>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Chatting </a:t>
              </a:r>
            </a:p>
          </p:txBody>
        </p:sp>
      </p:grpSp>
      <p:sp>
        <p:nvSpPr>
          <p:cNvPr name="Freeform 25" id="25"/>
          <p:cNvSpPr/>
          <p:nvPr/>
        </p:nvSpPr>
        <p:spPr>
          <a:xfrm flipH="false" flipV="false" rot="0">
            <a:off x="209671" y="6753080"/>
            <a:ext cx="3584090" cy="3192451"/>
          </a:xfrm>
          <a:custGeom>
            <a:avLst/>
            <a:gdLst/>
            <a:ahLst/>
            <a:cxnLst/>
            <a:rect r="r" b="b" t="t" l="l"/>
            <a:pathLst>
              <a:path h="3192451" w="3584090">
                <a:moveTo>
                  <a:pt x="0" y="0"/>
                </a:moveTo>
                <a:lnTo>
                  <a:pt x="3584090" y="0"/>
                </a:lnTo>
                <a:lnTo>
                  <a:pt x="3584090" y="3192451"/>
                </a:lnTo>
                <a:lnTo>
                  <a:pt x="0" y="31924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6" id="26"/>
          <p:cNvGrpSpPr/>
          <p:nvPr/>
        </p:nvGrpSpPr>
        <p:grpSpPr>
          <a:xfrm rot="0">
            <a:off x="7060361" y="6753080"/>
            <a:ext cx="4167278" cy="647248"/>
            <a:chOff x="0" y="0"/>
            <a:chExt cx="1008606" cy="156653"/>
          </a:xfrm>
        </p:grpSpPr>
        <p:sp>
          <p:nvSpPr>
            <p:cNvPr name="Freeform 27" id="27"/>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8" id="28"/>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Order Management</a:t>
              </a:r>
            </a:p>
          </p:txBody>
        </p:sp>
      </p:grpSp>
      <p:grpSp>
        <p:nvGrpSpPr>
          <p:cNvPr name="Group 29" id="29"/>
          <p:cNvGrpSpPr/>
          <p:nvPr/>
        </p:nvGrpSpPr>
        <p:grpSpPr>
          <a:xfrm rot="0">
            <a:off x="11850210" y="6753080"/>
            <a:ext cx="4167278" cy="647248"/>
            <a:chOff x="0" y="0"/>
            <a:chExt cx="1008606" cy="156653"/>
          </a:xfrm>
        </p:grpSpPr>
        <p:sp>
          <p:nvSpPr>
            <p:cNvPr name="Freeform 30" id="30"/>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31" id="31"/>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Book Sharing</a:t>
              </a:r>
            </a:p>
          </p:txBody>
        </p:sp>
      </p:grpSp>
      <p:sp>
        <p:nvSpPr>
          <p:cNvPr name="TextBox 32" id="32"/>
          <p:cNvSpPr txBox="true"/>
          <p:nvPr/>
        </p:nvSpPr>
        <p:spPr>
          <a:xfrm rot="0">
            <a:off x="12454266" y="7590828"/>
            <a:ext cx="2959165" cy="8249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Through the request books button</a:t>
            </a:r>
          </a:p>
        </p:txBody>
      </p:sp>
      <p:sp>
        <p:nvSpPr>
          <p:cNvPr name="TextBox 33" id="33"/>
          <p:cNvSpPr txBox="true"/>
          <p:nvPr/>
        </p:nvSpPr>
        <p:spPr>
          <a:xfrm rot="0">
            <a:off x="7708962" y="7621264"/>
            <a:ext cx="2959165" cy="8249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Easily manage book orders, track their status,</a:t>
            </a:r>
          </a:p>
        </p:txBody>
      </p:sp>
      <p:sp>
        <p:nvSpPr>
          <p:cNvPr name="TextBox 34" id="34"/>
          <p:cNvSpPr txBox="true"/>
          <p:nvPr/>
        </p:nvSpPr>
        <p:spPr>
          <a:xfrm rot="0">
            <a:off x="2873372" y="7621264"/>
            <a:ext cx="2959165" cy="4058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Between the user</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863001" y="7012197"/>
            <a:ext cx="5939287" cy="4114800"/>
          </a:xfrm>
          <a:custGeom>
            <a:avLst/>
            <a:gdLst/>
            <a:ahLst/>
            <a:cxnLst/>
            <a:rect r="r" b="b" t="t" l="l"/>
            <a:pathLst>
              <a:path h="4114800" w="5939287">
                <a:moveTo>
                  <a:pt x="0" y="0"/>
                </a:moveTo>
                <a:lnTo>
                  <a:pt x="5939287" y="0"/>
                </a:lnTo>
                <a:lnTo>
                  <a:pt x="593928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538289" y="2621694"/>
            <a:ext cx="353710" cy="349851"/>
          </a:xfrm>
          <a:custGeom>
            <a:avLst/>
            <a:gdLst/>
            <a:ahLst/>
            <a:cxnLst/>
            <a:rect r="r" b="b" t="t" l="l"/>
            <a:pathLst>
              <a:path h="349851" w="353710">
                <a:moveTo>
                  <a:pt x="0" y="0"/>
                </a:moveTo>
                <a:lnTo>
                  <a:pt x="353710" y="0"/>
                </a:lnTo>
                <a:lnTo>
                  <a:pt x="353710" y="349851"/>
                </a:lnTo>
                <a:lnTo>
                  <a:pt x="0" y="3498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2338049" y="572375"/>
            <a:ext cx="6702715" cy="1227531"/>
          </a:xfrm>
          <a:prstGeom prst="rect">
            <a:avLst/>
          </a:prstGeom>
        </p:spPr>
        <p:txBody>
          <a:bodyPr anchor="t" rtlCol="false" tIns="0" lIns="0" bIns="0" rIns="0">
            <a:spAutoFit/>
          </a:bodyPr>
          <a:lstStyle/>
          <a:p>
            <a:pPr algn="ctr">
              <a:lnSpc>
                <a:spcPts val="10011"/>
              </a:lnSpc>
              <a:spcBef>
                <a:spcPct val="0"/>
              </a:spcBef>
            </a:pPr>
            <a:r>
              <a:rPr lang="en-US" sz="7151">
                <a:solidFill>
                  <a:srgbClr val="01070A"/>
                </a:solidFill>
                <a:latin typeface="Carelia"/>
              </a:rPr>
              <a:t>Challenges:</a:t>
            </a:r>
          </a:p>
        </p:txBody>
      </p:sp>
      <p:sp>
        <p:nvSpPr>
          <p:cNvPr name="TextBox 6" id="6"/>
          <p:cNvSpPr txBox="true"/>
          <p:nvPr/>
        </p:nvSpPr>
        <p:spPr>
          <a:xfrm rot="0">
            <a:off x="3124845" y="3316367"/>
            <a:ext cx="6028680" cy="581280"/>
          </a:xfrm>
          <a:prstGeom prst="rect">
            <a:avLst/>
          </a:prstGeom>
        </p:spPr>
        <p:txBody>
          <a:bodyPr anchor="t" rtlCol="false" tIns="0" lIns="0" bIns="0" rIns="0">
            <a:spAutoFit/>
          </a:bodyPr>
          <a:lstStyle/>
          <a:p>
            <a:pPr algn="l">
              <a:lnSpc>
                <a:spcPts val="4710"/>
              </a:lnSpc>
            </a:pPr>
            <a:r>
              <a:rPr lang="en-US" sz="3364">
                <a:solidFill>
                  <a:srgbClr val="01070A"/>
                </a:solidFill>
                <a:latin typeface="Dosis"/>
              </a:rPr>
              <a:t>Learn new Framework in short time.</a:t>
            </a:r>
          </a:p>
        </p:txBody>
      </p:sp>
      <p:sp>
        <p:nvSpPr>
          <p:cNvPr name="Freeform 7" id="7"/>
          <p:cNvSpPr/>
          <p:nvPr/>
        </p:nvSpPr>
        <p:spPr>
          <a:xfrm flipH="false" flipV="false" rot="0">
            <a:off x="2538289" y="3470181"/>
            <a:ext cx="353710" cy="349851"/>
          </a:xfrm>
          <a:custGeom>
            <a:avLst/>
            <a:gdLst/>
            <a:ahLst/>
            <a:cxnLst/>
            <a:rect r="r" b="b" t="t" l="l"/>
            <a:pathLst>
              <a:path h="349851" w="353710">
                <a:moveTo>
                  <a:pt x="0" y="0"/>
                </a:moveTo>
                <a:lnTo>
                  <a:pt x="353710" y="0"/>
                </a:lnTo>
                <a:lnTo>
                  <a:pt x="353710" y="349851"/>
                </a:lnTo>
                <a:lnTo>
                  <a:pt x="0" y="3498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8" id="8"/>
          <p:cNvSpPr txBox="true"/>
          <p:nvPr/>
        </p:nvSpPr>
        <p:spPr>
          <a:xfrm rot="0">
            <a:off x="3115320" y="2467880"/>
            <a:ext cx="13230598" cy="581280"/>
          </a:xfrm>
          <a:prstGeom prst="rect">
            <a:avLst/>
          </a:prstGeom>
        </p:spPr>
        <p:txBody>
          <a:bodyPr anchor="t" rtlCol="false" tIns="0" lIns="0" bIns="0" rIns="0">
            <a:spAutoFit/>
          </a:bodyPr>
          <a:lstStyle/>
          <a:p>
            <a:pPr algn="l">
              <a:lnSpc>
                <a:spcPts val="4710"/>
              </a:lnSpc>
            </a:pPr>
            <a:r>
              <a:rPr lang="en-US" sz="3364">
                <a:solidFill>
                  <a:srgbClr val="01070A"/>
                </a:solidFill>
                <a:latin typeface="Dosis"/>
              </a:rPr>
              <a:t>Lack of project building experience.</a:t>
            </a:r>
          </a:p>
        </p:txBody>
      </p:sp>
      <p:sp>
        <p:nvSpPr>
          <p:cNvPr name="Freeform 9" id="9"/>
          <p:cNvSpPr/>
          <p:nvPr/>
        </p:nvSpPr>
        <p:spPr>
          <a:xfrm flipH="false" flipV="false" rot="0">
            <a:off x="2538289" y="4318161"/>
            <a:ext cx="353710" cy="349851"/>
          </a:xfrm>
          <a:custGeom>
            <a:avLst/>
            <a:gdLst/>
            <a:ahLst/>
            <a:cxnLst/>
            <a:rect r="r" b="b" t="t" l="l"/>
            <a:pathLst>
              <a:path h="349851" w="353710">
                <a:moveTo>
                  <a:pt x="0" y="0"/>
                </a:moveTo>
                <a:lnTo>
                  <a:pt x="353710" y="0"/>
                </a:lnTo>
                <a:lnTo>
                  <a:pt x="353710" y="349851"/>
                </a:lnTo>
                <a:lnTo>
                  <a:pt x="0" y="3498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0" id="10"/>
          <p:cNvSpPr txBox="true"/>
          <p:nvPr/>
        </p:nvSpPr>
        <p:spPr>
          <a:xfrm rot="0">
            <a:off x="3115320" y="4164347"/>
            <a:ext cx="10420701" cy="581280"/>
          </a:xfrm>
          <a:prstGeom prst="rect">
            <a:avLst/>
          </a:prstGeom>
        </p:spPr>
        <p:txBody>
          <a:bodyPr anchor="t" rtlCol="false" tIns="0" lIns="0" bIns="0" rIns="0">
            <a:spAutoFit/>
          </a:bodyPr>
          <a:lstStyle/>
          <a:p>
            <a:pPr algn="l">
              <a:lnSpc>
                <a:spcPts val="4710"/>
              </a:lnSpc>
            </a:pPr>
            <a:r>
              <a:rPr lang="en-US" sz="3364">
                <a:solidFill>
                  <a:srgbClr val="01070A"/>
                </a:solidFill>
                <a:latin typeface="Dosis"/>
              </a:rPr>
              <a:t>Find good tutorial and community of technologies that we used.</a:t>
            </a:r>
          </a:p>
        </p:txBody>
      </p:sp>
      <p:sp>
        <p:nvSpPr>
          <p:cNvPr name="Freeform 11" id="11"/>
          <p:cNvSpPr/>
          <p:nvPr/>
        </p:nvSpPr>
        <p:spPr>
          <a:xfrm flipH="false" flipV="false" rot="0">
            <a:off x="2538289" y="5046189"/>
            <a:ext cx="353710" cy="349851"/>
          </a:xfrm>
          <a:custGeom>
            <a:avLst/>
            <a:gdLst/>
            <a:ahLst/>
            <a:cxnLst/>
            <a:rect r="r" b="b" t="t" l="l"/>
            <a:pathLst>
              <a:path h="349851" w="353710">
                <a:moveTo>
                  <a:pt x="0" y="0"/>
                </a:moveTo>
                <a:lnTo>
                  <a:pt x="353710" y="0"/>
                </a:lnTo>
                <a:lnTo>
                  <a:pt x="353710" y="349851"/>
                </a:lnTo>
                <a:lnTo>
                  <a:pt x="0" y="3498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2" id="12"/>
          <p:cNvSpPr txBox="true"/>
          <p:nvPr/>
        </p:nvSpPr>
        <p:spPr>
          <a:xfrm rot="0">
            <a:off x="3124845" y="4892374"/>
            <a:ext cx="10420701" cy="1171830"/>
          </a:xfrm>
          <a:prstGeom prst="rect">
            <a:avLst/>
          </a:prstGeom>
        </p:spPr>
        <p:txBody>
          <a:bodyPr anchor="t" rtlCol="false" tIns="0" lIns="0" bIns="0" rIns="0">
            <a:spAutoFit/>
          </a:bodyPr>
          <a:lstStyle/>
          <a:p>
            <a:pPr algn="l">
              <a:lnSpc>
                <a:spcPts val="4710"/>
              </a:lnSpc>
            </a:pPr>
            <a:r>
              <a:rPr lang="en-US" sz="3364">
                <a:solidFill>
                  <a:srgbClr val="01070A"/>
                </a:solidFill>
                <a:latin typeface="Dosis"/>
              </a:rPr>
              <a:t>We work remotely, and the distance between us is long, making it difficult for us to meet.</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863001" y="7012197"/>
            <a:ext cx="5939287" cy="4114800"/>
          </a:xfrm>
          <a:custGeom>
            <a:avLst/>
            <a:gdLst/>
            <a:ahLst/>
            <a:cxnLst/>
            <a:rect r="r" b="b" t="t" l="l"/>
            <a:pathLst>
              <a:path h="4114800" w="5939287">
                <a:moveTo>
                  <a:pt x="0" y="0"/>
                </a:moveTo>
                <a:lnTo>
                  <a:pt x="5939287" y="0"/>
                </a:lnTo>
                <a:lnTo>
                  <a:pt x="593928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538289" y="2621694"/>
            <a:ext cx="353710" cy="349851"/>
          </a:xfrm>
          <a:custGeom>
            <a:avLst/>
            <a:gdLst/>
            <a:ahLst/>
            <a:cxnLst/>
            <a:rect r="r" b="b" t="t" l="l"/>
            <a:pathLst>
              <a:path h="349851" w="353710">
                <a:moveTo>
                  <a:pt x="0" y="0"/>
                </a:moveTo>
                <a:lnTo>
                  <a:pt x="353710" y="0"/>
                </a:lnTo>
                <a:lnTo>
                  <a:pt x="353710" y="349851"/>
                </a:lnTo>
                <a:lnTo>
                  <a:pt x="0" y="3498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2338049" y="572375"/>
            <a:ext cx="6702715" cy="1227531"/>
          </a:xfrm>
          <a:prstGeom prst="rect">
            <a:avLst/>
          </a:prstGeom>
        </p:spPr>
        <p:txBody>
          <a:bodyPr anchor="t" rtlCol="false" tIns="0" lIns="0" bIns="0" rIns="0">
            <a:spAutoFit/>
          </a:bodyPr>
          <a:lstStyle/>
          <a:p>
            <a:pPr algn="ctr">
              <a:lnSpc>
                <a:spcPts val="10011"/>
              </a:lnSpc>
              <a:spcBef>
                <a:spcPct val="0"/>
              </a:spcBef>
            </a:pPr>
            <a:r>
              <a:rPr lang="en-US" sz="7151">
                <a:solidFill>
                  <a:srgbClr val="01070A"/>
                </a:solidFill>
                <a:latin typeface="Carelia"/>
              </a:rPr>
              <a:t>Future Work</a:t>
            </a:r>
          </a:p>
        </p:txBody>
      </p:sp>
      <p:sp>
        <p:nvSpPr>
          <p:cNvPr name="TextBox 6" id="6"/>
          <p:cNvSpPr txBox="true"/>
          <p:nvPr/>
        </p:nvSpPr>
        <p:spPr>
          <a:xfrm rot="0">
            <a:off x="3115320" y="3972432"/>
            <a:ext cx="5715732" cy="581280"/>
          </a:xfrm>
          <a:prstGeom prst="rect">
            <a:avLst/>
          </a:prstGeom>
        </p:spPr>
        <p:txBody>
          <a:bodyPr anchor="t" rtlCol="false" tIns="0" lIns="0" bIns="0" rIns="0">
            <a:spAutoFit/>
          </a:bodyPr>
          <a:lstStyle/>
          <a:p>
            <a:pPr algn="l">
              <a:lnSpc>
                <a:spcPts val="4710"/>
              </a:lnSpc>
            </a:pPr>
            <a:r>
              <a:rPr lang="en-US" sz="3364">
                <a:solidFill>
                  <a:srgbClr val="01070A"/>
                </a:solidFill>
                <a:latin typeface="Dosis"/>
              </a:rPr>
              <a:t>Add more Features to app.</a:t>
            </a:r>
          </a:p>
        </p:txBody>
      </p:sp>
      <p:sp>
        <p:nvSpPr>
          <p:cNvPr name="Freeform 7" id="7"/>
          <p:cNvSpPr/>
          <p:nvPr/>
        </p:nvSpPr>
        <p:spPr>
          <a:xfrm flipH="false" flipV="false" rot="0">
            <a:off x="2538289" y="4126247"/>
            <a:ext cx="353710" cy="349851"/>
          </a:xfrm>
          <a:custGeom>
            <a:avLst/>
            <a:gdLst/>
            <a:ahLst/>
            <a:cxnLst/>
            <a:rect r="r" b="b" t="t" l="l"/>
            <a:pathLst>
              <a:path h="349851" w="353710">
                <a:moveTo>
                  <a:pt x="0" y="0"/>
                </a:moveTo>
                <a:lnTo>
                  <a:pt x="353710" y="0"/>
                </a:lnTo>
                <a:lnTo>
                  <a:pt x="353710" y="349851"/>
                </a:lnTo>
                <a:lnTo>
                  <a:pt x="0" y="3498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8" id="8"/>
          <p:cNvSpPr txBox="true"/>
          <p:nvPr/>
        </p:nvSpPr>
        <p:spPr>
          <a:xfrm rot="0">
            <a:off x="3115320" y="2406602"/>
            <a:ext cx="13230598" cy="1171830"/>
          </a:xfrm>
          <a:prstGeom prst="rect">
            <a:avLst/>
          </a:prstGeom>
        </p:spPr>
        <p:txBody>
          <a:bodyPr anchor="t" rtlCol="false" tIns="0" lIns="0" bIns="0" rIns="0">
            <a:spAutoFit/>
          </a:bodyPr>
          <a:lstStyle/>
          <a:p>
            <a:pPr algn="l">
              <a:lnSpc>
                <a:spcPts val="4710"/>
              </a:lnSpc>
            </a:pPr>
            <a:r>
              <a:rPr lang="en-US" sz="3364">
                <a:solidFill>
                  <a:srgbClr val="01070A"/>
                </a:solidFill>
                <a:latin typeface="Dosis"/>
              </a:rPr>
              <a:t>Using artificial intelligence to identify the types of books that the user prefers and request to display them first on the books page (recommendation system).</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0" y="0"/>
            <a:ext cx="18288000" cy="10287000"/>
            <a:chOff x="0" y="0"/>
            <a:chExt cx="4816593" cy="2709333"/>
          </a:xfrm>
        </p:grpSpPr>
        <p:sp>
          <p:nvSpPr>
            <p:cNvPr name="Freeform 4" id="4"/>
            <p:cNvSpPr/>
            <p:nvPr/>
          </p:nvSpPr>
          <p:spPr>
            <a:xfrm flipH="false" flipV="false" rot="0">
              <a:off x="0" y="0"/>
              <a:ext cx="4816592" cy="2709333"/>
            </a:xfrm>
            <a:custGeom>
              <a:avLst/>
              <a:gdLst/>
              <a:ahLst/>
              <a:cxnLst/>
              <a:rect r="r" b="b" t="t" l="l"/>
              <a:pathLst>
                <a:path h="2709333" w="4816592">
                  <a:moveTo>
                    <a:pt x="0" y="0"/>
                  </a:moveTo>
                  <a:lnTo>
                    <a:pt x="4816592" y="0"/>
                  </a:lnTo>
                  <a:lnTo>
                    <a:pt x="4816592" y="2709333"/>
                  </a:lnTo>
                  <a:lnTo>
                    <a:pt x="0" y="2709333"/>
                  </a:lnTo>
                  <a:close/>
                </a:path>
              </a:pathLst>
            </a:custGeom>
            <a:solidFill>
              <a:srgbClr val="000000">
                <a:alpha val="0"/>
              </a:srgbClr>
            </a:solidFill>
            <a:ln w="657225" cap="sq">
              <a:solidFill>
                <a:srgbClr val="1E3F48"/>
              </a:solidFill>
              <a:prstDash val="solid"/>
              <a:miter/>
            </a:ln>
          </p:spPr>
        </p:sp>
        <p:sp>
          <p:nvSpPr>
            <p:cNvPr name="TextBox 5" id="5"/>
            <p:cNvSpPr txBox="true"/>
            <p:nvPr/>
          </p:nvSpPr>
          <p:spPr>
            <a:xfrm>
              <a:off x="0" y="-47625"/>
              <a:ext cx="4816593" cy="2756958"/>
            </a:xfrm>
            <a:prstGeom prst="rect">
              <a:avLst/>
            </a:prstGeom>
          </p:spPr>
          <p:txBody>
            <a:bodyPr anchor="ctr" rtlCol="false" tIns="50800" lIns="50800" bIns="50800" rIns="50800"/>
            <a:lstStyle/>
            <a:p>
              <a:pPr algn="ctr">
                <a:lnSpc>
                  <a:spcPts val="3210"/>
                </a:lnSpc>
              </a:pPr>
            </a:p>
          </p:txBody>
        </p:sp>
      </p:grpSp>
      <p:sp>
        <p:nvSpPr>
          <p:cNvPr name="Freeform 6" id="6"/>
          <p:cNvSpPr/>
          <p:nvPr/>
        </p:nvSpPr>
        <p:spPr>
          <a:xfrm flipH="false" flipV="false" rot="0">
            <a:off x="10775654" y="5143500"/>
            <a:ext cx="9448343" cy="5616757"/>
          </a:xfrm>
          <a:custGeom>
            <a:avLst/>
            <a:gdLst/>
            <a:ahLst/>
            <a:cxnLst/>
            <a:rect r="r" b="b" t="t" l="l"/>
            <a:pathLst>
              <a:path h="5616757" w="9448343">
                <a:moveTo>
                  <a:pt x="0" y="0"/>
                </a:moveTo>
                <a:lnTo>
                  <a:pt x="9448342" y="0"/>
                </a:lnTo>
                <a:lnTo>
                  <a:pt x="9448342" y="5616757"/>
                </a:lnTo>
                <a:lnTo>
                  <a:pt x="0" y="561675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400634" y="5428244"/>
            <a:ext cx="8436357" cy="5844796"/>
          </a:xfrm>
          <a:custGeom>
            <a:avLst/>
            <a:gdLst/>
            <a:ahLst/>
            <a:cxnLst/>
            <a:rect r="r" b="b" t="t" l="l"/>
            <a:pathLst>
              <a:path h="5844796" w="8436357">
                <a:moveTo>
                  <a:pt x="0" y="0"/>
                </a:moveTo>
                <a:lnTo>
                  <a:pt x="8436357" y="0"/>
                </a:lnTo>
                <a:lnTo>
                  <a:pt x="8436357" y="5844796"/>
                </a:lnTo>
                <a:lnTo>
                  <a:pt x="0" y="584479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8" id="8"/>
          <p:cNvSpPr txBox="true"/>
          <p:nvPr/>
        </p:nvSpPr>
        <p:spPr>
          <a:xfrm rot="0">
            <a:off x="2483456" y="2365012"/>
            <a:ext cx="13321088" cy="3658211"/>
          </a:xfrm>
          <a:prstGeom prst="rect">
            <a:avLst/>
          </a:prstGeom>
        </p:spPr>
        <p:txBody>
          <a:bodyPr anchor="t" rtlCol="false" tIns="0" lIns="0" bIns="0" rIns="0">
            <a:spAutoFit/>
          </a:bodyPr>
          <a:lstStyle/>
          <a:p>
            <a:pPr algn="ctr">
              <a:lnSpc>
                <a:spcPts val="14797"/>
              </a:lnSpc>
            </a:pPr>
            <a:r>
              <a:rPr lang="en-US" sz="10569">
                <a:solidFill>
                  <a:srgbClr val="01070A"/>
                </a:solidFill>
                <a:latin typeface="Carelia"/>
              </a:rPr>
              <a:t>Thank's For Watching</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1818968" y="1760572"/>
            <a:ext cx="14650064" cy="7379489"/>
            <a:chOff x="0" y="0"/>
            <a:chExt cx="4491524" cy="2262458"/>
          </a:xfrm>
        </p:grpSpPr>
        <p:sp>
          <p:nvSpPr>
            <p:cNvPr name="Freeform 4" id="4"/>
            <p:cNvSpPr/>
            <p:nvPr/>
          </p:nvSpPr>
          <p:spPr>
            <a:xfrm flipH="false" flipV="false" rot="0">
              <a:off x="0" y="0"/>
              <a:ext cx="4491524" cy="2262458"/>
            </a:xfrm>
            <a:custGeom>
              <a:avLst/>
              <a:gdLst/>
              <a:ahLst/>
              <a:cxnLst/>
              <a:rect r="r" b="b" t="t" l="l"/>
              <a:pathLst>
                <a:path h="2262458" w="4491524">
                  <a:moveTo>
                    <a:pt x="5813" y="0"/>
                  </a:moveTo>
                  <a:lnTo>
                    <a:pt x="4485710" y="0"/>
                  </a:lnTo>
                  <a:cubicBezTo>
                    <a:pt x="4487252" y="0"/>
                    <a:pt x="4488731" y="612"/>
                    <a:pt x="4489821" y="1703"/>
                  </a:cubicBezTo>
                  <a:cubicBezTo>
                    <a:pt x="4490911" y="2793"/>
                    <a:pt x="4491524" y="4271"/>
                    <a:pt x="4491524" y="5813"/>
                  </a:cubicBezTo>
                  <a:lnTo>
                    <a:pt x="4491524" y="2256645"/>
                  </a:lnTo>
                  <a:cubicBezTo>
                    <a:pt x="4491524" y="2258187"/>
                    <a:pt x="4490911" y="2259665"/>
                    <a:pt x="4489821" y="2260755"/>
                  </a:cubicBezTo>
                  <a:cubicBezTo>
                    <a:pt x="4488731" y="2261845"/>
                    <a:pt x="4487252" y="2262458"/>
                    <a:pt x="4485710" y="2262458"/>
                  </a:cubicBezTo>
                  <a:lnTo>
                    <a:pt x="5813" y="2262458"/>
                  </a:lnTo>
                  <a:cubicBezTo>
                    <a:pt x="4271" y="2262458"/>
                    <a:pt x="2793" y="2261845"/>
                    <a:pt x="1703" y="2260755"/>
                  </a:cubicBezTo>
                  <a:cubicBezTo>
                    <a:pt x="612" y="2259665"/>
                    <a:pt x="0" y="2258187"/>
                    <a:pt x="0" y="2256645"/>
                  </a:cubicBezTo>
                  <a:lnTo>
                    <a:pt x="0" y="5813"/>
                  </a:lnTo>
                  <a:cubicBezTo>
                    <a:pt x="0" y="4271"/>
                    <a:pt x="612" y="2793"/>
                    <a:pt x="1703" y="1703"/>
                  </a:cubicBezTo>
                  <a:cubicBezTo>
                    <a:pt x="2793" y="612"/>
                    <a:pt x="4271" y="0"/>
                    <a:pt x="5813" y="0"/>
                  </a:cubicBezTo>
                  <a:close/>
                </a:path>
              </a:pathLst>
            </a:custGeom>
            <a:solidFill>
              <a:srgbClr val="FFFFFF"/>
            </a:solidFill>
            <a:ln w="19050" cap="sq">
              <a:solidFill>
                <a:srgbClr val="000000"/>
              </a:solidFill>
              <a:prstDash val="solid"/>
              <a:miter/>
            </a:ln>
          </p:spPr>
        </p:sp>
        <p:sp>
          <p:nvSpPr>
            <p:cNvPr name="TextBox 5" id="5"/>
            <p:cNvSpPr txBox="true"/>
            <p:nvPr/>
          </p:nvSpPr>
          <p:spPr>
            <a:xfrm>
              <a:off x="0" y="-47625"/>
              <a:ext cx="4491524" cy="2310083"/>
            </a:xfrm>
            <a:prstGeom prst="rect">
              <a:avLst/>
            </a:prstGeom>
          </p:spPr>
          <p:txBody>
            <a:bodyPr anchor="ctr" rtlCol="false" tIns="50800" lIns="50800" bIns="50800" rIns="50800"/>
            <a:lstStyle/>
            <a:p>
              <a:pPr algn="ctr">
                <a:lnSpc>
                  <a:spcPts val="3210"/>
                </a:lnSpc>
              </a:pPr>
            </a:p>
          </p:txBody>
        </p:sp>
      </p:grpSp>
      <p:sp>
        <p:nvSpPr>
          <p:cNvPr name="Freeform 6" id="6"/>
          <p:cNvSpPr/>
          <p:nvPr/>
        </p:nvSpPr>
        <p:spPr>
          <a:xfrm flipH="false" flipV="false" rot="1437982">
            <a:off x="14323702" y="511342"/>
            <a:ext cx="3160431" cy="3028267"/>
          </a:xfrm>
          <a:custGeom>
            <a:avLst/>
            <a:gdLst/>
            <a:ahLst/>
            <a:cxnLst/>
            <a:rect r="r" b="b" t="t" l="l"/>
            <a:pathLst>
              <a:path h="3028267" w="3160431">
                <a:moveTo>
                  <a:pt x="0" y="0"/>
                </a:moveTo>
                <a:lnTo>
                  <a:pt x="3160431" y="0"/>
                </a:lnTo>
                <a:lnTo>
                  <a:pt x="3160431" y="3028267"/>
                </a:lnTo>
                <a:lnTo>
                  <a:pt x="0" y="30282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7" id="7"/>
          <p:cNvSpPr txBox="true"/>
          <p:nvPr/>
        </p:nvSpPr>
        <p:spPr>
          <a:xfrm rot="0">
            <a:off x="2922223" y="2506411"/>
            <a:ext cx="12443555" cy="920628"/>
          </a:xfrm>
          <a:prstGeom prst="rect">
            <a:avLst/>
          </a:prstGeom>
        </p:spPr>
        <p:txBody>
          <a:bodyPr anchor="t" rtlCol="false" tIns="0" lIns="0" bIns="0" rIns="0">
            <a:spAutoFit/>
          </a:bodyPr>
          <a:lstStyle/>
          <a:p>
            <a:pPr algn="ctr" marL="0" indent="0" lvl="0">
              <a:lnSpc>
                <a:spcPts val="7531"/>
              </a:lnSpc>
              <a:spcBef>
                <a:spcPct val="0"/>
              </a:spcBef>
            </a:pPr>
            <a:r>
              <a:rPr lang="en-US" sz="5379">
                <a:solidFill>
                  <a:srgbClr val="01070A"/>
                </a:solidFill>
                <a:latin typeface="Carelia"/>
              </a:rPr>
              <a:t>Features</a:t>
            </a:r>
          </a:p>
        </p:txBody>
      </p:sp>
      <p:sp>
        <p:nvSpPr>
          <p:cNvPr name="AutoShape 8" id="8"/>
          <p:cNvSpPr/>
          <p:nvPr/>
        </p:nvSpPr>
        <p:spPr>
          <a:xfrm>
            <a:off x="6794562" y="4050950"/>
            <a:ext cx="0" cy="4554245"/>
          </a:xfrm>
          <a:prstGeom prst="line">
            <a:avLst/>
          </a:prstGeom>
          <a:ln cap="flat" w="38100">
            <a:solidFill>
              <a:srgbClr val="000000"/>
            </a:solidFill>
            <a:prstDash val="solid"/>
            <a:headEnd type="none" len="sm" w="sm"/>
            <a:tailEnd type="none" len="sm" w="sm"/>
          </a:ln>
        </p:spPr>
      </p:sp>
      <p:sp>
        <p:nvSpPr>
          <p:cNvPr name="AutoShape 9" id="9"/>
          <p:cNvSpPr/>
          <p:nvPr/>
        </p:nvSpPr>
        <p:spPr>
          <a:xfrm>
            <a:off x="11493438" y="4050950"/>
            <a:ext cx="0" cy="4554245"/>
          </a:xfrm>
          <a:prstGeom prst="line">
            <a:avLst/>
          </a:prstGeom>
          <a:ln cap="flat" w="38100">
            <a:solidFill>
              <a:srgbClr val="000000"/>
            </a:solidFill>
            <a:prstDash val="solid"/>
            <a:headEnd type="none" len="sm" w="sm"/>
            <a:tailEnd type="none" len="sm" w="sm"/>
          </a:ln>
        </p:spPr>
      </p:sp>
      <p:sp>
        <p:nvSpPr>
          <p:cNvPr name="TextBox 10" id="10"/>
          <p:cNvSpPr txBox="true"/>
          <p:nvPr/>
        </p:nvSpPr>
        <p:spPr>
          <a:xfrm rot="0">
            <a:off x="2394155" y="5315787"/>
            <a:ext cx="3919993" cy="12440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Receive updates and notifications for discussion room activities, and order statuses.</a:t>
            </a:r>
          </a:p>
        </p:txBody>
      </p:sp>
      <p:grpSp>
        <p:nvGrpSpPr>
          <p:cNvPr name="Group 11" id="11"/>
          <p:cNvGrpSpPr/>
          <p:nvPr/>
        </p:nvGrpSpPr>
        <p:grpSpPr>
          <a:xfrm rot="0">
            <a:off x="2270512" y="4481624"/>
            <a:ext cx="4167278" cy="647248"/>
            <a:chOff x="0" y="0"/>
            <a:chExt cx="1008606" cy="156653"/>
          </a:xfrm>
        </p:grpSpPr>
        <p:sp>
          <p:nvSpPr>
            <p:cNvPr name="Freeform 12" id="12"/>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13" id="13"/>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Notifications</a:t>
              </a:r>
            </a:p>
          </p:txBody>
        </p:sp>
      </p:grpSp>
      <p:sp>
        <p:nvSpPr>
          <p:cNvPr name="TextBox 14" id="14"/>
          <p:cNvSpPr txBox="true"/>
          <p:nvPr/>
        </p:nvSpPr>
        <p:spPr>
          <a:xfrm rot="0">
            <a:off x="7664417" y="5315787"/>
            <a:ext cx="2959165" cy="1189442"/>
          </a:xfrm>
          <a:prstGeom prst="rect">
            <a:avLst/>
          </a:prstGeom>
        </p:spPr>
        <p:txBody>
          <a:bodyPr anchor="t" rtlCol="false" tIns="0" lIns="0" bIns="0" rIns="0">
            <a:spAutoFit/>
          </a:bodyPr>
          <a:lstStyle/>
          <a:p>
            <a:pPr algn="ctr">
              <a:lnSpc>
                <a:spcPts val="3215"/>
              </a:lnSpc>
            </a:pPr>
            <a:r>
              <a:rPr lang="en-US" sz="2296">
                <a:solidFill>
                  <a:srgbClr val="01070A"/>
                </a:solidFill>
                <a:latin typeface="Dosis"/>
              </a:rPr>
              <a:t>Post a text or image</a:t>
            </a:r>
          </a:p>
          <a:p>
            <a:pPr algn="ctr">
              <a:lnSpc>
                <a:spcPts val="3215"/>
              </a:lnSpc>
            </a:pPr>
            <a:r>
              <a:rPr lang="en-US" sz="2296">
                <a:solidFill>
                  <a:srgbClr val="01070A"/>
                </a:solidFill>
                <a:latin typeface="Dosis"/>
              </a:rPr>
              <a:t>And interact with like and comment posts</a:t>
            </a:r>
          </a:p>
        </p:txBody>
      </p:sp>
      <p:grpSp>
        <p:nvGrpSpPr>
          <p:cNvPr name="Group 15" id="15"/>
          <p:cNvGrpSpPr/>
          <p:nvPr/>
        </p:nvGrpSpPr>
        <p:grpSpPr>
          <a:xfrm rot="0">
            <a:off x="7060361" y="4481624"/>
            <a:ext cx="4167278" cy="647248"/>
            <a:chOff x="0" y="0"/>
            <a:chExt cx="1008606" cy="156653"/>
          </a:xfrm>
        </p:grpSpPr>
        <p:sp>
          <p:nvSpPr>
            <p:cNvPr name="Freeform 16" id="16"/>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17" id="17"/>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Social Sharing</a:t>
              </a:r>
            </a:p>
          </p:txBody>
        </p:sp>
      </p:grpSp>
      <p:sp>
        <p:nvSpPr>
          <p:cNvPr name="TextBox 18" id="18"/>
          <p:cNvSpPr txBox="true"/>
          <p:nvPr/>
        </p:nvSpPr>
        <p:spPr>
          <a:xfrm rot="0">
            <a:off x="12365317" y="5315787"/>
            <a:ext cx="2959165" cy="4058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User reviews about books</a:t>
            </a:r>
          </a:p>
        </p:txBody>
      </p:sp>
      <p:grpSp>
        <p:nvGrpSpPr>
          <p:cNvPr name="Group 19" id="19"/>
          <p:cNvGrpSpPr/>
          <p:nvPr/>
        </p:nvGrpSpPr>
        <p:grpSpPr>
          <a:xfrm rot="0">
            <a:off x="11761261" y="4481624"/>
            <a:ext cx="4167278" cy="647248"/>
            <a:chOff x="0" y="0"/>
            <a:chExt cx="1008606" cy="156653"/>
          </a:xfrm>
        </p:grpSpPr>
        <p:sp>
          <p:nvSpPr>
            <p:cNvPr name="Freeform 20" id="20"/>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1" id="21"/>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Reviews</a:t>
              </a:r>
            </a:p>
          </p:txBody>
        </p:sp>
      </p:grpSp>
      <p:grpSp>
        <p:nvGrpSpPr>
          <p:cNvPr name="Group 22" id="22"/>
          <p:cNvGrpSpPr/>
          <p:nvPr/>
        </p:nvGrpSpPr>
        <p:grpSpPr>
          <a:xfrm rot="0">
            <a:off x="2270512" y="6753080"/>
            <a:ext cx="4167278" cy="647248"/>
            <a:chOff x="0" y="0"/>
            <a:chExt cx="1008606" cy="156653"/>
          </a:xfrm>
        </p:grpSpPr>
        <p:sp>
          <p:nvSpPr>
            <p:cNvPr name="Freeform 23" id="23"/>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4" id="24"/>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Rating</a:t>
              </a:r>
            </a:p>
          </p:txBody>
        </p:sp>
      </p:grpSp>
      <p:sp>
        <p:nvSpPr>
          <p:cNvPr name="Freeform 25" id="25"/>
          <p:cNvSpPr/>
          <p:nvPr/>
        </p:nvSpPr>
        <p:spPr>
          <a:xfrm flipH="false" flipV="false" rot="0">
            <a:off x="209671" y="6753080"/>
            <a:ext cx="3584090" cy="3192451"/>
          </a:xfrm>
          <a:custGeom>
            <a:avLst/>
            <a:gdLst/>
            <a:ahLst/>
            <a:cxnLst/>
            <a:rect r="r" b="b" t="t" l="l"/>
            <a:pathLst>
              <a:path h="3192451" w="3584090">
                <a:moveTo>
                  <a:pt x="0" y="0"/>
                </a:moveTo>
                <a:lnTo>
                  <a:pt x="3584090" y="0"/>
                </a:lnTo>
                <a:lnTo>
                  <a:pt x="3584090" y="3192451"/>
                </a:lnTo>
                <a:lnTo>
                  <a:pt x="0" y="31924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26" id="26"/>
          <p:cNvGrpSpPr/>
          <p:nvPr/>
        </p:nvGrpSpPr>
        <p:grpSpPr>
          <a:xfrm rot="0">
            <a:off x="7060361" y="6753080"/>
            <a:ext cx="4167278" cy="647248"/>
            <a:chOff x="0" y="0"/>
            <a:chExt cx="1008606" cy="156653"/>
          </a:xfrm>
        </p:grpSpPr>
        <p:sp>
          <p:nvSpPr>
            <p:cNvPr name="Freeform 27" id="27"/>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8" id="28"/>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Saved Books</a:t>
              </a:r>
            </a:p>
          </p:txBody>
        </p:sp>
      </p:grpSp>
      <p:grpSp>
        <p:nvGrpSpPr>
          <p:cNvPr name="Group 29" id="29"/>
          <p:cNvGrpSpPr/>
          <p:nvPr/>
        </p:nvGrpSpPr>
        <p:grpSpPr>
          <a:xfrm rot="0">
            <a:off x="11850210" y="6753080"/>
            <a:ext cx="4167278" cy="647248"/>
            <a:chOff x="0" y="0"/>
            <a:chExt cx="1008606" cy="156653"/>
          </a:xfrm>
        </p:grpSpPr>
        <p:sp>
          <p:nvSpPr>
            <p:cNvPr name="Freeform 30" id="30"/>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31" id="31"/>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Reading Tracker</a:t>
              </a:r>
            </a:p>
          </p:txBody>
        </p:sp>
      </p:grpSp>
      <p:sp>
        <p:nvSpPr>
          <p:cNvPr name="TextBox 32" id="32"/>
          <p:cNvSpPr txBox="true"/>
          <p:nvPr/>
        </p:nvSpPr>
        <p:spPr>
          <a:xfrm rot="0">
            <a:off x="12454266" y="7590828"/>
            <a:ext cx="2959165" cy="8249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Keep track of your reading progress </a:t>
            </a:r>
          </a:p>
        </p:txBody>
      </p:sp>
      <p:sp>
        <p:nvSpPr>
          <p:cNvPr name="TextBox 33" id="33"/>
          <p:cNvSpPr txBox="true"/>
          <p:nvPr/>
        </p:nvSpPr>
        <p:spPr>
          <a:xfrm rot="0">
            <a:off x="7708962" y="7621264"/>
            <a:ext cx="2959165" cy="8249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for easy access and future reading.</a:t>
            </a:r>
          </a:p>
        </p:txBody>
      </p:sp>
      <p:sp>
        <p:nvSpPr>
          <p:cNvPr name="TextBox 34" id="34"/>
          <p:cNvSpPr txBox="true"/>
          <p:nvPr/>
        </p:nvSpPr>
        <p:spPr>
          <a:xfrm rot="0">
            <a:off x="3006722" y="7621264"/>
            <a:ext cx="2959165" cy="4058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Book Rating</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grpSp>
        <p:nvGrpSpPr>
          <p:cNvPr name="Group 3" id="3"/>
          <p:cNvGrpSpPr/>
          <p:nvPr/>
        </p:nvGrpSpPr>
        <p:grpSpPr>
          <a:xfrm rot="0">
            <a:off x="1818968" y="1760572"/>
            <a:ext cx="14650064" cy="7379489"/>
            <a:chOff x="0" y="0"/>
            <a:chExt cx="4491524" cy="2262458"/>
          </a:xfrm>
        </p:grpSpPr>
        <p:sp>
          <p:nvSpPr>
            <p:cNvPr name="Freeform 4" id="4"/>
            <p:cNvSpPr/>
            <p:nvPr/>
          </p:nvSpPr>
          <p:spPr>
            <a:xfrm flipH="false" flipV="false" rot="0">
              <a:off x="0" y="0"/>
              <a:ext cx="4491524" cy="2262458"/>
            </a:xfrm>
            <a:custGeom>
              <a:avLst/>
              <a:gdLst/>
              <a:ahLst/>
              <a:cxnLst/>
              <a:rect r="r" b="b" t="t" l="l"/>
              <a:pathLst>
                <a:path h="2262458" w="4491524">
                  <a:moveTo>
                    <a:pt x="5813" y="0"/>
                  </a:moveTo>
                  <a:lnTo>
                    <a:pt x="4485710" y="0"/>
                  </a:lnTo>
                  <a:cubicBezTo>
                    <a:pt x="4487252" y="0"/>
                    <a:pt x="4488731" y="612"/>
                    <a:pt x="4489821" y="1703"/>
                  </a:cubicBezTo>
                  <a:cubicBezTo>
                    <a:pt x="4490911" y="2793"/>
                    <a:pt x="4491524" y="4271"/>
                    <a:pt x="4491524" y="5813"/>
                  </a:cubicBezTo>
                  <a:lnTo>
                    <a:pt x="4491524" y="2256645"/>
                  </a:lnTo>
                  <a:cubicBezTo>
                    <a:pt x="4491524" y="2258187"/>
                    <a:pt x="4490911" y="2259665"/>
                    <a:pt x="4489821" y="2260755"/>
                  </a:cubicBezTo>
                  <a:cubicBezTo>
                    <a:pt x="4488731" y="2261845"/>
                    <a:pt x="4487252" y="2262458"/>
                    <a:pt x="4485710" y="2262458"/>
                  </a:cubicBezTo>
                  <a:lnTo>
                    <a:pt x="5813" y="2262458"/>
                  </a:lnTo>
                  <a:cubicBezTo>
                    <a:pt x="4271" y="2262458"/>
                    <a:pt x="2793" y="2261845"/>
                    <a:pt x="1703" y="2260755"/>
                  </a:cubicBezTo>
                  <a:cubicBezTo>
                    <a:pt x="612" y="2259665"/>
                    <a:pt x="0" y="2258187"/>
                    <a:pt x="0" y="2256645"/>
                  </a:cubicBezTo>
                  <a:lnTo>
                    <a:pt x="0" y="5813"/>
                  </a:lnTo>
                  <a:cubicBezTo>
                    <a:pt x="0" y="4271"/>
                    <a:pt x="612" y="2793"/>
                    <a:pt x="1703" y="1703"/>
                  </a:cubicBezTo>
                  <a:cubicBezTo>
                    <a:pt x="2793" y="612"/>
                    <a:pt x="4271" y="0"/>
                    <a:pt x="5813" y="0"/>
                  </a:cubicBezTo>
                  <a:close/>
                </a:path>
              </a:pathLst>
            </a:custGeom>
            <a:solidFill>
              <a:srgbClr val="FFFFFF"/>
            </a:solidFill>
            <a:ln w="19050" cap="sq">
              <a:solidFill>
                <a:srgbClr val="000000"/>
              </a:solidFill>
              <a:prstDash val="solid"/>
              <a:miter/>
            </a:ln>
          </p:spPr>
        </p:sp>
        <p:sp>
          <p:nvSpPr>
            <p:cNvPr name="TextBox 5" id="5"/>
            <p:cNvSpPr txBox="true"/>
            <p:nvPr/>
          </p:nvSpPr>
          <p:spPr>
            <a:xfrm>
              <a:off x="0" y="-47625"/>
              <a:ext cx="4491524" cy="2310083"/>
            </a:xfrm>
            <a:prstGeom prst="rect">
              <a:avLst/>
            </a:prstGeom>
          </p:spPr>
          <p:txBody>
            <a:bodyPr anchor="ctr" rtlCol="false" tIns="50800" lIns="50800" bIns="50800" rIns="50800"/>
            <a:lstStyle/>
            <a:p>
              <a:pPr algn="ctr">
                <a:lnSpc>
                  <a:spcPts val="3210"/>
                </a:lnSpc>
              </a:pPr>
            </a:p>
          </p:txBody>
        </p:sp>
      </p:grpSp>
      <p:sp>
        <p:nvSpPr>
          <p:cNvPr name="Freeform 6" id="6"/>
          <p:cNvSpPr/>
          <p:nvPr/>
        </p:nvSpPr>
        <p:spPr>
          <a:xfrm flipH="false" flipV="false" rot="1437982">
            <a:off x="14323702" y="511342"/>
            <a:ext cx="3160431" cy="3028267"/>
          </a:xfrm>
          <a:custGeom>
            <a:avLst/>
            <a:gdLst/>
            <a:ahLst/>
            <a:cxnLst/>
            <a:rect r="r" b="b" t="t" l="l"/>
            <a:pathLst>
              <a:path h="3028267" w="3160431">
                <a:moveTo>
                  <a:pt x="0" y="0"/>
                </a:moveTo>
                <a:lnTo>
                  <a:pt x="3160431" y="0"/>
                </a:lnTo>
                <a:lnTo>
                  <a:pt x="3160431" y="3028267"/>
                </a:lnTo>
                <a:lnTo>
                  <a:pt x="0" y="30282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7" id="7"/>
          <p:cNvSpPr txBox="true"/>
          <p:nvPr/>
        </p:nvSpPr>
        <p:spPr>
          <a:xfrm rot="0">
            <a:off x="2922223" y="2506411"/>
            <a:ext cx="12443555" cy="920628"/>
          </a:xfrm>
          <a:prstGeom prst="rect">
            <a:avLst/>
          </a:prstGeom>
        </p:spPr>
        <p:txBody>
          <a:bodyPr anchor="t" rtlCol="false" tIns="0" lIns="0" bIns="0" rIns="0">
            <a:spAutoFit/>
          </a:bodyPr>
          <a:lstStyle/>
          <a:p>
            <a:pPr algn="ctr" marL="0" indent="0" lvl="0">
              <a:lnSpc>
                <a:spcPts val="7531"/>
              </a:lnSpc>
              <a:spcBef>
                <a:spcPct val="0"/>
              </a:spcBef>
            </a:pPr>
            <a:r>
              <a:rPr lang="en-US" sz="5379">
                <a:solidFill>
                  <a:srgbClr val="01070A"/>
                </a:solidFill>
                <a:latin typeface="Carelia"/>
              </a:rPr>
              <a:t>Features</a:t>
            </a:r>
          </a:p>
        </p:txBody>
      </p:sp>
      <p:sp>
        <p:nvSpPr>
          <p:cNvPr name="AutoShape 8" id="8"/>
          <p:cNvSpPr/>
          <p:nvPr/>
        </p:nvSpPr>
        <p:spPr>
          <a:xfrm>
            <a:off x="6794562" y="4050950"/>
            <a:ext cx="0" cy="4554245"/>
          </a:xfrm>
          <a:prstGeom prst="line">
            <a:avLst/>
          </a:prstGeom>
          <a:ln cap="flat" w="38100">
            <a:solidFill>
              <a:srgbClr val="000000"/>
            </a:solidFill>
            <a:prstDash val="solid"/>
            <a:headEnd type="none" len="sm" w="sm"/>
            <a:tailEnd type="none" len="sm" w="sm"/>
          </a:ln>
        </p:spPr>
      </p:sp>
      <p:sp>
        <p:nvSpPr>
          <p:cNvPr name="AutoShape 9" id="9"/>
          <p:cNvSpPr/>
          <p:nvPr/>
        </p:nvSpPr>
        <p:spPr>
          <a:xfrm>
            <a:off x="11493438" y="4050950"/>
            <a:ext cx="0" cy="4554245"/>
          </a:xfrm>
          <a:prstGeom prst="line">
            <a:avLst/>
          </a:prstGeom>
          <a:ln cap="flat" w="38100">
            <a:solidFill>
              <a:srgbClr val="000000"/>
            </a:solidFill>
            <a:prstDash val="solid"/>
            <a:headEnd type="none" len="sm" w="sm"/>
            <a:tailEnd type="none" len="sm" w="sm"/>
          </a:ln>
        </p:spPr>
      </p:sp>
      <p:sp>
        <p:nvSpPr>
          <p:cNvPr name="TextBox 10" id="10"/>
          <p:cNvSpPr txBox="true"/>
          <p:nvPr/>
        </p:nvSpPr>
        <p:spPr>
          <a:xfrm rot="0">
            <a:off x="2394155" y="5315787"/>
            <a:ext cx="3919993" cy="12440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Create and join discussion rooms using integrated tools like Zoom for in-depth book discussions.</a:t>
            </a:r>
          </a:p>
        </p:txBody>
      </p:sp>
      <p:grpSp>
        <p:nvGrpSpPr>
          <p:cNvPr name="Group 11" id="11"/>
          <p:cNvGrpSpPr/>
          <p:nvPr/>
        </p:nvGrpSpPr>
        <p:grpSpPr>
          <a:xfrm rot="0">
            <a:off x="2270512" y="4481624"/>
            <a:ext cx="4167278" cy="647248"/>
            <a:chOff x="0" y="0"/>
            <a:chExt cx="1008606" cy="156653"/>
          </a:xfrm>
        </p:grpSpPr>
        <p:sp>
          <p:nvSpPr>
            <p:cNvPr name="Freeform 12" id="12"/>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13" id="13"/>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Discussion Rooms</a:t>
              </a:r>
            </a:p>
          </p:txBody>
        </p:sp>
      </p:grpSp>
      <p:sp>
        <p:nvSpPr>
          <p:cNvPr name="TextBox 14" id="14"/>
          <p:cNvSpPr txBox="true"/>
          <p:nvPr/>
        </p:nvSpPr>
        <p:spPr>
          <a:xfrm rot="0">
            <a:off x="7664417" y="5315787"/>
            <a:ext cx="2959165" cy="1989542"/>
          </a:xfrm>
          <a:prstGeom prst="rect">
            <a:avLst/>
          </a:prstGeom>
        </p:spPr>
        <p:txBody>
          <a:bodyPr anchor="t" rtlCol="false" tIns="0" lIns="0" bIns="0" rIns="0">
            <a:spAutoFit/>
          </a:bodyPr>
          <a:lstStyle/>
          <a:p>
            <a:pPr algn="ctr">
              <a:lnSpc>
                <a:spcPts val="3215"/>
              </a:lnSpc>
            </a:pPr>
            <a:r>
              <a:rPr lang="en-US" sz="2296">
                <a:solidFill>
                  <a:srgbClr val="01070A"/>
                </a:solidFill>
                <a:latin typeface="Dosis"/>
              </a:rPr>
              <a:t>Easily add new books to the platform, including details to expand the available library for all users.</a:t>
            </a:r>
          </a:p>
        </p:txBody>
      </p:sp>
      <p:grpSp>
        <p:nvGrpSpPr>
          <p:cNvPr name="Group 15" id="15"/>
          <p:cNvGrpSpPr/>
          <p:nvPr/>
        </p:nvGrpSpPr>
        <p:grpSpPr>
          <a:xfrm rot="0">
            <a:off x="7060361" y="4481624"/>
            <a:ext cx="4167278" cy="647248"/>
            <a:chOff x="0" y="0"/>
            <a:chExt cx="1008606" cy="156653"/>
          </a:xfrm>
        </p:grpSpPr>
        <p:sp>
          <p:nvSpPr>
            <p:cNvPr name="Freeform 16" id="16"/>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17" id="17"/>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Add Book</a:t>
              </a:r>
            </a:p>
          </p:txBody>
        </p:sp>
      </p:grpSp>
      <p:sp>
        <p:nvSpPr>
          <p:cNvPr name="TextBox 18" id="18"/>
          <p:cNvSpPr txBox="true"/>
          <p:nvPr/>
        </p:nvSpPr>
        <p:spPr>
          <a:xfrm rot="0">
            <a:off x="12365317" y="5315787"/>
            <a:ext cx="2959165" cy="2501352"/>
          </a:xfrm>
          <a:prstGeom prst="rect">
            <a:avLst/>
          </a:prstGeom>
        </p:spPr>
        <p:txBody>
          <a:bodyPr anchor="t" rtlCol="false" tIns="0" lIns="0" bIns="0" rIns="0">
            <a:spAutoFit/>
          </a:bodyPr>
          <a:lstStyle/>
          <a:p>
            <a:pPr algn="ctr">
              <a:lnSpc>
                <a:spcPts val="3355"/>
              </a:lnSpc>
            </a:pPr>
            <a:r>
              <a:rPr lang="en-US" sz="2396">
                <a:solidFill>
                  <a:srgbClr val="01070A"/>
                </a:solidFill>
                <a:latin typeface="Dosis"/>
              </a:rPr>
              <a:t>Follow other users to stay updated on their book activities, posts, and reviews, fostering a more connected and interactive community.</a:t>
            </a:r>
          </a:p>
        </p:txBody>
      </p:sp>
      <p:grpSp>
        <p:nvGrpSpPr>
          <p:cNvPr name="Group 19" id="19"/>
          <p:cNvGrpSpPr/>
          <p:nvPr/>
        </p:nvGrpSpPr>
        <p:grpSpPr>
          <a:xfrm rot="0">
            <a:off x="11761261" y="4481624"/>
            <a:ext cx="4167278" cy="647248"/>
            <a:chOff x="0" y="0"/>
            <a:chExt cx="1008606" cy="156653"/>
          </a:xfrm>
        </p:grpSpPr>
        <p:sp>
          <p:nvSpPr>
            <p:cNvPr name="Freeform 20" id="20"/>
            <p:cNvSpPr/>
            <p:nvPr/>
          </p:nvSpPr>
          <p:spPr>
            <a:xfrm flipH="false" flipV="false" rot="0">
              <a:off x="0" y="0"/>
              <a:ext cx="1008606" cy="156653"/>
            </a:xfrm>
            <a:custGeom>
              <a:avLst/>
              <a:gdLst/>
              <a:ahLst/>
              <a:cxnLst/>
              <a:rect r="r" b="b" t="t" l="l"/>
              <a:pathLst>
                <a:path h="156653" w="1008606">
                  <a:moveTo>
                    <a:pt x="14862" y="0"/>
                  </a:moveTo>
                  <a:lnTo>
                    <a:pt x="993744" y="0"/>
                  </a:lnTo>
                  <a:cubicBezTo>
                    <a:pt x="997686" y="0"/>
                    <a:pt x="1001466" y="1566"/>
                    <a:pt x="1004253" y="4353"/>
                  </a:cubicBezTo>
                  <a:cubicBezTo>
                    <a:pt x="1007040" y="7140"/>
                    <a:pt x="1008606" y="10921"/>
                    <a:pt x="1008606" y="14862"/>
                  </a:cubicBezTo>
                  <a:lnTo>
                    <a:pt x="1008606" y="141791"/>
                  </a:lnTo>
                  <a:cubicBezTo>
                    <a:pt x="1008606" y="145733"/>
                    <a:pt x="1007040" y="149513"/>
                    <a:pt x="1004253" y="152300"/>
                  </a:cubicBezTo>
                  <a:cubicBezTo>
                    <a:pt x="1001466" y="155088"/>
                    <a:pt x="997686" y="156653"/>
                    <a:pt x="993744" y="156653"/>
                  </a:cubicBezTo>
                  <a:lnTo>
                    <a:pt x="14862" y="156653"/>
                  </a:lnTo>
                  <a:cubicBezTo>
                    <a:pt x="10921" y="156653"/>
                    <a:pt x="7140" y="155088"/>
                    <a:pt x="4353" y="152300"/>
                  </a:cubicBezTo>
                  <a:cubicBezTo>
                    <a:pt x="1566" y="149513"/>
                    <a:pt x="0" y="145733"/>
                    <a:pt x="0" y="141791"/>
                  </a:cubicBezTo>
                  <a:lnTo>
                    <a:pt x="0" y="14862"/>
                  </a:lnTo>
                  <a:cubicBezTo>
                    <a:pt x="0" y="10921"/>
                    <a:pt x="1566" y="7140"/>
                    <a:pt x="4353" y="4353"/>
                  </a:cubicBezTo>
                  <a:cubicBezTo>
                    <a:pt x="7140" y="1566"/>
                    <a:pt x="10921" y="0"/>
                    <a:pt x="14862" y="0"/>
                  </a:cubicBezTo>
                  <a:close/>
                </a:path>
              </a:pathLst>
            </a:custGeom>
            <a:solidFill>
              <a:srgbClr val="01070A"/>
            </a:solidFill>
            <a:ln cap="sq">
              <a:noFill/>
              <a:prstDash val="solid"/>
              <a:miter/>
            </a:ln>
          </p:spPr>
        </p:sp>
        <p:sp>
          <p:nvSpPr>
            <p:cNvPr name="TextBox 21" id="21"/>
            <p:cNvSpPr txBox="true"/>
            <p:nvPr/>
          </p:nvSpPr>
          <p:spPr>
            <a:xfrm>
              <a:off x="0" y="-47625"/>
              <a:ext cx="1008606" cy="204278"/>
            </a:xfrm>
            <a:prstGeom prst="rect">
              <a:avLst/>
            </a:prstGeom>
          </p:spPr>
          <p:txBody>
            <a:bodyPr anchor="ctr" rtlCol="false" tIns="50800" lIns="50800" bIns="50800" rIns="50800"/>
            <a:lstStyle/>
            <a:p>
              <a:pPr algn="ctr">
                <a:lnSpc>
                  <a:spcPts val="3601"/>
                </a:lnSpc>
              </a:pPr>
              <a:r>
                <a:rPr lang="en-US" sz="2572">
                  <a:solidFill>
                    <a:srgbClr val="FFFFFF"/>
                  </a:solidFill>
                  <a:latin typeface="Dosis"/>
                </a:rPr>
                <a:t>Follow Users</a:t>
              </a:r>
            </a:p>
          </p:txBody>
        </p:sp>
      </p:grpSp>
      <p:sp>
        <p:nvSpPr>
          <p:cNvPr name="Freeform 22" id="22"/>
          <p:cNvSpPr/>
          <p:nvPr/>
        </p:nvSpPr>
        <p:spPr>
          <a:xfrm flipH="false" flipV="false" rot="0">
            <a:off x="209671" y="6753080"/>
            <a:ext cx="3584090" cy="3192451"/>
          </a:xfrm>
          <a:custGeom>
            <a:avLst/>
            <a:gdLst/>
            <a:ahLst/>
            <a:cxnLst/>
            <a:rect r="r" b="b" t="t" l="l"/>
            <a:pathLst>
              <a:path h="3192451" w="3584090">
                <a:moveTo>
                  <a:pt x="0" y="0"/>
                </a:moveTo>
                <a:lnTo>
                  <a:pt x="3584090" y="0"/>
                </a:lnTo>
                <a:lnTo>
                  <a:pt x="3584090" y="3192451"/>
                </a:lnTo>
                <a:lnTo>
                  <a:pt x="0" y="319245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702092" y="1325559"/>
            <a:ext cx="8441908" cy="885831"/>
          </a:xfrm>
          <a:prstGeom prst="rect">
            <a:avLst/>
          </a:prstGeom>
        </p:spPr>
        <p:txBody>
          <a:bodyPr anchor="t" rtlCol="false" tIns="0" lIns="0" bIns="0" rIns="0">
            <a:spAutoFit/>
          </a:bodyPr>
          <a:lstStyle/>
          <a:p>
            <a:pPr algn="ctr">
              <a:lnSpc>
                <a:spcPts val="7349"/>
              </a:lnSpc>
            </a:pPr>
            <a:r>
              <a:rPr lang="en-US" sz="5249">
                <a:solidFill>
                  <a:srgbClr val="01070A"/>
                </a:solidFill>
                <a:latin typeface="Carelia"/>
              </a:rPr>
              <a:t>Mobile Application</a:t>
            </a:r>
          </a:p>
        </p:txBody>
      </p:sp>
      <p:sp>
        <p:nvSpPr>
          <p:cNvPr name="TextBox 17" id="17"/>
          <p:cNvSpPr txBox="true"/>
          <p:nvPr/>
        </p:nvSpPr>
        <p:spPr>
          <a:xfrm rot="0">
            <a:off x="3182880" y="4271772"/>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Welcome Page</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5555" r="0" b="-5555"/>
            </a:stretch>
          </a:blipFill>
        </p:spPr>
      </p:sp>
      <p:sp>
        <p:nvSpPr>
          <p:cNvPr name="Freeform 3" id="3"/>
          <p:cNvSpPr/>
          <p:nvPr/>
        </p:nvSpPr>
        <p:spPr>
          <a:xfrm flipH="false" flipV="false" rot="0">
            <a:off x="14957345" y="6744287"/>
            <a:ext cx="6266893" cy="4307065"/>
          </a:xfrm>
          <a:custGeom>
            <a:avLst/>
            <a:gdLst/>
            <a:ahLst/>
            <a:cxnLst/>
            <a:rect r="r" b="b" t="t" l="l"/>
            <a:pathLst>
              <a:path h="4307065" w="6266893">
                <a:moveTo>
                  <a:pt x="0" y="0"/>
                </a:moveTo>
                <a:lnTo>
                  <a:pt x="6266894" y="0"/>
                </a:lnTo>
                <a:lnTo>
                  <a:pt x="6266894" y="4307064"/>
                </a:lnTo>
                <a:lnTo>
                  <a:pt x="0" y="4307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023959" y="6897975"/>
            <a:ext cx="4793068" cy="3485868"/>
          </a:xfrm>
          <a:custGeom>
            <a:avLst/>
            <a:gdLst/>
            <a:ahLst/>
            <a:cxnLst/>
            <a:rect r="r" b="b" t="t" l="l"/>
            <a:pathLst>
              <a:path h="3485868" w="4793068">
                <a:moveTo>
                  <a:pt x="0" y="0"/>
                </a:moveTo>
                <a:lnTo>
                  <a:pt x="4793068" y="0"/>
                </a:lnTo>
                <a:lnTo>
                  <a:pt x="4793068" y="3485868"/>
                </a:lnTo>
                <a:lnTo>
                  <a:pt x="0" y="34858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a:grpSpLocks noChangeAspect="true"/>
          </p:cNvGrpSpPr>
          <p:nvPr/>
        </p:nvGrpSpPr>
        <p:grpSpPr>
          <a:xfrm rot="0">
            <a:off x="10241812" y="428333"/>
            <a:ext cx="4982467" cy="9858667"/>
            <a:chOff x="0" y="0"/>
            <a:chExt cx="2620010" cy="5184140"/>
          </a:xfrm>
        </p:grpSpPr>
        <p:sp>
          <p:nvSpPr>
            <p:cNvPr name="Freeform 6" id="6"/>
            <p:cNvSpPr/>
            <p:nvPr/>
          </p:nvSpPr>
          <p:spPr>
            <a:xfrm flipH="false" flipV="false" rot="0">
              <a:off x="53340" y="25400"/>
              <a:ext cx="2513330" cy="5132070"/>
            </a:xfrm>
            <a:custGeom>
              <a:avLst/>
              <a:gdLst/>
              <a:ahLst/>
              <a:cxnLst/>
              <a:rect r="r" b="b" t="t" l="l"/>
              <a:pathLst>
                <a:path h="5132070" w="251333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name="Freeform 7" id="7"/>
            <p:cNvSpPr/>
            <p:nvPr/>
          </p:nvSpPr>
          <p:spPr>
            <a:xfrm flipH="false" flipV="false" rot="0">
              <a:off x="185420" y="156210"/>
              <a:ext cx="2251710" cy="4876800"/>
            </a:xfrm>
            <a:custGeom>
              <a:avLst/>
              <a:gdLst/>
              <a:ahLst/>
              <a:cxnLst/>
              <a:rect r="r" b="b" t="t" l="l"/>
              <a:pathLst>
                <a:path h="4876800" w="225171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7"/>
              <a:stretch>
                <a:fillRect l="0" t="-1306" r="0" b="-1306"/>
              </a:stretch>
            </a:blipFill>
          </p:spPr>
        </p:sp>
        <p:sp>
          <p:nvSpPr>
            <p:cNvPr name="Freeform 8" id="8"/>
            <p:cNvSpPr/>
            <p:nvPr/>
          </p:nvSpPr>
          <p:spPr>
            <a:xfrm flipH="false" flipV="false" rot="0">
              <a:off x="1121410" y="198120"/>
              <a:ext cx="347980" cy="43180"/>
            </a:xfrm>
            <a:custGeom>
              <a:avLst/>
              <a:gdLst/>
              <a:ahLst/>
              <a:cxnLst/>
              <a:rect r="r" b="b" t="t" l="l"/>
              <a:pathLst>
                <a:path h="43180" w="3479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name="Freeform 9" id="9"/>
            <p:cNvSpPr/>
            <p:nvPr/>
          </p:nvSpPr>
          <p:spPr>
            <a:xfrm flipH="false" flipV="false" rot="0">
              <a:off x="1578312" y="187909"/>
              <a:ext cx="66636" cy="63602"/>
            </a:xfrm>
            <a:custGeom>
              <a:avLst/>
              <a:gdLst/>
              <a:ahLst/>
              <a:cxnLst/>
              <a:rect r="r" b="b" t="t" l="l"/>
              <a:pathLst>
                <a:path h="63602" w="66636">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name="Freeform 10" id="10"/>
            <p:cNvSpPr/>
            <p:nvPr/>
          </p:nvSpPr>
          <p:spPr>
            <a:xfrm flipH="false" flipV="false" rot="0">
              <a:off x="0" y="685800"/>
              <a:ext cx="27940" cy="213360"/>
            </a:xfrm>
            <a:custGeom>
              <a:avLst/>
              <a:gdLst/>
              <a:ahLst/>
              <a:cxnLst/>
              <a:rect r="r" b="b" t="t" l="l"/>
              <a:pathLst>
                <a:path h="213360" w="2794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name="Freeform 11" id="11"/>
            <p:cNvSpPr/>
            <p:nvPr/>
          </p:nvSpPr>
          <p:spPr>
            <a:xfrm flipH="false" flipV="false" rot="0">
              <a:off x="0" y="1057910"/>
              <a:ext cx="27940" cy="384810"/>
            </a:xfrm>
            <a:custGeom>
              <a:avLst/>
              <a:gdLst/>
              <a:ahLst/>
              <a:cxnLst/>
              <a:rect r="r" b="b" t="t" l="l"/>
              <a:pathLst>
                <a:path h="384810" w="2794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name="Freeform 12" id="12"/>
            <p:cNvSpPr/>
            <p:nvPr/>
          </p:nvSpPr>
          <p:spPr>
            <a:xfrm flipH="false" flipV="false" rot="0">
              <a:off x="0" y="1526540"/>
              <a:ext cx="27940" cy="386080"/>
            </a:xfrm>
            <a:custGeom>
              <a:avLst/>
              <a:gdLst/>
              <a:ahLst/>
              <a:cxnLst/>
              <a:rect r="r" b="b" t="t" l="l"/>
              <a:pathLst>
                <a:path h="386080" w="2794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name="Freeform 13" id="13"/>
            <p:cNvSpPr/>
            <p:nvPr/>
          </p:nvSpPr>
          <p:spPr>
            <a:xfrm flipH="false" flipV="false" rot="0">
              <a:off x="2592070" y="1184910"/>
              <a:ext cx="27940" cy="618490"/>
            </a:xfrm>
            <a:custGeom>
              <a:avLst/>
              <a:gdLst/>
              <a:ahLst/>
              <a:cxnLst/>
              <a:rect r="r" b="b" t="t" l="l"/>
              <a:pathLst>
                <a:path h="618490" w="2794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name="Freeform 14" id="14"/>
            <p:cNvSpPr/>
            <p:nvPr/>
          </p:nvSpPr>
          <p:spPr>
            <a:xfrm flipH="false" flipV="false" rot="0">
              <a:off x="27940" y="0"/>
              <a:ext cx="2564130" cy="5182870"/>
            </a:xfrm>
            <a:custGeom>
              <a:avLst/>
              <a:gdLst/>
              <a:ahLst/>
              <a:cxnLst/>
              <a:rect r="r" b="b" t="t" l="l"/>
              <a:pathLst>
                <a:path h="5182870" w="256413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name="Freeform 15" id="15"/>
          <p:cNvSpPr/>
          <p:nvPr/>
        </p:nvSpPr>
        <p:spPr>
          <a:xfrm flipH="false" flipV="false" rot="0">
            <a:off x="2651377" y="3222158"/>
            <a:ext cx="4747093" cy="4729831"/>
          </a:xfrm>
          <a:custGeom>
            <a:avLst/>
            <a:gdLst/>
            <a:ahLst/>
            <a:cxnLst/>
            <a:rect r="r" b="b" t="t" l="l"/>
            <a:pathLst>
              <a:path h="4729831" w="4747093">
                <a:moveTo>
                  <a:pt x="0" y="0"/>
                </a:moveTo>
                <a:lnTo>
                  <a:pt x="4747093" y="0"/>
                </a:lnTo>
                <a:lnTo>
                  <a:pt x="4747093" y="4729831"/>
                </a:lnTo>
                <a:lnTo>
                  <a:pt x="0" y="472983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6" id="16"/>
          <p:cNvSpPr txBox="true"/>
          <p:nvPr/>
        </p:nvSpPr>
        <p:spPr>
          <a:xfrm rot="0">
            <a:off x="3182880" y="4271772"/>
            <a:ext cx="3684087" cy="2067014"/>
          </a:xfrm>
          <a:prstGeom prst="rect">
            <a:avLst/>
          </a:prstGeom>
        </p:spPr>
        <p:txBody>
          <a:bodyPr anchor="t" rtlCol="false" tIns="0" lIns="0" bIns="0" rIns="0">
            <a:spAutoFit/>
          </a:bodyPr>
          <a:lstStyle/>
          <a:p>
            <a:pPr algn="ctr">
              <a:lnSpc>
                <a:spcPts val="8395"/>
              </a:lnSpc>
            </a:pPr>
            <a:r>
              <a:rPr lang="en-US" sz="5996">
                <a:solidFill>
                  <a:srgbClr val="01070A"/>
                </a:solidFill>
                <a:latin typeface="Dosis Bold"/>
              </a:rPr>
              <a:t>Log In</a:t>
            </a:r>
          </a:p>
          <a:p>
            <a:pPr algn="ctr">
              <a:lnSpc>
                <a:spcPts val="8395"/>
              </a:lnSpc>
            </a:pPr>
            <a:r>
              <a:rPr lang="en-US" sz="5996">
                <a:solidFill>
                  <a:srgbClr val="01070A"/>
                </a:solidFill>
                <a:latin typeface="Dosis Bold"/>
              </a:rPr>
              <a:t> Page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DAGJmCEGxpw</dc:identifier>
  <dcterms:modified xsi:type="dcterms:W3CDTF">2011-08-01T06:04:30Z</dcterms:modified>
  <cp:revision>1</cp:revision>
  <dc:title>White Illustrative Creative Literature Project Presentation</dc:title>
</cp:coreProperties>
</file>