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3" r:id="rId19"/>
    <p:sldId id="264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F8672-5FFE-4AAC-B52F-6BA0CA614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F3296-D375-423A-BC99-50C1B0FD53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6C503-CF2F-49D7-A71C-1E3AC3F5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3828B-0FCC-48D4-9EB5-3B7D4270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BC336-44AD-45A9-AAD6-2E254470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2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7C52-E209-4377-B4EF-1921E6211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4AA2E7-B458-4BED-8641-C35A72D3B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BB23D-47D8-4F26-8F60-049F7BF16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4E054-3B6C-4E5E-AB3A-969A83FDF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6DDE2-AEF8-49BC-BDAA-428AE30D8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ECA3A-1E4E-4691-9849-70D84314CD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77648-C119-4F83-83B9-2BC41AE96A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38006-1B16-4EEF-82DD-7DA414B6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04E79-C908-4A04-856E-C77B33E0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28F54-D781-4B19-AC58-89AAB2E3C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5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42BB-9621-419E-9B1E-B0F7C27CE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E49A5-225A-4317-81DC-5E7637E65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A7D0A-C622-4142-A2B5-208E98E62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6B8E2-4C6B-49D7-94CA-10DF1893C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B72C1-BE38-40B5-A89B-43059B66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3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A5DA4-7678-414A-AC7E-DEB9D2E3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55CE9-209F-4154-A97B-243937C31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C5EA-F36F-448E-9D99-D69C5B9C7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7B6C2-B2CC-481C-B664-6D9DB65D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CE856-D26E-42C4-B288-1DE8D3F86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5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BAB5-4D40-412C-8812-9CC48E907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35F70-A8CB-4D00-9FDA-E4BDBFB93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1CB3C-83EE-4968-AC2D-7E256946A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A90A6-D13B-451A-8DF0-130FD7248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EC1F9-B0EE-4DA4-A1DF-7D8268CB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18827-59E5-4AD2-9739-AF211CFE1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8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D9235-34CB-4B97-B96C-8D5D7AA94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70761-F95A-4450-A804-71F94831A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AE26F-0B6D-4DA6-8408-7FF4CB543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43F4E6-6740-4D54-A79E-928ACF55A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165254-123E-43DF-9DAE-49D404B13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7F413-BC62-46B5-879B-AF637B42B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6292D-3667-4DC5-AC89-EF55F0287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1839F-3269-4318-B017-A44C9C33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1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ECFDC-A9F1-4E48-A1FE-61A68E391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4D35B-1444-4BA9-886C-16B521850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15FE1-7E4D-438D-BFD8-9DB0EFD1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A80C6A-5F86-4EBB-95D4-D04BCD61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6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3CFDA0-8A44-4928-9F2C-F64710B9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E0A16-DBA3-4726-922D-0D5ED55F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EE8AC-04AD-411C-9461-B8B6FE9BC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6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E67D0-90D2-42C8-B2AE-E849B64CF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8A1A1-EE86-4C59-AFF6-119A8A07D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E6695C-0149-4C52-9096-1527023B5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686EC-8142-41F0-B711-8B9B59C9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72027-FEFD-4340-958A-4246D8BCE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04CAC-EB8F-4559-AED8-48F6E68EE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9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FCF01-F2C2-429D-BF3F-EA9AE2B3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A69EBA-272B-4481-88D0-6CF488A93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2DB50-0EDA-4014-83DD-D15697CF7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F6BDA9-BD38-4207-9C30-C41CC0324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74AD2-3B43-4089-8DBF-0323D9959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783DC-AA98-49EA-AEB1-FA58DC6C5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C39CD-0D25-42C3-BC84-1A3D9B64D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1CB0B-694D-48E6-B6DC-E99478E48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E2172-9184-47E5-90CE-A33FCCAECE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11C04-E720-41AC-A80B-A571708324A9}" type="datetimeFigureOut">
              <a:rPr lang="en-US" smtClean="0"/>
              <a:t>2018-01-31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D4D21-2064-4D8D-AA0B-035C1A6E8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C6A6A-EFD2-4871-AA45-E060B7C7F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F6C2E-A36B-4EB9-A07A-21D8BC544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3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891D-E0C6-4439-9EE2-D691E0CF6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4364"/>
          </a:xfrm>
        </p:spPr>
        <p:txBody>
          <a:bodyPr/>
          <a:lstStyle/>
          <a:p>
            <a:r>
              <a:rPr lang="en-US" dirty="0"/>
              <a:t>Flow Code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CA4CA6-AA70-4B5F-B0FF-0285B85EF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6835"/>
            <a:ext cx="3920836" cy="362989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3100" dirty="0"/>
              <a:t>Prepared By:</a:t>
            </a:r>
          </a:p>
          <a:p>
            <a:pPr algn="l"/>
            <a:endParaRPr lang="en-US" sz="3100" dirty="0"/>
          </a:p>
          <a:p>
            <a:pPr algn="l"/>
            <a:r>
              <a:rPr lang="en-US" sz="3100" dirty="0"/>
              <a:t>	Bara’ </a:t>
            </a:r>
            <a:r>
              <a:rPr lang="en-US" sz="3100" dirty="0" err="1"/>
              <a:t>Khdier</a:t>
            </a:r>
            <a:endParaRPr lang="en-US" sz="3100" dirty="0"/>
          </a:p>
          <a:p>
            <a:pPr algn="l"/>
            <a:r>
              <a:rPr lang="en-US" sz="3100" dirty="0"/>
              <a:t>	Saleh Hamayel</a:t>
            </a:r>
          </a:p>
          <a:p>
            <a:pPr algn="l"/>
            <a:endParaRPr lang="en-US" sz="3100" dirty="0"/>
          </a:p>
          <a:p>
            <a:pPr algn="l"/>
            <a:endParaRPr lang="en-US" sz="3100" dirty="0"/>
          </a:p>
          <a:p>
            <a:pPr algn="l"/>
            <a:endParaRPr lang="en-US" sz="3100" dirty="0"/>
          </a:p>
          <a:p>
            <a:pPr algn="l"/>
            <a:r>
              <a:rPr lang="en-US" sz="3100" dirty="0"/>
              <a:t>Supervisor: </a:t>
            </a:r>
          </a:p>
          <a:p>
            <a:pPr algn="l"/>
            <a:r>
              <a:rPr lang="en-US" sz="3100" dirty="0"/>
              <a:t>              </a:t>
            </a:r>
          </a:p>
          <a:p>
            <a:pPr algn="l"/>
            <a:r>
              <a:rPr lang="en-US" sz="3100" dirty="0"/>
              <a:t>	Dr. Mona Nabil </a:t>
            </a:r>
            <a:r>
              <a:rPr lang="en-US" sz="3100" dirty="0" err="1"/>
              <a:t>Demaidi</a:t>
            </a:r>
            <a:endParaRPr lang="en-US" sz="3100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885ED7-2E4C-4996-9ABB-1E9A451A7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987" y="2396835"/>
            <a:ext cx="2486763" cy="405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6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C6988-68ED-4C53-AA0A-DCFA6CC57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drowned flow chart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1889B5-3D6D-47A7-B6F1-E99135B2EF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35" y="1825625"/>
            <a:ext cx="7448530" cy="4351338"/>
          </a:xfrm>
        </p:spPr>
      </p:pic>
    </p:spTree>
    <p:extLst>
      <p:ext uri="{BB962C8B-B14F-4D97-AF65-F5344CB8AC3E}">
        <p14:creationId xmlns:p14="http://schemas.microsoft.com/office/powerpoint/2010/main" val="2815053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59A4C-A873-4C97-8DF6-FD79AFD1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code converting from flow chart and </a:t>
            </a:r>
            <a:r>
              <a:rPr lang="en-US" dirty="0" err="1"/>
              <a:t>esting</a:t>
            </a:r>
            <a:r>
              <a:rPr lang="en-US" dirty="0"/>
              <a:t> 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CD22E3-C86E-422D-81C7-D5D9E88E6B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29000"/>
            <a:ext cx="4746374" cy="13255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D910F4-4C5A-482B-BF63-ABF8FBF97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14445"/>
            <a:ext cx="5887272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6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9241F-E54E-4951-BCE1-13607548A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student profile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287EBE-D089-46C5-BB10-1CECE4EBFE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436" y="1825624"/>
            <a:ext cx="8465127" cy="4782993"/>
          </a:xfrm>
        </p:spPr>
      </p:pic>
    </p:spTree>
    <p:extLst>
      <p:ext uri="{BB962C8B-B14F-4D97-AF65-F5344CB8AC3E}">
        <p14:creationId xmlns:p14="http://schemas.microsoft.com/office/powerpoint/2010/main" val="4258341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0378B-59CA-4969-913B-E4665F5F3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teacher control panel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18415F-B6D4-4C58-8C5E-71870F4A2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06" y="1825625"/>
            <a:ext cx="8831987" cy="4351338"/>
          </a:xfrm>
        </p:spPr>
      </p:pic>
    </p:spTree>
    <p:extLst>
      <p:ext uri="{BB962C8B-B14F-4D97-AF65-F5344CB8AC3E}">
        <p14:creationId xmlns:p14="http://schemas.microsoft.com/office/powerpoint/2010/main" val="3800121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14F03-040B-4512-8F07-0C80CEF57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questions modification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90AF55-F8EA-489F-B506-6ECC68F021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58" y="1825625"/>
            <a:ext cx="8818883" cy="4351338"/>
          </a:xfrm>
        </p:spPr>
      </p:pic>
    </p:spTree>
    <p:extLst>
      <p:ext uri="{BB962C8B-B14F-4D97-AF65-F5344CB8AC3E}">
        <p14:creationId xmlns:p14="http://schemas.microsoft.com/office/powerpoint/2010/main" val="2104536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275D4-AF33-4ECF-B76B-573D320AC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</a:t>
            </a:r>
            <a:r>
              <a:rPr lang="en-US" dirty="0" err="1"/>
              <a:t>abous</a:t>
            </a:r>
            <a:r>
              <a:rPr lang="en-US" dirty="0"/>
              <a:t> us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6AF6C9-1AC3-430C-8652-877630551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06" y="1825625"/>
            <a:ext cx="8831987" cy="4351338"/>
          </a:xfrm>
        </p:spPr>
      </p:pic>
    </p:spTree>
    <p:extLst>
      <p:ext uri="{BB962C8B-B14F-4D97-AF65-F5344CB8AC3E}">
        <p14:creationId xmlns:p14="http://schemas.microsoft.com/office/powerpoint/2010/main" val="4104443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F861A-2841-4C96-AA04-7E707A09C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teachers panel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D2B3CA-03E4-40B0-8FA8-1118E6DE5F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58" y="1825625"/>
            <a:ext cx="8818883" cy="4351338"/>
          </a:xfrm>
        </p:spPr>
      </p:pic>
    </p:spTree>
    <p:extLst>
      <p:ext uri="{BB962C8B-B14F-4D97-AF65-F5344CB8AC3E}">
        <p14:creationId xmlns:p14="http://schemas.microsoft.com/office/powerpoint/2010/main" val="936599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5F090-120B-432D-B5C2-659AFF884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notification panel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4EEBD0-B8C1-41FF-A6AA-A67A928042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06" y="1825625"/>
            <a:ext cx="8831987" cy="4351338"/>
          </a:xfrm>
        </p:spPr>
      </p:pic>
    </p:spTree>
    <p:extLst>
      <p:ext uri="{BB962C8B-B14F-4D97-AF65-F5344CB8AC3E}">
        <p14:creationId xmlns:p14="http://schemas.microsoft.com/office/powerpoint/2010/main" val="78801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5F72F-310D-458D-80CF-F8EB87F1C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and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1033D-376A-4E93-83DC-673CD9E8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graphical drawing panel was hard to deal with due to a lot of special cases</a:t>
            </a:r>
          </a:p>
          <a:p>
            <a:endParaRPr lang="en-US" dirty="0"/>
          </a:p>
          <a:p>
            <a:r>
              <a:rPr lang="en-US" dirty="0"/>
              <a:t>The compilation of the flow chart takes a lot of processing</a:t>
            </a:r>
          </a:p>
        </p:txBody>
      </p:sp>
    </p:spTree>
    <p:extLst>
      <p:ext uri="{BB962C8B-B14F-4D97-AF65-F5344CB8AC3E}">
        <p14:creationId xmlns:p14="http://schemas.microsoft.com/office/powerpoint/2010/main" val="107590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5D534-8E8B-44C6-818F-7521C0B7D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B3EA4-31E8-4A60-8F35-C6FEE6F1E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more than one programming language such as C/C++</a:t>
            </a:r>
          </a:p>
          <a:p>
            <a:endParaRPr lang="en-US" dirty="0"/>
          </a:p>
          <a:p>
            <a:r>
              <a:rPr lang="en-US" dirty="0"/>
              <a:t>Make Flow Code a teaching tool on </a:t>
            </a:r>
            <a:r>
              <a:rPr lang="en-US" dirty="0" err="1"/>
              <a:t>moodle</a:t>
            </a:r>
            <a:r>
              <a:rPr lang="en-US" dirty="0"/>
              <a:t> as a plugin</a:t>
            </a:r>
          </a:p>
        </p:txBody>
      </p:sp>
    </p:spTree>
    <p:extLst>
      <p:ext uri="{BB962C8B-B14F-4D97-AF65-F5344CB8AC3E}">
        <p14:creationId xmlns:p14="http://schemas.microsoft.com/office/powerpoint/2010/main" val="280020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1EE30-844D-4AF4-B218-D0D9268CF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D66B9-A2FA-41C5-A491-4910115CD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Flow Code?</a:t>
            </a:r>
          </a:p>
          <a:p>
            <a:r>
              <a:rPr lang="en-US" dirty="0"/>
              <a:t>Overview about Flow Code</a:t>
            </a:r>
          </a:p>
          <a:p>
            <a:r>
              <a:rPr lang="en-US" dirty="0"/>
              <a:t>Methodology and How Flow Code works</a:t>
            </a:r>
          </a:p>
          <a:p>
            <a:r>
              <a:rPr lang="en-US" dirty="0"/>
              <a:t>Challenges and Problems</a:t>
            </a:r>
          </a:p>
          <a:p>
            <a:r>
              <a:rPr lang="en-US" dirty="0"/>
              <a:t>Conclusion and future work</a:t>
            </a:r>
          </a:p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534636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891D-E0C6-4439-9EE2-D691E0CF6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7309" y="5798198"/>
            <a:ext cx="2313708" cy="457056"/>
          </a:xfrm>
        </p:spPr>
        <p:txBody>
          <a:bodyPr>
            <a:noAutofit/>
          </a:bodyPr>
          <a:lstStyle/>
          <a:p>
            <a:r>
              <a:rPr lang="en-US" sz="2800" dirty="0"/>
              <a:t>Flow Code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CA4CA6-AA70-4B5F-B0FF-0285B85EF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6835"/>
            <a:ext cx="9144000" cy="362989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3100" dirty="0"/>
              <a:t>Prepared By:</a:t>
            </a:r>
          </a:p>
          <a:p>
            <a:pPr algn="l"/>
            <a:endParaRPr lang="en-US" sz="3100" dirty="0"/>
          </a:p>
          <a:p>
            <a:pPr algn="l"/>
            <a:r>
              <a:rPr lang="en-US" sz="3100" dirty="0"/>
              <a:t>	Bara’ </a:t>
            </a:r>
            <a:r>
              <a:rPr lang="en-US" sz="3100" dirty="0" err="1"/>
              <a:t>Khdier</a:t>
            </a:r>
            <a:endParaRPr lang="en-US" sz="3100" dirty="0"/>
          </a:p>
          <a:p>
            <a:pPr algn="l"/>
            <a:r>
              <a:rPr lang="en-US" sz="3100" dirty="0"/>
              <a:t>	Saleh Hamayel</a:t>
            </a:r>
          </a:p>
          <a:p>
            <a:pPr algn="l"/>
            <a:endParaRPr lang="en-US" sz="3100" dirty="0"/>
          </a:p>
          <a:p>
            <a:pPr algn="l"/>
            <a:endParaRPr lang="en-US" sz="3100" dirty="0"/>
          </a:p>
          <a:p>
            <a:pPr algn="l"/>
            <a:endParaRPr lang="en-US" sz="3100" dirty="0"/>
          </a:p>
          <a:p>
            <a:pPr algn="l"/>
            <a:r>
              <a:rPr lang="en-US" sz="3100" dirty="0"/>
              <a:t>Supervisor: </a:t>
            </a:r>
          </a:p>
          <a:p>
            <a:pPr algn="l"/>
            <a:r>
              <a:rPr lang="en-US" sz="3100" dirty="0"/>
              <a:t>              </a:t>
            </a:r>
          </a:p>
          <a:p>
            <a:pPr algn="l"/>
            <a:r>
              <a:rPr lang="en-US" sz="3100" dirty="0"/>
              <a:t>	Dr. Mona Nabil </a:t>
            </a:r>
            <a:r>
              <a:rPr lang="en-US" sz="3100" dirty="0" err="1"/>
              <a:t>Demaidi</a:t>
            </a:r>
            <a:endParaRPr lang="en-US" sz="3100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41B0A0-5FA3-4FE4-B67F-7D2777C04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712" y="831274"/>
            <a:ext cx="2758902" cy="44945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F685C3-1B6F-4C17-B995-76AE2072F894}"/>
              </a:ext>
            </a:extLst>
          </p:cNvPr>
          <p:cNvSpPr txBox="1"/>
          <p:nvPr/>
        </p:nvSpPr>
        <p:spPr>
          <a:xfrm>
            <a:off x="1246908" y="73429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Thanks for listening </a:t>
            </a:r>
          </a:p>
        </p:txBody>
      </p:sp>
    </p:spTree>
    <p:extLst>
      <p:ext uri="{BB962C8B-B14F-4D97-AF65-F5344CB8AC3E}">
        <p14:creationId xmlns:p14="http://schemas.microsoft.com/office/powerpoint/2010/main" val="80953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6970-B861-4E25-AAD6-247C54E1E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B461E-EF05-4351-9EF6-1A2BF2A05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en-US" dirty="0"/>
              <a:t>wrong sequence of learning programming languages</a:t>
            </a:r>
          </a:p>
          <a:p>
            <a:r>
              <a:rPr lang="en-US" dirty="0"/>
              <a:t>hard to deal with syntax and IDEs in the beginning</a:t>
            </a:r>
          </a:p>
        </p:txBody>
      </p:sp>
    </p:spTree>
    <p:extLst>
      <p:ext uri="{BB962C8B-B14F-4D97-AF65-F5344CB8AC3E}">
        <p14:creationId xmlns:p14="http://schemas.microsoft.com/office/powerpoint/2010/main" val="296065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D7224-3BDF-41C5-AAAA-35CD8CFE2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37566-9D43-4AA9-8B82-8150DF757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en-US" dirty="0"/>
              <a:t>Flow Code is a Web application that tries to help the student in learning Python language, by using flow charts.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D44CD8-BC32-43EF-8332-DDDC90532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078" y="2920786"/>
            <a:ext cx="2171843" cy="35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62770-9279-4CEB-A185-BB073FC6C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Code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FD5BD-2C1B-4399-B7A5-4415BC035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Code tries to make students learn programming languages such as Python in easier ways</a:t>
            </a:r>
          </a:p>
          <a:p>
            <a:endParaRPr lang="en-US" dirty="0"/>
          </a:p>
          <a:p>
            <a:r>
              <a:rPr lang="en-US" dirty="0"/>
              <a:t>it provides levels with many problems to solve that have all concepts in Python</a:t>
            </a:r>
          </a:p>
        </p:txBody>
      </p:sp>
    </p:spTree>
    <p:extLst>
      <p:ext uri="{BB962C8B-B14F-4D97-AF65-F5344CB8AC3E}">
        <p14:creationId xmlns:p14="http://schemas.microsoft.com/office/powerpoint/2010/main" val="1684353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88C61-5863-4EA5-8CA4-0B3CD5592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3FD89-461D-48FA-B7E7-DC7F20F54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Two users</a:t>
            </a:r>
          </a:p>
          <a:p>
            <a:pPr lvl="1"/>
            <a:r>
              <a:rPr lang="en-US" dirty="0"/>
              <a:t>Students</a:t>
            </a:r>
          </a:p>
          <a:p>
            <a:pPr marL="914400" lvl="2" indent="0">
              <a:buNone/>
            </a:pPr>
            <a:r>
              <a:rPr lang="en-US" dirty="0"/>
              <a:t>Can solve problems by drawing flow chart and test the code by providing some inputs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Teachers</a:t>
            </a:r>
          </a:p>
          <a:p>
            <a:pPr marL="914400" lvl="2" indent="0">
              <a:buNone/>
            </a:pPr>
            <a:r>
              <a:rPr lang="en-US" dirty="0"/>
              <a:t>Can add, modify and delete questions in each level. Also can add other teachers and notify students to new </a:t>
            </a:r>
            <a:r>
              <a:rPr lang="en-US" dirty="0" err="1"/>
              <a:t>quises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4333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4FA8-D6FB-4C8B-A472-18F6C59F6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user home page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851AFF-FA21-407B-9FEC-B3FBFFF3F9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750" y="1825625"/>
            <a:ext cx="8728499" cy="4351338"/>
          </a:xfrm>
        </p:spPr>
      </p:pic>
    </p:spTree>
    <p:extLst>
      <p:ext uri="{BB962C8B-B14F-4D97-AF65-F5344CB8AC3E}">
        <p14:creationId xmlns:p14="http://schemas.microsoft.com/office/powerpoint/2010/main" val="41269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F535B-D950-481F-9391-19592A014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questions in a level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86D6A88-A555-4BA7-A61C-B11629CB9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498" y="1825625"/>
            <a:ext cx="8735003" cy="4351338"/>
          </a:xfrm>
        </p:spPr>
      </p:pic>
    </p:spTree>
    <p:extLst>
      <p:ext uri="{BB962C8B-B14F-4D97-AF65-F5344CB8AC3E}">
        <p14:creationId xmlns:p14="http://schemas.microsoft.com/office/powerpoint/2010/main" val="3870351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5E766-5426-4122-8881-68521CB9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the drawing panel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FA0388-1853-460C-A62C-DE489754D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35" y="1825625"/>
            <a:ext cx="7448530" cy="4351338"/>
          </a:xfrm>
        </p:spPr>
      </p:pic>
    </p:spTree>
    <p:extLst>
      <p:ext uri="{BB962C8B-B14F-4D97-AF65-F5344CB8AC3E}">
        <p14:creationId xmlns:p14="http://schemas.microsoft.com/office/powerpoint/2010/main" val="309915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263</Words>
  <Application>Microsoft Office PowerPoint</Application>
  <PresentationFormat>Widescreen</PresentationFormat>
  <Paragraphs>65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Flow Code</vt:lpstr>
      <vt:lpstr>Outline</vt:lpstr>
      <vt:lpstr>Why?</vt:lpstr>
      <vt:lpstr>Flow Code</vt:lpstr>
      <vt:lpstr>Flow Code Objectives</vt:lpstr>
      <vt:lpstr>Methodology</vt:lpstr>
      <vt:lpstr>Methodology – user home page</vt:lpstr>
      <vt:lpstr>Methodology – questions in a level</vt:lpstr>
      <vt:lpstr>Methodology – the drawing panel</vt:lpstr>
      <vt:lpstr>Methodology – drowned flow chart</vt:lpstr>
      <vt:lpstr>Methodology – code converting from flow chart and esting results</vt:lpstr>
      <vt:lpstr>Methodology – student profile</vt:lpstr>
      <vt:lpstr>Methodology – teacher control panel</vt:lpstr>
      <vt:lpstr>Methodology – questions modification</vt:lpstr>
      <vt:lpstr>Methodology – abous us</vt:lpstr>
      <vt:lpstr>Methodology – teachers panel</vt:lpstr>
      <vt:lpstr>Methodology – notification panel</vt:lpstr>
      <vt:lpstr>Challenges and Problems</vt:lpstr>
      <vt:lpstr>Future work</vt:lpstr>
      <vt:lpstr>Flow Code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 Hamayel</dc:creator>
  <cp:lastModifiedBy>Saleh Hamayel</cp:lastModifiedBy>
  <cp:revision>7</cp:revision>
  <dcterms:created xsi:type="dcterms:W3CDTF">2018-01-31T18:11:47Z</dcterms:created>
  <dcterms:modified xsi:type="dcterms:W3CDTF">2018-01-31T19:52:46Z</dcterms:modified>
</cp:coreProperties>
</file>