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0" r:id="rId1"/>
  </p:sldMasterIdLst>
  <p:notesMasterIdLst>
    <p:notesMasterId r:id="rId16"/>
  </p:notesMasterIdLst>
  <p:sldIdLst>
    <p:sldId id="256" r:id="rId2"/>
    <p:sldId id="257" r:id="rId3"/>
    <p:sldId id="258" r:id="rId4"/>
    <p:sldId id="282" r:id="rId5"/>
    <p:sldId id="279" r:id="rId6"/>
    <p:sldId id="260" r:id="rId7"/>
    <p:sldId id="271" r:id="rId8"/>
    <p:sldId id="272" r:id="rId9"/>
    <p:sldId id="273" r:id="rId10"/>
    <p:sldId id="274" r:id="rId11"/>
    <p:sldId id="280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E2E2"/>
    <a:srgbClr val="969696"/>
    <a:srgbClr val="0065B0"/>
    <a:srgbClr val="0027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>
        <p:scale>
          <a:sx n="80" d="100"/>
          <a:sy n="80" d="100"/>
        </p:scale>
        <p:origin x="-111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stafa\Desktop\xrd%20smoot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stafa\Downloads\Single%20adsorption%20isotherms-graduation%20project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791776027996496E-2"/>
          <c:y val="5.0925925925925923E-2"/>
          <c:w val="0.89561045494313207"/>
          <c:h val="0.73492271799358411"/>
        </c:manualLayout>
      </c:layout>
      <c:scatterChart>
        <c:scatterStyle val="smoothMarker"/>
        <c:varyColors val="0"/>
        <c:ser>
          <c:idx val="0"/>
          <c:order val="0"/>
          <c:tx>
            <c:v>Commercial MgO-NPs</c:v>
          </c:tx>
          <c:spPr>
            <a:ln w="2222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Sheet1!$A$1:$A$5522</c:f>
              <c:numCache>
                <c:formatCode>General</c:formatCode>
                <c:ptCount val="5522"/>
                <c:pt idx="0">
                  <c:v>5.00143</c:v>
                </c:pt>
                <c:pt idx="1">
                  <c:v>5.0122999999999998</c:v>
                </c:pt>
                <c:pt idx="2">
                  <c:v>5.0231700000000004</c:v>
                </c:pt>
                <c:pt idx="3">
                  <c:v>5.0340299999999996</c:v>
                </c:pt>
                <c:pt idx="4">
                  <c:v>5.0449000000000002</c:v>
                </c:pt>
                <c:pt idx="5">
                  <c:v>5.0557699999999999</c:v>
                </c:pt>
                <c:pt idx="6">
                  <c:v>5.06663</c:v>
                </c:pt>
                <c:pt idx="7">
                  <c:v>5.0774999999999997</c:v>
                </c:pt>
                <c:pt idx="8">
                  <c:v>5.0883599999999998</c:v>
                </c:pt>
                <c:pt idx="9">
                  <c:v>5.0992300000000004</c:v>
                </c:pt>
                <c:pt idx="10">
                  <c:v>5.1101000000000001</c:v>
                </c:pt>
                <c:pt idx="11">
                  <c:v>5.1209600000000002</c:v>
                </c:pt>
                <c:pt idx="12">
                  <c:v>5.1318299999999999</c:v>
                </c:pt>
                <c:pt idx="13">
                  <c:v>5.1426999999999996</c:v>
                </c:pt>
                <c:pt idx="14">
                  <c:v>5.1535599999999997</c:v>
                </c:pt>
                <c:pt idx="15">
                  <c:v>5.1644300000000003</c:v>
                </c:pt>
                <c:pt idx="16">
                  <c:v>5.1753</c:v>
                </c:pt>
                <c:pt idx="17">
                  <c:v>5.1861600000000001</c:v>
                </c:pt>
                <c:pt idx="18">
                  <c:v>5.1970299999999998</c:v>
                </c:pt>
                <c:pt idx="19">
                  <c:v>5.2079000000000004</c:v>
                </c:pt>
                <c:pt idx="20">
                  <c:v>5.2187599999999996</c:v>
                </c:pt>
                <c:pt idx="21">
                  <c:v>5.2296300000000002</c:v>
                </c:pt>
                <c:pt idx="22">
                  <c:v>5.2404900000000003</c:v>
                </c:pt>
                <c:pt idx="23">
                  <c:v>5.25136</c:v>
                </c:pt>
                <c:pt idx="24">
                  <c:v>5.2622299999999997</c:v>
                </c:pt>
                <c:pt idx="25">
                  <c:v>5.2730899999999998</c:v>
                </c:pt>
                <c:pt idx="26">
                  <c:v>5.2839600000000004</c:v>
                </c:pt>
                <c:pt idx="27">
                  <c:v>5.2948300000000001</c:v>
                </c:pt>
                <c:pt idx="28">
                  <c:v>5.3056900000000002</c:v>
                </c:pt>
                <c:pt idx="29">
                  <c:v>5.31656</c:v>
                </c:pt>
                <c:pt idx="30">
                  <c:v>5.3274299999999997</c:v>
                </c:pt>
                <c:pt idx="31">
                  <c:v>5.3382899999999998</c:v>
                </c:pt>
                <c:pt idx="32">
                  <c:v>5.3491600000000004</c:v>
                </c:pt>
                <c:pt idx="33">
                  <c:v>5.3600300000000001</c:v>
                </c:pt>
                <c:pt idx="34">
                  <c:v>5.3708900000000002</c:v>
                </c:pt>
                <c:pt idx="35">
                  <c:v>5.3817599999999999</c:v>
                </c:pt>
                <c:pt idx="36">
                  <c:v>5.3926299999999996</c:v>
                </c:pt>
                <c:pt idx="37">
                  <c:v>5.4034899999999997</c:v>
                </c:pt>
                <c:pt idx="38">
                  <c:v>5.4143600000000003</c:v>
                </c:pt>
                <c:pt idx="39">
                  <c:v>5.4252200000000004</c:v>
                </c:pt>
                <c:pt idx="40">
                  <c:v>5.4360900000000001</c:v>
                </c:pt>
                <c:pt idx="41">
                  <c:v>5.4469599999999998</c:v>
                </c:pt>
                <c:pt idx="42">
                  <c:v>5.4578199999999999</c:v>
                </c:pt>
                <c:pt idx="43">
                  <c:v>5.4686899999999996</c:v>
                </c:pt>
                <c:pt idx="44">
                  <c:v>5.4795600000000002</c:v>
                </c:pt>
                <c:pt idx="45">
                  <c:v>5.4904200000000003</c:v>
                </c:pt>
                <c:pt idx="46">
                  <c:v>5.50129</c:v>
                </c:pt>
                <c:pt idx="47">
                  <c:v>5.5121599999999997</c:v>
                </c:pt>
                <c:pt idx="48">
                  <c:v>5.5230199999999998</c:v>
                </c:pt>
                <c:pt idx="49">
                  <c:v>5.5338900000000004</c:v>
                </c:pt>
                <c:pt idx="50">
                  <c:v>5.5447600000000001</c:v>
                </c:pt>
                <c:pt idx="51">
                  <c:v>5.5556200000000002</c:v>
                </c:pt>
                <c:pt idx="52">
                  <c:v>5.5664899999999999</c:v>
                </c:pt>
                <c:pt idx="53">
                  <c:v>5.57735</c:v>
                </c:pt>
                <c:pt idx="54">
                  <c:v>5.5882199999999997</c:v>
                </c:pt>
                <c:pt idx="55">
                  <c:v>5.5990900000000003</c:v>
                </c:pt>
                <c:pt idx="56">
                  <c:v>5.6099500000000004</c:v>
                </c:pt>
                <c:pt idx="57">
                  <c:v>5.6208200000000001</c:v>
                </c:pt>
                <c:pt idx="58">
                  <c:v>5.6316899999999999</c:v>
                </c:pt>
                <c:pt idx="59">
                  <c:v>5.64255</c:v>
                </c:pt>
                <c:pt idx="60">
                  <c:v>5.6534199999999997</c:v>
                </c:pt>
                <c:pt idx="61">
                  <c:v>5.6642900000000003</c:v>
                </c:pt>
                <c:pt idx="62">
                  <c:v>5.6751500000000004</c:v>
                </c:pt>
                <c:pt idx="63">
                  <c:v>5.6860200000000001</c:v>
                </c:pt>
                <c:pt idx="64">
                  <c:v>5.6968899999999998</c:v>
                </c:pt>
                <c:pt idx="65">
                  <c:v>5.7077499999999999</c:v>
                </c:pt>
                <c:pt idx="66">
                  <c:v>5.7186199999999996</c:v>
                </c:pt>
                <c:pt idx="67">
                  <c:v>5.7294799999999997</c:v>
                </c:pt>
                <c:pt idx="68">
                  <c:v>5.7403500000000003</c:v>
                </c:pt>
                <c:pt idx="69">
                  <c:v>5.75122</c:v>
                </c:pt>
                <c:pt idx="70">
                  <c:v>5.7620800000000001</c:v>
                </c:pt>
                <c:pt idx="71">
                  <c:v>5.7729499999999998</c:v>
                </c:pt>
                <c:pt idx="72">
                  <c:v>5.7838200000000004</c:v>
                </c:pt>
                <c:pt idx="73">
                  <c:v>5.7946799999999996</c:v>
                </c:pt>
                <c:pt idx="74">
                  <c:v>5.8055500000000002</c:v>
                </c:pt>
                <c:pt idx="75">
                  <c:v>5.8164199999999999</c:v>
                </c:pt>
                <c:pt idx="76">
                  <c:v>5.82728</c:v>
                </c:pt>
                <c:pt idx="77">
                  <c:v>5.8381499999999997</c:v>
                </c:pt>
                <c:pt idx="78">
                  <c:v>5.8490200000000003</c:v>
                </c:pt>
                <c:pt idx="79">
                  <c:v>5.8598800000000004</c:v>
                </c:pt>
                <c:pt idx="80">
                  <c:v>5.8707500000000001</c:v>
                </c:pt>
                <c:pt idx="81">
                  <c:v>5.8816100000000002</c:v>
                </c:pt>
                <c:pt idx="82">
                  <c:v>5.8924799999999999</c:v>
                </c:pt>
                <c:pt idx="83">
                  <c:v>5.9033499999999997</c:v>
                </c:pt>
                <c:pt idx="84">
                  <c:v>5.9142099999999997</c:v>
                </c:pt>
                <c:pt idx="85">
                  <c:v>5.9250800000000003</c:v>
                </c:pt>
                <c:pt idx="86">
                  <c:v>5.9359500000000001</c:v>
                </c:pt>
                <c:pt idx="87">
                  <c:v>5.9468100000000002</c:v>
                </c:pt>
                <c:pt idx="88">
                  <c:v>5.9576799999999999</c:v>
                </c:pt>
                <c:pt idx="89">
                  <c:v>5.9685499999999996</c:v>
                </c:pt>
                <c:pt idx="90">
                  <c:v>5.9794099999999997</c:v>
                </c:pt>
                <c:pt idx="91">
                  <c:v>5.9902800000000003</c:v>
                </c:pt>
                <c:pt idx="92">
                  <c:v>6.00115</c:v>
                </c:pt>
                <c:pt idx="93">
                  <c:v>6.0120100000000001</c:v>
                </c:pt>
                <c:pt idx="94">
                  <c:v>6.0228799999999998</c:v>
                </c:pt>
                <c:pt idx="95">
                  <c:v>6.0337500000000004</c:v>
                </c:pt>
                <c:pt idx="96">
                  <c:v>6.0446099999999996</c:v>
                </c:pt>
                <c:pt idx="97">
                  <c:v>6.0554800000000002</c:v>
                </c:pt>
                <c:pt idx="98">
                  <c:v>6.0663400000000003</c:v>
                </c:pt>
                <c:pt idx="99">
                  <c:v>6.07721</c:v>
                </c:pt>
                <c:pt idx="100">
                  <c:v>6.0880799999999997</c:v>
                </c:pt>
                <c:pt idx="101">
                  <c:v>6.0989399999999998</c:v>
                </c:pt>
                <c:pt idx="102">
                  <c:v>6.1098100000000004</c:v>
                </c:pt>
                <c:pt idx="103">
                  <c:v>6.1206800000000001</c:v>
                </c:pt>
                <c:pt idx="104">
                  <c:v>6.1315400000000002</c:v>
                </c:pt>
                <c:pt idx="105">
                  <c:v>6.1424099999999999</c:v>
                </c:pt>
                <c:pt idx="106">
                  <c:v>6.1532799999999996</c:v>
                </c:pt>
                <c:pt idx="107">
                  <c:v>6.1641399999999997</c:v>
                </c:pt>
                <c:pt idx="108">
                  <c:v>6.1750100000000003</c:v>
                </c:pt>
                <c:pt idx="109">
                  <c:v>6.18588</c:v>
                </c:pt>
                <c:pt idx="110">
                  <c:v>6.1967400000000001</c:v>
                </c:pt>
                <c:pt idx="111">
                  <c:v>6.2076099999999999</c:v>
                </c:pt>
                <c:pt idx="112">
                  <c:v>6.2184699999999999</c:v>
                </c:pt>
                <c:pt idx="113">
                  <c:v>6.2293399999999997</c:v>
                </c:pt>
                <c:pt idx="114">
                  <c:v>6.2402100000000003</c:v>
                </c:pt>
                <c:pt idx="115">
                  <c:v>6.2510700000000003</c:v>
                </c:pt>
                <c:pt idx="116">
                  <c:v>6.2619400000000001</c:v>
                </c:pt>
                <c:pt idx="117">
                  <c:v>6.2728099999999998</c:v>
                </c:pt>
                <c:pt idx="118">
                  <c:v>6.2836699999999999</c:v>
                </c:pt>
                <c:pt idx="119">
                  <c:v>6.2945399999999996</c:v>
                </c:pt>
                <c:pt idx="120">
                  <c:v>6.3054100000000002</c:v>
                </c:pt>
                <c:pt idx="121">
                  <c:v>6.3162700000000003</c:v>
                </c:pt>
                <c:pt idx="122">
                  <c:v>6.32714</c:v>
                </c:pt>
                <c:pt idx="123">
                  <c:v>6.3380099999999997</c:v>
                </c:pt>
                <c:pt idx="124">
                  <c:v>6.3488699999999998</c:v>
                </c:pt>
                <c:pt idx="125">
                  <c:v>6.3597400000000004</c:v>
                </c:pt>
                <c:pt idx="126">
                  <c:v>6.3705999999999996</c:v>
                </c:pt>
                <c:pt idx="127">
                  <c:v>6.3814700000000002</c:v>
                </c:pt>
                <c:pt idx="128">
                  <c:v>6.3923399999999999</c:v>
                </c:pt>
                <c:pt idx="129">
                  <c:v>6.4032</c:v>
                </c:pt>
                <c:pt idx="130">
                  <c:v>6.4140699999999997</c:v>
                </c:pt>
                <c:pt idx="131">
                  <c:v>6.4249400000000003</c:v>
                </c:pt>
                <c:pt idx="132">
                  <c:v>6.4358000000000004</c:v>
                </c:pt>
                <c:pt idx="133">
                  <c:v>6.4466700000000001</c:v>
                </c:pt>
                <c:pt idx="134">
                  <c:v>6.4575399999999998</c:v>
                </c:pt>
                <c:pt idx="135">
                  <c:v>6.4683999999999999</c:v>
                </c:pt>
                <c:pt idx="136">
                  <c:v>6.4792699999999996</c:v>
                </c:pt>
                <c:pt idx="137">
                  <c:v>6.4901400000000002</c:v>
                </c:pt>
                <c:pt idx="138">
                  <c:v>6.5010000000000003</c:v>
                </c:pt>
                <c:pt idx="139">
                  <c:v>6.51187</c:v>
                </c:pt>
                <c:pt idx="140">
                  <c:v>6.5227300000000001</c:v>
                </c:pt>
                <c:pt idx="141">
                  <c:v>6.5335999999999999</c:v>
                </c:pt>
                <c:pt idx="142">
                  <c:v>6.5444699999999996</c:v>
                </c:pt>
                <c:pt idx="143">
                  <c:v>6.5553299999999997</c:v>
                </c:pt>
                <c:pt idx="144">
                  <c:v>6.5662000000000003</c:v>
                </c:pt>
                <c:pt idx="145">
                  <c:v>6.57707</c:v>
                </c:pt>
                <c:pt idx="146">
                  <c:v>6.5879300000000001</c:v>
                </c:pt>
                <c:pt idx="147">
                  <c:v>6.5987999999999998</c:v>
                </c:pt>
                <c:pt idx="148">
                  <c:v>6.6096700000000004</c:v>
                </c:pt>
                <c:pt idx="149">
                  <c:v>6.6205299999999996</c:v>
                </c:pt>
                <c:pt idx="150">
                  <c:v>6.6314000000000002</c:v>
                </c:pt>
                <c:pt idx="151">
                  <c:v>6.6422699999999999</c:v>
                </c:pt>
                <c:pt idx="152">
                  <c:v>6.65313</c:v>
                </c:pt>
                <c:pt idx="153">
                  <c:v>6.6639999999999997</c:v>
                </c:pt>
                <c:pt idx="154">
                  <c:v>6.6748599999999998</c:v>
                </c:pt>
                <c:pt idx="155">
                  <c:v>6.6857300000000004</c:v>
                </c:pt>
                <c:pt idx="156">
                  <c:v>6.6966000000000001</c:v>
                </c:pt>
                <c:pt idx="157">
                  <c:v>6.7074600000000002</c:v>
                </c:pt>
                <c:pt idx="158">
                  <c:v>6.7183299999999999</c:v>
                </c:pt>
                <c:pt idx="159">
                  <c:v>6.7291999999999996</c:v>
                </c:pt>
                <c:pt idx="160">
                  <c:v>6.7400599999999997</c:v>
                </c:pt>
                <c:pt idx="161">
                  <c:v>6.7509300000000003</c:v>
                </c:pt>
                <c:pt idx="162">
                  <c:v>6.7618</c:v>
                </c:pt>
                <c:pt idx="163">
                  <c:v>6.7726600000000001</c:v>
                </c:pt>
                <c:pt idx="164">
                  <c:v>6.7835299999999998</c:v>
                </c:pt>
                <c:pt idx="165">
                  <c:v>6.7944000000000004</c:v>
                </c:pt>
                <c:pt idx="166">
                  <c:v>6.8052599999999996</c:v>
                </c:pt>
                <c:pt idx="167">
                  <c:v>6.8161300000000002</c:v>
                </c:pt>
                <c:pt idx="168">
                  <c:v>6.827</c:v>
                </c:pt>
                <c:pt idx="169">
                  <c:v>6.83786</c:v>
                </c:pt>
                <c:pt idx="170">
                  <c:v>6.8487299999999998</c:v>
                </c:pt>
                <c:pt idx="171">
                  <c:v>6.8595899999999999</c:v>
                </c:pt>
                <c:pt idx="172">
                  <c:v>6.8704599999999996</c:v>
                </c:pt>
                <c:pt idx="173">
                  <c:v>6.8813300000000002</c:v>
                </c:pt>
                <c:pt idx="174">
                  <c:v>6.8921900000000003</c:v>
                </c:pt>
                <c:pt idx="175">
                  <c:v>6.90306</c:v>
                </c:pt>
                <c:pt idx="176">
                  <c:v>6.9139299999999997</c:v>
                </c:pt>
                <c:pt idx="177">
                  <c:v>6.9247899999999998</c:v>
                </c:pt>
                <c:pt idx="178">
                  <c:v>6.9356600000000004</c:v>
                </c:pt>
                <c:pt idx="179">
                  <c:v>6.9465300000000001</c:v>
                </c:pt>
                <c:pt idx="180">
                  <c:v>6.9573900000000002</c:v>
                </c:pt>
                <c:pt idx="181">
                  <c:v>6.9682599999999999</c:v>
                </c:pt>
                <c:pt idx="182">
                  <c:v>6.9791299999999996</c:v>
                </c:pt>
                <c:pt idx="183">
                  <c:v>6.9899899999999997</c:v>
                </c:pt>
                <c:pt idx="184">
                  <c:v>7.0008600000000003</c:v>
                </c:pt>
                <c:pt idx="185">
                  <c:v>7.0117200000000004</c:v>
                </c:pt>
                <c:pt idx="186">
                  <c:v>7.0225900000000001</c:v>
                </c:pt>
                <c:pt idx="187">
                  <c:v>7.0334599999999998</c:v>
                </c:pt>
                <c:pt idx="188">
                  <c:v>7.0443199999999999</c:v>
                </c:pt>
                <c:pt idx="189">
                  <c:v>7.0551899999999996</c:v>
                </c:pt>
                <c:pt idx="190">
                  <c:v>7.0660600000000002</c:v>
                </c:pt>
                <c:pt idx="191">
                  <c:v>7.0769200000000003</c:v>
                </c:pt>
                <c:pt idx="192">
                  <c:v>7.08779</c:v>
                </c:pt>
                <c:pt idx="193">
                  <c:v>7.0986599999999997</c:v>
                </c:pt>
                <c:pt idx="194">
                  <c:v>7.1095199999999998</c:v>
                </c:pt>
                <c:pt idx="195">
                  <c:v>7.1203900000000004</c:v>
                </c:pt>
                <c:pt idx="196">
                  <c:v>7.1312600000000002</c:v>
                </c:pt>
                <c:pt idx="197">
                  <c:v>7.1421200000000002</c:v>
                </c:pt>
                <c:pt idx="198">
                  <c:v>7.15299</c:v>
                </c:pt>
                <c:pt idx="199">
                  <c:v>7.1638500000000001</c:v>
                </c:pt>
                <c:pt idx="200">
                  <c:v>7.1747199999999998</c:v>
                </c:pt>
                <c:pt idx="201">
                  <c:v>7.1855900000000004</c:v>
                </c:pt>
                <c:pt idx="202">
                  <c:v>7.1964499999999996</c:v>
                </c:pt>
                <c:pt idx="203">
                  <c:v>7.2073200000000002</c:v>
                </c:pt>
                <c:pt idx="204">
                  <c:v>7.2181899999999999</c:v>
                </c:pt>
                <c:pt idx="205">
                  <c:v>7.22905</c:v>
                </c:pt>
                <c:pt idx="206">
                  <c:v>7.2399199999999997</c:v>
                </c:pt>
                <c:pt idx="207">
                  <c:v>7.2507900000000003</c:v>
                </c:pt>
                <c:pt idx="208">
                  <c:v>7.2616500000000004</c:v>
                </c:pt>
                <c:pt idx="209">
                  <c:v>7.2725200000000001</c:v>
                </c:pt>
                <c:pt idx="210">
                  <c:v>7.2833899999999998</c:v>
                </c:pt>
                <c:pt idx="211">
                  <c:v>7.2942499999999999</c:v>
                </c:pt>
                <c:pt idx="212">
                  <c:v>7.3051199999999996</c:v>
                </c:pt>
                <c:pt idx="213">
                  <c:v>7.3159799999999997</c:v>
                </c:pt>
                <c:pt idx="214">
                  <c:v>7.3268500000000003</c:v>
                </c:pt>
                <c:pt idx="215">
                  <c:v>7.33772</c:v>
                </c:pt>
                <c:pt idx="216">
                  <c:v>7.3485800000000001</c:v>
                </c:pt>
                <c:pt idx="217">
                  <c:v>7.3594499999999998</c:v>
                </c:pt>
                <c:pt idx="218">
                  <c:v>7.3703200000000004</c:v>
                </c:pt>
                <c:pt idx="219">
                  <c:v>7.3811799999999996</c:v>
                </c:pt>
                <c:pt idx="220">
                  <c:v>7.3920500000000002</c:v>
                </c:pt>
                <c:pt idx="221">
                  <c:v>7.4029199999999999</c:v>
                </c:pt>
                <c:pt idx="222">
                  <c:v>7.41378</c:v>
                </c:pt>
                <c:pt idx="223">
                  <c:v>7.4246499999999997</c:v>
                </c:pt>
                <c:pt idx="224">
                  <c:v>7.4355200000000004</c:v>
                </c:pt>
                <c:pt idx="225">
                  <c:v>7.4463800000000004</c:v>
                </c:pt>
                <c:pt idx="226">
                  <c:v>7.4572500000000002</c:v>
                </c:pt>
                <c:pt idx="227">
                  <c:v>7.4681199999999999</c:v>
                </c:pt>
                <c:pt idx="228">
                  <c:v>7.47898</c:v>
                </c:pt>
                <c:pt idx="229">
                  <c:v>7.4898499999999997</c:v>
                </c:pt>
                <c:pt idx="230">
                  <c:v>7.5007099999999998</c:v>
                </c:pt>
                <c:pt idx="231">
                  <c:v>7.5115800000000004</c:v>
                </c:pt>
                <c:pt idx="232">
                  <c:v>7.5224500000000001</c:v>
                </c:pt>
                <c:pt idx="233">
                  <c:v>7.5333100000000002</c:v>
                </c:pt>
                <c:pt idx="234">
                  <c:v>7.5441799999999999</c:v>
                </c:pt>
                <c:pt idx="235">
                  <c:v>7.5550499999999996</c:v>
                </c:pt>
                <c:pt idx="236">
                  <c:v>7.5659099999999997</c:v>
                </c:pt>
                <c:pt idx="237">
                  <c:v>7.5767800000000003</c:v>
                </c:pt>
                <c:pt idx="238">
                  <c:v>7.58765</c:v>
                </c:pt>
                <c:pt idx="239">
                  <c:v>7.5985100000000001</c:v>
                </c:pt>
                <c:pt idx="240">
                  <c:v>7.6093799999999998</c:v>
                </c:pt>
                <c:pt idx="241">
                  <c:v>7.6202500000000004</c:v>
                </c:pt>
                <c:pt idx="242">
                  <c:v>7.6311099999999996</c:v>
                </c:pt>
                <c:pt idx="243">
                  <c:v>7.6419800000000002</c:v>
                </c:pt>
                <c:pt idx="244">
                  <c:v>7.6528400000000003</c:v>
                </c:pt>
                <c:pt idx="245">
                  <c:v>7.66371</c:v>
                </c:pt>
                <c:pt idx="246">
                  <c:v>7.6745799999999997</c:v>
                </c:pt>
                <c:pt idx="247">
                  <c:v>7.6854399999999998</c:v>
                </c:pt>
                <c:pt idx="248">
                  <c:v>7.6963100000000004</c:v>
                </c:pt>
                <c:pt idx="249">
                  <c:v>7.7071800000000001</c:v>
                </c:pt>
                <c:pt idx="250">
                  <c:v>7.7180400000000002</c:v>
                </c:pt>
                <c:pt idx="251">
                  <c:v>7.7289099999999999</c:v>
                </c:pt>
                <c:pt idx="252">
                  <c:v>7.7397799999999997</c:v>
                </c:pt>
                <c:pt idx="253">
                  <c:v>7.7506399999999998</c:v>
                </c:pt>
                <c:pt idx="254">
                  <c:v>7.7615100000000004</c:v>
                </c:pt>
                <c:pt idx="255">
                  <c:v>7.7723800000000001</c:v>
                </c:pt>
                <c:pt idx="256">
                  <c:v>7.7832400000000002</c:v>
                </c:pt>
                <c:pt idx="257">
                  <c:v>7.7941099999999999</c:v>
                </c:pt>
                <c:pt idx="258">
                  <c:v>7.80497</c:v>
                </c:pt>
                <c:pt idx="259">
                  <c:v>7.8158399999999997</c:v>
                </c:pt>
                <c:pt idx="260">
                  <c:v>7.8267100000000003</c:v>
                </c:pt>
                <c:pt idx="261">
                  <c:v>7.8375700000000004</c:v>
                </c:pt>
                <c:pt idx="262">
                  <c:v>7.8484400000000001</c:v>
                </c:pt>
                <c:pt idx="263">
                  <c:v>7.8593099999999998</c:v>
                </c:pt>
                <c:pt idx="264">
                  <c:v>7.8701699999999999</c:v>
                </c:pt>
                <c:pt idx="265">
                  <c:v>7.8810399999999996</c:v>
                </c:pt>
                <c:pt idx="266">
                  <c:v>7.8919100000000002</c:v>
                </c:pt>
                <c:pt idx="267">
                  <c:v>7.9027700000000003</c:v>
                </c:pt>
                <c:pt idx="268">
                  <c:v>7.91364</c:v>
                </c:pt>
                <c:pt idx="269">
                  <c:v>7.9245099999999997</c:v>
                </c:pt>
                <c:pt idx="270">
                  <c:v>7.9353699999999998</c:v>
                </c:pt>
                <c:pt idx="271">
                  <c:v>7.9462400000000004</c:v>
                </c:pt>
                <c:pt idx="272">
                  <c:v>7.9570999999999996</c:v>
                </c:pt>
                <c:pt idx="273">
                  <c:v>7.9679700000000002</c:v>
                </c:pt>
                <c:pt idx="274">
                  <c:v>7.9788399999999999</c:v>
                </c:pt>
                <c:pt idx="275">
                  <c:v>7.9897</c:v>
                </c:pt>
                <c:pt idx="276">
                  <c:v>8.0005699999999997</c:v>
                </c:pt>
                <c:pt idx="277">
                  <c:v>8.0114400000000003</c:v>
                </c:pt>
                <c:pt idx="278">
                  <c:v>8.0222999999999995</c:v>
                </c:pt>
                <c:pt idx="279">
                  <c:v>8.0331700000000001</c:v>
                </c:pt>
                <c:pt idx="280">
                  <c:v>8.0440400000000007</c:v>
                </c:pt>
                <c:pt idx="281">
                  <c:v>8.0548999999999999</c:v>
                </c:pt>
                <c:pt idx="282">
                  <c:v>8.0657700000000006</c:v>
                </c:pt>
                <c:pt idx="283">
                  <c:v>8.0766399999999994</c:v>
                </c:pt>
                <c:pt idx="284">
                  <c:v>8.0875000000000004</c:v>
                </c:pt>
                <c:pt idx="285">
                  <c:v>8.0983699999999992</c:v>
                </c:pt>
                <c:pt idx="286">
                  <c:v>8.1092399999999998</c:v>
                </c:pt>
                <c:pt idx="287">
                  <c:v>8.1201000000000008</c:v>
                </c:pt>
                <c:pt idx="288">
                  <c:v>8.1309699999999996</c:v>
                </c:pt>
                <c:pt idx="289">
                  <c:v>8.1418300000000006</c:v>
                </c:pt>
                <c:pt idx="290">
                  <c:v>8.1526999999999994</c:v>
                </c:pt>
                <c:pt idx="291">
                  <c:v>8.16357</c:v>
                </c:pt>
                <c:pt idx="292">
                  <c:v>8.1744299999999992</c:v>
                </c:pt>
                <c:pt idx="293">
                  <c:v>8.1852999999999998</c:v>
                </c:pt>
                <c:pt idx="294">
                  <c:v>8.1961700000000004</c:v>
                </c:pt>
                <c:pt idx="295">
                  <c:v>8.2070299999999996</c:v>
                </c:pt>
                <c:pt idx="296">
                  <c:v>8.2179000000000002</c:v>
                </c:pt>
                <c:pt idx="297">
                  <c:v>8.2287700000000008</c:v>
                </c:pt>
                <c:pt idx="298">
                  <c:v>8.23963</c:v>
                </c:pt>
                <c:pt idx="299">
                  <c:v>8.2505000000000006</c:v>
                </c:pt>
                <c:pt idx="300">
                  <c:v>8.2613699999999994</c:v>
                </c:pt>
                <c:pt idx="301">
                  <c:v>8.2722300000000004</c:v>
                </c:pt>
                <c:pt idx="302">
                  <c:v>8.2830999999999992</c:v>
                </c:pt>
                <c:pt idx="303">
                  <c:v>8.2939600000000002</c:v>
                </c:pt>
                <c:pt idx="304">
                  <c:v>8.3048300000000008</c:v>
                </c:pt>
                <c:pt idx="305">
                  <c:v>8.3156999999999996</c:v>
                </c:pt>
                <c:pt idx="306">
                  <c:v>8.3265600000000006</c:v>
                </c:pt>
                <c:pt idx="307">
                  <c:v>8.3374299999999995</c:v>
                </c:pt>
                <c:pt idx="308">
                  <c:v>8.3483000000000001</c:v>
                </c:pt>
                <c:pt idx="309">
                  <c:v>8.3591599999999993</c:v>
                </c:pt>
                <c:pt idx="310">
                  <c:v>8.3700299999999999</c:v>
                </c:pt>
                <c:pt idx="311">
                  <c:v>8.3809000000000005</c:v>
                </c:pt>
                <c:pt idx="312">
                  <c:v>8.3917599999999997</c:v>
                </c:pt>
                <c:pt idx="313">
                  <c:v>8.4026300000000003</c:v>
                </c:pt>
                <c:pt idx="314">
                  <c:v>8.4135000000000009</c:v>
                </c:pt>
                <c:pt idx="315">
                  <c:v>8.4243600000000001</c:v>
                </c:pt>
                <c:pt idx="316">
                  <c:v>8.4352300000000007</c:v>
                </c:pt>
                <c:pt idx="317">
                  <c:v>8.4460899999999999</c:v>
                </c:pt>
                <c:pt idx="318">
                  <c:v>8.4569600000000005</c:v>
                </c:pt>
                <c:pt idx="319">
                  <c:v>8.4678299999999993</c:v>
                </c:pt>
                <c:pt idx="320">
                  <c:v>8.4786900000000003</c:v>
                </c:pt>
                <c:pt idx="321">
                  <c:v>8.4895600000000009</c:v>
                </c:pt>
                <c:pt idx="322">
                  <c:v>8.5004299999999997</c:v>
                </c:pt>
                <c:pt idx="323">
                  <c:v>8.5112900000000007</c:v>
                </c:pt>
                <c:pt idx="324">
                  <c:v>8.5221599999999995</c:v>
                </c:pt>
                <c:pt idx="325">
                  <c:v>8.5330300000000001</c:v>
                </c:pt>
                <c:pt idx="326">
                  <c:v>8.5438899999999993</c:v>
                </c:pt>
                <c:pt idx="327">
                  <c:v>8.5547599999999999</c:v>
                </c:pt>
                <c:pt idx="328">
                  <c:v>8.5656300000000005</c:v>
                </c:pt>
                <c:pt idx="329">
                  <c:v>8.5764899999999997</c:v>
                </c:pt>
                <c:pt idx="330">
                  <c:v>8.5873600000000003</c:v>
                </c:pt>
                <c:pt idx="331">
                  <c:v>8.5982199999999995</c:v>
                </c:pt>
                <c:pt idx="332">
                  <c:v>8.6090900000000001</c:v>
                </c:pt>
                <c:pt idx="333">
                  <c:v>8.6199600000000007</c:v>
                </c:pt>
                <c:pt idx="334">
                  <c:v>8.6308199999999999</c:v>
                </c:pt>
                <c:pt idx="335">
                  <c:v>8.6416900000000005</c:v>
                </c:pt>
                <c:pt idx="336">
                  <c:v>8.6525599999999994</c:v>
                </c:pt>
                <c:pt idx="337">
                  <c:v>8.6634200000000003</c:v>
                </c:pt>
                <c:pt idx="338">
                  <c:v>8.6742899999999992</c:v>
                </c:pt>
                <c:pt idx="339">
                  <c:v>8.6851599999999998</c:v>
                </c:pt>
                <c:pt idx="340">
                  <c:v>8.6960200000000007</c:v>
                </c:pt>
                <c:pt idx="341">
                  <c:v>8.7068899999999996</c:v>
                </c:pt>
                <c:pt idx="342">
                  <c:v>8.7177600000000002</c:v>
                </c:pt>
                <c:pt idx="343">
                  <c:v>8.7286199999999994</c:v>
                </c:pt>
                <c:pt idx="344">
                  <c:v>8.73949</c:v>
                </c:pt>
                <c:pt idx="345">
                  <c:v>8.7503600000000006</c:v>
                </c:pt>
                <c:pt idx="346">
                  <c:v>8.7612199999999998</c:v>
                </c:pt>
                <c:pt idx="347">
                  <c:v>8.7720900000000004</c:v>
                </c:pt>
                <c:pt idx="348">
                  <c:v>8.7829499999999996</c:v>
                </c:pt>
                <c:pt idx="349">
                  <c:v>8.7938200000000002</c:v>
                </c:pt>
                <c:pt idx="350">
                  <c:v>8.8046900000000008</c:v>
                </c:pt>
                <c:pt idx="351">
                  <c:v>8.81555</c:v>
                </c:pt>
                <c:pt idx="352">
                  <c:v>8.8264200000000006</c:v>
                </c:pt>
                <c:pt idx="353">
                  <c:v>8.8372899999999994</c:v>
                </c:pt>
                <c:pt idx="354">
                  <c:v>8.8481500000000004</c:v>
                </c:pt>
                <c:pt idx="355">
                  <c:v>8.8590199999999992</c:v>
                </c:pt>
                <c:pt idx="356">
                  <c:v>8.8698899999999998</c:v>
                </c:pt>
                <c:pt idx="357">
                  <c:v>8.8807500000000008</c:v>
                </c:pt>
                <c:pt idx="358">
                  <c:v>8.8916199999999996</c:v>
                </c:pt>
                <c:pt idx="359">
                  <c:v>8.9024900000000002</c:v>
                </c:pt>
                <c:pt idx="360">
                  <c:v>8.9133499999999994</c:v>
                </c:pt>
                <c:pt idx="361">
                  <c:v>8.92422</c:v>
                </c:pt>
                <c:pt idx="362">
                  <c:v>8.9350799999999992</c:v>
                </c:pt>
                <c:pt idx="363">
                  <c:v>8.9459499999999998</c:v>
                </c:pt>
                <c:pt idx="364">
                  <c:v>8.9568200000000004</c:v>
                </c:pt>
                <c:pt idx="365">
                  <c:v>8.9676799999999997</c:v>
                </c:pt>
                <c:pt idx="366">
                  <c:v>8.9785500000000003</c:v>
                </c:pt>
                <c:pt idx="367">
                  <c:v>8.9894200000000009</c:v>
                </c:pt>
                <c:pt idx="368">
                  <c:v>9.0002800000000001</c:v>
                </c:pt>
                <c:pt idx="369">
                  <c:v>9.0111500000000007</c:v>
                </c:pt>
                <c:pt idx="370">
                  <c:v>9.0220199999999995</c:v>
                </c:pt>
                <c:pt idx="371">
                  <c:v>9.0328800000000005</c:v>
                </c:pt>
                <c:pt idx="372">
                  <c:v>9.0437499999999993</c:v>
                </c:pt>
                <c:pt idx="373">
                  <c:v>9.0546199999999999</c:v>
                </c:pt>
                <c:pt idx="374">
                  <c:v>9.0654800000000009</c:v>
                </c:pt>
                <c:pt idx="375">
                  <c:v>9.0763499999999997</c:v>
                </c:pt>
                <c:pt idx="376">
                  <c:v>9.0872100000000007</c:v>
                </c:pt>
                <c:pt idx="377">
                  <c:v>9.0980799999999995</c:v>
                </c:pt>
                <c:pt idx="378">
                  <c:v>9.1089500000000001</c:v>
                </c:pt>
                <c:pt idx="379">
                  <c:v>9.1198099999999993</c:v>
                </c:pt>
                <c:pt idx="380">
                  <c:v>9.1306799999999999</c:v>
                </c:pt>
                <c:pt idx="381">
                  <c:v>9.1415500000000005</c:v>
                </c:pt>
                <c:pt idx="382">
                  <c:v>9.1524099999999997</c:v>
                </c:pt>
                <c:pt idx="383">
                  <c:v>9.1632800000000003</c:v>
                </c:pt>
                <c:pt idx="384">
                  <c:v>9.1741499999999991</c:v>
                </c:pt>
                <c:pt idx="385">
                  <c:v>9.1850100000000001</c:v>
                </c:pt>
                <c:pt idx="386">
                  <c:v>9.1958800000000007</c:v>
                </c:pt>
                <c:pt idx="387">
                  <c:v>9.2067499999999995</c:v>
                </c:pt>
                <c:pt idx="388">
                  <c:v>9.2176100000000005</c:v>
                </c:pt>
                <c:pt idx="389">
                  <c:v>9.2284799999999994</c:v>
                </c:pt>
                <c:pt idx="390">
                  <c:v>9.2393400000000003</c:v>
                </c:pt>
                <c:pt idx="391">
                  <c:v>9.2502099999999992</c:v>
                </c:pt>
                <c:pt idx="392">
                  <c:v>9.2610799999999998</c:v>
                </c:pt>
                <c:pt idx="393">
                  <c:v>9.2719400000000007</c:v>
                </c:pt>
                <c:pt idx="394">
                  <c:v>9.2828099999999996</c:v>
                </c:pt>
                <c:pt idx="395">
                  <c:v>9.2936800000000002</c:v>
                </c:pt>
                <c:pt idx="396">
                  <c:v>9.3045399999999994</c:v>
                </c:pt>
                <c:pt idx="397">
                  <c:v>9.31541</c:v>
                </c:pt>
                <c:pt idx="398">
                  <c:v>9.3262800000000006</c:v>
                </c:pt>
                <c:pt idx="399">
                  <c:v>9.3371399999999998</c:v>
                </c:pt>
                <c:pt idx="400">
                  <c:v>9.3480100000000004</c:v>
                </c:pt>
                <c:pt idx="401">
                  <c:v>9.3588799999999992</c:v>
                </c:pt>
                <c:pt idx="402">
                  <c:v>9.3697400000000002</c:v>
                </c:pt>
                <c:pt idx="403">
                  <c:v>9.3806100000000008</c:v>
                </c:pt>
                <c:pt idx="404">
                  <c:v>9.39147</c:v>
                </c:pt>
                <c:pt idx="405">
                  <c:v>9.4023400000000006</c:v>
                </c:pt>
                <c:pt idx="406">
                  <c:v>9.4132099999999994</c:v>
                </c:pt>
                <c:pt idx="407">
                  <c:v>9.4240700000000004</c:v>
                </c:pt>
                <c:pt idx="408">
                  <c:v>9.4349399999999992</c:v>
                </c:pt>
                <c:pt idx="409">
                  <c:v>9.4458099999999998</c:v>
                </c:pt>
                <c:pt idx="410">
                  <c:v>9.4566700000000008</c:v>
                </c:pt>
                <c:pt idx="411">
                  <c:v>9.4675399999999996</c:v>
                </c:pt>
                <c:pt idx="412">
                  <c:v>9.4784100000000002</c:v>
                </c:pt>
                <c:pt idx="413">
                  <c:v>9.4892699999999994</c:v>
                </c:pt>
                <c:pt idx="414">
                  <c:v>9.50014</c:v>
                </c:pt>
                <c:pt idx="415">
                  <c:v>9.5110100000000006</c:v>
                </c:pt>
                <c:pt idx="416">
                  <c:v>9.5218699999999998</c:v>
                </c:pt>
                <c:pt idx="417">
                  <c:v>9.5327400000000004</c:v>
                </c:pt>
                <c:pt idx="418">
                  <c:v>9.5436099999999993</c:v>
                </c:pt>
                <c:pt idx="419">
                  <c:v>9.5544700000000002</c:v>
                </c:pt>
                <c:pt idx="420">
                  <c:v>9.5653400000000008</c:v>
                </c:pt>
                <c:pt idx="421">
                  <c:v>9.5762</c:v>
                </c:pt>
                <c:pt idx="422">
                  <c:v>9.5870700000000006</c:v>
                </c:pt>
                <c:pt idx="423">
                  <c:v>9.5979399999999995</c:v>
                </c:pt>
                <c:pt idx="424">
                  <c:v>9.6088000000000005</c:v>
                </c:pt>
                <c:pt idx="425">
                  <c:v>9.6196699999999993</c:v>
                </c:pt>
                <c:pt idx="426">
                  <c:v>9.6305399999999999</c:v>
                </c:pt>
                <c:pt idx="427">
                  <c:v>9.6414000000000009</c:v>
                </c:pt>
                <c:pt idx="428">
                  <c:v>9.6522699999999997</c:v>
                </c:pt>
                <c:pt idx="429">
                  <c:v>9.6631400000000003</c:v>
                </c:pt>
                <c:pt idx="430">
                  <c:v>9.6739999999999995</c:v>
                </c:pt>
                <c:pt idx="431">
                  <c:v>9.6848700000000001</c:v>
                </c:pt>
                <c:pt idx="432">
                  <c:v>9.6957400000000007</c:v>
                </c:pt>
                <c:pt idx="433">
                  <c:v>9.7065999999999999</c:v>
                </c:pt>
                <c:pt idx="434">
                  <c:v>9.7174700000000005</c:v>
                </c:pt>
                <c:pt idx="435">
                  <c:v>9.7283299999999997</c:v>
                </c:pt>
                <c:pt idx="436">
                  <c:v>9.7392000000000003</c:v>
                </c:pt>
                <c:pt idx="437">
                  <c:v>9.7500699999999991</c:v>
                </c:pt>
                <c:pt idx="438">
                  <c:v>9.7609300000000001</c:v>
                </c:pt>
                <c:pt idx="439">
                  <c:v>9.7718000000000007</c:v>
                </c:pt>
                <c:pt idx="440">
                  <c:v>9.7826699999999995</c:v>
                </c:pt>
                <c:pt idx="441">
                  <c:v>9.7935300000000005</c:v>
                </c:pt>
                <c:pt idx="442">
                  <c:v>9.8043999999999993</c:v>
                </c:pt>
                <c:pt idx="443">
                  <c:v>9.8152699999999999</c:v>
                </c:pt>
                <c:pt idx="444">
                  <c:v>9.8261299999999991</c:v>
                </c:pt>
                <c:pt idx="445">
                  <c:v>9.8369999999999997</c:v>
                </c:pt>
                <c:pt idx="446">
                  <c:v>9.8478700000000003</c:v>
                </c:pt>
                <c:pt idx="447">
                  <c:v>9.8587299999999995</c:v>
                </c:pt>
                <c:pt idx="448">
                  <c:v>9.8696000000000002</c:v>
                </c:pt>
                <c:pt idx="449">
                  <c:v>9.8804599999999994</c:v>
                </c:pt>
                <c:pt idx="450">
                  <c:v>9.89133</c:v>
                </c:pt>
                <c:pt idx="451">
                  <c:v>9.9022000000000006</c:v>
                </c:pt>
                <c:pt idx="452">
                  <c:v>9.9130599999999998</c:v>
                </c:pt>
                <c:pt idx="453">
                  <c:v>9.9239300000000004</c:v>
                </c:pt>
                <c:pt idx="454">
                  <c:v>9.9347999999999992</c:v>
                </c:pt>
                <c:pt idx="455">
                  <c:v>9.9456600000000002</c:v>
                </c:pt>
                <c:pt idx="456">
                  <c:v>9.9565300000000008</c:v>
                </c:pt>
                <c:pt idx="457">
                  <c:v>9.9673999999999996</c:v>
                </c:pt>
                <c:pt idx="458">
                  <c:v>9.9782600000000006</c:v>
                </c:pt>
                <c:pt idx="459">
                  <c:v>9.9891299999999994</c:v>
                </c:pt>
                <c:pt idx="460">
                  <c:v>10</c:v>
                </c:pt>
                <c:pt idx="461">
                  <c:v>10.010859999999999</c:v>
                </c:pt>
                <c:pt idx="462">
                  <c:v>10.02173</c:v>
                </c:pt>
                <c:pt idx="463">
                  <c:v>10.032590000000001</c:v>
                </c:pt>
                <c:pt idx="464">
                  <c:v>10.04346</c:v>
                </c:pt>
                <c:pt idx="465">
                  <c:v>10.05433</c:v>
                </c:pt>
                <c:pt idx="466">
                  <c:v>10.065189999999999</c:v>
                </c:pt>
                <c:pt idx="467">
                  <c:v>10.07606</c:v>
                </c:pt>
                <c:pt idx="468">
                  <c:v>10.086930000000001</c:v>
                </c:pt>
                <c:pt idx="469">
                  <c:v>10.09779</c:v>
                </c:pt>
                <c:pt idx="470">
                  <c:v>10.10866</c:v>
                </c:pt>
                <c:pt idx="471">
                  <c:v>10.119529999999999</c:v>
                </c:pt>
                <c:pt idx="472">
                  <c:v>10.13039</c:v>
                </c:pt>
                <c:pt idx="473">
                  <c:v>10.141260000000001</c:v>
                </c:pt>
                <c:pt idx="474">
                  <c:v>10.15213</c:v>
                </c:pt>
                <c:pt idx="475">
                  <c:v>10.162990000000001</c:v>
                </c:pt>
                <c:pt idx="476">
                  <c:v>10.173859999999999</c:v>
                </c:pt>
                <c:pt idx="477">
                  <c:v>10.18473</c:v>
                </c:pt>
                <c:pt idx="478">
                  <c:v>10.195589999999999</c:v>
                </c:pt>
                <c:pt idx="479">
                  <c:v>10.20646</c:v>
                </c:pt>
                <c:pt idx="480">
                  <c:v>10.217320000000001</c:v>
                </c:pt>
                <c:pt idx="481">
                  <c:v>10.22819</c:v>
                </c:pt>
                <c:pt idx="482">
                  <c:v>10.23906</c:v>
                </c:pt>
                <c:pt idx="483">
                  <c:v>10.249919999999999</c:v>
                </c:pt>
                <c:pt idx="484">
                  <c:v>10.26079</c:v>
                </c:pt>
                <c:pt idx="485">
                  <c:v>10.271660000000001</c:v>
                </c:pt>
                <c:pt idx="486">
                  <c:v>10.28252</c:v>
                </c:pt>
                <c:pt idx="487">
                  <c:v>10.29339</c:v>
                </c:pt>
                <c:pt idx="488">
                  <c:v>10.304259999999999</c:v>
                </c:pt>
                <c:pt idx="489">
                  <c:v>10.31512</c:v>
                </c:pt>
                <c:pt idx="490">
                  <c:v>10.325989999999999</c:v>
                </c:pt>
                <c:pt idx="491">
                  <c:v>10.33686</c:v>
                </c:pt>
                <c:pt idx="492">
                  <c:v>10.347720000000001</c:v>
                </c:pt>
                <c:pt idx="493">
                  <c:v>10.35859</c:v>
                </c:pt>
                <c:pt idx="494">
                  <c:v>10.369450000000001</c:v>
                </c:pt>
                <c:pt idx="495">
                  <c:v>10.380319999999999</c:v>
                </c:pt>
                <c:pt idx="496">
                  <c:v>10.39119</c:v>
                </c:pt>
                <c:pt idx="497">
                  <c:v>10.402049999999999</c:v>
                </c:pt>
                <c:pt idx="498">
                  <c:v>10.41292</c:v>
                </c:pt>
                <c:pt idx="499">
                  <c:v>10.42379</c:v>
                </c:pt>
                <c:pt idx="500">
                  <c:v>10.43465</c:v>
                </c:pt>
                <c:pt idx="501">
                  <c:v>10.44552</c:v>
                </c:pt>
                <c:pt idx="502">
                  <c:v>10.456390000000001</c:v>
                </c:pt>
                <c:pt idx="503">
                  <c:v>10.46725</c:v>
                </c:pt>
                <c:pt idx="504">
                  <c:v>10.478120000000001</c:v>
                </c:pt>
                <c:pt idx="505">
                  <c:v>10.488989999999999</c:v>
                </c:pt>
                <c:pt idx="506">
                  <c:v>10.49985</c:v>
                </c:pt>
                <c:pt idx="507">
                  <c:v>10.510719999999999</c:v>
                </c:pt>
                <c:pt idx="508">
                  <c:v>10.52158</c:v>
                </c:pt>
                <c:pt idx="509">
                  <c:v>10.532450000000001</c:v>
                </c:pt>
                <c:pt idx="510">
                  <c:v>10.54332</c:v>
                </c:pt>
                <c:pt idx="511">
                  <c:v>10.554180000000001</c:v>
                </c:pt>
                <c:pt idx="512">
                  <c:v>10.565049999999999</c:v>
                </c:pt>
                <c:pt idx="513">
                  <c:v>10.57592</c:v>
                </c:pt>
                <c:pt idx="514">
                  <c:v>10.586779999999999</c:v>
                </c:pt>
                <c:pt idx="515">
                  <c:v>10.59765</c:v>
                </c:pt>
                <c:pt idx="516">
                  <c:v>10.60852</c:v>
                </c:pt>
                <c:pt idx="517">
                  <c:v>10.61938</c:v>
                </c:pt>
                <c:pt idx="518">
                  <c:v>10.63025</c:v>
                </c:pt>
                <c:pt idx="519">
                  <c:v>10.641120000000001</c:v>
                </c:pt>
                <c:pt idx="520">
                  <c:v>10.65198</c:v>
                </c:pt>
                <c:pt idx="521">
                  <c:v>10.662850000000001</c:v>
                </c:pt>
                <c:pt idx="522">
                  <c:v>10.67371</c:v>
                </c:pt>
                <c:pt idx="523">
                  <c:v>10.68458</c:v>
                </c:pt>
                <c:pt idx="524">
                  <c:v>10.695449999999999</c:v>
                </c:pt>
                <c:pt idx="525">
                  <c:v>10.70631</c:v>
                </c:pt>
                <c:pt idx="526">
                  <c:v>10.717180000000001</c:v>
                </c:pt>
                <c:pt idx="527">
                  <c:v>10.72805</c:v>
                </c:pt>
                <c:pt idx="528">
                  <c:v>10.738910000000001</c:v>
                </c:pt>
                <c:pt idx="529">
                  <c:v>10.749779999999999</c:v>
                </c:pt>
                <c:pt idx="530">
                  <c:v>10.76065</c:v>
                </c:pt>
                <c:pt idx="531">
                  <c:v>10.771509999999999</c:v>
                </c:pt>
                <c:pt idx="532">
                  <c:v>10.78238</c:v>
                </c:pt>
                <c:pt idx="533">
                  <c:v>10.79325</c:v>
                </c:pt>
                <c:pt idx="534">
                  <c:v>10.80411</c:v>
                </c:pt>
                <c:pt idx="535">
                  <c:v>10.81498</c:v>
                </c:pt>
                <c:pt idx="536">
                  <c:v>10.825850000000001</c:v>
                </c:pt>
                <c:pt idx="537">
                  <c:v>10.83671</c:v>
                </c:pt>
                <c:pt idx="538">
                  <c:v>10.847580000000001</c:v>
                </c:pt>
                <c:pt idx="539">
                  <c:v>10.85844</c:v>
                </c:pt>
                <c:pt idx="540">
                  <c:v>10.86931</c:v>
                </c:pt>
                <c:pt idx="541">
                  <c:v>10.880179999999999</c:v>
                </c:pt>
                <c:pt idx="542">
                  <c:v>10.89104</c:v>
                </c:pt>
                <c:pt idx="543">
                  <c:v>10.901910000000001</c:v>
                </c:pt>
                <c:pt idx="544">
                  <c:v>10.91278</c:v>
                </c:pt>
                <c:pt idx="545">
                  <c:v>10.923640000000001</c:v>
                </c:pt>
                <c:pt idx="546">
                  <c:v>10.93451</c:v>
                </c:pt>
                <c:pt idx="547">
                  <c:v>10.94538</c:v>
                </c:pt>
                <c:pt idx="548">
                  <c:v>10.956239999999999</c:v>
                </c:pt>
                <c:pt idx="549">
                  <c:v>10.96711</c:v>
                </c:pt>
                <c:pt idx="550">
                  <c:v>10.977980000000001</c:v>
                </c:pt>
                <c:pt idx="551">
                  <c:v>10.98884</c:v>
                </c:pt>
                <c:pt idx="552">
                  <c:v>10.99971</c:v>
                </c:pt>
                <c:pt idx="553">
                  <c:v>11.01057</c:v>
                </c:pt>
                <c:pt idx="554">
                  <c:v>11.02144</c:v>
                </c:pt>
                <c:pt idx="555">
                  <c:v>11.032310000000001</c:v>
                </c:pt>
                <c:pt idx="556">
                  <c:v>11.04317</c:v>
                </c:pt>
                <c:pt idx="557">
                  <c:v>11.054040000000001</c:v>
                </c:pt>
                <c:pt idx="558">
                  <c:v>11.064909999999999</c:v>
                </c:pt>
                <c:pt idx="559">
                  <c:v>11.07577</c:v>
                </c:pt>
                <c:pt idx="560">
                  <c:v>11.086639999999999</c:v>
                </c:pt>
                <c:pt idx="561">
                  <c:v>11.09751</c:v>
                </c:pt>
                <c:pt idx="562">
                  <c:v>11.108370000000001</c:v>
                </c:pt>
                <c:pt idx="563">
                  <c:v>11.11924</c:v>
                </c:pt>
                <c:pt idx="564">
                  <c:v>11.13011</c:v>
                </c:pt>
                <c:pt idx="565">
                  <c:v>11.140969999999999</c:v>
                </c:pt>
                <c:pt idx="566">
                  <c:v>11.15184</c:v>
                </c:pt>
                <c:pt idx="567">
                  <c:v>11.162699999999999</c:v>
                </c:pt>
                <c:pt idx="568">
                  <c:v>11.17357</c:v>
                </c:pt>
                <c:pt idx="569">
                  <c:v>11.18444</c:v>
                </c:pt>
                <c:pt idx="570">
                  <c:v>11.1953</c:v>
                </c:pt>
                <c:pt idx="571">
                  <c:v>11.20617</c:v>
                </c:pt>
                <c:pt idx="572">
                  <c:v>11.217040000000001</c:v>
                </c:pt>
                <c:pt idx="573">
                  <c:v>11.2279</c:v>
                </c:pt>
                <c:pt idx="574">
                  <c:v>11.238770000000001</c:v>
                </c:pt>
                <c:pt idx="575">
                  <c:v>11.249639999999999</c:v>
                </c:pt>
                <c:pt idx="576">
                  <c:v>11.2605</c:v>
                </c:pt>
                <c:pt idx="577">
                  <c:v>11.271369999999999</c:v>
                </c:pt>
                <c:pt idx="578">
                  <c:v>11.28224</c:v>
                </c:pt>
                <c:pt idx="579">
                  <c:v>11.293100000000001</c:v>
                </c:pt>
                <c:pt idx="580">
                  <c:v>11.30397</c:v>
                </c:pt>
                <c:pt idx="581">
                  <c:v>11.314830000000001</c:v>
                </c:pt>
                <c:pt idx="582">
                  <c:v>11.325699999999999</c:v>
                </c:pt>
                <c:pt idx="583">
                  <c:v>11.33657</c:v>
                </c:pt>
                <c:pt idx="584">
                  <c:v>11.347429999999999</c:v>
                </c:pt>
                <c:pt idx="585">
                  <c:v>11.3583</c:v>
                </c:pt>
                <c:pt idx="586">
                  <c:v>11.36917</c:v>
                </c:pt>
                <c:pt idx="587">
                  <c:v>11.38003</c:v>
                </c:pt>
                <c:pt idx="588">
                  <c:v>11.3909</c:v>
                </c:pt>
                <c:pt idx="589">
                  <c:v>11.401770000000001</c:v>
                </c:pt>
                <c:pt idx="590">
                  <c:v>11.41263</c:v>
                </c:pt>
                <c:pt idx="591">
                  <c:v>11.423500000000001</c:v>
                </c:pt>
                <c:pt idx="592">
                  <c:v>11.434369999999999</c:v>
                </c:pt>
                <c:pt idx="593">
                  <c:v>11.44523</c:v>
                </c:pt>
                <c:pt idx="594">
                  <c:v>11.456099999999999</c:v>
                </c:pt>
                <c:pt idx="595">
                  <c:v>11.46697</c:v>
                </c:pt>
                <c:pt idx="596">
                  <c:v>11.477830000000001</c:v>
                </c:pt>
                <c:pt idx="597">
                  <c:v>11.4887</c:v>
                </c:pt>
                <c:pt idx="598">
                  <c:v>11.499560000000001</c:v>
                </c:pt>
                <c:pt idx="599">
                  <c:v>11.510429999999999</c:v>
                </c:pt>
                <c:pt idx="600">
                  <c:v>11.5213</c:v>
                </c:pt>
                <c:pt idx="601">
                  <c:v>11.532159999999999</c:v>
                </c:pt>
                <c:pt idx="602">
                  <c:v>11.54303</c:v>
                </c:pt>
                <c:pt idx="603">
                  <c:v>11.553900000000001</c:v>
                </c:pt>
                <c:pt idx="604">
                  <c:v>11.56476</c:v>
                </c:pt>
                <c:pt idx="605">
                  <c:v>11.57563</c:v>
                </c:pt>
                <c:pt idx="606">
                  <c:v>11.586499999999999</c:v>
                </c:pt>
                <c:pt idx="607">
                  <c:v>11.59736</c:v>
                </c:pt>
                <c:pt idx="608">
                  <c:v>11.608230000000001</c:v>
                </c:pt>
                <c:pt idx="609">
                  <c:v>11.6191</c:v>
                </c:pt>
                <c:pt idx="610">
                  <c:v>11.629960000000001</c:v>
                </c:pt>
                <c:pt idx="611">
                  <c:v>11.640829999999999</c:v>
                </c:pt>
                <c:pt idx="612">
                  <c:v>11.65169</c:v>
                </c:pt>
                <c:pt idx="613">
                  <c:v>11.662559999999999</c:v>
                </c:pt>
                <c:pt idx="614">
                  <c:v>11.67343</c:v>
                </c:pt>
                <c:pt idx="615">
                  <c:v>11.684290000000001</c:v>
                </c:pt>
                <c:pt idx="616">
                  <c:v>11.69516</c:v>
                </c:pt>
                <c:pt idx="617">
                  <c:v>11.70603</c:v>
                </c:pt>
                <c:pt idx="618">
                  <c:v>11.716889999999999</c:v>
                </c:pt>
                <c:pt idx="619">
                  <c:v>11.72776</c:v>
                </c:pt>
                <c:pt idx="620">
                  <c:v>11.738630000000001</c:v>
                </c:pt>
                <c:pt idx="621">
                  <c:v>11.74949</c:v>
                </c:pt>
                <c:pt idx="622">
                  <c:v>11.76036</c:v>
                </c:pt>
                <c:pt idx="623">
                  <c:v>11.771229999999999</c:v>
                </c:pt>
                <c:pt idx="624">
                  <c:v>11.78209</c:v>
                </c:pt>
                <c:pt idx="625">
                  <c:v>11.792960000000001</c:v>
                </c:pt>
                <c:pt idx="626">
                  <c:v>11.80382</c:v>
                </c:pt>
                <c:pt idx="627">
                  <c:v>11.814690000000001</c:v>
                </c:pt>
                <c:pt idx="628">
                  <c:v>11.825559999999999</c:v>
                </c:pt>
                <c:pt idx="629">
                  <c:v>11.83642</c:v>
                </c:pt>
                <c:pt idx="630">
                  <c:v>11.847289999999999</c:v>
                </c:pt>
                <c:pt idx="631">
                  <c:v>11.85816</c:v>
                </c:pt>
                <c:pt idx="632">
                  <c:v>11.869020000000001</c:v>
                </c:pt>
                <c:pt idx="633">
                  <c:v>11.87989</c:v>
                </c:pt>
                <c:pt idx="634">
                  <c:v>11.89076</c:v>
                </c:pt>
                <c:pt idx="635">
                  <c:v>11.901619999999999</c:v>
                </c:pt>
                <c:pt idx="636">
                  <c:v>11.91249</c:v>
                </c:pt>
                <c:pt idx="637">
                  <c:v>11.923360000000001</c:v>
                </c:pt>
                <c:pt idx="638">
                  <c:v>11.93422</c:v>
                </c:pt>
                <c:pt idx="639">
                  <c:v>11.94509</c:v>
                </c:pt>
                <c:pt idx="640">
                  <c:v>11.95595</c:v>
                </c:pt>
                <c:pt idx="641">
                  <c:v>11.96682</c:v>
                </c:pt>
                <c:pt idx="642">
                  <c:v>11.977690000000001</c:v>
                </c:pt>
                <c:pt idx="643">
                  <c:v>11.98855</c:v>
                </c:pt>
                <c:pt idx="644">
                  <c:v>11.999420000000001</c:v>
                </c:pt>
                <c:pt idx="645">
                  <c:v>12.010289999999999</c:v>
                </c:pt>
                <c:pt idx="646">
                  <c:v>12.02115</c:v>
                </c:pt>
                <c:pt idx="647">
                  <c:v>12.032019999999999</c:v>
                </c:pt>
                <c:pt idx="648">
                  <c:v>12.04289</c:v>
                </c:pt>
                <c:pt idx="649">
                  <c:v>12.053750000000001</c:v>
                </c:pt>
                <c:pt idx="650">
                  <c:v>12.06462</c:v>
                </c:pt>
                <c:pt idx="651">
                  <c:v>12.07549</c:v>
                </c:pt>
                <c:pt idx="652">
                  <c:v>12.086349999999999</c:v>
                </c:pt>
                <c:pt idx="653">
                  <c:v>12.09722</c:v>
                </c:pt>
                <c:pt idx="654">
                  <c:v>12.108079999999999</c:v>
                </c:pt>
                <c:pt idx="655">
                  <c:v>12.11895</c:v>
                </c:pt>
                <c:pt idx="656">
                  <c:v>12.12982</c:v>
                </c:pt>
                <c:pt idx="657">
                  <c:v>12.14068</c:v>
                </c:pt>
                <c:pt idx="658">
                  <c:v>12.15155</c:v>
                </c:pt>
                <c:pt idx="659">
                  <c:v>12.162419999999999</c:v>
                </c:pt>
                <c:pt idx="660">
                  <c:v>12.17328</c:v>
                </c:pt>
                <c:pt idx="661">
                  <c:v>12.184150000000001</c:v>
                </c:pt>
                <c:pt idx="662">
                  <c:v>12.19502</c:v>
                </c:pt>
                <c:pt idx="663">
                  <c:v>12.205880000000001</c:v>
                </c:pt>
                <c:pt idx="664">
                  <c:v>12.216749999999999</c:v>
                </c:pt>
                <c:pt idx="665">
                  <c:v>12.22762</c:v>
                </c:pt>
                <c:pt idx="666">
                  <c:v>12.238479999999999</c:v>
                </c:pt>
                <c:pt idx="667">
                  <c:v>12.24935</c:v>
                </c:pt>
                <c:pt idx="668">
                  <c:v>12.26022</c:v>
                </c:pt>
                <c:pt idx="669">
                  <c:v>12.27108</c:v>
                </c:pt>
                <c:pt idx="670">
                  <c:v>12.28195</c:v>
                </c:pt>
                <c:pt idx="671">
                  <c:v>12.292809999999999</c:v>
                </c:pt>
                <c:pt idx="672">
                  <c:v>12.30368</c:v>
                </c:pt>
                <c:pt idx="673">
                  <c:v>12.314550000000001</c:v>
                </c:pt>
                <c:pt idx="674">
                  <c:v>12.32541</c:v>
                </c:pt>
                <c:pt idx="675">
                  <c:v>12.33628</c:v>
                </c:pt>
                <c:pt idx="676">
                  <c:v>12.347149999999999</c:v>
                </c:pt>
                <c:pt idx="677">
                  <c:v>12.35801</c:v>
                </c:pt>
                <c:pt idx="678">
                  <c:v>12.368880000000001</c:v>
                </c:pt>
                <c:pt idx="679">
                  <c:v>12.37975</c:v>
                </c:pt>
                <c:pt idx="680">
                  <c:v>12.390610000000001</c:v>
                </c:pt>
                <c:pt idx="681">
                  <c:v>12.401479999999999</c:v>
                </c:pt>
                <c:pt idx="682">
                  <c:v>12.41235</c:v>
                </c:pt>
                <c:pt idx="683">
                  <c:v>12.423209999999999</c:v>
                </c:pt>
                <c:pt idx="684">
                  <c:v>12.43408</c:v>
                </c:pt>
                <c:pt idx="685">
                  <c:v>12.444940000000001</c:v>
                </c:pt>
                <c:pt idx="686">
                  <c:v>12.45581</c:v>
                </c:pt>
                <c:pt idx="687">
                  <c:v>12.46668</c:v>
                </c:pt>
                <c:pt idx="688">
                  <c:v>12.477539999999999</c:v>
                </c:pt>
                <c:pt idx="689">
                  <c:v>12.48841</c:v>
                </c:pt>
                <c:pt idx="690">
                  <c:v>12.499280000000001</c:v>
                </c:pt>
                <c:pt idx="691">
                  <c:v>12.51014</c:v>
                </c:pt>
                <c:pt idx="692">
                  <c:v>12.52101</c:v>
                </c:pt>
                <c:pt idx="693">
                  <c:v>12.531879999999999</c:v>
                </c:pt>
                <c:pt idx="694">
                  <c:v>12.54274</c:v>
                </c:pt>
                <c:pt idx="695">
                  <c:v>12.553610000000001</c:v>
                </c:pt>
                <c:pt idx="696">
                  <c:v>12.56448</c:v>
                </c:pt>
                <c:pt idx="697">
                  <c:v>12.575340000000001</c:v>
                </c:pt>
                <c:pt idx="698">
                  <c:v>12.586209999999999</c:v>
                </c:pt>
                <c:pt idx="699">
                  <c:v>12.59707</c:v>
                </c:pt>
                <c:pt idx="700">
                  <c:v>12.607939999999999</c:v>
                </c:pt>
                <c:pt idx="701">
                  <c:v>12.61881</c:v>
                </c:pt>
                <c:pt idx="702">
                  <c:v>12.629670000000001</c:v>
                </c:pt>
                <c:pt idx="703">
                  <c:v>12.64054</c:v>
                </c:pt>
                <c:pt idx="704">
                  <c:v>12.65141</c:v>
                </c:pt>
                <c:pt idx="705">
                  <c:v>12.662269999999999</c:v>
                </c:pt>
                <c:pt idx="706">
                  <c:v>12.67314</c:v>
                </c:pt>
                <c:pt idx="707">
                  <c:v>12.684010000000001</c:v>
                </c:pt>
                <c:pt idx="708">
                  <c:v>12.69487</c:v>
                </c:pt>
                <c:pt idx="709">
                  <c:v>12.70574</c:v>
                </c:pt>
                <c:pt idx="710">
                  <c:v>12.716609999999999</c:v>
                </c:pt>
                <c:pt idx="711">
                  <c:v>12.72747</c:v>
                </c:pt>
                <c:pt idx="712">
                  <c:v>12.738340000000001</c:v>
                </c:pt>
                <c:pt idx="713">
                  <c:v>12.7492</c:v>
                </c:pt>
                <c:pt idx="714">
                  <c:v>12.760070000000001</c:v>
                </c:pt>
                <c:pt idx="715">
                  <c:v>12.77094</c:v>
                </c:pt>
                <c:pt idx="716">
                  <c:v>12.7818</c:v>
                </c:pt>
                <c:pt idx="717">
                  <c:v>12.792669999999999</c:v>
                </c:pt>
                <c:pt idx="718">
                  <c:v>12.80354</c:v>
                </c:pt>
                <c:pt idx="719">
                  <c:v>12.814399999999999</c:v>
                </c:pt>
                <c:pt idx="720">
                  <c:v>12.82527</c:v>
                </c:pt>
                <c:pt idx="721">
                  <c:v>12.83614</c:v>
                </c:pt>
                <c:pt idx="722">
                  <c:v>12.847</c:v>
                </c:pt>
                <c:pt idx="723">
                  <c:v>12.85787</c:v>
                </c:pt>
                <c:pt idx="724">
                  <c:v>12.868740000000001</c:v>
                </c:pt>
                <c:pt idx="725">
                  <c:v>12.8796</c:v>
                </c:pt>
                <c:pt idx="726">
                  <c:v>12.890470000000001</c:v>
                </c:pt>
                <c:pt idx="727">
                  <c:v>12.901339999999999</c:v>
                </c:pt>
                <c:pt idx="728">
                  <c:v>12.9122</c:v>
                </c:pt>
                <c:pt idx="729">
                  <c:v>12.923069999999999</c:v>
                </c:pt>
                <c:pt idx="730">
                  <c:v>12.93393</c:v>
                </c:pt>
                <c:pt idx="731">
                  <c:v>12.944800000000001</c:v>
                </c:pt>
                <c:pt idx="732">
                  <c:v>12.95567</c:v>
                </c:pt>
                <c:pt idx="733">
                  <c:v>12.966530000000001</c:v>
                </c:pt>
                <c:pt idx="734">
                  <c:v>12.977399999999999</c:v>
                </c:pt>
                <c:pt idx="735">
                  <c:v>12.98827</c:v>
                </c:pt>
                <c:pt idx="736">
                  <c:v>12.999129999999999</c:v>
                </c:pt>
                <c:pt idx="737">
                  <c:v>13.01</c:v>
                </c:pt>
                <c:pt idx="738">
                  <c:v>13.02087</c:v>
                </c:pt>
                <c:pt idx="739">
                  <c:v>13.03173</c:v>
                </c:pt>
                <c:pt idx="740">
                  <c:v>13.0426</c:v>
                </c:pt>
                <c:pt idx="741">
                  <c:v>13.053470000000001</c:v>
                </c:pt>
                <c:pt idx="742">
                  <c:v>13.06433</c:v>
                </c:pt>
                <c:pt idx="743">
                  <c:v>13.075200000000001</c:v>
                </c:pt>
                <c:pt idx="744">
                  <c:v>13.08606</c:v>
                </c:pt>
                <c:pt idx="745">
                  <c:v>13.09693</c:v>
                </c:pt>
                <c:pt idx="746">
                  <c:v>13.107799999999999</c:v>
                </c:pt>
                <c:pt idx="747">
                  <c:v>13.11866</c:v>
                </c:pt>
                <c:pt idx="748">
                  <c:v>13.129530000000001</c:v>
                </c:pt>
                <c:pt idx="749">
                  <c:v>13.1404</c:v>
                </c:pt>
                <c:pt idx="750">
                  <c:v>13.151260000000001</c:v>
                </c:pt>
                <c:pt idx="751">
                  <c:v>13.162129999999999</c:v>
                </c:pt>
                <c:pt idx="752">
                  <c:v>13.173</c:v>
                </c:pt>
                <c:pt idx="753">
                  <c:v>13.183859999999999</c:v>
                </c:pt>
                <c:pt idx="754">
                  <c:v>13.19473</c:v>
                </c:pt>
                <c:pt idx="755">
                  <c:v>13.2056</c:v>
                </c:pt>
                <c:pt idx="756">
                  <c:v>13.21646</c:v>
                </c:pt>
                <c:pt idx="757">
                  <c:v>13.22733</c:v>
                </c:pt>
                <c:pt idx="758">
                  <c:v>13.238189999999999</c:v>
                </c:pt>
                <c:pt idx="759">
                  <c:v>13.24906</c:v>
                </c:pt>
                <c:pt idx="760">
                  <c:v>13.259930000000001</c:v>
                </c:pt>
                <c:pt idx="761">
                  <c:v>13.27079</c:v>
                </c:pt>
                <c:pt idx="762">
                  <c:v>13.28166</c:v>
                </c:pt>
                <c:pt idx="763">
                  <c:v>13.292529999999999</c:v>
                </c:pt>
                <c:pt idx="764">
                  <c:v>13.30339</c:v>
                </c:pt>
                <c:pt idx="765">
                  <c:v>13.314260000000001</c:v>
                </c:pt>
                <c:pt idx="766">
                  <c:v>13.32513</c:v>
                </c:pt>
                <c:pt idx="767">
                  <c:v>13.335990000000001</c:v>
                </c:pt>
                <c:pt idx="768">
                  <c:v>13.34686</c:v>
                </c:pt>
                <c:pt idx="769">
                  <c:v>13.35773</c:v>
                </c:pt>
                <c:pt idx="770">
                  <c:v>13.368589999999999</c:v>
                </c:pt>
                <c:pt idx="771">
                  <c:v>13.37946</c:v>
                </c:pt>
                <c:pt idx="772">
                  <c:v>13.390319999999999</c:v>
                </c:pt>
                <c:pt idx="773">
                  <c:v>13.40119</c:v>
                </c:pt>
                <c:pt idx="774">
                  <c:v>13.41206</c:v>
                </c:pt>
                <c:pt idx="775">
                  <c:v>13.42292</c:v>
                </c:pt>
                <c:pt idx="776">
                  <c:v>13.43379</c:v>
                </c:pt>
                <c:pt idx="777">
                  <c:v>13.444660000000001</c:v>
                </c:pt>
                <c:pt idx="778">
                  <c:v>13.45552</c:v>
                </c:pt>
                <c:pt idx="779">
                  <c:v>13.466390000000001</c:v>
                </c:pt>
                <c:pt idx="780">
                  <c:v>13.477259999999999</c:v>
                </c:pt>
                <c:pt idx="781">
                  <c:v>13.48812</c:v>
                </c:pt>
                <c:pt idx="782">
                  <c:v>13.498989999999999</c:v>
                </c:pt>
                <c:pt idx="783">
                  <c:v>13.50986</c:v>
                </c:pt>
                <c:pt idx="784">
                  <c:v>13.520720000000001</c:v>
                </c:pt>
                <c:pt idx="785">
                  <c:v>13.53159</c:v>
                </c:pt>
                <c:pt idx="786">
                  <c:v>13.54246</c:v>
                </c:pt>
                <c:pt idx="787">
                  <c:v>13.553319999999999</c:v>
                </c:pt>
                <c:pt idx="788">
                  <c:v>13.56419</c:v>
                </c:pt>
                <c:pt idx="789">
                  <c:v>13.575049999999999</c:v>
                </c:pt>
                <c:pt idx="790">
                  <c:v>13.58592</c:v>
                </c:pt>
                <c:pt idx="791">
                  <c:v>13.59679</c:v>
                </c:pt>
                <c:pt idx="792">
                  <c:v>13.60765</c:v>
                </c:pt>
                <c:pt idx="793">
                  <c:v>13.61852</c:v>
                </c:pt>
                <c:pt idx="794">
                  <c:v>13.629390000000001</c:v>
                </c:pt>
                <c:pt idx="795">
                  <c:v>13.64025</c:v>
                </c:pt>
                <c:pt idx="796">
                  <c:v>13.651120000000001</c:v>
                </c:pt>
                <c:pt idx="797">
                  <c:v>13.661989999999999</c:v>
                </c:pt>
                <c:pt idx="798">
                  <c:v>13.67285</c:v>
                </c:pt>
                <c:pt idx="799">
                  <c:v>13.683719999999999</c:v>
                </c:pt>
                <c:pt idx="800">
                  <c:v>13.69459</c:v>
                </c:pt>
                <c:pt idx="801">
                  <c:v>13.705450000000001</c:v>
                </c:pt>
                <c:pt idx="802">
                  <c:v>13.71632</c:v>
                </c:pt>
                <c:pt idx="803">
                  <c:v>13.727180000000001</c:v>
                </c:pt>
                <c:pt idx="804">
                  <c:v>13.738049999999999</c:v>
                </c:pt>
                <c:pt idx="805">
                  <c:v>13.74892</c:v>
                </c:pt>
                <c:pt idx="806">
                  <c:v>13.759779999999999</c:v>
                </c:pt>
                <c:pt idx="807">
                  <c:v>13.77065</c:v>
                </c:pt>
                <c:pt idx="808">
                  <c:v>13.78152</c:v>
                </c:pt>
                <c:pt idx="809">
                  <c:v>13.79238</c:v>
                </c:pt>
                <c:pt idx="810">
                  <c:v>13.80325</c:v>
                </c:pt>
                <c:pt idx="811">
                  <c:v>13.814120000000001</c:v>
                </c:pt>
                <c:pt idx="812">
                  <c:v>13.82498</c:v>
                </c:pt>
                <c:pt idx="813">
                  <c:v>13.835850000000001</c:v>
                </c:pt>
                <c:pt idx="814">
                  <c:v>13.846719999999999</c:v>
                </c:pt>
                <c:pt idx="815">
                  <c:v>13.85758</c:v>
                </c:pt>
                <c:pt idx="816">
                  <c:v>13.868449999999999</c:v>
                </c:pt>
                <c:pt idx="817">
                  <c:v>13.87931</c:v>
                </c:pt>
                <c:pt idx="818">
                  <c:v>13.890180000000001</c:v>
                </c:pt>
                <c:pt idx="819">
                  <c:v>13.90105</c:v>
                </c:pt>
                <c:pt idx="820">
                  <c:v>13.911910000000001</c:v>
                </c:pt>
                <c:pt idx="821">
                  <c:v>13.922779999999999</c:v>
                </c:pt>
                <c:pt idx="822">
                  <c:v>13.93365</c:v>
                </c:pt>
                <c:pt idx="823">
                  <c:v>13.944509999999999</c:v>
                </c:pt>
                <c:pt idx="824">
                  <c:v>13.95538</c:v>
                </c:pt>
                <c:pt idx="825">
                  <c:v>13.96625</c:v>
                </c:pt>
                <c:pt idx="826">
                  <c:v>13.97711</c:v>
                </c:pt>
                <c:pt idx="827">
                  <c:v>13.98798</c:v>
                </c:pt>
                <c:pt idx="828">
                  <c:v>13.998849999999999</c:v>
                </c:pt>
                <c:pt idx="829">
                  <c:v>14.00971</c:v>
                </c:pt>
                <c:pt idx="830">
                  <c:v>14.020580000000001</c:v>
                </c:pt>
                <c:pt idx="831">
                  <c:v>14.03144</c:v>
                </c:pt>
                <c:pt idx="832">
                  <c:v>14.042310000000001</c:v>
                </c:pt>
                <c:pt idx="833">
                  <c:v>14.053179999999999</c:v>
                </c:pt>
                <c:pt idx="834">
                  <c:v>14.06404</c:v>
                </c:pt>
                <c:pt idx="835">
                  <c:v>14.074909999999999</c:v>
                </c:pt>
                <c:pt idx="836">
                  <c:v>14.08578</c:v>
                </c:pt>
                <c:pt idx="837">
                  <c:v>14.096640000000001</c:v>
                </c:pt>
                <c:pt idx="838">
                  <c:v>14.10751</c:v>
                </c:pt>
                <c:pt idx="839">
                  <c:v>14.11838</c:v>
                </c:pt>
                <c:pt idx="840">
                  <c:v>14.129239999999999</c:v>
                </c:pt>
                <c:pt idx="841">
                  <c:v>14.14011</c:v>
                </c:pt>
                <c:pt idx="842">
                  <c:v>14.150980000000001</c:v>
                </c:pt>
                <c:pt idx="843">
                  <c:v>14.16184</c:v>
                </c:pt>
                <c:pt idx="844">
                  <c:v>14.17271</c:v>
                </c:pt>
                <c:pt idx="845">
                  <c:v>14.183579999999999</c:v>
                </c:pt>
                <c:pt idx="846">
                  <c:v>14.19444</c:v>
                </c:pt>
                <c:pt idx="847">
                  <c:v>14.205310000000001</c:v>
                </c:pt>
                <c:pt idx="848">
                  <c:v>14.21617</c:v>
                </c:pt>
                <c:pt idx="849">
                  <c:v>14.227040000000001</c:v>
                </c:pt>
                <c:pt idx="850">
                  <c:v>14.237909999999999</c:v>
                </c:pt>
                <c:pt idx="851">
                  <c:v>14.24877</c:v>
                </c:pt>
                <c:pt idx="852">
                  <c:v>14.259639999999999</c:v>
                </c:pt>
                <c:pt idx="853">
                  <c:v>14.27051</c:v>
                </c:pt>
                <c:pt idx="854">
                  <c:v>14.281370000000001</c:v>
                </c:pt>
                <c:pt idx="855">
                  <c:v>14.29224</c:v>
                </c:pt>
                <c:pt idx="856">
                  <c:v>14.30311</c:v>
                </c:pt>
                <c:pt idx="857">
                  <c:v>14.313969999999999</c:v>
                </c:pt>
                <c:pt idx="858">
                  <c:v>14.32484</c:v>
                </c:pt>
                <c:pt idx="859">
                  <c:v>14.335710000000001</c:v>
                </c:pt>
                <c:pt idx="860">
                  <c:v>14.34657</c:v>
                </c:pt>
                <c:pt idx="861">
                  <c:v>14.35744</c:v>
                </c:pt>
                <c:pt idx="862">
                  <c:v>14.3683</c:v>
                </c:pt>
                <c:pt idx="863">
                  <c:v>14.37917</c:v>
                </c:pt>
                <c:pt idx="864">
                  <c:v>14.390040000000001</c:v>
                </c:pt>
                <c:pt idx="865">
                  <c:v>14.4009</c:v>
                </c:pt>
                <c:pt idx="866">
                  <c:v>14.411770000000001</c:v>
                </c:pt>
                <c:pt idx="867">
                  <c:v>14.422639999999999</c:v>
                </c:pt>
                <c:pt idx="868">
                  <c:v>14.4335</c:v>
                </c:pt>
                <c:pt idx="869">
                  <c:v>14.444369999999999</c:v>
                </c:pt>
                <c:pt idx="870">
                  <c:v>14.45524</c:v>
                </c:pt>
                <c:pt idx="871">
                  <c:v>14.466100000000001</c:v>
                </c:pt>
                <c:pt idx="872">
                  <c:v>14.47697</c:v>
                </c:pt>
                <c:pt idx="873">
                  <c:v>14.48784</c:v>
                </c:pt>
                <c:pt idx="874">
                  <c:v>14.498699999999999</c:v>
                </c:pt>
                <c:pt idx="875">
                  <c:v>14.50957</c:v>
                </c:pt>
                <c:pt idx="876">
                  <c:v>14.520429999999999</c:v>
                </c:pt>
                <c:pt idx="877">
                  <c:v>14.5313</c:v>
                </c:pt>
                <c:pt idx="878">
                  <c:v>14.54217</c:v>
                </c:pt>
                <c:pt idx="879">
                  <c:v>14.55303</c:v>
                </c:pt>
                <c:pt idx="880">
                  <c:v>14.5639</c:v>
                </c:pt>
                <c:pt idx="881">
                  <c:v>14.574769999999999</c:v>
                </c:pt>
                <c:pt idx="882">
                  <c:v>14.58563</c:v>
                </c:pt>
                <c:pt idx="883">
                  <c:v>14.596500000000001</c:v>
                </c:pt>
                <c:pt idx="884">
                  <c:v>14.60737</c:v>
                </c:pt>
                <c:pt idx="885">
                  <c:v>14.618230000000001</c:v>
                </c:pt>
                <c:pt idx="886">
                  <c:v>14.629099999999999</c:v>
                </c:pt>
                <c:pt idx="887">
                  <c:v>14.63997</c:v>
                </c:pt>
                <c:pt idx="888">
                  <c:v>14.650829999999999</c:v>
                </c:pt>
                <c:pt idx="889">
                  <c:v>14.6617</c:v>
                </c:pt>
                <c:pt idx="890">
                  <c:v>14.672560000000001</c:v>
                </c:pt>
                <c:pt idx="891">
                  <c:v>14.68343</c:v>
                </c:pt>
                <c:pt idx="892">
                  <c:v>14.6943</c:v>
                </c:pt>
                <c:pt idx="893">
                  <c:v>14.705159999999999</c:v>
                </c:pt>
                <c:pt idx="894">
                  <c:v>14.71603</c:v>
                </c:pt>
                <c:pt idx="895">
                  <c:v>14.726900000000001</c:v>
                </c:pt>
                <c:pt idx="896">
                  <c:v>14.73776</c:v>
                </c:pt>
                <c:pt idx="897">
                  <c:v>14.74863</c:v>
                </c:pt>
                <c:pt idx="898">
                  <c:v>14.759499999999999</c:v>
                </c:pt>
                <c:pt idx="899">
                  <c:v>14.77036</c:v>
                </c:pt>
                <c:pt idx="900">
                  <c:v>14.781230000000001</c:v>
                </c:pt>
                <c:pt idx="901">
                  <c:v>14.7921</c:v>
                </c:pt>
                <c:pt idx="902">
                  <c:v>14.802960000000001</c:v>
                </c:pt>
                <c:pt idx="903">
                  <c:v>14.813829999999999</c:v>
                </c:pt>
                <c:pt idx="904">
                  <c:v>14.82469</c:v>
                </c:pt>
                <c:pt idx="905">
                  <c:v>14.835559999999999</c:v>
                </c:pt>
                <c:pt idx="906">
                  <c:v>14.84643</c:v>
                </c:pt>
                <c:pt idx="907">
                  <c:v>14.857290000000001</c:v>
                </c:pt>
                <c:pt idx="908">
                  <c:v>14.86816</c:v>
                </c:pt>
                <c:pt idx="909">
                  <c:v>14.87903</c:v>
                </c:pt>
                <c:pt idx="910">
                  <c:v>14.889889999999999</c:v>
                </c:pt>
                <c:pt idx="911">
                  <c:v>14.90076</c:v>
                </c:pt>
                <c:pt idx="912">
                  <c:v>14.911630000000001</c:v>
                </c:pt>
                <c:pt idx="913">
                  <c:v>14.92249</c:v>
                </c:pt>
                <c:pt idx="914">
                  <c:v>14.93336</c:v>
                </c:pt>
                <c:pt idx="915">
                  <c:v>14.944229999999999</c:v>
                </c:pt>
                <c:pt idx="916">
                  <c:v>14.95509</c:v>
                </c:pt>
                <c:pt idx="917">
                  <c:v>14.965960000000001</c:v>
                </c:pt>
                <c:pt idx="918">
                  <c:v>14.97683</c:v>
                </c:pt>
                <c:pt idx="919">
                  <c:v>14.987690000000001</c:v>
                </c:pt>
                <c:pt idx="920">
                  <c:v>14.998559999999999</c:v>
                </c:pt>
                <c:pt idx="921">
                  <c:v>15.00942</c:v>
                </c:pt>
                <c:pt idx="922">
                  <c:v>15.020289999999999</c:v>
                </c:pt>
                <c:pt idx="923">
                  <c:v>15.03116</c:v>
                </c:pt>
                <c:pt idx="924">
                  <c:v>15.042020000000001</c:v>
                </c:pt>
                <c:pt idx="925">
                  <c:v>15.05289</c:v>
                </c:pt>
                <c:pt idx="926">
                  <c:v>15.06376</c:v>
                </c:pt>
                <c:pt idx="927">
                  <c:v>15.074619999999999</c:v>
                </c:pt>
                <c:pt idx="928">
                  <c:v>15.08549</c:v>
                </c:pt>
                <c:pt idx="929">
                  <c:v>15.096360000000001</c:v>
                </c:pt>
                <c:pt idx="930">
                  <c:v>15.10722</c:v>
                </c:pt>
                <c:pt idx="931">
                  <c:v>15.11809</c:v>
                </c:pt>
                <c:pt idx="932">
                  <c:v>15.128959999999999</c:v>
                </c:pt>
                <c:pt idx="933">
                  <c:v>15.13982</c:v>
                </c:pt>
                <c:pt idx="934">
                  <c:v>15.150690000000001</c:v>
                </c:pt>
                <c:pt idx="935">
                  <c:v>15.16155</c:v>
                </c:pt>
                <c:pt idx="936">
                  <c:v>15.172420000000001</c:v>
                </c:pt>
                <c:pt idx="937">
                  <c:v>15.18329</c:v>
                </c:pt>
                <c:pt idx="938">
                  <c:v>15.19415</c:v>
                </c:pt>
                <c:pt idx="939">
                  <c:v>15.205019999999999</c:v>
                </c:pt>
                <c:pt idx="940">
                  <c:v>15.21589</c:v>
                </c:pt>
                <c:pt idx="941">
                  <c:v>15.226749999999999</c:v>
                </c:pt>
                <c:pt idx="942">
                  <c:v>15.23762</c:v>
                </c:pt>
                <c:pt idx="943">
                  <c:v>15.24849</c:v>
                </c:pt>
                <c:pt idx="944">
                  <c:v>15.25935</c:v>
                </c:pt>
                <c:pt idx="945">
                  <c:v>15.27022</c:v>
                </c:pt>
                <c:pt idx="946">
                  <c:v>15.281090000000001</c:v>
                </c:pt>
                <c:pt idx="947">
                  <c:v>15.29195</c:v>
                </c:pt>
                <c:pt idx="948">
                  <c:v>15.302820000000001</c:v>
                </c:pt>
                <c:pt idx="949">
                  <c:v>15.31368</c:v>
                </c:pt>
                <c:pt idx="950">
                  <c:v>15.32455</c:v>
                </c:pt>
                <c:pt idx="951">
                  <c:v>15.335419999999999</c:v>
                </c:pt>
                <c:pt idx="952">
                  <c:v>15.34628</c:v>
                </c:pt>
                <c:pt idx="953">
                  <c:v>15.357150000000001</c:v>
                </c:pt>
                <c:pt idx="954">
                  <c:v>15.36802</c:v>
                </c:pt>
                <c:pt idx="955">
                  <c:v>15.378880000000001</c:v>
                </c:pt>
                <c:pt idx="956">
                  <c:v>15.389749999999999</c:v>
                </c:pt>
                <c:pt idx="957">
                  <c:v>15.40062</c:v>
                </c:pt>
                <c:pt idx="958">
                  <c:v>15.411479999999999</c:v>
                </c:pt>
                <c:pt idx="959">
                  <c:v>15.42235</c:v>
                </c:pt>
                <c:pt idx="960">
                  <c:v>15.43322</c:v>
                </c:pt>
                <c:pt idx="961">
                  <c:v>15.44408</c:v>
                </c:pt>
                <c:pt idx="962">
                  <c:v>15.45495</c:v>
                </c:pt>
                <c:pt idx="963">
                  <c:v>15.465809999999999</c:v>
                </c:pt>
                <c:pt idx="964">
                  <c:v>15.47668</c:v>
                </c:pt>
                <c:pt idx="965">
                  <c:v>15.487550000000001</c:v>
                </c:pt>
                <c:pt idx="966">
                  <c:v>15.49841</c:v>
                </c:pt>
                <c:pt idx="967">
                  <c:v>15.50928</c:v>
                </c:pt>
                <c:pt idx="968">
                  <c:v>15.520149999999999</c:v>
                </c:pt>
                <c:pt idx="969">
                  <c:v>15.53101</c:v>
                </c:pt>
                <c:pt idx="970">
                  <c:v>15.541880000000001</c:v>
                </c:pt>
                <c:pt idx="971">
                  <c:v>15.55275</c:v>
                </c:pt>
                <c:pt idx="972">
                  <c:v>15.563610000000001</c:v>
                </c:pt>
                <c:pt idx="973">
                  <c:v>15.574479999999999</c:v>
                </c:pt>
                <c:pt idx="974">
                  <c:v>15.58535</c:v>
                </c:pt>
                <c:pt idx="975">
                  <c:v>15.596209999999999</c:v>
                </c:pt>
                <c:pt idx="976">
                  <c:v>15.60708</c:v>
                </c:pt>
                <c:pt idx="977">
                  <c:v>15.61795</c:v>
                </c:pt>
                <c:pt idx="978">
                  <c:v>15.62881</c:v>
                </c:pt>
                <c:pt idx="979">
                  <c:v>15.63968</c:v>
                </c:pt>
                <c:pt idx="980">
                  <c:v>15.650539999999999</c:v>
                </c:pt>
                <c:pt idx="981">
                  <c:v>15.66141</c:v>
                </c:pt>
                <c:pt idx="982">
                  <c:v>15.672280000000001</c:v>
                </c:pt>
                <c:pt idx="983">
                  <c:v>15.68314</c:v>
                </c:pt>
                <c:pt idx="984">
                  <c:v>15.69401</c:v>
                </c:pt>
                <c:pt idx="985">
                  <c:v>15.704879999999999</c:v>
                </c:pt>
                <c:pt idx="986">
                  <c:v>15.71574</c:v>
                </c:pt>
                <c:pt idx="987">
                  <c:v>15.726610000000001</c:v>
                </c:pt>
                <c:pt idx="988">
                  <c:v>15.73748</c:v>
                </c:pt>
                <c:pt idx="989">
                  <c:v>15.748340000000001</c:v>
                </c:pt>
                <c:pt idx="990">
                  <c:v>15.759209999999999</c:v>
                </c:pt>
                <c:pt idx="991">
                  <c:v>15.77008</c:v>
                </c:pt>
                <c:pt idx="992">
                  <c:v>15.780939999999999</c:v>
                </c:pt>
                <c:pt idx="993">
                  <c:v>15.79181</c:v>
                </c:pt>
                <c:pt idx="994">
                  <c:v>15.802670000000001</c:v>
                </c:pt>
                <c:pt idx="995">
                  <c:v>15.81354</c:v>
                </c:pt>
                <c:pt idx="996">
                  <c:v>15.82441</c:v>
                </c:pt>
                <c:pt idx="997">
                  <c:v>15.83527</c:v>
                </c:pt>
                <c:pt idx="998">
                  <c:v>15.84614</c:v>
                </c:pt>
                <c:pt idx="999">
                  <c:v>15.857010000000001</c:v>
                </c:pt>
                <c:pt idx="1000">
                  <c:v>15.86787</c:v>
                </c:pt>
                <c:pt idx="1001">
                  <c:v>15.878740000000001</c:v>
                </c:pt>
                <c:pt idx="1002">
                  <c:v>15.889609999999999</c:v>
                </c:pt>
                <c:pt idx="1003">
                  <c:v>15.90047</c:v>
                </c:pt>
                <c:pt idx="1004">
                  <c:v>15.911339999999999</c:v>
                </c:pt>
                <c:pt idx="1005">
                  <c:v>15.92221</c:v>
                </c:pt>
                <c:pt idx="1006">
                  <c:v>15.933070000000001</c:v>
                </c:pt>
                <c:pt idx="1007">
                  <c:v>15.94394</c:v>
                </c:pt>
                <c:pt idx="1008">
                  <c:v>15.954800000000001</c:v>
                </c:pt>
                <c:pt idx="1009">
                  <c:v>15.965669999999999</c:v>
                </c:pt>
                <c:pt idx="1010">
                  <c:v>15.97654</c:v>
                </c:pt>
                <c:pt idx="1011">
                  <c:v>15.987399999999999</c:v>
                </c:pt>
                <c:pt idx="1012">
                  <c:v>15.99827</c:v>
                </c:pt>
                <c:pt idx="1013">
                  <c:v>16.009139999999999</c:v>
                </c:pt>
                <c:pt idx="1014">
                  <c:v>16.02</c:v>
                </c:pt>
                <c:pt idx="1015">
                  <c:v>16.03087</c:v>
                </c:pt>
                <c:pt idx="1016">
                  <c:v>16.041740000000001</c:v>
                </c:pt>
                <c:pt idx="1017">
                  <c:v>16.052600000000002</c:v>
                </c:pt>
                <c:pt idx="1018">
                  <c:v>16.063469999999999</c:v>
                </c:pt>
                <c:pt idx="1019">
                  <c:v>16.074339999999999</c:v>
                </c:pt>
                <c:pt idx="1020">
                  <c:v>16.0852</c:v>
                </c:pt>
                <c:pt idx="1021">
                  <c:v>16.096070000000001</c:v>
                </c:pt>
                <c:pt idx="1022">
                  <c:v>16.106929999999998</c:v>
                </c:pt>
                <c:pt idx="1023">
                  <c:v>16.117799999999999</c:v>
                </c:pt>
                <c:pt idx="1024">
                  <c:v>16.12867</c:v>
                </c:pt>
                <c:pt idx="1025">
                  <c:v>16.139530000000001</c:v>
                </c:pt>
                <c:pt idx="1026">
                  <c:v>16.150400000000001</c:v>
                </c:pt>
                <c:pt idx="1027">
                  <c:v>16.161269999999998</c:v>
                </c:pt>
                <c:pt idx="1028">
                  <c:v>16.172129999999999</c:v>
                </c:pt>
                <c:pt idx="1029">
                  <c:v>16.183</c:v>
                </c:pt>
                <c:pt idx="1030">
                  <c:v>16.19387</c:v>
                </c:pt>
                <c:pt idx="1031">
                  <c:v>16.204730000000001</c:v>
                </c:pt>
                <c:pt idx="1032">
                  <c:v>16.215599999999998</c:v>
                </c:pt>
                <c:pt idx="1033">
                  <c:v>16.226469999999999</c:v>
                </c:pt>
                <c:pt idx="1034">
                  <c:v>16.23733</c:v>
                </c:pt>
                <c:pt idx="1035">
                  <c:v>16.248200000000001</c:v>
                </c:pt>
                <c:pt idx="1036">
                  <c:v>16.259070000000001</c:v>
                </c:pt>
                <c:pt idx="1037">
                  <c:v>16.269929999999999</c:v>
                </c:pt>
                <c:pt idx="1038">
                  <c:v>16.280799999999999</c:v>
                </c:pt>
                <c:pt idx="1039">
                  <c:v>16.29166</c:v>
                </c:pt>
                <c:pt idx="1040">
                  <c:v>16.302530000000001</c:v>
                </c:pt>
                <c:pt idx="1041">
                  <c:v>16.313400000000001</c:v>
                </c:pt>
                <c:pt idx="1042">
                  <c:v>16.324259999999999</c:v>
                </c:pt>
                <c:pt idx="1043">
                  <c:v>16.335129999999999</c:v>
                </c:pt>
                <c:pt idx="1044">
                  <c:v>16.346</c:v>
                </c:pt>
                <c:pt idx="1045">
                  <c:v>16.356860000000001</c:v>
                </c:pt>
                <c:pt idx="1046">
                  <c:v>16.367730000000002</c:v>
                </c:pt>
                <c:pt idx="1047">
                  <c:v>16.378599999999999</c:v>
                </c:pt>
                <c:pt idx="1048">
                  <c:v>16.38946</c:v>
                </c:pt>
                <c:pt idx="1049">
                  <c:v>16.40033</c:v>
                </c:pt>
                <c:pt idx="1050">
                  <c:v>16.411200000000001</c:v>
                </c:pt>
                <c:pt idx="1051">
                  <c:v>16.422059999999998</c:v>
                </c:pt>
                <c:pt idx="1052">
                  <c:v>16.432929999999999</c:v>
                </c:pt>
                <c:pt idx="1053">
                  <c:v>16.44379</c:v>
                </c:pt>
                <c:pt idx="1054">
                  <c:v>16.454660000000001</c:v>
                </c:pt>
                <c:pt idx="1055">
                  <c:v>16.465530000000001</c:v>
                </c:pt>
                <c:pt idx="1056">
                  <c:v>16.476389999999999</c:v>
                </c:pt>
                <c:pt idx="1057">
                  <c:v>16.487259999999999</c:v>
                </c:pt>
                <c:pt idx="1058">
                  <c:v>16.49813</c:v>
                </c:pt>
                <c:pt idx="1059">
                  <c:v>16.508990000000001</c:v>
                </c:pt>
                <c:pt idx="1060">
                  <c:v>16.519860000000001</c:v>
                </c:pt>
                <c:pt idx="1061">
                  <c:v>16.530729999999998</c:v>
                </c:pt>
                <c:pt idx="1062">
                  <c:v>16.541589999999999</c:v>
                </c:pt>
                <c:pt idx="1063">
                  <c:v>16.55246</c:v>
                </c:pt>
                <c:pt idx="1064">
                  <c:v>16.563330000000001</c:v>
                </c:pt>
                <c:pt idx="1065">
                  <c:v>16.574190000000002</c:v>
                </c:pt>
                <c:pt idx="1066">
                  <c:v>16.585059999999999</c:v>
                </c:pt>
                <c:pt idx="1067">
                  <c:v>16.59592</c:v>
                </c:pt>
                <c:pt idx="1068">
                  <c:v>16.60679</c:v>
                </c:pt>
                <c:pt idx="1069">
                  <c:v>16.617660000000001</c:v>
                </c:pt>
                <c:pt idx="1070">
                  <c:v>16.628520000000002</c:v>
                </c:pt>
                <c:pt idx="1071">
                  <c:v>16.639389999999999</c:v>
                </c:pt>
                <c:pt idx="1072">
                  <c:v>16.650259999999999</c:v>
                </c:pt>
                <c:pt idx="1073">
                  <c:v>16.66112</c:v>
                </c:pt>
                <c:pt idx="1074">
                  <c:v>16.671990000000001</c:v>
                </c:pt>
                <c:pt idx="1075">
                  <c:v>16.682860000000002</c:v>
                </c:pt>
                <c:pt idx="1076">
                  <c:v>16.693719999999999</c:v>
                </c:pt>
                <c:pt idx="1077">
                  <c:v>16.70459</c:v>
                </c:pt>
                <c:pt idx="1078">
                  <c:v>16.71546</c:v>
                </c:pt>
                <c:pt idx="1079">
                  <c:v>16.726320000000001</c:v>
                </c:pt>
                <c:pt idx="1080">
                  <c:v>16.737189999999998</c:v>
                </c:pt>
                <c:pt idx="1081">
                  <c:v>16.748049999999999</c:v>
                </c:pt>
                <c:pt idx="1082">
                  <c:v>16.75892</c:v>
                </c:pt>
                <c:pt idx="1083">
                  <c:v>16.76979</c:v>
                </c:pt>
                <c:pt idx="1084">
                  <c:v>16.780650000000001</c:v>
                </c:pt>
                <c:pt idx="1085">
                  <c:v>16.791519999999998</c:v>
                </c:pt>
                <c:pt idx="1086">
                  <c:v>16.802389999999999</c:v>
                </c:pt>
                <c:pt idx="1087">
                  <c:v>16.81325</c:v>
                </c:pt>
                <c:pt idx="1088">
                  <c:v>16.824120000000001</c:v>
                </c:pt>
                <c:pt idx="1089">
                  <c:v>16.834990000000001</c:v>
                </c:pt>
                <c:pt idx="1090">
                  <c:v>16.845849999999999</c:v>
                </c:pt>
                <c:pt idx="1091">
                  <c:v>16.856719999999999</c:v>
                </c:pt>
                <c:pt idx="1092">
                  <c:v>16.86759</c:v>
                </c:pt>
                <c:pt idx="1093">
                  <c:v>16.878450000000001</c:v>
                </c:pt>
                <c:pt idx="1094">
                  <c:v>16.889320000000001</c:v>
                </c:pt>
                <c:pt idx="1095">
                  <c:v>16.900189999999998</c:v>
                </c:pt>
                <c:pt idx="1096">
                  <c:v>16.911049999999999</c:v>
                </c:pt>
                <c:pt idx="1097">
                  <c:v>16.92192</c:v>
                </c:pt>
                <c:pt idx="1098">
                  <c:v>16.932780000000001</c:v>
                </c:pt>
                <c:pt idx="1099">
                  <c:v>16.943650000000002</c:v>
                </c:pt>
                <c:pt idx="1100">
                  <c:v>16.954519999999999</c:v>
                </c:pt>
                <c:pt idx="1101">
                  <c:v>16.96538</c:v>
                </c:pt>
                <c:pt idx="1102">
                  <c:v>16.97625</c:v>
                </c:pt>
                <c:pt idx="1103">
                  <c:v>16.987120000000001</c:v>
                </c:pt>
                <c:pt idx="1104">
                  <c:v>16.997979999999998</c:v>
                </c:pt>
                <c:pt idx="1105">
                  <c:v>17.008849999999999</c:v>
                </c:pt>
                <c:pt idx="1106">
                  <c:v>17.01972</c:v>
                </c:pt>
                <c:pt idx="1107">
                  <c:v>17.03058</c:v>
                </c:pt>
                <c:pt idx="1108">
                  <c:v>17.041450000000001</c:v>
                </c:pt>
                <c:pt idx="1109">
                  <c:v>17.052320000000002</c:v>
                </c:pt>
                <c:pt idx="1110">
                  <c:v>17.063179999999999</c:v>
                </c:pt>
                <c:pt idx="1111">
                  <c:v>17.07405</c:v>
                </c:pt>
                <c:pt idx="1112">
                  <c:v>17.084910000000001</c:v>
                </c:pt>
                <c:pt idx="1113">
                  <c:v>17.095780000000001</c:v>
                </c:pt>
                <c:pt idx="1114">
                  <c:v>17.106649999999998</c:v>
                </c:pt>
                <c:pt idx="1115">
                  <c:v>17.117509999999999</c:v>
                </c:pt>
                <c:pt idx="1116">
                  <c:v>17.12838</c:v>
                </c:pt>
                <c:pt idx="1117">
                  <c:v>17.139250000000001</c:v>
                </c:pt>
                <c:pt idx="1118">
                  <c:v>17.150110000000002</c:v>
                </c:pt>
                <c:pt idx="1119">
                  <c:v>17.160979999999999</c:v>
                </c:pt>
                <c:pt idx="1120">
                  <c:v>17.171849999999999</c:v>
                </c:pt>
                <c:pt idx="1121">
                  <c:v>17.18271</c:v>
                </c:pt>
                <c:pt idx="1122">
                  <c:v>17.193580000000001</c:v>
                </c:pt>
                <c:pt idx="1123">
                  <c:v>17.204450000000001</c:v>
                </c:pt>
                <c:pt idx="1124">
                  <c:v>17.215309999999999</c:v>
                </c:pt>
                <c:pt idx="1125">
                  <c:v>17.226179999999999</c:v>
                </c:pt>
                <c:pt idx="1126">
                  <c:v>17.23704</c:v>
                </c:pt>
                <c:pt idx="1127">
                  <c:v>17.247910000000001</c:v>
                </c:pt>
                <c:pt idx="1128">
                  <c:v>17.258780000000002</c:v>
                </c:pt>
                <c:pt idx="1129">
                  <c:v>17.269639999999999</c:v>
                </c:pt>
                <c:pt idx="1130">
                  <c:v>17.28051</c:v>
                </c:pt>
                <c:pt idx="1131">
                  <c:v>17.29138</c:v>
                </c:pt>
                <c:pt idx="1132">
                  <c:v>17.302240000000001</c:v>
                </c:pt>
                <c:pt idx="1133">
                  <c:v>17.313110000000002</c:v>
                </c:pt>
                <c:pt idx="1134">
                  <c:v>17.323979999999999</c:v>
                </c:pt>
                <c:pt idx="1135">
                  <c:v>17.33484</c:v>
                </c:pt>
                <c:pt idx="1136">
                  <c:v>17.34571</c:v>
                </c:pt>
                <c:pt idx="1137">
                  <c:v>17.356580000000001</c:v>
                </c:pt>
                <c:pt idx="1138">
                  <c:v>17.367439999999998</c:v>
                </c:pt>
                <c:pt idx="1139">
                  <c:v>17.378309999999999</c:v>
                </c:pt>
                <c:pt idx="1140">
                  <c:v>17.38917</c:v>
                </c:pt>
                <c:pt idx="1141">
                  <c:v>17.400040000000001</c:v>
                </c:pt>
                <c:pt idx="1142">
                  <c:v>17.410910000000001</c:v>
                </c:pt>
                <c:pt idx="1143">
                  <c:v>17.421769999999999</c:v>
                </c:pt>
                <c:pt idx="1144">
                  <c:v>17.432639999999999</c:v>
                </c:pt>
                <c:pt idx="1145">
                  <c:v>17.44351</c:v>
                </c:pt>
                <c:pt idx="1146">
                  <c:v>17.454370000000001</c:v>
                </c:pt>
                <c:pt idx="1147">
                  <c:v>17.465240000000001</c:v>
                </c:pt>
                <c:pt idx="1148">
                  <c:v>17.476109999999998</c:v>
                </c:pt>
                <c:pt idx="1149">
                  <c:v>17.486969999999999</c:v>
                </c:pt>
                <c:pt idx="1150">
                  <c:v>17.49784</c:v>
                </c:pt>
                <c:pt idx="1151">
                  <c:v>17.508710000000001</c:v>
                </c:pt>
                <c:pt idx="1152">
                  <c:v>17.519570000000002</c:v>
                </c:pt>
                <c:pt idx="1153">
                  <c:v>17.530439999999999</c:v>
                </c:pt>
                <c:pt idx="1154">
                  <c:v>17.5413</c:v>
                </c:pt>
                <c:pt idx="1155">
                  <c:v>17.55217</c:v>
                </c:pt>
                <c:pt idx="1156">
                  <c:v>17.563040000000001</c:v>
                </c:pt>
                <c:pt idx="1157">
                  <c:v>17.573899999999998</c:v>
                </c:pt>
                <c:pt idx="1158">
                  <c:v>17.584769999999999</c:v>
                </c:pt>
                <c:pt idx="1159">
                  <c:v>17.59564</c:v>
                </c:pt>
                <c:pt idx="1160">
                  <c:v>17.6065</c:v>
                </c:pt>
                <c:pt idx="1161">
                  <c:v>17.617370000000001</c:v>
                </c:pt>
                <c:pt idx="1162">
                  <c:v>17.628240000000002</c:v>
                </c:pt>
                <c:pt idx="1163">
                  <c:v>17.639099999999999</c:v>
                </c:pt>
                <c:pt idx="1164">
                  <c:v>17.64997</c:v>
                </c:pt>
                <c:pt idx="1165">
                  <c:v>17.66084</c:v>
                </c:pt>
                <c:pt idx="1166">
                  <c:v>17.671700000000001</c:v>
                </c:pt>
                <c:pt idx="1167">
                  <c:v>17.682569999999998</c:v>
                </c:pt>
                <c:pt idx="1168">
                  <c:v>17.693439999999999</c:v>
                </c:pt>
                <c:pt idx="1169">
                  <c:v>17.7043</c:v>
                </c:pt>
                <c:pt idx="1170">
                  <c:v>17.715170000000001</c:v>
                </c:pt>
                <c:pt idx="1171">
                  <c:v>17.726030000000002</c:v>
                </c:pt>
                <c:pt idx="1172">
                  <c:v>17.736899999999999</c:v>
                </c:pt>
                <c:pt idx="1173">
                  <c:v>17.747769999999999</c:v>
                </c:pt>
                <c:pt idx="1174">
                  <c:v>17.75863</c:v>
                </c:pt>
                <c:pt idx="1175">
                  <c:v>17.769500000000001</c:v>
                </c:pt>
                <c:pt idx="1176">
                  <c:v>17.780370000000001</c:v>
                </c:pt>
                <c:pt idx="1177">
                  <c:v>17.791229999999999</c:v>
                </c:pt>
                <c:pt idx="1178">
                  <c:v>17.802099999999999</c:v>
                </c:pt>
                <c:pt idx="1179">
                  <c:v>17.81297</c:v>
                </c:pt>
                <c:pt idx="1180">
                  <c:v>17.823830000000001</c:v>
                </c:pt>
                <c:pt idx="1181">
                  <c:v>17.834700000000002</c:v>
                </c:pt>
                <c:pt idx="1182">
                  <c:v>17.845569999999999</c:v>
                </c:pt>
                <c:pt idx="1183">
                  <c:v>17.85643</c:v>
                </c:pt>
                <c:pt idx="1184">
                  <c:v>17.8673</c:v>
                </c:pt>
                <c:pt idx="1185">
                  <c:v>17.878160000000001</c:v>
                </c:pt>
                <c:pt idx="1186">
                  <c:v>17.889030000000002</c:v>
                </c:pt>
                <c:pt idx="1187">
                  <c:v>17.899899999999999</c:v>
                </c:pt>
                <c:pt idx="1188">
                  <c:v>17.91076</c:v>
                </c:pt>
                <c:pt idx="1189">
                  <c:v>17.92163</c:v>
                </c:pt>
                <c:pt idx="1190">
                  <c:v>17.932500000000001</c:v>
                </c:pt>
                <c:pt idx="1191">
                  <c:v>17.943359999999998</c:v>
                </c:pt>
                <c:pt idx="1192">
                  <c:v>17.954229999999999</c:v>
                </c:pt>
                <c:pt idx="1193">
                  <c:v>17.9651</c:v>
                </c:pt>
                <c:pt idx="1194">
                  <c:v>17.975960000000001</c:v>
                </c:pt>
                <c:pt idx="1195">
                  <c:v>17.986830000000001</c:v>
                </c:pt>
                <c:pt idx="1196">
                  <c:v>17.997699999999998</c:v>
                </c:pt>
                <c:pt idx="1197">
                  <c:v>18.008559999999999</c:v>
                </c:pt>
                <c:pt idx="1198">
                  <c:v>18.01943</c:v>
                </c:pt>
                <c:pt idx="1199">
                  <c:v>18.030290000000001</c:v>
                </c:pt>
                <c:pt idx="1200">
                  <c:v>18.041160000000001</c:v>
                </c:pt>
                <c:pt idx="1201">
                  <c:v>18.052029999999998</c:v>
                </c:pt>
                <c:pt idx="1202">
                  <c:v>18.062889999999999</c:v>
                </c:pt>
                <c:pt idx="1203">
                  <c:v>18.07376</c:v>
                </c:pt>
                <c:pt idx="1204">
                  <c:v>18.084630000000001</c:v>
                </c:pt>
                <c:pt idx="1205">
                  <c:v>18.095490000000002</c:v>
                </c:pt>
                <c:pt idx="1206">
                  <c:v>18.106359999999999</c:v>
                </c:pt>
                <c:pt idx="1207">
                  <c:v>18.117229999999999</c:v>
                </c:pt>
                <c:pt idx="1208">
                  <c:v>18.12809</c:v>
                </c:pt>
                <c:pt idx="1209">
                  <c:v>18.138960000000001</c:v>
                </c:pt>
                <c:pt idx="1210">
                  <c:v>18.149830000000001</c:v>
                </c:pt>
                <c:pt idx="1211">
                  <c:v>18.160689999999999</c:v>
                </c:pt>
                <c:pt idx="1212">
                  <c:v>18.171559999999999</c:v>
                </c:pt>
                <c:pt idx="1213">
                  <c:v>18.18242</c:v>
                </c:pt>
                <c:pt idx="1214">
                  <c:v>18.193290000000001</c:v>
                </c:pt>
                <c:pt idx="1215">
                  <c:v>18.204160000000002</c:v>
                </c:pt>
                <c:pt idx="1216">
                  <c:v>18.215019999999999</c:v>
                </c:pt>
                <c:pt idx="1217">
                  <c:v>18.22589</c:v>
                </c:pt>
                <c:pt idx="1218">
                  <c:v>18.23676</c:v>
                </c:pt>
                <c:pt idx="1219">
                  <c:v>18.247620000000001</c:v>
                </c:pt>
                <c:pt idx="1220">
                  <c:v>18.258489999999998</c:v>
                </c:pt>
                <c:pt idx="1221">
                  <c:v>18.269359999999999</c:v>
                </c:pt>
                <c:pt idx="1222">
                  <c:v>18.28022</c:v>
                </c:pt>
                <c:pt idx="1223">
                  <c:v>18.291090000000001</c:v>
                </c:pt>
                <c:pt idx="1224">
                  <c:v>18.301960000000001</c:v>
                </c:pt>
                <c:pt idx="1225">
                  <c:v>18.312819999999999</c:v>
                </c:pt>
                <c:pt idx="1226">
                  <c:v>18.323689999999999</c:v>
                </c:pt>
                <c:pt idx="1227">
                  <c:v>18.33456</c:v>
                </c:pt>
                <c:pt idx="1228">
                  <c:v>18.345420000000001</c:v>
                </c:pt>
                <c:pt idx="1229">
                  <c:v>18.356290000000001</c:v>
                </c:pt>
                <c:pt idx="1230">
                  <c:v>18.367149999999999</c:v>
                </c:pt>
                <c:pt idx="1231">
                  <c:v>18.378019999999999</c:v>
                </c:pt>
                <c:pt idx="1232">
                  <c:v>18.38889</c:v>
                </c:pt>
                <c:pt idx="1233">
                  <c:v>18.399750000000001</c:v>
                </c:pt>
                <c:pt idx="1234">
                  <c:v>18.410620000000002</c:v>
                </c:pt>
                <c:pt idx="1235">
                  <c:v>18.421489999999999</c:v>
                </c:pt>
                <c:pt idx="1236">
                  <c:v>18.43235</c:v>
                </c:pt>
                <c:pt idx="1237">
                  <c:v>18.44322</c:v>
                </c:pt>
                <c:pt idx="1238">
                  <c:v>18.454090000000001</c:v>
                </c:pt>
                <c:pt idx="1239">
                  <c:v>18.464950000000002</c:v>
                </c:pt>
                <c:pt idx="1240">
                  <c:v>18.475819999999999</c:v>
                </c:pt>
                <c:pt idx="1241">
                  <c:v>18.486689999999999</c:v>
                </c:pt>
                <c:pt idx="1242">
                  <c:v>18.49755</c:v>
                </c:pt>
                <c:pt idx="1243">
                  <c:v>18.508420000000001</c:v>
                </c:pt>
                <c:pt idx="1244">
                  <c:v>18.519279999999998</c:v>
                </c:pt>
                <c:pt idx="1245">
                  <c:v>18.530149999999999</c:v>
                </c:pt>
                <c:pt idx="1246">
                  <c:v>18.54102</c:v>
                </c:pt>
                <c:pt idx="1247">
                  <c:v>18.551880000000001</c:v>
                </c:pt>
                <c:pt idx="1248">
                  <c:v>18.562750000000001</c:v>
                </c:pt>
                <c:pt idx="1249">
                  <c:v>18.573619999999998</c:v>
                </c:pt>
                <c:pt idx="1250">
                  <c:v>18.584479999999999</c:v>
                </c:pt>
                <c:pt idx="1251">
                  <c:v>18.59535</c:v>
                </c:pt>
                <c:pt idx="1252">
                  <c:v>18.60622</c:v>
                </c:pt>
                <c:pt idx="1253">
                  <c:v>18.617080000000001</c:v>
                </c:pt>
                <c:pt idx="1254">
                  <c:v>18.627949999999998</c:v>
                </c:pt>
                <c:pt idx="1255">
                  <c:v>18.638819999999999</c:v>
                </c:pt>
                <c:pt idx="1256">
                  <c:v>18.64968</c:v>
                </c:pt>
                <c:pt idx="1257">
                  <c:v>18.660550000000001</c:v>
                </c:pt>
                <c:pt idx="1258">
                  <c:v>18.671410000000002</c:v>
                </c:pt>
                <c:pt idx="1259">
                  <c:v>18.682279999999999</c:v>
                </c:pt>
                <c:pt idx="1260">
                  <c:v>18.693149999999999</c:v>
                </c:pt>
                <c:pt idx="1261">
                  <c:v>18.70401</c:v>
                </c:pt>
                <c:pt idx="1262">
                  <c:v>18.714880000000001</c:v>
                </c:pt>
                <c:pt idx="1263">
                  <c:v>18.725750000000001</c:v>
                </c:pt>
                <c:pt idx="1264">
                  <c:v>18.736609999999999</c:v>
                </c:pt>
                <c:pt idx="1265">
                  <c:v>18.747479999999999</c:v>
                </c:pt>
                <c:pt idx="1266">
                  <c:v>18.75835</c:v>
                </c:pt>
                <c:pt idx="1267">
                  <c:v>18.769210000000001</c:v>
                </c:pt>
                <c:pt idx="1268">
                  <c:v>18.780080000000002</c:v>
                </c:pt>
                <c:pt idx="1269">
                  <c:v>18.790949999999999</c:v>
                </c:pt>
                <c:pt idx="1270">
                  <c:v>18.80181</c:v>
                </c:pt>
                <c:pt idx="1271">
                  <c:v>18.81268</c:v>
                </c:pt>
                <c:pt idx="1272">
                  <c:v>18.823540000000001</c:v>
                </c:pt>
                <c:pt idx="1273">
                  <c:v>18.834409999999998</c:v>
                </c:pt>
                <c:pt idx="1274">
                  <c:v>18.845279999999999</c:v>
                </c:pt>
                <c:pt idx="1275">
                  <c:v>18.85614</c:v>
                </c:pt>
                <c:pt idx="1276">
                  <c:v>18.867010000000001</c:v>
                </c:pt>
                <c:pt idx="1277">
                  <c:v>18.877880000000001</c:v>
                </c:pt>
                <c:pt idx="1278">
                  <c:v>18.888739999999999</c:v>
                </c:pt>
                <c:pt idx="1279">
                  <c:v>18.899609999999999</c:v>
                </c:pt>
                <c:pt idx="1280">
                  <c:v>18.91048</c:v>
                </c:pt>
                <c:pt idx="1281">
                  <c:v>18.921340000000001</c:v>
                </c:pt>
                <c:pt idx="1282">
                  <c:v>18.932210000000001</c:v>
                </c:pt>
                <c:pt idx="1283">
                  <c:v>18.943079999999998</c:v>
                </c:pt>
                <c:pt idx="1284">
                  <c:v>18.953939999999999</c:v>
                </c:pt>
                <c:pt idx="1285">
                  <c:v>18.96481</c:v>
                </c:pt>
                <c:pt idx="1286">
                  <c:v>18.975680000000001</c:v>
                </c:pt>
                <c:pt idx="1287">
                  <c:v>18.986540000000002</c:v>
                </c:pt>
                <c:pt idx="1288">
                  <c:v>18.997409999999999</c:v>
                </c:pt>
                <c:pt idx="1289">
                  <c:v>19.00827</c:v>
                </c:pt>
                <c:pt idx="1290">
                  <c:v>19.01914</c:v>
                </c:pt>
                <c:pt idx="1291">
                  <c:v>19.030010000000001</c:v>
                </c:pt>
                <c:pt idx="1292">
                  <c:v>19.040870000000002</c:v>
                </c:pt>
                <c:pt idx="1293">
                  <c:v>19.051739999999999</c:v>
                </c:pt>
                <c:pt idx="1294">
                  <c:v>19.062609999999999</c:v>
                </c:pt>
                <c:pt idx="1295">
                  <c:v>19.07347</c:v>
                </c:pt>
                <c:pt idx="1296">
                  <c:v>19.084340000000001</c:v>
                </c:pt>
                <c:pt idx="1297">
                  <c:v>19.095210000000002</c:v>
                </c:pt>
                <c:pt idx="1298">
                  <c:v>19.106069999999999</c:v>
                </c:pt>
                <c:pt idx="1299">
                  <c:v>19.11694</c:v>
                </c:pt>
                <c:pt idx="1300">
                  <c:v>19.12781</c:v>
                </c:pt>
                <c:pt idx="1301">
                  <c:v>19.138670000000001</c:v>
                </c:pt>
                <c:pt idx="1302">
                  <c:v>19.149539999999998</c:v>
                </c:pt>
                <c:pt idx="1303">
                  <c:v>19.160399999999999</c:v>
                </c:pt>
                <c:pt idx="1304">
                  <c:v>19.17127</c:v>
                </c:pt>
                <c:pt idx="1305">
                  <c:v>19.18214</c:v>
                </c:pt>
                <c:pt idx="1306">
                  <c:v>19.193000000000001</c:v>
                </c:pt>
                <c:pt idx="1307">
                  <c:v>19.203869999999998</c:v>
                </c:pt>
                <c:pt idx="1308">
                  <c:v>19.214739999999999</c:v>
                </c:pt>
                <c:pt idx="1309">
                  <c:v>19.2256</c:v>
                </c:pt>
                <c:pt idx="1310">
                  <c:v>19.236470000000001</c:v>
                </c:pt>
                <c:pt idx="1311">
                  <c:v>19.247340000000001</c:v>
                </c:pt>
                <c:pt idx="1312">
                  <c:v>19.258199999999999</c:v>
                </c:pt>
                <c:pt idx="1313">
                  <c:v>19.269069999999999</c:v>
                </c:pt>
                <c:pt idx="1314">
                  <c:v>19.27994</c:v>
                </c:pt>
                <c:pt idx="1315">
                  <c:v>19.290800000000001</c:v>
                </c:pt>
                <c:pt idx="1316">
                  <c:v>19.301670000000001</c:v>
                </c:pt>
                <c:pt idx="1317">
                  <c:v>19.312529999999999</c:v>
                </c:pt>
                <c:pt idx="1318">
                  <c:v>19.323399999999999</c:v>
                </c:pt>
                <c:pt idx="1319">
                  <c:v>19.33427</c:v>
                </c:pt>
                <c:pt idx="1320">
                  <c:v>19.345130000000001</c:v>
                </c:pt>
                <c:pt idx="1321">
                  <c:v>19.356000000000002</c:v>
                </c:pt>
                <c:pt idx="1322">
                  <c:v>19.366869999999999</c:v>
                </c:pt>
                <c:pt idx="1323">
                  <c:v>19.37773</c:v>
                </c:pt>
                <c:pt idx="1324">
                  <c:v>19.3886</c:v>
                </c:pt>
                <c:pt idx="1325">
                  <c:v>19.399470000000001</c:v>
                </c:pt>
                <c:pt idx="1326">
                  <c:v>19.410329999999998</c:v>
                </c:pt>
                <c:pt idx="1327">
                  <c:v>19.421199999999999</c:v>
                </c:pt>
                <c:pt idx="1328">
                  <c:v>19.43207</c:v>
                </c:pt>
                <c:pt idx="1329">
                  <c:v>19.44293</c:v>
                </c:pt>
                <c:pt idx="1330">
                  <c:v>19.453800000000001</c:v>
                </c:pt>
                <c:pt idx="1331">
                  <c:v>19.464659999999999</c:v>
                </c:pt>
                <c:pt idx="1332">
                  <c:v>19.475529999999999</c:v>
                </c:pt>
                <c:pt idx="1333">
                  <c:v>19.4864</c:v>
                </c:pt>
                <c:pt idx="1334">
                  <c:v>19.497260000000001</c:v>
                </c:pt>
                <c:pt idx="1335">
                  <c:v>19.508130000000001</c:v>
                </c:pt>
                <c:pt idx="1336">
                  <c:v>19.518999999999998</c:v>
                </c:pt>
                <c:pt idx="1337">
                  <c:v>19.529859999999999</c:v>
                </c:pt>
                <c:pt idx="1338">
                  <c:v>19.54073</c:v>
                </c:pt>
                <c:pt idx="1339">
                  <c:v>19.551600000000001</c:v>
                </c:pt>
                <c:pt idx="1340">
                  <c:v>19.562460000000002</c:v>
                </c:pt>
                <c:pt idx="1341">
                  <c:v>19.573329999999999</c:v>
                </c:pt>
                <c:pt idx="1342">
                  <c:v>19.584199999999999</c:v>
                </c:pt>
                <c:pt idx="1343">
                  <c:v>19.59506</c:v>
                </c:pt>
                <c:pt idx="1344">
                  <c:v>19.605930000000001</c:v>
                </c:pt>
                <c:pt idx="1345">
                  <c:v>19.616800000000001</c:v>
                </c:pt>
                <c:pt idx="1346">
                  <c:v>19.627659999999999</c:v>
                </c:pt>
                <c:pt idx="1347">
                  <c:v>19.638529999999999</c:v>
                </c:pt>
                <c:pt idx="1348">
                  <c:v>19.64939</c:v>
                </c:pt>
                <c:pt idx="1349">
                  <c:v>19.660260000000001</c:v>
                </c:pt>
                <c:pt idx="1350">
                  <c:v>19.671130000000002</c:v>
                </c:pt>
                <c:pt idx="1351">
                  <c:v>19.681989999999999</c:v>
                </c:pt>
                <c:pt idx="1352">
                  <c:v>19.69286</c:v>
                </c:pt>
                <c:pt idx="1353">
                  <c:v>19.70373</c:v>
                </c:pt>
                <c:pt idx="1354">
                  <c:v>19.714590000000001</c:v>
                </c:pt>
                <c:pt idx="1355">
                  <c:v>19.725460000000002</c:v>
                </c:pt>
                <c:pt idx="1356">
                  <c:v>19.736329999999999</c:v>
                </c:pt>
                <c:pt idx="1357">
                  <c:v>19.74719</c:v>
                </c:pt>
                <c:pt idx="1358">
                  <c:v>19.75806</c:v>
                </c:pt>
                <c:pt idx="1359">
                  <c:v>19.768930000000001</c:v>
                </c:pt>
                <c:pt idx="1360">
                  <c:v>19.779789999999998</c:v>
                </c:pt>
                <c:pt idx="1361">
                  <c:v>19.790659999999999</c:v>
                </c:pt>
                <c:pt idx="1362">
                  <c:v>19.80152</c:v>
                </c:pt>
                <c:pt idx="1363">
                  <c:v>19.812390000000001</c:v>
                </c:pt>
                <c:pt idx="1364">
                  <c:v>19.823260000000001</c:v>
                </c:pt>
                <c:pt idx="1365">
                  <c:v>19.834119999999999</c:v>
                </c:pt>
                <c:pt idx="1366">
                  <c:v>19.844989999999999</c:v>
                </c:pt>
                <c:pt idx="1367">
                  <c:v>19.85586</c:v>
                </c:pt>
                <c:pt idx="1368">
                  <c:v>19.866720000000001</c:v>
                </c:pt>
                <c:pt idx="1369">
                  <c:v>19.877590000000001</c:v>
                </c:pt>
                <c:pt idx="1370">
                  <c:v>19.888459999999998</c:v>
                </c:pt>
                <c:pt idx="1371">
                  <c:v>19.899319999999999</c:v>
                </c:pt>
                <c:pt idx="1372">
                  <c:v>19.91019</c:v>
                </c:pt>
                <c:pt idx="1373">
                  <c:v>19.921060000000001</c:v>
                </c:pt>
                <c:pt idx="1374">
                  <c:v>19.931920000000002</c:v>
                </c:pt>
                <c:pt idx="1375">
                  <c:v>19.942789999999999</c:v>
                </c:pt>
                <c:pt idx="1376">
                  <c:v>19.95365</c:v>
                </c:pt>
                <c:pt idx="1377">
                  <c:v>19.96452</c:v>
                </c:pt>
                <c:pt idx="1378">
                  <c:v>19.975390000000001</c:v>
                </c:pt>
                <c:pt idx="1379">
                  <c:v>19.986249999999998</c:v>
                </c:pt>
                <c:pt idx="1380">
                  <c:v>19.997119999999999</c:v>
                </c:pt>
                <c:pt idx="1381">
                  <c:v>20.007989999999999</c:v>
                </c:pt>
                <c:pt idx="1382">
                  <c:v>20.01885</c:v>
                </c:pt>
                <c:pt idx="1383">
                  <c:v>20.029720000000001</c:v>
                </c:pt>
                <c:pt idx="1384">
                  <c:v>20.040590000000002</c:v>
                </c:pt>
                <c:pt idx="1385">
                  <c:v>20.051449999999999</c:v>
                </c:pt>
                <c:pt idx="1386">
                  <c:v>20.06232</c:v>
                </c:pt>
                <c:pt idx="1387">
                  <c:v>20.07319</c:v>
                </c:pt>
                <c:pt idx="1388">
                  <c:v>20.084050000000001</c:v>
                </c:pt>
                <c:pt idx="1389">
                  <c:v>20.094919999999998</c:v>
                </c:pt>
                <c:pt idx="1390">
                  <c:v>20.105779999999999</c:v>
                </c:pt>
                <c:pt idx="1391">
                  <c:v>20.11665</c:v>
                </c:pt>
                <c:pt idx="1392">
                  <c:v>20.127520000000001</c:v>
                </c:pt>
                <c:pt idx="1393">
                  <c:v>20.138380000000002</c:v>
                </c:pt>
                <c:pt idx="1394">
                  <c:v>20.149249999999999</c:v>
                </c:pt>
                <c:pt idx="1395">
                  <c:v>20.160119999999999</c:v>
                </c:pt>
                <c:pt idx="1396">
                  <c:v>20.17098</c:v>
                </c:pt>
                <c:pt idx="1397">
                  <c:v>20.181850000000001</c:v>
                </c:pt>
                <c:pt idx="1398">
                  <c:v>20.192720000000001</c:v>
                </c:pt>
                <c:pt idx="1399">
                  <c:v>20.203579999999999</c:v>
                </c:pt>
                <c:pt idx="1400">
                  <c:v>20.214449999999999</c:v>
                </c:pt>
                <c:pt idx="1401">
                  <c:v>20.22532</c:v>
                </c:pt>
                <c:pt idx="1402">
                  <c:v>20.236180000000001</c:v>
                </c:pt>
                <c:pt idx="1403">
                  <c:v>20.247050000000002</c:v>
                </c:pt>
                <c:pt idx="1404">
                  <c:v>20.257909999999999</c:v>
                </c:pt>
                <c:pt idx="1405">
                  <c:v>20.26878</c:v>
                </c:pt>
                <c:pt idx="1406">
                  <c:v>20.27965</c:v>
                </c:pt>
                <c:pt idx="1407">
                  <c:v>20.290510000000001</c:v>
                </c:pt>
                <c:pt idx="1408">
                  <c:v>20.301380000000002</c:v>
                </c:pt>
                <c:pt idx="1409">
                  <c:v>20.312249999999999</c:v>
                </c:pt>
                <c:pt idx="1410">
                  <c:v>20.32311</c:v>
                </c:pt>
                <c:pt idx="1411">
                  <c:v>20.33398</c:v>
                </c:pt>
                <c:pt idx="1412">
                  <c:v>20.344850000000001</c:v>
                </c:pt>
                <c:pt idx="1413">
                  <c:v>20.355709999999998</c:v>
                </c:pt>
                <c:pt idx="1414">
                  <c:v>20.366579999999999</c:v>
                </c:pt>
                <c:pt idx="1415">
                  <c:v>20.37745</c:v>
                </c:pt>
                <c:pt idx="1416">
                  <c:v>20.388310000000001</c:v>
                </c:pt>
                <c:pt idx="1417">
                  <c:v>20.399180000000001</c:v>
                </c:pt>
                <c:pt idx="1418">
                  <c:v>20.410049999999998</c:v>
                </c:pt>
                <c:pt idx="1419">
                  <c:v>20.420909999999999</c:v>
                </c:pt>
                <c:pt idx="1420">
                  <c:v>20.43178</c:v>
                </c:pt>
                <c:pt idx="1421">
                  <c:v>20.442640000000001</c:v>
                </c:pt>
                <c:pt idx="1422">
                  <c:v>20.453510000000001</c:v>
                </c:pt>
                <c:pt idx="1423">
                  <c:v>20.464379999999998</c:v>
                </c:pt>
                <c:pt idx="1424">
                  <c:v>20.475239999999999</c:v>
                </c:pt>
                <c:pt idx="1425">
                  <c:v>20.48611</c:v>
                </c:pt>
                <c:pt idx="1426">
                  <c:v>20.496980000000001</c:v>
                </c:pt>
                <c:pt idx="1427">
                  <c:v>20.507840000000002</c:v>
                </c:pt>
                <c:pt idx="1428">
                  <c:v>20.518709999999999</c:v>
                </c:pt>
                <c:pt idx="1429">
                  <c:v>20.529579999999999</c:v>
                </c:pt>
                <c:pt idx="1430">
                  <c:v>20.54044</c:v>
                </c:pt>
                <c:pt idx="1431">
                  <c:v>20.551310000000001</c:v>
                </c:pt>
                <c:pt idx="1432">
                  <c:v>20.562180000000001</c:v>
                </c:pt>
                <c:pt idx="1433">
                  <c:v>20.573039999999999</c:v>
                </c:pt>
                <c:pt idx="1434">
                  <c:v>20.583909999999999</c:v>
                </c:pt>
                <c:pt idx="1435">
                  <c:v>20.59477</c:v>
                </c:pt>
                <c:pt idx="1436">
                  <c:v>20.605640000000001</c:v>
                </c:pt>
                <c:pt idx="1437">
                  <c:v>20.616510000000002</c:v>
                </c:pt>
                <c:pt idx="1438">
                  <c:v>20.627369999999999</c:v>
                </c:pt>
                <c:pt idx="1439">
                  <c:v>20.63824</c:v>
                </c:pt>
                <c:pt idx="1440">
                  <c:v>20.64911</c:v>
                </c:pt>
                <c:pt idx="1441">
                  <c:v>20.659970000000001</c:v>
                </c:pt>
                <c:pt idx="1442">
                  <c:v>20.670839999999998</c:v>
                </c:pt>
                <c:pt idx="1443">
                  <c:v>20.681709999999999</c:v>
                </c:pt>
                <c:pt idx="1444">
                  <c:v>20.69257</c:v>
                </c:pt>
                <c:pt idx="1445">
                  <c:v>20.703440000000001</c:v>
                </c:pt>
                <c:pt idx="1446">
                  <c:v>20.714310000000001</c:v>
                </c:pt>
                <c:pt idx="1447">
                  <c:v>20.725169999999999</c:v>
                </c:pt>
                <c:pt idx="1448">
                  <c:v>20.736039999999999</c:v>
                </c:pt>
                <c:pt idx="1449">
                  <c:v>20.7469</c:v>
                </c:pt>
                <c:pt idx="1450">
                  <c:v>20.757770000000001</c:v>
                </c:pt>
                <c:pt idx="1451">
                  <c:v>20.768640000000001</c:v>
                </c:pt>
                <c:pt idx="1452">
                  <c:v>20.779499999999999</c:v>
                </c:pt>
                <c:pt idx="1453">
                  <c:v>20.790369999999999</c:v>
                </c:pt>
                <c:pt idx="1454">
                  <c:v>20.80124</c:v>
                </c:pt>
                <c:pt idx="1455">
                  <c:v>20.812100000000001</c:v>
                </c:pt>
                <c:pt idx="1456">
                  <c:v>20.822970000000002</c:v>
                </c:pt>
                <c:pt idx="1457">
                  <c:v>20.833839999999999</c:v>
                </c:pt>
                <c:pt idx="1458">
                  <c:v>20.8447</c:v>
                </c:pt>
                <c:pt idx="1459">
                  <c:v>20.85557</c:v>
                </c:pt>
                <c:pt idx="1460">
                  <c:v>20.866440000000001</c:v>
                </c:pt>
                <c:pt idx="1461">
                  <c:v>20.877300000000002</c:v>
                </c:pt>
                <c:pt idx="1462">
                  <c:v>20.888169999999999</c:v>
                </c:pt>
                <c:pt idx="1463">
                  <c:v>20.89903</c:v>
                </c:pt>
                <c:pt idx="1464">
                  <c:v>20.9099</c:v>
                </c:pt>
                <c:pt idx="1465">
                  <c:v>20.920770000000001</c:v>
                </c:pt>
                <c:pt idx="1466">
                  <c:v>20.931629999999998</c:v>
                </c:pt>
                <c:pt idx="1467">
                  <c:v>20.942499999999999</c:v>
                </c:pt>
                <c:pt idx="1468">
                  <c:v>20.95337</c:v>
                </c:pt>
                <c:pt idx="1469">
                  <c:v>20.964230000000001</c:v>
                </c:pt>
                <c:pt idx="1470">
                  <c:v>20.975100000000001</c:v>
                </c:pt>
                <c:pt idx="1471">
                  <c:v>20.985969999999998</c:v>
                </c:pt>
                <c:pt idx="1472">
                  <c:v>20.996829999999999</c:v>
                </c:pt>
                <c:pt idx="1473">
                  <c:v>21.0077</c:v>
                </c:pt>
                <c:pt idx="1474">
                  <c:v>21.01857</c:v>
                </c:pt>
                <c:pt idx="1475">
                  <c:v>21.029430000000001</c:v>
                </c:pt>
                <c:pt idx="1476">
                  <c:v>21.040299999999998</c:v>
                </c:pt>
                <c:pt idx="1477">
                  <c:v>21.051169999999999</c:v>
                </c:pt>
                <c:pt idx="1478">
                  <c:v>21.06203</c:v>
                </c:pt>
                <c:pt idx="1479">
                  <c:v>21.072900000000001</c:v>
                </c:pt>
                <c:pt idx="1480">
                  <c:v>21.083760000000002</c:v>
                </c:pt>
                <c:pt idx="1481">
                  <c:v>21.094629999999999</c:v>
                </c:pt>
                <c:pt idx="1482">
                  <c:v>21.105499999999999</c:v>
                </c:pt>
                <c:pt idx="1483">
                  <c:v>21.11636</c:v>
                </c:pt>
                <c:pt idx="1484">
                  <c:v>21.127230000000001</c:v>
                </c:pt>
                <c:pt idx="1485">
                  <c:v>21.138100000000001</c:v>
                </c:pt>
                <c:pt idx="1486">
                  <c:v>21.148959999999999</c:v>
                </c:pt>
                <c:pt idx="1487">
                  <c:v>21.159829999999999</c:v>
                </c:pt>
                <c:pt idx="1488">
                  <c:v>21.1707</c:v>
                </c:pt>
                <c:pt idx="1489">
                  <c:v>21.181560000000001</c:v>
                </c:pt>
                <c:pt idx="1490">
                  <c:v>21.192430000000002</c:v>
                </c:pt>
                <c:pt idx="1491">
                  <c:v>21.203299999999999</c:v>
                </c:pt>
                <c:pt idx="1492">
                  <c:v>21.21416</c:v>
                </c:pt>
                <c:pt idx="1493">
                  <c:v>21.22503</c:v>
                </c:pt>
                <c:pt idx="1494">
                  <c:v>21.235890000000001</c:v>
                </c:pt>
                <c:pt idx="1495">
                  <c:v>21.246759999999998</c:v>
                </c:pt>
                <c:pt idx="1496">
                  <c:v>21.257629999999999</c:v>
                </c:pt>
                <c:pt idx="1497">
                  <c:v>21.26849</c:v>
                </c:pt>
                <c:pt idx="1498">
                  <c:v>21.27936</c:v>
                </c:pt>
                <c:pt idx="1499">
                  <c:v>21.290230000000001</c:v>
                </c:pt>
                <c:pt idx="1500">
                  <c:v>21.301089999999999</c:v>
                </c:pt>
                <c:pt idx="1501">
                  <c:v>21.311959999999999</c:v>
                </c:pt>
                <c:pt idx="1502">
                  <c:v>21.32283</c:v>
                </c:pt>
                <c:pt idx="1503">
                  <c:v>21.333690000000001</c:v>
                </c:pt>
                <c:pt idx="1504">
                  <c:v>21.344560000000001</c:v>
                </c:pt>
                <c:pt idx="1505">
                  <c:v>21.355429999999998</c:v>
                </c:pt>
                <c:pt idx="1506">
                  <c:v>21.366289999999999</c:v>
                </c:pt>
                <c:pt idx="1507">
                  <c:v>21.37716</c:v>
                </c:pt>
                <c:pt idx="1508">
                  <c:v>21.388020000000001</c:v>
                </c:pt>
                <c:pt idx="1509">
                  <c:v>21.398890000000002</c:v>
                </c:pt>
                <c:pt idx="1510">
                  <c:v>21.409759999999999</c:v>
                </c:pt>
                <c:pt idx="1511">
                  <c:v>21.42062</c:v>
                </c:pt>
                <c:pt idx="1512">
                  <c:v>21.43149</c:v>
                </c:pt>
                <c:pt idx="1513">
                  <c:v>21.442360000000001</c:v>
                </c:pt>
                <c:pt idx="1514">
                  <c:v>21.453220000000002</c:v>
                </c:pt>
                <c:pt idx="1515">
                  <c:v>21.464089999999999</c:v>
                </c:pt>
                <c:pt idx="1516">
                  <c:v>21.474959999999999</c:v>
                </c:pt>
                <c:pt idx="1517">
                  <c:v>21.48582</c:v>
                </c:pt>
                <c:pt idx="1518">
                  <c:v>21.496690000000001</c:v>
                </c:pt>
                <c:pt idx="1519">
                  <c:v>21.507560000000002</c:v>
                </c:pt>
                <c:pt idx="1520">
                  <c:v>21.518419999999999</c:v>
                </c:pt>
                <c:pt idx="1521">
                  <c:v>21.52929</c:v>
                </c:pt>
                <c:pt idx="1522">
                  <c:v>21.540150000000001</c:v>
                </c:pt>
                <c:pt idx="1523">
                  <c:v>21.551020000000001</c:v>
                </c:pt>
                <c:pt idx="1524">
                  <c:v>21.561889999999998</c:v>
                </c:pt>
                <c:pt idx="1525">
                  <c:v>21.572749999999999</c:v>
                </c:pt>
                <c:pt idx="1526">
                  <c:v>21.58362</c:v>
                </c:pt>
                <c:pt idx="1527">
                  <c:v>21.59449</c:v>
                </c:pt>
                <c:pt idx="1528">
                  <c:v>21.605350000000001</c:v>
                </c:pt>
                <c:pt idx="1529">
                  <c:v>21.616219999999998</c:v>
                </c:pt>
                <c:pt idx="1530">
                  <c:v>21.627089999999999</c:v>
                </c:pt>
                <c:pt idx="1531">
                  <c:v>21.63795</c:v>
                </c:pt>
                <c:pt idx="1532">
                  <c:v>21.648820000000001</c:v>
                </c:pt>
                <c:pt idx="1533">
                  <c:v>21.659690000000001</c:v>
                </c:pt>
                <c:pt idx="1534">
                  <c:v>21.670549999999999</c:v>
                </c:pt>
                <c:pt idx="1535">
                  <c:v>21.681419999999999</c:v>
                </c:pt>
                <c:pt idx="1536">
                  <c:v>21.69229</c:v>
                </c:pt>
                <c:pt idx="1537">
                  <c:v>21.703150000000001</c:v>
                </c:pt>
                <c:pt idx="1538">
                  <c:v>21.714020000000001</c:v>
                </c:pt>
                <c:pt idx="1539">
                  <c:v>21.724879999999999</c:v>
                </c:pt>
                <c:pt idx="1540">
                  <c:v>21.735749999999999</c:v>
                </c:pt>
                <c:pt idx="1541">
                  <c:v>21.74662</c:v>
                </c:pt>
                <c:pt idx="1542">
                  <c:v>21.757480000000001</c:v>
                </c:pt>
                <c:pt idx="1543">
                  <c:v>21.768350000000002</c:v>
                </c:pt>
                <c:pt idx="1544">
                  <c:v>21.779219999999999</c:v>
                </c:pt>
                <c:pt idx="1545">
                  <c:v>21.79008</c:v>
                </c:pt>
                <c:pt idx="1546">
                  <c:v>21.80095</c:v>
                </c:pt>
                <c:pt idx="1547">
                  <c:v>21.811820000000001</c:v>
                </c:pt>
                <c:pt idx="1548">
                  <c:v>21.822679999999998</c:v>
                </c:pt>
                <c:pt idx="1549">
                  <c:v>21.833549999999999</c:v>
                </c:pt>
                <c:pt idx="1550">
                  <c:v>21.84442</c:v>
                </c:pt>
                <c:pt idx="1551">
                  <c:v>21.85528</c:v>
                </c:pt>
                <c:pt idx="1552">
                  <c:v>21.866150000000001</c:v>
                </c:pt>
                <c:pt idx="1553">
                  <c:v>21.877009999999999</c:v>
                </c:pt>
                <c:pt idx="1554">
                  <c:v>21.887879999999999</c:v>
                </c:pt>
                <c:pt idx="1555">
                  <c:v>21.89875</c:v>
                </c:pt>
                <c:pt idx="1556">
                  <c:v>21.909610000000001</c:v>
                </c:pt>
                <c:pt idx="1557">
                  <c:v>21.920480000000001</c:v>
                </c:pt>
                <c:pt idx="1558">
                  <c:v>21.931349999999998</c:v>
                </c:pt>
                <c:pt idx="1559">
                  <c:v>21.942209999999999</c:v>
                </c:pt>
                <c:pt idx="1560">
                  <c:v>21.95308</c:v>
                </c:pt>
                <c:pt idx="1561">
                  <c:v>21.963950000000001</c:v>
                </c:pt>
                <c:pt idx="1562">
                  <c:v>21.974810000000002</c:v>
                </c:pt>
                <c:pt idx="1563">
                  <c:v>21.985679999999999</c:v>
                </c:pt>
                <c:pt idx="1564">
                  <c:v>21.996549999999999</c:v>
                </c:pt>
                <c:pt idx="1565">
                  <c:v>22.00741</c:v>
                </c:pt>
                <c:pt idx="1566">
                  <c:v>22.018280000000001</c:v>
                </c:pt>
                <c:pt idx="1567">
                  <c:v>22.029140000000002</c:v>
                </c:pt>
                <c:pt idx="1568">
                  <c:v>22.040009999999999</c:v>
                </c:pt>
                <c:pt idx="1569">
                  <c:v>22.050879999999999</c:v>
                </c:pt>
                <c:pt idx="1570">
                  <c:v>22.06174</c:v>
                </c:pt>
                <c:pt idx="1571">
                  <c:v>22.072610000000001</c:v>
                </c:pt>
                <c:pt idx="1572">
                  <c:v>22.083480000000002</c:v>
                </c:pt>
                <c:pt idx="1573">
                  <c:v>22.094339999999999</c:v>
                </c:pt>
                <c:pt idx="1574">
                  <c:v>22.10521</c:v>
                </c:pt>
                <c:pt idx="1575">
                  <c:v>22.11608</c:v>
                </c:pt>
                <c:pt idx="1576">
                  <c:v>22.126940000000001</c:v>
                </c:pt>
                <c:pt idx="1577">
                  <c:v>22.137810000000002</c:v>
                </c:pt>
                <c:pt idx="1578">
                  <c:v>22.148679999999999</c:v>
                </c:pt>
                <c:pt idx="1579">
                  <c:v>22.15954</c:v>
                </c:pt>
                <c:pt idx="1580">
                  <c:v>22.17041</c:v>
                </c:pt>
                <c:pt idx="1581">
                  <c:v>22.181270000000001</c:v>
                </c:pt>
                <c:pt idx="1582">
                  <c:v>22.192139999999998</c:v>
                </c:pt>
                <c:pt idx="1583">
                  <c:v>22.203009999999999</c:v>
                </c:pt>
                <c:pt idx="1584">
                  <c:v>22.21387</c:v>
                </c:pt>
                <c:pt idx="1585">
                  <c:v>22.224740000000001</c:v>
                </c:pt>
                <c:pt idx="1586">
                  <c:v>22.235610000000001</c:v>
                </c:pt>
                <c:pt idx="1587">
                  <c:v>22.246469999999999</c:v>
                </c:pt>
                <c:pt idx="1588">
                  <c:v>22.257339999999999</c:v>
                </c:pt>
                <c:pt idx="1589">
                  <c:v>22.26821</c:v>
                </c:pt>
                <c:pt idx="1590">
                  <c:v>22.279070000000001</c:v>
                </c:pt>
                <c:pt idx="1591">
                  <c:v>22.289940000000001</c:v>
                </c:pt>
                <c:pt idx="1592">
                  <c:v>22.300809999999998</c:v>
                </c:pt>
                <c:pt idx="1593">
                  <c:v>22.311669999999999</c:v>
                </c:pt>
                <c:pt idx="1594">
                  <c:v>22.32254</c:v>
                </c:pt>
                <c:pt idx="1595">
                  <c:v>22.333410000000001</c:v>
                </c:pt>
                <c:pt idx="1596">
                  <c:v>22.344270000000002</c:v>
                </c:pt>
                <c:pt idx="1597">
                  <c:v>22.355139999999999</c:v>
                </c:pt>
                <c:pt idx="1598">
                  <c:v>22.366</c:v>
                </c:pt>
                <c:pt idx="1599">
                  <c:v>22.37687</c:v>
                </c:pt>
                <c:pt idx="1600">
                  <c:v>22.387740000000001</c:v>
                </c:pt>
                <c:pt idx="1601">
                  <c:v>22.398599999999998</c:v>
                </c:pt>
                <c:pt idx="1602">
                  <c:v>22.409469999999999</c:v>
                </c:pt>
                <c:pt idx="1603">
                  <c:v>22.420339999999999</c:v>
                </c:pt>
                <c:pt idx="1604">
                  <c:v>22.4312</c:v>
                </c:pt>
                <c:pt idx="1605">
                  <c:v>22.442070000000001</c:v>
                </c:pt>
                <c:pt idx="1606">
                  <c:v>22.452940000000002</c:v>
                </c:pt>
                <c:pt idx="1607">
                  <c:v>22.463799999999999</c:v>
                </c:pt>
                <c:pt idx="1608">
                  <c:v>22.47467</c:v>
                </c:pt>
                <c:pt idx="1609">
                  <c:v>22.48554</c:v>
                </c:pt>
                <c:pt idx="1610">
                  <c:v>22.496400000000001</c:v>
                </c:pt>
                <c:pt idx="1611">
                  <c:v>22.507269999999998</c:v>
                </c:pt>
                <c:pt idx="1612">
                  <c:v>22.518129999999999</c:v>
                </c:pt>
                <c:pt idx="1613">
                  <c:v>22.529</c:v>
                </c:pt>
                <c:pt idx="1614">
                  <c:v>22.539870000000001</c:v>
                </c:pt>
                <c:pt idx="1615">
                  <c:v>22.550730000000001</c:v>
                </c:pt>
                <c:pt idx="1616">
                  <c:v>22.561599999999999</c:v>
                </c:pt>
                <c:pt idx="1617">
                  <c:v>22.572469999999999</c:v>
                </c:pt>
                <c:pt idx="1618">
                  <c:v>22.58333</c:v>
                </c:pt>
                <c:pt idx="1619">
                  <c:v>22.594200000000001</c:v>
                </c:pt>
                <c:pt idx="1620">
                  <c:v>22.605070000000001</c:v>
                </c:pt>
                <c:pt idx="1621">
                  <c:v>22.615929999999999</c:v>
                </c:pt>
                <c:pt idx="1622">
                  <c:v>22.626799999999999</c:v>
                </c:pt>
                <c:pt idx="1623">
                  <c:v>22.63767</c:v>
                </c:pt>
                <c:pt idx="1624">
                  <c:v>22.648530000000001</c:v>
                </c:pt>
                <c:pt idx="1625">
                  <c:v>22.659400000000002</c:v>
                </c:pt>
                <c:pt idx="1626">
                  <c:v>22.670259999999999</c:v>
                </c:pt>
                <c:pt idx="1627">
                  <c:v>22.68113</c:v>
                </c:pt>
                <c:pt idx="1628">
                  <c:v>22.692</c:v>
                </c:pt>
                <c:pt idx="1629">
                  <c:v>22.702860000000001</c:v>
                </c:pt>
                <c:pt idx="1630">
                  <c:v>22.713730000000002</c:v>
                </c:pt>
                <c:pt idx="1631">
                  <c:v>22.724599999999999</c:v>
                </c:pt>
                <c:pt idx="1632">
                  <c:v>22.73546</c:v>
                </c:pt>
                <c:pt idx="1633">
                  <c:v>22.74633</c:v>
                </c:pt>
                <c:pt idx="1634">
                  <c:v>22.757200000000001</c:v>
                </c:pt>
                <c:pt idx="1635">
                  <c:v>22.768059999999998</c:v>
                </c:pt>
                <c:pt idx="1636">
                  <c:v>22.778929999999999</c:v>
                </c:pt>
                <c:pt idx="1637">
                  <c:v>22.7898</c:v>
                </c:pt>
                <c:pt idx="1638">
                  <c:v>22.800660000000001</c:v>
                </c:pt>
                <c:pt idx="1639">
                  <c:v>22.811530000000001</c:v>
                </c:pt>
                <c:pt idx="1640">
                  <c:v>22.822389999999999</c:v>
                </c:pt>
                <c:pt idx="1641">
                  <c:v>22.833259999999999</c:v>
                </c:pt>
                <c:pt idx="1642">
                  <c:v>22.84413</c:v>
                </c:pt>
                <c:pt idx="1643">
                  <c:v>22.854990000000001</c:v>
                </c:pt>
                <c:pt idx="1644">
                  <c:v>22.865860000000001</c:v>
                </c:pt>
                <c:pt idx="1645">
                  <c:v>22.876729999999998</c:v>
                </c:pt>
                <c:pt idx="1646">
                  <c:v>22.887589999999999</c:v>
                </c:pt>
                <c:pt idx="1647">
                  <c:v>22.89846</c:v>
                </c:pt>
                <c:pt idx="1648">
                  <c:v>22.909330000000001</c:v>
                </c:pt>
                <c:pt idx="1649">
                  <c:v>22.920190000000002</c:v>
                </c:pt>
                <c:pt idx="1650">
                  <c:v>22.931059999999999</c:v>
                </c:pt>
                <c:pt idx="1651">
                  <c:v>22.941929999999999</c:v>
                </c:pt>
                <c:pt idx="1652">
                  <c:v>22.95279</c:v>
                </c:pt>
                <c:pt idx="1653">
                  <c:v>22.963660000000001</c:v>
                </c:pt>
                <c:pt idx="1654">
                  <c:v>22.974519999999998</c:v>
                </c:pt>
                <c:pt idx="1655">
                  <c:v>22.985389999999999</c:v>
                </c:pt>
                <c:pt idx="1656">
                  <c:v>22.996259999999999</c:v>
                </c:pt>
                <c:pt idx="1657">
                  <c:v>23.00712</c:v>
                </c:pt>
                <c:pt idx="1658">
                  <c:v>23.017990000000001</c:v>
                </c:pt>
                <c:pt idx="1659">
                  <c:v>23.028860000000002</c:v>
                </c:pt>
                <c:pt idx="1660">
                  <c:v>23.039719999999999</c:v>
                </c:pt>
                <c:pt idx="1661">
                  <c:v>23.05059</c:v>
                </c:pt>
                <c:pt idx="1662">
                  <c:v>23.06146</c:v>
                </c:pt>
                <c:pt idx="1663">
                  <c:v>23.072320000000001</c:v>
                </c:pt>
                <c:pt idx="1664">
                  <c:v>23.083189999999998</c:v>
                </c:pt>
                <c:pt idx="1665">
                  <c:v>23.094059999999999</c:v>
                </c:pt>
                <c:pt idx="1666">
                  <c:v>23.10492</c:v>
                </c:pt>
                <c:pt idx="1667">
                  <c:v>23.115790000000001</c:v>
                </c:pt>
                <c:pt idx="1668">
                  <c:v>23.126660000000001</c:v>
                </c:pt>
                <c:pt idx="1669">
                  <c:v>23.137519999999999</c:v>
                </c:pt>
                <c:pt idx="1670">
                  <c:v>23.148389999999999</c:v>
                </c:pt>
                <c:pt idx="1671">
                  <c:v>23.15925</c:v>
                </c:pt>
                <c:pt idx="1672">
                  <c:v>23.170120000000001</c:v>
                </c:pt>
                <c:pt idx="1673">
                  <c:v>23.180990000000001</c:v>
                </c:pt>
                <c:pt idx="1674">
                  <c:v>23.191849999999999</c:v>
                </c:pt>
                <c:pt idx="1675">
                  <c:v>23.202719999999999</c:v>
                </c:pt>
                <c:pt idx="1676">
                  <c:v>23.21359</c:v>
                </c:pt>
                <c:pt idx="1677">
                  <c:v>23.224450000000001</c:v>
                </c:pt>
                <c:pt idx="1678">
                  <c:v>23.235320000000002</c:v>
                </c:pt>
                <c:pt idx="1679">
                  <c:v>23.246189999999999</c:v>
                </c:pt>
                <c:pt idx="1680">
                  <c:v>23.25705</c:v>
                </c:pt>
                <c:pt idx="1681">
                  <c:v>23.26792</c:v>
                </c:pt>
                <c:pt idx="1682">
                  <c:v>23.278790000000001</c:v>
                </c:pt>
                <c:pt idx="1683">
                  <c:v>23.289650000000002</c:v>
                </c:pt>
                <c:pt idx="1684">
                  <c:v>23.300519999999999</c:v>
                </c:pt>
                <c:pt idx="1685">
                  <c:v>23.31138</c:v>
                </c:pt>
                <c:pt idx="1686">
                  <c:v>23.32225</c:v>
                </c:pt>
                <c:pt idx="1687">
                  <c:v>23.333120000000001</c:v>
                </c:pt>
                <c:pt idx="1688">
                  <c:v>23.343979999999998</c:v>
                </c:pt>
                <c:pt idx="1689">
                  <c:v>23.354849999999999</c:v>
                </c:pt>
                <c:pt idx="1690">
                  <c:v>23.36572</c:v>
                </c:pt>
                <c:pt idx="1691">
                  <c:v>23.376580000000001</c:v>
                </c:pt>
                <c:pt idx="1692">
                  <c:v>23.387450000000001</c:v>
                </c:pt>
                <c:pt idx="1693">
                  <c:v>23.398319999999998</c:v>
                </c:pt>
                <c:pt idx="1694">
                  <c:v>23.409179999999999</c:v>
                </c:pt>
                <c:pt idx="1695">
                  <c:v>23.42005</c:v>
                </c:pt>
                <c:pt idx="1696">
                  <c:v>23.43092</c:v>
                </c:pt>
                <c:pt idx="1697">
                  <c:v>23.441780000000001</c:v>
                </c:pt>
                <c:pt idx="1698">
                  <c:v>23.452649999999998</c:v>
                </c:pt>
                <c:pt idx="1699">
                  <c:v>23.463509999999999</c:v>
                </c:pt>
                <c:pt idx="1700">
                  <c:v>23.47438</c:v>
                </c:pt>
                <c:pt idx="1701">
                  <c:v>23.485250000000001</c:v>
                </c:pt>
                <c:pt idx="1702">
                  <c:v>23.496110000000002</c:v>
                </c:pt>
                <c:pt idx="1703">
                  <c:v>23.506979999999999</c:v>
                </c:pt>
                <c:pt idx="1704">
                  <c:v>23.517849999999999</c:v>
                </c:pt>
                <c:pt idx="1705">
                  <c:v>23.52871</c:v>
                </c:pt>
                <c:pt idx="1706">
                  <c:v>23.539580000000001</c:v>
                </c:pt>
                <c:pt idx="1707">
                  <c:v>23.550450000000001</c:v>
                </c:pt>
                <c:pt idx="1708">
                  <c:v>23.561309999999999</c:v>
                </c:pt>
                <c:pt idx="1709">
                  <c:v>23.572179999999999</c:v>
                </c:pt>
                <c:pt idx="1710">
                  <c:v>23.58305</c:v>
                </c:pt>
                <c:pt idx="1711">
                  <c:v>23.593910000000001</c:v>
                </c:pt>
                <c:pt idx="1712">
                  <c:v>23.604780000000002</c:v>
                </c:pt>
                <c:pt idx="1713">
                  <c:v>23.615639999999999</c:v>
                </c:pt>
                <c:pt idx="1714">
                  <c:v>23.62651</c:v>
                </c:pt>
                <c:pt idx="1715">
                  <c:v>23.63738</c:v>
                </c:pt>
                <c:pt idx="1716">
                  <c:v>23.648240000000001</c:v>
                </c:pt>
                <c:pt idx="1717">
                  <c:v>23.659109999999998</c:v>
                </c:pt>
                <c:pt idx="1718">
                  <c:v>23.669979999999999</c:v>
                </c:pt>
                <c:pt idx="1719">
                  <c:v>23.68084</c:v>
                </c:pt>
                <c:pt idx="1720">
                  <c:v>23.69171</c:v>
                </c:pt>
                <c:pt idx="1721">
                  <c:v>23.702580000000001</c:v>
                </c:pt>
                <c:pt idx="1722">
                  <c:v>23.713439999999999</c:v>
                </c:pt>
                <c:pt idx="1723">
                  <c:v>23.724309999999999</c:v>
                </c:pt>
                <c:pt idx="1724">
                  <c:v>23.73518</c:v>
                </c:pt>
                <c:pt idx="1725">
                  <c:v>23.746040000000001</c:v>
                </c:pt>
                <c:pt idx="1726">
                  <c:v>23.756910000000001</c:v>
                </c:pt>
                <c:pt idx="1727">
                  <c:v>23.767779999999998</c:v>
                </c:pt>
                <c:pt idx="1728">
                  <c:v>23.778639999999999</c:v>
                </c:pt>
                <c:pt idx="1729">
                  <c:v>23.78951</c:v>
                </c:pt>
                <c:pt idx="1730">
                  <c:v>23.800370000000001</c:v>
                </c:pt>
                <c:pt idx="1731">
                  <c:v>23.811240000000002</c:v>
                </c:pt>
                <c:pt idx="1732">
                  <c:v>23.822109999999999</c:v>
                </c:pt>
                <c:pt idx="1733">
                  <c:v>23.83297</c:v>
                </c:pt>
                <c:pt idx="1734">
                  <c:v>23.84384</c:v>
                </c:pt>
                <c:pt idx="1735">
                  <c:v>23.854710000000001</c:v>
                </c:pt>
                <c:pt idx="1736">
                  <c:v>23.865570000000002</c:v>
                </c:pt>
                <c:pt idx="1737">
                  <c:v>23.876439999999999</c:v>
                </c:pt>
                <c:pt idx="1738">
                  <c:v>23.887309999999999</c:v>
                </c:pt>
                <c:pt idx="1739">
                  <c:v>23.89817</c:v>
                </c:pt>
                <c:pt idx="1740">
                  <c:v>23.909040000000001</c:v>
                </c:pt>
                <c:pt idx="1741">
                  <c:v>23.919910000000002</c:v>
                </c:pt>
                <c:pt idx="1742">
                  <c:v>23.930769999999999</c:v>
                </c:pt>
                <c:pt idx="1743">
                  <c:v>23.94164</c:v>
                </c:pt>
                <c:pt idx="1744">
                  <c:v>23.952500000000001</c:v>
                </c:pt>
                <c:pt idx="1745">
                  <c:v>23.963370000000001</c:v>
                </c:pt>
                <c:pt idx="1746">
                  <c:v>23.974240000000002</c:v>
                </c:pt>
                <c:pt idx="1747">
                  <c:v>23.985099999999999</c:v>
                </c:pt>
                <c:pt idx="1748">
                  <c:v>23.99597</c:v>
                </c:pt>
                <c:pt idx="1749">
                  <c:v>24.00684</c:v>
                </c:pt>
                <c:pt idx="1750">
                  <c:v>24.017700000000001</c:v>
                </c:pt>
                <c:pt idx="1751">
                  <c:v>24.028569999999998</c:v>
                </c:pt>
                <c:pt idx="1752">
                  <c:v>24.039439999999999</c:v>
                </c:pt>
                <c:pt idx="1753">
                  <c:v>24.0503</c:v>
                </c:pt>
                <c:pt idx="1754">
                  <c:v>24.061170000000001</c:v>
                </c:pt>
                <c:pt idx="1755">
                  <c:v>24.072040000000001</c:v>
                </c:pt>
                <c:pt idx="1756">
                  <c:v>24.082899999999999</c:v>
                </c:pt>
                <c:pt idx="1757">
                  <c:v>24.093769999999999</c:v>
                </c:pt>
                <c:pt idx="1758">
                  <c:v>24.10463</c:v>
                </c:pt>
                <c:pt idx="1759">
                  <c:v>24.115500000000001</c:v>
                </c:pt>
                <c:pt idx="1760">
                  <c:v>24.126370000000001</c:v>
                </c:pt>
                <c:pt idx="1761">
                  <c:v>24.137229999999999</c:v>
                </c:pt>
                <c:pt idx="1762">
                  <c:v>24.148099999999999</c:v>
                </c:pt>
                <c:pt idx="1763">
                  <c:v>24.15897</c:v>
                </c:pt>
                <c:pt idx="1764">
                  <c:v>24.169830000000001</c:v>
                </c:pt>
                <c:pt idx="1765">
                  <c:v>24.180700000000002</c:v>
                </c:pt>
                <c:pt idx="1766">
                  <c:v>24.191569999999999</c:v>
                </c:pt>
                <c:pt idx="1767">
                  <c:v>24.20243</c:v>
                </c:pt>
                <c:pt idx="1768">
                  <c:v>24.2133</c:v>
                </c:pt>
                <c:pt idx="1769">
                  <c:v>24.224170000000001</c:v>
                </c:pt>
                <c:pt idx="1770">
                  <c:v>24.235029999999998</c:v>
                </c:pt>
                <c:pt idx="1771">
                  <c:v>24.245899999999999</c:v>
                </c:pt>
                <c:pt idx="1772">
                  <c:v>24.25676</c:v>
                </c:pt>
                <c:pt idx="1773">
                  <c:v>24.26763</c:v>
                </c:pt>
                <c:pt idx="1774">
                  <c:v>24.278500000000001</c:v>
                </c:pt>
                <c:pt idx="1775">
                  <c:v>24.289359999999999</c:v>
                </c:pt>
                <c:pt idx="1776">
                  <c:v>24.300229999999999</c:v>
                </c:pt>
                <c:pt idx="1777">
                  <c:v>24.3111</c:v>
                </c:pt>
                <c:pt idx="1778">
                  <c:v>24.321960000000001</c:v>
                </c:pt>
                <c:pt idx="1779">
                  <c:v>24.332830000000001</c:v>
                </c:pt>
                <c:pt idx="1780">
                  <c:v>24.343699999999998</c:v>
                </c:pt>
                <c:pt idx="1781">
                  <c:v>24.354559999999999</c:v>
                </c:pt>
                <c:pt idx="1782">
                  <c:v>24.36543</c:v>
                </c:pt>
                <c:pt idx="1783">
                  <c:v>24.376300000000001</c:v>
                </c:pt>
                <c:pt idx="1784">
                  <c:v>24.387160000000002</c:v>
                </c:pt>
                <c:pt idx="1785">
                  <c:v>24.398029999999999</c:v>
                </c:pt>
                <c:pt idx="1786">
                  <c:v>24.408899999999999</c:v>
                </c:pt>
                <c:pt idx="1787">
                  <c:v>24.41976</c:v>
                </c:pt>
                <c:pt idx="1788">
                  <c:v>24.430630000000001</c:v>
                </c:pt>
                <c:pt idx="1789">
                  <c:v>24.441490000000002</c:v>
                </c:pt>
                <c:pt idx="1790">
                  <c:v>24.452359999999999</c:v>
                </c:pt>
                <c:pt idx="1791">
                  <c:v>24.463229999999999</c:v>
                </c:pt>
                <c:pt idx="1792">
                  <c:v>24.47409</c:v>
                </c:pt>
                <c:pt idx="1793">
                  <c:v>24.484960000000001</c:v>
                </c:pt>
                <c:pt idx="1794">
                  <c:v>24.495830000000002</c:v>
                </c:pt>
                <c:pt idx="1795">
                  <c:v>24.506689999999999</c:v>
                </c:pt>
                <c:pt idx="1796">
                  <c:v>24.51756</c:v>
                </c:pt>
                <c:pt idx="1797">
                  <c:v>24.52843</c:v>
                </c:pt>
                <c:pt idx="1798">
                  <c:v>24.539290000000001</c:v>
                </c:pt>
                <c:pt idx="1799">
                  <c:v>24.550160000000002</c:v>
                </c:pt>
                <c:pt idx="1800">
                  <c:v>24.561029999999999</c:v>
                </c:pt>
                <c:pt idx="1801">
                  <c:v>24.57189</c:v>
                </c:pt>
                <c:pt idx="1802">
                  <c:v>24.58276</c:v>
                </c:pt>
                <c:pt idx="1803">
                  <c:v>24.593620000000001</c:v>
                </c:pt>
                <c:pt idx="1804">
                  <c:v>24.604489999999998</c:v>
                </c:pt>
                <c:pt idx="1805">
                  <c:v>24.615359999999999</c:v>
                </c:pt>
                <c:pt idx="1806">
                  <c:v>24.62622</c:v>
                </c:pt>
                <c:pt idx="1807">
                  <c:v>24.637090000000001</c:v>
                </c:pt>
                <c:pt idx="1808">
                  <c:v>24.647960000000001</c:v>
                </c:pt>
                <c:pt idx="1809">
                  <c:v>24.658819999999999</c:v>
                </c:pt>
                <c:pt idx="1810">
                  <c:v>24.669689999999999</c:v>
                </c:pt>
                <c:pt idx="1811">
                  <c:v>24.68056</c:v>
                </c:pt>
                <c:pt idx="1812">
                  <c:v>24.691420000000001</c:v>
                </c:pt>
                <c:pt idx="1813">
                  <c:v>24.702290000000001</c:v>
                </c:pt>
                <c:pt idx="1814">
                  <c:v>24.713159999999998</c:v>
                </c:pt>
                <c:pt idx="1815">
                  <c:v>24.724019999999999</c:v>
                </c:pt>
                <c:pt idx="1816">
                  <c:v>24.73489</c:v>
                </c:pt>
                <c:pt idx="1817">
                  <c:v>24.745750000000001</c:v>
                </c:pt>
                <c:pt idx="1818">
                  <c:v>24.756620000000002</c:v>
                </c:pt>
                <c:pt idx="1819">
                  <c:v>24.767489999999999</c:v>
                </c:pt>
                <c:pt idx="1820">
                  <c:v>24.77835</c:v>
                </c:pt>
                <c:pt idx="1821">
                  <c:v>24.78922</c:v>
                </c:pt>
                <c:pt idx="1822">
                  <c:v>24.800090000000001</c:v>
                </c:pt>
                <c:pt idx="1823">
                  <c:v>24.810949999999998</c:v>
                </c:pt>
                <c:pt idx="1824">
                  <c:v>24.821819999999999</c:v>
                </c:pt>
                <c:pt idx="1825">
                  <c:v>24.832689999999999</c:v>
                </c:pt>
                <c:pt idx="1826">
                  <c:v>24.84355</c:v>
                </c:pt>
                <c:pt idx="1827">
                  <c:v>24.854420000000001</c:v>
                </c:pt>
                <c:pt idx="1828">
                  <c:v>24.865290000000002</c:v>
                </c:pt>
                <c:pt idx="1829">
                  <c:v>24.876149999999999</c:v>
                </c:pt>
                <c:pt idx="1830">
                  <c:v>24.88702</c:v>
                </c:pt>
                <c:pt idx="1831">
                  <c:v>24.897880000000001</c:v>
                </c:pt>
                <c:pt idx="1832">
                  <c:v>24.908750000000001</c:v>
                </c:pt>
                <c:pt idx="1833">
                  <c:v>24.919619999999998</c:v>
                </c:pt>
                <c:pt idx="1834">
                  <c:v>24.930479999999999</c:v>
                </c:pt>
                <c:pt idx="1835">
                  <c:v>24.94135</c:v>
                </c:pt>
                <c:pt idx="1836">
                  <c:v>24.952220000000001</c:v>
                </c:pt>
                <c:pt idx="1837">
                  <c:v>24.963080000000001</c:v>
                </c:pt>
                <c:pt idx="1838">
                  <c:v>24.973949999999999</c:v>
                </c:pt>
                <c:pt idx="1839">
                  <c:v>24.984819999999999</c:v>
                </c:pt>
                <c:pt idx="1840">
                  <c:v>24.99568</c:v>
                </c:pt>
                <c:pt idx="1841">
                  <c:v>25.006550000000001</c:v>
                </c:pt>
                <c:pt idx="1842">
                  <c:v>25.017420000000001</c:v>
                </c:pt>
                <c:pt idx="1843">
                  <c:v>25.028279999999999</c:v>
                </c:pt>
                <c:pt idx="1844">
                  <c:v>25.039149999999999</c:v>
                </c:pt>
                <c:pt idx="1845">
                  <c:v>25.05002</c:v>
                </c:pt>
                <c:pt idx="1846">
                  <c:v>25.060880000000001</c:v>
                </c:pt>
                <c:pt idx="1847">
                  <c:v>25.071750000000002</c:v>
                </c:pt>
                <c:pt idx="1848">
                  <c:v>25.082609999999999</c:v>
                </c:pt>
                <c:pt idx="1849">
                  <c:v>25.09348</c:v>
                </c:pt>
                <c:pt idx="1850">
                  <c:v>25.10435</c:v>
                </c:pt>
                <c:pt idx="1851">
                  <c:v>25.115210000000001</c:v>
                </c:pt>
                <c:pt idx="1852">
                  <c:v>25.126080000000002</c:v>
                </c:pt>
                <c:pt idx="1853">
                  <c:v>25.136949999999999</c:v>
                </c:pt>
                <c:pt idx="1854">
                  <c:v>25.14781</c:v>
                </c:pt>
                <c:pt idx="1855">
                  <c:v>25.15868</c:v>
                </c:pt>
                <c:pt idx="1856">
                  <c:v>25.169550000000001</c:v>
                </c:pt>
                <c:pt idx="1857">
                  <c:v>25.180409999999998</c:v>
                </c:pt>
                <c:pt idx="1858">
                  <c:v>25.191279999999999</c:v>
                </c:pt>
                <c:pt idx="1859">
                  <c:v>25.20215</c:v>
                </c:pt>
                <c:pt idx="1860">
                  <c:v>25.213010000000001</c:v>
                </c:pt>
                <c:pt idx="1861">
                  <c:v>25.223880000000001</c:v>
                </c:pt>
                <c:pt idx="1862">
                  <c:v>25.234739999999999</c:v>
                </c:pt>
                <c:pt idx="1863">
                  <c:v>25.245609999999999</c:v>
                </c:pt>
                <c:pt idx="1864">
                  <c:v>25.25648</c:v>
                </c:pt>
                <c:pt idx="1865">
                  <c:v>25.267340000000001</c:v>
                </c:pt>
                <c:pt idx="1866">
                  <c:v>25.278210000000001</c:v>
                </c:pt>
                <c:pt idx="1867">
                  <c:v>25.289079999999998</c:v>
                </c:pt>
                <c:pt idx="1868">
                  <c:v>25.299939999999999</c:v>
                </c:pt>
                <c:pt idx="1869">
                  <c:v>25.31081</c:v>
                </c:pt>
                <c:pt idx="1870">
                  <c:v>25.321680000000001</c:v>
                </c:pt>
                <c:pt idx="1871">
                  <c:v>25.332540000000002</c:v>
                </c:pt>
                <c:pt idx="1872">
                  <c:v>25.343409999999999</c:v>
                </c:pt>
                <c:pt idx="1873">
                  <c:v>25.354279999999999</c:v>
                </c:pt>
                <c:pt idx="1874">
                  <c:v>25.36514</c:v>
                </c:pt>
                <c:pt idx="1875">
                  <c:v>25.376010000000001</c:v>
                </c:pt>
                <c:pt idx="1876">
                  <c:v>25.386869999999998</c:v>
                </c:pt>
                <c:pt idx="1877">
                  <c:v>25.397739999999999</c:v>
                </c:pt>
                <c:pt idx="1878">
                  <c:v>25.408609999999999</c:v>
                </c:pt>
                <c:pt idx="1879">
                  <c:v>25.41947</c:v>
                </c:pt>
                <c:pt idx="1880">
                  <c:v>25.430340000000001</c:v>
                </c:pt>
                <c:pt idx="1881">
                  <c:v>25.441210000000002</c:v>
                </c:pt>
                <c:pt idx="1882">
                  <c:v>25.452069999999999</c:v>
                </c:pt>
                <c:pt idx="1883">
                  <c:v>25.46294</c:v>
                </c:pt>
                <c:pt idx="1884">
                  <c:v>25.47381</c:v>
                </c:pt>
                <c:pt idx="1885">
                  <c:v>25.484670000000001</c:v>
                </c:pt>
                <c:pt idx="1886">
                  <c:v>25.495539999999998</c:v>
                </c:pt>
                <c:pt idx="1887">
                  <c:v>25.506409999999999</c:v>
                </c:pt>
                <c:pt idx="1888">
                  <c:v>25.51727</c:v>
                </c:pt>
                <c:pt idx="1889">
                  <c:v>25.52814</c:v>
                </c:pt>
                <c:pt idx="1890">
                  <c:v>25.539000000000001</c:v>
                </c:pt>
                <c:pt idx="1891">
                  <c:v>25.549869999999999</c:v>
                </c:pt>
                <c:pt idx="1892">
                  <c:v>25.560739999999999</c:v>
                </c:pt>
                <c:pt idx="1893">
                  <c:v>25.5716</c:v>
                </c:pt>
                <c:pt idx="1894">
                  <c:v>25.582470000000001</c:v>
                </c:pt>
                <c:pt idx="1895">
                  <c:v>25.593340000000001</c:v>
                </c:pt>
                <c:pt idx="1896">
                  <c:v>25.604199999999999</c:v>
                </c:pt>
                <c:pt idx="1897">
                  <c:v>25.615069999999999</c:v>
                </c:pt>
                <c:pt idx="1898">
                  <c:v>25.62594</c:v>
                </c:pt>
                <c:pt idx="1899">
                  <c:v>25.636800000000001</c:v>
                </c:pt>
                <c:pt idx="1900">
                  <c:v>25.647670000000002</c:v>
                </c:pt>
                <c:pt idx="1901">
                  <c:v>25.658539999999999</c:v>
                </c:pt>
                <c:pt idx="1902">
                  <c:v>25.6694</c:v>
                </c:pt>
                <c:pt idx="1903">
                  <c:v>25.68027</c:v>
                </c:pt>
                <c:pt idx="1904">
                  <c:v>25.691130000000001</c:v>
                </c:pt>
                <c:pt idx="1905">
                  <c:v>25.702000000000002</c:v>
                </c:pt>
                <c:pt idx="1906">
                  <c:v>25.712869999999999</c:v>
                </c:pt>
                <c:pt idx="1907">
                  <c:v>25.72373</c:v>
                </c:pt>
                <c:pt idx="1908">
                  <c:v>25.7346</c:v>
                </c:pt>
                <c:pt idx="1909">
                  <c:v>25.745470000000001</c:v>
                </c:pt>
                <c:pt idx="1910">
                  <c:v>25.756329999999998</c:v>
                </c:pt>
                <c:pt idx="1911">
                  <c:v>25.767199999999999</c:v>
                </c:pt>
                <c:pt idx="1912">
                  <c:v>25.77807</c:v>
                </c:pt>
                <c:pt idx="1913">
                  <c:v>25.788930000000001</c:v>
                </c:pt>
                <c:pt idx="1914">
                  <c:v>25.799800000000001</c:v>
                </c:pt>
                <c:pt idx="1915">
                  <c:v>25.810669999999998</c:v>
                </c:pt>
                <c:pt idx="1916">
                  <c:v>25.821529999999999</c:v>
                </c:pt>
                <c:pt idx="1917">
                  <c:v>25.8324</c:v>
                </c:pt>
                <c:pt idx="1918">
                  <c:v>25.84327</c:v>
                </c:pt>
                <c:pt idx="1919">
                  <c:v>25.854130000000001</c:v>
                </c:pt>
                <c:pt idx="1920">
                  <c:v>25.864999999999998</c:v>
                </c:pt>
                <c:pt idx="1921">
                  <c:v>25.875859999999999</c:v>
                </c:pt>
                <c:pt idx="1922">
                  <c:v>25.88673</c:v>
                </c:pt>
                <c:pt idx="1923">
                  <c:v>25.897600000000001</c:v>
                </c:pt>
                <c:pt idx="1924">
                  <c:v>25.908460000000002</c:v>
                </c:pt>
                <c:pt idx="1925">
                  <c:v>25.919329999999999</c:v>
                </c:pt>
                <c:pt idx="1926">
                  <c:v>25.930199999999999</c:v>
                </c:pt>
                <c:pt idx="1927">
                  <c:v>25.94106</c:v>
                </c:pt>
                <c:pt idx="1928">
                  <c:v>25.951930000000001</c:v>
                </c:pt>
                <c:pt idx="1929">
                  <c:v>25.962800000000001</c:v>
                </c:pt>
                <c:pt idx="1930">
                  <c:v>25.973659999999999</c:v>
                </c:pt>
                <c:pt idx="1931">
                  <c:v>25.984529999999999</c:v>
                </c:pt>
                <c:pt idx="1932">
                  <c:v>25.9954</c:v>
                </c:pt>
                <c:pt idx="1933">
                  <c:v>26.006260000000001</c:v>
                </c:pt>
                <c:pt idx="1934">
                  <c:v>26.017130000000002</c:v>
                </c:pt>
                <c:pt idx="1935">
                  <c:v>26.027989999999999</c:v>
                </c:pt>
                <c:pt idx="1936">
                  <c:v>26.03886</c:v>
                </c:pt>
                <c:pt idx="1937">
                  <c:v>26.04973</c:v>
                </c:pt>
                <c:pt idx="1938">
                  <c:v>26.060590000000001</c:v>
                </c:pt>
                <c:pt idx="1939">
                  <c:v>26.071459999999998</c:v>
                </c:pt>
                <c:pt idx="1940">
                  <c:v>26.082329999999999</c:v>
                </c:pt>
                <c:pt idx="1941">
                  <c:v>26.09319</c:v>
                </c:pt>
                <c:pt idx="1942">
                  <c:v>26.10406</c:v>
                </c:pt>
                <c:pt idx="1943">
                  <c:v>26.114930000000001</c:v>
                </c:pt>
                <c:pt idx="1944">
                  <c:v>26.125789999999999</c:v>
                </c:pt>
                <c:pt idx="1945">
                  <c:v>26.136659999999999</c:v>
                </c:pt>
                <c:pt idx="1946">
                  <c:v>26.14753</c:v>
                </c:pt>
                <c:pt idx="1947">
                  <c:v>26.158390000000001</c:v>
                </c:pt>
                <c:pt idx="1948">
                  <c:v>26.169260000000001</c:v>
                </c:pt>
                <c:pt idx="1949">
                  <c:v>26.180119999999999</c:v>
                </c:pt>
                <c:pt idx="1950">
                  <c:v>26.190989999999999</c:v>
                </c:pt>
                <c:pt idx="1951">
                  <c:v>26.20186</c:v>
                </c:pt>
                <c:pt idx="1952">
                  <c:v>26.212720000000001</c:v>
                </c:pt>
                <c:pt idx="1953">
                  <c:v>26.223590000000002</c:v>
                </c:pt>
                <c:pt idx="1954">
                  <c:v>26.234459999999999</c:v>
                </c:pt>
                <c:pt idx="1955">
                  <c:v>26.24532</c:v>
                </c:pt>
                <c:pt idx="1956">
                  <c:v>26.25619</c:v>
                </c:pt>
                <c:pt idx="1957">
                  <c:v>26.267060000000001</c:v>
                </c:pt>
                <c:pt idx="1958">
                  <c:v>26.277920000000002</c:v>
                </c:pt>
                <c:pt idx="1959">
                  <c:v>26.288789999999999</c:v>
                </c:pt>
                <c:pt idx="1960">
                  <c:v>26.299659999999999</c:v>
                </c:pt>
                <c:pt idx="1961">
                  <c:v>26.31052</c:v>
                </c:pt>
                <c:pt idx="1962">
                  <c:v>26.321390000000001</c:v>
                </c:pt>
                <c:pt idx="1963">
                  <c:v>26.332249999999998</c:v>
                </c:pt>
                <c:pt idx="1964">
                  <c:v>26.343119999999999</c:v>
                </c:pt>
                <c:pt idx="1965">
                  <c:v>26.35399</c:v>
                </c:pt>
                <c:pt idx="1966">
                  <c:v>26.364850000000001</c:v>
                </c:pt>
                <c:pt idx="1967">
                  <c:v>26.375720000000001</c:v>
                </c:pt>
                <c:pt idx="1968">
                  <c:v>26.386590000000002</c:v>
                </c:pt>
                <c:pt idx="1969">
                  <c:v>26.397449999999999</c:v>
                </c:pt>
                <c:pt idx="1970">
                  <c:v>26.40832</c:v>
                </c:pt>
                <c:pt idx="1971">
                  <c:v>26.41919</c:v>
                </c:pt>
                <c:pt idx="1972">
                  <c:v>26.430050000000001</c:v>
                </c:pt>
                <c:pt idx="1973">
                  <c:v>26.440919999999998</c:v>
                </c:pt>
                <c:pt idx="1974">
                  <c:v>26.451789999999999</c:v>
                </c:pt>
                <c:pt idx="1975">
                  <c:v>26.46265</c:v>
                </c:pt>
                <c:pt idx="1976">
                  <c:v>26.473520000000001</c:v>
                </c:pt>
                <c:pt idx="1977">
                  <c:v>26.484390000000001</c:v>
                </c:pt>
                <c:pt idx="1978">
                  <c:v>26.495249999999999</c:v>
                </c:pt>
                <c:pt idx="1979">
                  <c:v>26.506119999999999</c:v>
                </c:pt>
                <c:pt idx="1980">
                  <c:v>26.51698</c:v>
                </c:pt>
                <c:pt idx="1981">
                  <c:v>26.527850000000001</c:v>
                </c:pt>
                <c:pt idx="1982">
                  <c:v>26.538720000000001</c:v>
                </c:pt>
                <c:pt idx="1983">
                  <c:v>26.549579999999999</c:v>
                </c:pt>
                <c:pt idx="1984">
                  <c:v>26.560449999999999</c:v>
                </c:pt>
                <c:pt idx="1985">
                  <c:v>26.57132</c:v>
                </c:pt>
                <c:pt idx="1986">
                  <c:v>26.582180000000001</c:v>
                </c:pt>
                <c:pt idx="1987">
                  <c:v>26.593050000000002</c:v>
                </c:pt>
                <c:pt idx="1988">
                  <c:v>26.603919999999999</c:v>
                </c:pt>
                <c:pt idx="1989">
                  <c:v>26.61478</c:v>
                </c:pt>
                <c:pt idx="1990">
                  <c:v>26.62565</c:v>
                </c:pt>
                <c:pt idx="1991">
                  <c:v>26.636520000000001</c:v>
                </c:pt>
                <c:pt idx="1992">
                  <c:v>26.647379999999998</c:v>
                </c:pt>
                <c:pt idx="1993">
                  <c:v>26.658249999999999</c:v>
                </c:pt>
                <c:pt idx="1994">
                  <c:v>26.66911</c:v>
                </c:pt>
                <c:pt idx="1995">
                  <c:v>26.67998</c:v>
                </c:pt>
                <c:pt idx="1996">
                  <c:v>26.690850000000001</c:v>
                </c:pt>
                <c:pt idx="1997">
                  <c:v>26.701709999999999</c:v>
                </c:pt>
                <c:pt idx="1998">
                  <c:v>26.712579999999999</c:v>
                </c:pt>
                <c:pt idx="1999">
                  <c:v>26.72345</c:v>
                </c:pt>
                <c:pt idx="2000">
                  <c:v>26.734310000000001</c:v>
                </c:pt>
                <c:pt idx="2001">
                  <c:v>26.745180000000001</c:v>
                </c:pt>
                <c:pt idx="2002">
                  <c:v>26.756049999999998</c:v>
                </c:pt>
                <c:pt idx="2003">
                  <c:v>26.766909999999999</c:v>
                </c:pt>
                <c:pt idx="2004">
                  <c:v>26.77778</c:v>
                </c:pt>
                <c:pt idx="2005">
                  <c:v>26.788650000000001</c:v>
                </c:pt>
                <c:pt idx="2006">
                  <c:v>26.799510000000001</c:v>
                </c:pt>
                <c:pt idx="2007">
                  <c:v>26.810379999999999</c:v>
                </c:pt>
                <c:pt idx="2008">
                  <c:v>26.82124</c:v>
                </c:pt>
                <c:pt idx="2009">
                  <c:v>26.83211</c:v>
                </c:pt>
                <c:pt idx="2010">
                  <c:v>26.842980000000001</c:v>
                </c:pt>
                <c:pt idx="2011">
                  <c:v>26.853840000000002</c:v>
                </c:pt>
                <c:pt idx="2012">
                  <c:v>26.864709999999999</c:v>
                </c:pt>
                <c:pt idx="2013">
                  <c:v>26.875579999999999</c:v>
                </c:pt>
                <c:pt idx="2014">
                  <c:v>26.88644</c:v>
                </c:pt>
                <c:pt idx="2015">
                  <c:v>26.897310000000001</c:v>
                </c:pt>
                <c:pt idx="2016">
                  <c:v>26.908180000000002</c:v>
                </c:pt>
                <c:pt idx="2017">
                  <c:v>26.919039999999999</c:v>
                </c:pt>
                <c:pt idx="2018">
                  <c:v>26.92991</c:v>
                </c:pt>
                <c:pt idx="2019">
                  <c:v>26.94078</c:v>
                </c:pt>
                <c:pt idx="2020">
                  <c:v>26.951640000000001</c:v>
                </c:pt>
                <c:pt idx="2021">
                  <c:v>26.962510000000002</c:v>
                </c:pt>
                <c:pt idx="2022">
                  <c:v>26.973369999999999</c:v>
                </c:pt>
                <c:pt idx="2023">
                  <c:v>26.98424</c:v>
                </c:pt>
                <c:pt idx="2024">
                  <c:v>26.99511</c:v>
                </c:pt>
                <c:pt idx="2025">
                  <c:v>27.005970000000001</c:v>
                </c:pt>
                <c:pt idx="2026">
                  <c:v>27.016839999999998</c:v>
                </c:pt>
                <c:pt idx="2027">
                  <c:v>27.027709999999999</c:v>
                </c:pt>
                <c:pt idx="2028">
                  <c:v>27.03857</c:v>
                </c:pt>
                <c:pt idx="2029">
                  <c:v>27.049440000000001</c:v>
                </c:pt>
                <c:pt idx="2030">
                  <c:v>27.060310000000001</c:v>
                </c:pt>
                <c:pt idx="2031">
                  <c:v>27.071169999999999</c:v>
                </c:pt>
                <c:pt idx="2032">
                  <c:v>27.082039999999999</c:v>
                </c:pt>
                <c:pt idx="2033">
                  <c:v>27.09291</c:v>
                </c:pt>
                <c:pt idx="2034">
                  <c:v>27.103770000000001</c:v>
                </c:pt>
                <c:pt idx="2035">
                  <c:v>27.114640000000001</c:v>
                </c:pt>
                <c:pt idx="2036">
                  <c:v>27.125509999999998</c:v>
                </c:pt>
                <c:pt idx="2037">
                  <c:v>27.136369999999999</c:v>
                </c:pt>
                <c:pt idx="2038">
                  <c:v>27.14724</c:v>
                </c:pt>
                <c:pt idx="2039">
                  <c:v>27.158100000000001</c:v>
                </c:pt>
                <c:pt idx="2040">
                  <c:v>27.168970000000002</c:v>
                </c:pt>
                <c:pt idx="2041">
                  <c:v>27.179839999999999</c:v>
                </c:pt>
                <c:pt idx="2042">
                  <c:v>27.1907</c:v>
                </c:pt>
                <c:pt idx="2043">
                  <c:v>27.20157</c:v>
                </c:pt>
                <c:pt idx="2044">
                  <c:v>27.212440000000001</c:v>
                </c:pt>
                <c:pt idx="2045">
                  <c:v>27.223299999999998</c:v>
                </c:pt>
                <c:pt idx="2046">
                  <c:v>27.234169999999999</c:v>
                </c:pt>
                <c:pt idx="2047">
                  <c:v>27.245039999999999</c:v>
                </c:pt>
                <c:pt idx="2048">
                  <c:v>27.2559</c:v>
                </c:pt>
                <c:pt idx="2049">
                  <c:v>27.266770000000001</c:v>
                </c:pt>
                <c:pt idx="2050">
                  <c:v>27.277640000000002</c:v>
                </c:pt>
                <c:pt idx="2051">
                  <c:v>27.288499999999999</c:v>
                </c:pt>
                <c:pt idx="2052">
                  <c:v>27.29937</c:v>
                </c:pt>
                <c:pt idx="2053">
                  <c:v>27.310230000000001</c:v>
                </c:pt>
                <c:pt idx="2054">
                  <c:v>27.321100000000001</c:v>
                </c:pt>
                <c:pt idx="2055">
                  <c:v>27.331969999999998</c:v>
                </c:pt>
                <c:pt idx="2056">
                  <c:v>27.342829999999999</c:v>
                </c:pt>
                <c:pt idx="2057">
                  <c:v>27.3537</c:v>
                </c:pt>
                <c:pt idx="2058">
                  <c:v>27.364570000000001</c:v>
                </c:pt>
                <c:pt idx="2059">
                  <c:v>27.375430000000001</c:v>
                </c:pt>
                <c:pt idx="2060">
                  <c:v>27.386299999999999</c:v>
                </c:pt>
                <c:pt idx="2061">
                  <c:v>27.397169999999999</c:v>
                </c:pt>
                <c:pt idx="2062">
                  <c:v>27.40803</c:v>
                </c:pt>
                <c:pt idx="2063">
                  <c:v>27.418900000000001</c:v>
                </c:pt>
                <c:pt idx="2064">
                  <c:v>27.429770000000001</c:v>
                </c:pt>
                <c:pt idx="2065">
                  <c:v>27.440629999999999</c:v>
                </c:pt>
                <c:pt idx="2066">
                  <c:v>27.451499999999999</c:v>
                </c:pt>
                <c:pt idx="2067">
                  <c:v>27.46236</c:v>
                </c:pt>
                <c:pt idx="2068">
                  <c:v>27.473230000000001</c:v>
                </c:pt>
                <c:pt idx="2069">
                  <c:v>27.484100000000002</c:v>
                </c:pt>
                <c:pt idx="2070">
                  <c:v>27.494959999999999</c:v>
                </c:pt>
                <c:pt idx="2071">
                  <c:v>27.50583</c:v>
                </c:pt>
                <c:pt idx="2072">
                  <c:v>27.5167</c:v>
                </c:pt>
                <c:pt idx="2073">
                  <c:v>27.527560000000001</c:v>
                </c:pt>
                <c:pt idx="2074">
                  <c:v>27.538430000000002</c:v>
                </c:pt>
                <c:pt idx="2075">
                  <c:v>27.549299999999999</c:v>
                </c:pt>
                <c:pt idx="2076">
                  <c:v>27.56016</c:v>
                </c:pt>
                <c:pt idx="2077">
                  <c:v>27.57103</c:v>
                </c:pt>
                <c:pt idx="2078">
                  <c:v>27.581900000000001</c:v>
                </c:pt>
                <c:pt idx="2079">
                  <c:v>27.592759999999998</c:v>
                </c:pt>
                <c:pt idx="2080">
                  <c:v>27.603629999999999</c:v>
                </c:pt>
                <c:pt idx="2081">
                  <c:v>27.61449</c:v>
                </c:pt>
                <c:pt idx="2082">
                  <c:v>27.625360000000001</c:v>
                </c:pt>
                <c:pt idx="2083">
                  <c:v>27.636230000000001</c:v>
                </c:pt>
                <c:pt idx="2084">
                  <c:v>27.647089999999999</c:v>
                </c:pt>
                <c:pt idx="2085">
                  <c:v>27.657959999999999</c:v>
                </c:pt>
                <c:pt idx="2086">
                  <c:v>27.66883</c:v>
                </c:pt>
                <c:pt idx="2087">
                  <c:v>27.679690000000001</c:v>
                </c:pt>
                <c:pt idx="2088">
                  <c:v>27.690560000000001</c:v>
                </c:pt>
                <c:pt idx="2089">
                  <c:v>27.701429999999998</c:v>
                </c:pt>
                <c:pt idx="2090">
                  <c:v>27.712289999999999</c:v>
                </c:pt>
                <c:pt idx="2091">
                  <c:v>27.72316</c:v>
                </c:pt>
                <c:pt idx="2092">
                  <c:v>27.734030000000001</c:v>
                </c:pt>
                <c:pt idx="2093">
                  <c:v>27.744890000000002</c:v>
                </c:pt>
                <c:pt idx="2094">
                  <c:v>27.755759999999999</c:v>
                </c:pt>
                <c:pt idx="2095">
                  <c:v>27.766629999999999</c:v>
                </c:pt>
                <c:pt idx="2096">
                  <c:v>27.77749</c:v>
                </c:pt>
                <c:pt idx="2097">
                  <c:v>27.788360000000001</c:v>
                </c:pt>
                <c:pt idx="2098">
                  <c:v>27.799219999999998</c:v>
                </c:pt>
                <c:pt idx="2099">
                  <c:v>27.810089999999999</c:v>
                </c:pt>
                <c:pt idx="2100">
                  <c:v>27.820959999999999</c:v>
                </c:pt>
                <c:pt idx="2101">
                  <c:v>27.83182</c:v>
                </c:pt>
                <c:pt idx="2102">
                  <c:v>27.842690000000001</c:v>
                </c:pt>
                <c:pt idx="2103">
                  <c:v>27.853560000000002</c:v>
                </c:pt>
                <c:pt idx="2104">
                  <c:v>27.864419999999999</c:v>
                </c:pt>
                <c:pt idx="2105">
                  <c:v>27.87529</c:v>
                </c:pt>
                <c:pt idx="2106">
                  <c:v>27.88616</c:v>
                </c:pt>
                <c:pt idx="2107">
                  <c:v>27.897020000000001</c:v>
                </c:pt>
                <c:pt idx="2108">
                  <c:v>27.907889999999998</c:v>
                </c:pt>
                <c:pt idx="2109">
                  <c:v>27.918759999999999</c:v>
                </c:pt>
                <c:pt idx="2110">
                  <c:v>27.92962</c:v>
                </c:pt>
                <c:pt idx="2111">
                  <c:v>27.94049</c:v>
                </c:pt>
                <c:pt idx="2112">
                  <c:v>27.951350000000001</c:v>
                </c:pt>
                <c:pt idx="2113">
                  <c:v>27.962219999999999</c:v>
                </c:pt>
                <c:pt idx="2114">
                  <c:v>27.973089999999999</c:v>
                </c:pt>
                <c:pt idx="2115">
                  <c:v>27.98395</c:v>
                </c:pt>
                <c:pt idx="2116">
                  <c:v>27.994820000000001</c:v>
                </c:pt>
                <c:pt idx="2117">
                  <c:v>28.005690000000001</c:v>
                </c:pt>
                <c:pt idx="2118">
                  <c:v>28.016549999999999</c:v>
                </c:pt>
                <c:pt idx="2119">
                  <c:v>28.027419999999999</c:v>
                </c:pt>
                <c:pt idx="2120">
                  <c:v>28.03829</c:v>
                </c:pt>
                <c:pt idx="2121">
                  <c:v>28.049150000000001</c:v>
                </c:pt>
                <c:pt idx="2122">
                  <c:v>28.060020000000002</c:v>
                </c:pt>
                <c:pt idx="2123">
                  <c:v>28.070889999999999</c:v>
                </c:pt>
                <c:pt idx="2124">
                  <c:v>28.08175</c:v>
                </c:pt>
                <c:pt idx="2125">
                  <c:v>28.09262</c:v>
                </c:pt>
                <c:pt idx="2126">
                  <c:v>28.103480000000001</c:v>
                </c:pt>
                <c:pt idx="2127">
                  <c:v>28.114350000000002</c:v>
                </c:pt>
                <c:pt idx="2128">
                  <c:v>28.125219999999999</c:v>
                </c:pt>
                <c:pt idx="2129">
                  <c:v>28.13608</c:v>
                </c:pt>
                <c:pt idx="2130">
                  <c:v>28.14695</c:v>
                </c:pt>
                <c:pt idx="2131">
                  <c:v>28.157820000000001</c:v>
                </c:pt>
                <c:pt idx="2132">
                  <c:v>28.168679999999998</c:v>
                </c:pt>
                <c:pt idx="2133">
                  <c:v>28.179549999999999</c:v>
                </c:pt>
                <c:pt idx="2134">
                  <c:v>28.19042</c:v>
                </c:pt>
                <c:pt idx="2135">
                  <c:v>28.201280000000001</c:v>
                </c:pt>
                <c:pt idx="2136">
                  <c:v>28.212150000000001</c:v>
                </c:pt>
                <c:pt idx="2137">
                  <c:v>28.223020000000002</c:v>
                </c:pt>
                <c:pt idx="2138">
                  <c:v>28.233879999999999</c:v>
                </c:pt>
                <c:pt idx="2139">
                  <c:v>28.24475</c:v>
                </c:pt>
                <c:pt idx="2140">
                  <c:v>28.255610000000001</c:v>
                </c:pt>
                <c:pt idx="2141">
                  <c:v>28.266480000000001</c:v>
                </c:pt>
                <c:pt idx="2142">
                  <c:v>28.277349999999998</c:v>
                </c:pt>
                <c:pt idx="2143">
                  <c:v>28.288209999999999</c:v>
                </c:pt>
                <c:pt idx="2144">
                  <c:v>28.29908</c:v>
                </c:pt>
                <c:pt idx="2145">
                  <c:v>28.309950000000001</c:v>
                </c:pt>
                <c:pt idx="2146">
                  <c:v>28.320810000000002</c:v>
                </c:pt>
                <c:pt idx="2147">
                  <c:v>28.331679999999999</c:v>
                </c:pt>
                <c:pt idx="2148">
                  <c:v>28.342549999999999</c:v>
                </c:pt>
                <c:pt idx="2149">
                  <c:v>28.35341</c:v>
                </c:pt>
                <c:pt idx="2150">
                  <c:v>28.364280000000001</c:v>
                </c:pt>
                <c:pt idx="2151">
                  <c:v>28.375150000000001</c:v>
                </c:pt>
                <c:pt idx="2152">
                  <c:v>28.386009999999999</c:v>
                </c:pt>
                <c:pt idx="2153">
                  <c:v>28.396879999999999</c:v>
                </c:pt>
                <c:pt idx="2154">
                  <c:v>28.40774</c:v>
                </c:pt>
                <c:pt idx="2155">
                  <c:v>28.418610000000001</c:v>
                </c:pt>
                <c:pt idx="2156">
                  <c:v>28.429480000000002</c:v>
                </c:pt>
                <c:pt idx="2157">
                  <c:v>28.440339999999999</c:v>
                </c:pt>
                <c:pt idx="2158">
                  <c:v>28.45121</c:v>
                </c:pt>
                <c:pt idx="2159">
                  <c:v>28.46208</c:v>
                </c:pt>
                <c:pt idx="2160">
                  <c:v>28.472940000000001</c:v>
                </c:pt>
                <c:pt idx="2161">
                  <c:v>28.483809999999998</c:v>
                </c:pt>
                <c:pt idx="2162">
                  <c:v>28.494679999999999</c:v>
                </c:pt>
                <c:pt idx="2163">
                  <c:v>28.50554</c:v>
                </c:pt>
                <c:pt idx="2164">
                  <c:v>28.51641</c:v>
                </c:pt>
                <c:pt idx="2165">
                  <c:v>28.527280000000001</c:v>
                </c:pt>
                <c:pt idx="2166">
                  <c:v>28.538139999999999</c:v>
                </c:pt>
                <c:pt idx="2167">
                  <c:v>28.549009999999999</c:v>
                </c:pt>
                <c:pt idx="2168">
                  <c:v>28.55988</c:v>
                </c:pt>
                <c:pt idx="2169">
                  <c:v>28.570740000000001</c:v>
                </c:pt>
                <c:pt idx="2170">
                  <c:v>28.581610000000001</c:v>
                </c:pt>
                <c:pt idx="2171">
                  <c:v>28.592469999999999</c:v>
                </c:pt>
                <c:pt idx="2172">
                  <c:v>28.603339999999999</c:v>
                </c:pt>
                <c:pt idx="2173">
                  <c:v>28.61421</c:v>
                </c:pt>
                <c:pt idx="2174">
                  <c:v>28.625070000000001</c:v>
                </c:pt>
                <c:pt idx="2175">
                  <c:v>28.635940000000002</c:v>
                </c:pt>
                <c:pt idx="2176">
                  <c:v>28.646809999999999</c:v>
                </c:pt>
                <c:pt idx="2177">
                  <c:v>28.65767</c:v>
                </c:pt>
                <c:pt idx="2178">
                  <c:v>28.66854</c:v>
                </c:pt>
                <c:pt idx="2179">
                  <c:v>28.679410000000001</c:v>
                </c:pt>
                <c:pt idx="2180">
                  <c:v>28.690270000000002</c:v>
                </c:pt>
                <c:pt idx="2181">
                  <c:v>28.701139999999999</c:v>
                </c:pt>
                <c:pt idx="2182">
                  <c:v>28.712009999999999</c:v>
                </c:pt>
                <c:pt idx="2183">
                  <c:v>28.72287</c:v>
                </c:pt>
                <c:pt idx="2184">
                  <c:v>28.733740000000001</c:v>
                </c:pt>
                <c:pt idx="2185">
                  <c:v>28.744599999999998</c:v>
                </c:pt>
                <c:pt idx="2186">
                  <c:v>28.755469999999999</c:v>
                </c:pt>
                <c:pt idx="2187">
                  <c:v>28.76634</c:v>
                </c:pt>
                <c:pt idx="2188">
                  <c:v>28.777200000000001</c:v>
                </c:pt>
                <c:pt idx="2189">
                  <c:v>28.788070000000001</c:v>
                </c:pt>
                <c:pt idx="2190">
                  <c:v>28.798940000000002</c:v>
                </c:pt>
                <c:pt idx="2191">
                  <c:v>28.809799999999999</c:v>
                </c:pt>
                <c:pt idx="2192">
                  <c:v>28.82067</c:v>
                </c:pt>
                <c:pt idx="2193">
                  <c:v>28.83154</c:v>
                </c:pt>
                <c:pt idx="2194">
                  <c:v>28.842400000000001</c:v>
                </c:pt>
                <c:pt idx="2195">
                  <c:v>28.853269999999998</c:v>
                </c:pt>
                <c:pt idx="2196">
                  <c:v>28.864139999999999</c:v>
                </c:pt>
                <c:pt idx="2197">
                  <c:v>28.875</c:v>
                </c:pt>
                <c:pt idx="2198">
                  <c:v>28.885870000000001</c:v>
                </c:pt>
                <c:pt idx="2199">
                  <c:v>28.896730000000002</c:v>
                </c:pt>
                <c:pt idx="2200">
                  <c:v>28.907599999999999</c:v>
                </c:pt>
                <c:pt idx="2201">
                  <c:v>28.918469999999999</c:v>
                </c:pt>
                <c:pt idx="2202">
                  <c:v>28.92933</c:v>
                </c:pt>
                <c:pt idx="2203">
                  <c:v>28.940200000000001</c:v>
                </c:pt>
                <c:pt idx="2204">
                  <c:v>28.951070000000001</c:v>
                </c:pt>
                <c:pt idx="2205">
                  <c:v>28.961929999999999</c:v>
                </c:pt>
                <c:pt idx="2206">
                  <c:v>28.972799999999999</c:v>
                </c:pt>
                <c:pt idx="2207">
                  <c:v>28.98367</c:v>
                </c:pt>
                <c:pt idx="2208">
                  <c:v>28.994530000000001</c:v>
                </c:pt>
                <c:pt idx="2209">
                  <c:v>29.005400000000002</c:v>
                </c:pt>
                <c:pt idx="2210">
                  <c:v>29.016269999999999</c:v>
                </c:pt>
                <c:pt idx="2211">
                  <c:v>29.02713</c:v>
                </c:pt>
                <c:pt idx="2212">
                  <c:v>29.038</c:v>
                </c:pt>
                <c:pt idx="2213">
                  <c:v>29.048860000000001</c:v>
                </c:pt>
                <c:pt idx="2214">
                  <c:v>29.059729999999998</c:v>
                </c:pt>
                <c:pt idx="2215">
                  <c:v>29.070599999999999</c:v>
                </c:pt>
                <c:pt idx="2216">
                  <c:v>29.08146</c:v>
                </c:pt>
                <c:pt idx="2217">
                  <c:v>29.09233</c:v>
                </c:pt>
                <c:pt idx="2218">
                  <c:v>29.103200000000001</c:v>
                </c:pt>
                <c:pt idx="2219">
                  <c:v>29.114059999999998</c:v>
                </c:pt>
                <c:pt idx="2220">
                  <c:v>29.124929999999999</c:v>
                </c:pt>
                <c:pt idx="2221">
                  <c:v>29.1358</c:v>
                </c:pt>
                <c:pt idx="2222">
                  <c:v>29.146660000000001</c:v>
                </c:pt>
                <c:pt idx="2223">
                  <c:v>29.157530000000001</c:v>
                </c:pt>
                <c:pt idx="2224">
                  <c:v>29.168399999999998</c:v>
                </c:pt>
                <c:pt idx="2225">
                  <c:v>29.179259999999999</c:v>
                </c:pt>
                <c:pt idx="2226">
                  <c:v>29.19013</c:v>
                </c:pt>
                <c:pt idx="2227">
                  <c:v>29.201000000000001</c:v>
                </c:pt>
                <c:pt idx="2228">
                  <c:v>29.211860000000001</c:v>
                </c:pt>
                <c:pt idx="2229">
                  <c:v>29.222729999999999</c:v>
                </c:pt>
                <c:pt idx="2230">
                  <c:v>29.23359</c:v>
                </c:pt>
                <c:pt idx="2231">
                  <c:v>29.24446</c:v>
                </c:pt>
                <c:pt idx="2232">
                  <c:v>29.255330000000001</c:v>
                </c:pt>
                <c:pt idx="2233">
                  <c:v>29.266190000000002</c:v>
                </c:pt>
                <c:pt idx="2234">
                  <c:v>29.277059999999999</c:v>
                </c:pt>
                <c:pt idx="2235">
                  <c:v>29.287929999999999</c:v>
                </c:pt>
                <c:pt idx="2236">
                  <c:v>29.29879</c:v>
                </c:pt>
                <c:pt idx="2237">
                  <c:v>29.309660000000001</c:v>
                </c:pt>
                <c:pt idx="2238">
                  <c:v>29.320530000000002</c:v>
                </c:pt>
                <c:pt idx="2239">
                  <c:v>29.331389999999999</c:v>
                </c:pt>
                <c:pt idx="2240">
                  <c:v>29.34226</c:v>
                </c:pt>
                <c:pt idx="2241">
                  <c:v>29.35313</c:v>
                </c:pt>
                <c:pt idx="2242">
                  <c:v>29.363990000000001</c:v>
                </c:pt>
                <c:pt idx="2243">
                  <c:v>29.374860000000002</c:v>
                </c:pt>
                <c:pt idx="2244">
                  <c:v>29.385719999999999</c:v>
                </c:pt>
                <c:pt idx="2245">
                  <c:v>29.39659</c:v>
                </c:pt>
                <c:pt idx="2246">
                  <c:v>29.40746</c:v>
                </c:pt>
                <c:pt idx="2247">
                  <c:v>29.418320000000001</c:v>
                </c:pt>
                <c:pt idx="2248">
                  <c:v>29.429189999999998</c:v>
                </c:pt>
                <c:pt idx="2249">
                  <c:v>29.440059999999999</c:v>
                </c:pt>
                <c:pt idx="2250">
                  <c:v>29.45092</c:v>
                </c:pt>
                <c:pt idx="2251">
                  <c:v>29.461790000000001</c:v>
                </c:pt>
                <c:pt idx="2252">
                  <c:v>29.472660000000001</c:v>
                </c:pt>
                <c:pt idx="2253">
                  <c:v>29.483519999999999</c:v>
                </c:pt>
                <c:pt idx="2254">
                  <c:v>29.494389999999999</c:v>
                </c:pt>
                <c:pt idx="2255">
                  <c:v>29.50526</c:v>
                </c:pt>
                <c:pt idx="2256">
                  <c:v>29.516120000000001</c:v>
                </c:pt>
                <c:pt idx="2257">
                  <c:v>29.526990000000001</c:v>
                </c:pt>
                <c:pt idx="2258">
                  <c:v>29.537849999999999</c:v>
                </c:pt>
                <c:pt idx="2259">
                  <c:v>29.548719999999999</c:v>
                </c:pt>
                <c:pt idx="2260">
                  <c:v>29.55959</c:v>
                </c:pt>
                <c:pt idx="2261">
                  <c:v>29.570450000000001</c:v>
                </c:pt>
                <c:pt idx="2262">
                  <c:v>29.581320000000002</c:v>
                </c:pt>
                <c:pt idx="2263">
                  <c:v>29.592189999999999</c:v>
                </c:pt>
                <c:pt idx="2264">
                  <c:v>29.60305</c:v>
                </c:pt>
                <c:pt idx="2265">
                  <c:v>29.61392</c:v>
                </c:pt>
                <c:pt idx="2266">
                  <c:v>29.624790000000001</c:v>
                </c:pt>
                <c:pt idx="2267">
                  <c:v>29.635649999999998</c:v>
                </c:pt>
                <c:pt idx="2268">
                  <c:v>29.646519999999999</c:v>
                </c:pt>
                <c:pt idx="2269">
                  <c:v>29.657389999999999</c:v>
                </c:pt>
                <c:pt idx="2270">
                  <c:v>29.66825</c:v>
                </c:pt>
                <c:pt idx="2271">
                  <c:v>29.679120000000001</c:v>
                </c:pt>
                <c:pt idx="2272">
                  <c:v>29.689979999999998</c:v>
                </c:pt>
                <c:pt idx="2273">
                  <c:v>29.700849999999999</c:v>
                </c:pt>
                <c:pt idx="2274">
                  <c:v>29.71172</c:v>
                </c:pt>
                <c:pt idx="2275">
                  <c:v>29.722580000000001</c:v>
                </c:pt>
                <c:pt idx="2276">
                  <c:v>29.733450000000001</c:v>
                </c:pt>
                <c:pt idx="2277">
                  <c:v>29.744319999999998</c:v>
                </c:pt>
                <c:pt idx="2278">
                  <c:v>29.755179999999999</c:v>
                </c:pt>
                <c:pt idx="2279">
                  <c:v>29.76605</c:v>
                </c:pt>
                <c:pt idx="2280">
                  <c:v>29.77692</c:v>
                </c:pt>
                <c:pt idx="2281">
                  <c:v>29.787780000000001</c:v>
                </c:pt>
                <c:pt idx="2282">
                  <c:v>29.798649999999999</c:v>
                </c:pt>
                <c:pt idx="2283">
                  <c:v>29.809519999999999</c:v>
                </c:pt>
                <c:pt idx="2284">
                  <c:v>29.82038</c:v>
                </c:pt>
                <c:pt idx="2285">
                  <c:v>29.831250000000001</c:v>
                </c:pt>
                <c:pt idx="2286">
                  <c:v>29.842120000000001</c:v>
                </c:pt>
                <c:pt idx="2287">
                  <c:v>29.852979999999999</c:v>
                </c:pt>
                <c:pt idx="2288">
                  <c:v>29.863849999999999</c:v>
                </c:pt>
                <c:pt idx="2289">
                  <c:v>29.87471</c:v>
                </c:pt>
                <c:pt idx="2290">
                  <c:v>29.885580000000001</c:v>
                </c:pt>
                <c:pt idx="2291">
                  <c:v>29.896450000000002</c:v>
                </c:pt>
                <c:pt idx="2292">
                  <c:v>29.907309999999999</c:v>
                </c:pt>
                <c:pt idx="2293">
                  <c:v>29.91818</c:v>
                </c:pt>
                <c:pt idx="2294">
                  <c:v>29.92905</c:v>
                </c:pt>
                <c:pt idx="2295">
                  <c:v>29.939910000000001</c:v>
                </c:pt>
                <c:pt idx="2296">
                  <c:v>29.950780000000002</c:v>
                </c:pt>
                <c:pt idx="2297">
                  <c:v>29.961649999999999</c:v>
                </c:pt>
                <c:pt idx="2298">
                  <c:v>29.97251</c:v>
                </c:pt>
                <c:pt idx="2299">
                  <c:v>29.98338</c:v>
                </c:pt>
                <c:pt idx="2300">
                  <c:v>29.994250000000001</c:v>
                </c:pt>
                <c:pt idx="2301">
                  <c:v>30.005109999999998</c:v>
                </c:pt>
                <c:pt idx="2302">
                  <c:v>30.015979999999999</c:v>
                </c:pt>
                <c:pt idx="2303">
                  <c:v>30.02684</c:v>
                </c:pt>
                <c:pt idx="2304">
                  <c:v>30.037710000000001</c:v>
                </c:pt>
                <c:pt idx="2305">
                  <c:v>30.048580000000001</c:v>
                </c:pt>
                <c:pt idx="2306">
                  <c:v>30.059439999999999</c:v>
                </c:pt>
                <c:pt idx="2307">
                  <c:v>30.070309999999999</c:v>
                </c:pt>
                <c:pt idx="2308">
                  <c:v>30.08118</c:v>
                </c:pt>
                <c:pt idx="2309">
                  <c:v>30.092040000000001</c:v>
                </c:pt>
                <c:pt idx="2310">
                  <c:v>30.102910000000001</c:v>
                </c:pt>
                <c:pt idx="2311">
                  <c:v>30.113779999999998</c:v>
                </c:pt>
                <c:pt idx="2312">
                  <c:v>30.124639999999999</c:v>
                </c:pt>
                <c:pt idx="2313">
                  <c:v>30.13551</c:v>
                </c:pt>
                <c:pt idx="2314">
                  <c:v>30.146380000000001</c:v>
                </c:pt>
                <c:pt idx="2315">
                  <c:v>30.157240000000002</c:v>
                </c:pt>
                <c:pt idx="2316">
                  <c:v>30.168109999999999</c:v>
                </c:pt>
                <c:pt idx="2317">
                  <c:v>30.17897</c:v>
                </c:pt>
                <c:pt idx="2318">
                  <c:v>30.18984</c:v>
                </c:pt>
                <c:pt idx="2319">
                  <c:v>30.200710000000001</c:v>
                </c:pt>
                <c:pt idx="2320">
                  <c:v>30.211569999999998</c:v>
                </c:pt>
                <c:pt idx="2321">
                  <c:v>30.222439999999999</c:v>
                </c:pt>
                <c:pt idx="2322">
                  <c:v>30.233309999999999</c:v>
                </c:pt>
                <c:pt idx="2323">
                  <c:v>30.24417</c:v>
                </c:pt>
                <c:pt idx="2324">
                  <c:v>30.255040000000001</c:v>
                </c:pt>
                <c:pt idx="2325">
                  <c:v>30.265910000000002</c:v>
                </c:pt>
                <c:pt idx="2326">
                  <c:v>30.276769999999999</c:v>
                </c:pt>
                <c:pt idx="2327">
                  <c:v>30.28764</c:v>
                </c:pt>
                <c:pt idx="2328">
                  <c:v>30.29851</c:v>
                </c:pt>
                <c:pt idx="2329">
                  <c:v>30.309370000000001</c:v>
                </c:pt>
                <c:pt idx="2330">
                  <c:v>30.320239999999998</c:v>
                </c:pt>
                <c:pt idx="2331">
                  <c:v>30.331099999999999</c:v>
                </c:pt>
                <c:pt idx="2332">
                  <c:v>30.34197</c:v>
                </c:pt>
                <c:pt idx="2333">
                  <c:v>30.35284</c:v>
                </c:pt>
                <c:pt idx="2334">
                  <c:v>30.363700000000001</c:v>
                </c:pt>
                <c:pt idx="2335">
                  <c:v>30.374569999999999</c:v>
                </c:pt>
                <c:pt idx="2336">
                  <c:v>30.385439999999999</c:v>
                </c:pt>
                <c:pt idx="2337">
                  <c:v>30.3963</c:v>
                </c:pt>
                <c:pt idx="2338">
                  <c:v>30.407170000000001</c:v>
                </c:pt>
                <c:pt idx="2339">
                  <c:v>30.418040000000001</c:v>
                </c:pt>
                <c:pt idx="2340">
                  <c:v>30.428899999999999</c:v>
                </c:pt>
                <c:pt idx="2341">
                  <c:v>30.439769999999999</c:v>
                </c:pt>
                <c:pt idx="2342">
                  <c:v>30.45064</c:v>
                </c:pt>
                <c:pt idx="2343">
                  <c:v>30.461500000000001</c:v>
                </c:pt>
                <c:pt idx="2344">
                  <c:v>30.472370000000002</c:v>
                </c:pt>
                <c:pt idx="2345">
                  <c:v>30.483239999999999</c:v>
                </c:pt>
                <c:pt idx="2346">
                  <c:v>30.4941</c:v>
                </c:pt>
                <c:pt idx="2347">
                  <c:v>30.50497</c:v>
                </c:pt>
                <c:pt idx="2348">
                  <c:v>30.515830000000001</c:v>
                </c:pt>
                <c:pt idx="2349">
                  <c:v>30.526700000000002</c:v>
                </c:pt>
                <c:pt idx="2350">
                  <c:v>30.537569999999999</c:v>
                </c:pt>
                <c:pt idx="2351">
                  <c:v>30.54843</c:v>
                </c:pt>
                <c:pt idx="2352">
                  <c:v>30.5593</c:v>
                </c:pt>
                <c:pt idx="2353">
                  <c:v>30.570170000000001</c:v>
                </c:pt>
                <c:pt idx="2354">
                  <c:v>30.581029999999998</c:v>
                </c:pt>
                <c:pt idx="2355">
                  <c:v>30.591899999999999</c:v>
                </c:pt>
                <c:pt idx="2356">
                  <c:v>30.60277</c:v>
                </c:pt>
                <c:pt idx="2357">
                  <c:v>30.613630000000001</c:v>
                </c:pt>
                <c:pt idx="2358">
                  <c:v>30.624500000000001</c:v>
                </c:pt>
                <c:pt idx="2359">
                  <c:v>30.635370000000002</c:v>
                </c:pt>
                <c:pt idx="2360">
                  <c:v>30.646229999999999</c:v>
                </c:pt>
                <c:pt idx="2361">
                  <c:v>30.6571</c:v>
                </c:pt>
                <c:pt idx="2362">
                  <c:v>30.667960000000001</c:v>
                </c:pt>
                <c:pt idx="2363">
                  <c:v>30.678830000000001</c:v>
                </c:pt>
                <c:pt idx="2364">
                  <c:v>30.689699999999998</c:v>
                </c:pt>
                <c:pt idx="2365">
                  <c:v>30.700559999999999</c:v>
                </c:pt>
                <c:pt idx="2366">
                  <c:v>30.71143</c:v>
                </c:pt>
                <c:pt idx="2367">
                  <c:v>30.722300000000001</c:v>
                </c:pt>
                <c:pt idx="2368">
                  <c:v>30.733160000000002</c:v>
                </c:pt>
                <c:pt idx="2369">
                  <c:v>30.744029999999999</c:v>
                </c:pt>
                <c:pt idx="2370">
                  <c:v>30.754899999999999</c:v>
                </c:pt>
                <c:pt idx="2371">
                  <c:v>30.76576</c:v>
                </c:pt>
                <c:pt idx="2372">
                  <c:v>30.776630000000001</c:v>
                </c:pt>
                <c:pt idx="2373">
                  <c:v>30.787500000000001</c:v>
                </c:pt>
                <c:pt idx="2374">
                  <c:v>30.798359999999999</c:v>
                </c:pt>
                <c:pt idx="2375">
                  <c:v>30.809229999999999</c:v>
                </c:pt>
                <c:pt idx="2376">
                  <c:v>30.82009</c:v>
                </c:pt>
                <c:pt idx="2377">
                  <c:v>30.830960000000001</c:v>
                </c:pt>
                <c:pt idx="2378">
                  <c:v>30.841830000000002</c:v>
                </c:pt>
                <c:pt idx="2379">
                  <c:v>30.852689999999999</c:v>
                </c:pt>
                <c:pt idx="2380">
                  <c:v>30.86356</c:v>
                </c:pt>
                <c:pt idx="2381">
                  <c:v>30.87443</c:v>
                </c:pt>
                <c:pt idx="2382">
                  <c:v>30.885290000000001</c:v>
                </c:pt>
                <c:pt idx="2383">
                  <c:v>30.896159999999998</c:v>
                </c:pt>
                <c:pt idx="2384">
                  <c:v>30.907029999999999</c:v>
                </c:pt>
                <c:pt idx="2385">
                  <c:v>30.91789</c:v>
                </c:pt>
                <c:pt idx="2386">
                  <c:v>30.92876</c:v>
                </c:pt>
                <c:pt idx="2387">
                  <c:v>30.939630000000001</c:v>
                </c:pt>
                <c:pt idx="2388">
                  <c:v>30.950489999999999</c:v>
                </c:pt>
                <c:pt idx="2389">
                  <c:v>30.961359999999999</c:v>
                </c:pt>
                <c:pt idx="2390">
                  <c:v>30.97222</c:v>
                </c:pt>
                <c:pt idx="2391">
                  <c:v>30.983090000000001</c:v>
                </c:pt>
                <c:pt idx="2392">
                  <c:v>30.993960000000001</c:v>
                </c:pt>
                <c:pt idx="2393">
                  <c:v>31.004819999999999</c:v>
                </c:pt>
                <c:pt idx="2394">
                  <c:v>31.015689999999999</c:v>
                </c:pt>
                <c:pt idx="2395">
                  <c:v>31.02656</c:v>
                </c:pt>
                <c:pt idx="2396">
                  <c:v>31.037420000000001</c:v>
                </c:pt>
                <c:pt idx="2397">
                  <c:v>31.048290000000001</c:v>
                </c:pt>
                <c:pt idx="2398">
                  <c:v>31.059159999999999</c:v>
                </c:pt>
                <c:pt idx="2399">
                  <c:v>31.07002</c:v>
                </c:pt>
                <c:pt idx="2400">
                  <c:v>31.08089</c:v>
                </c:pt>
                <c:pt idx="2401">
                  <c:v>31.091760000000001</c:v>
                </c:pt>
                <c:pt idx="2402">
                  <c:v>31.102620000000002</c:v>
                </c:pt>
                <c:pt idx="2403">
                  <c:v>31.113489999999999</c:v>
                </c:pt>
                <c:pt idx="2404">
                  <c:v>31.12435</c:v>
                </c:pt>
                <c:pt idx="2405">
                  <c:v>31.13522</c:v>
                </c:pt>
                <c:pt idx="2406">
                  <c:v>31.146090000000001</c:v>
                </c:pt>
                <c:pt idx="2407">
                  <c:v>31.156949999999998</c:v>
                </c:pt>
                <c:pt idx="2408">
                  <c:v>31.167819999999999</c:v>
                </c:pt>
                <c:pt idx="2409">
                  <c:v>31.17869</c:v>
                </c:pt>
                <c:pt idx="2410">
                  <c:v>31.189550000000001</c:v>
                </c:pt>
                <c:pt idx="2411">
                  <c:v>31.200420000000001</c:v>
                </c:pt>
                <c:pt idx="2412">
                  <c:v>31.211290000000002</c:v>
                </c:pt>
                <c:pt idx="2413">
                  <c:v>31.222149999999999</c:v>
                </c:pt>
                <c:pt idx="2414">
                  <c:v>31.23302</c:v>
                </c:pt>
                <c:pt idx="2415">
                  <c:v>31.24389</c:v>
                </c:pt>
                <c:pt idx="2416">
                  <c:v>31.254750000000001</c:v>
                </c:pt>
                <c:pt idx="2417">
                  <c:v>31.265619999999998</c:v>
                </c:pt>
                <c:pt idx="2418">
                  <c:v>31.276489999999999</c:v>
                </c:pt>
                <c:pt idx="2419">
                  <c:v>31.28735</c:v>
                </c:pt>
                <c:pt idx="2420">
                  <c:v>31.298220000000001</c:v>
                </c:pt>
                <c:pt idx="2421">
                  <c:v>31.309080000000002</c:v>
                </c:pt>
                <c:pt idx="2422">
                  <c:v>31.319949999999999</c:v>
                </c:pt>
                <c:pt idx="2423">
                  <c:v>31.330819999999999</c:v>
                </c:pt>
                <c:pt idx="2424">
                  <c:v>31.34168</c:v>
                </c:pt>
                <c:pt idx="2425">
                  <c:v>31.352550000000001</c:v>
                </c:pt>
                <c:pt idx="2426">
                  <c:v>31.363420000000001</c:v>
                </c:pt>
                <c:pt idx="2427">
                  <c:v>31.374279999999999</c:v>
                </c:pt>
                <c:pt idx="2428">
                  <c:v>31.385149999999999</c:v>
                </c:pt>
                <c:pt idx="2429">
                  <c:v>31.39602</c:v>
                </c:pt>
                <c:pt idx="2430">
                  <c:v>31.406880000000001</c:v>
                </c:pt>
                <c:pt idx="2431">
                  <c:v>31.417750000000002</c:v>
                </c:pt>
                <c:pt idx="2432">
                  <c:v>31.428619999999999</c:v>
                </c:pt>
                <c:pt idx="2433">
                  <c:v>31.43948</c:v>
                </c:pt>
                <c:pt idx="2434">
                  <c:v>31.45035</c:v>
                </c:pt>
                <c:pt idx="2435">
                  <c:v>31.461210000000001</c:v>
                </c:pt>
                <c:pt idx="2436">
                  <c:v>31.472079999999998</c:v>
                </c:pt>
                <c:pt idx="2437">
                  <c:v>31.482949999999999</c:v>
                </c:pt>
                <c:pt idx="2438">
                  <c:v>31.49381</c:v>
                </c:pt>
                <c:pt idx="2439">
                  <c:v>31.50468</c:v>
                </c:pt>
                <c:pt idx="2440">
                  <c:v>31.515550000000001</c:v>
                </c:pt>
                <c:pt idx="2441">
                  <c:v>31.526409999999998</c:v>
                </c:pt>
                <c:pt idx="2442">
                  <c:v>31.537279999999999</c:v>
                </c:pt>
                <c:pt idx="2443">
                  <c:v>31.54815</c:v>
                </c:pt>
                <c:pt idx="2444">
                  <c:v>31.559010000000001</c:v>
                </c:pt>
                <c:pt idx="2445">
                  <c:v>31.569880000000001</c:v>
                </c:pt>
                <c:pt idx="2446">
                  <c:v>31.580749999999998</c:v>
                </c:pt>
                <c:pt idx="2447">
                  <c:v>31.591609999999999</c:v>
                </c:pt>
                <c:pt idx="2448">
                  <c:v>31.60248</c:v>
                </c:pt>
                <c:pt idx="2449">
                  <c:v>31.613340000000001</c:v>
                </c:pt>
                <c:pt idx="2450">
                  <c:v>31.624210000000001</c:v>
                </c:pt>
                <c:pt idx="2451">
                  <c:v>31.635079999999999</c:v>
                </c:pt>
                <c:pt idx="2452">
                  <c:v>31.64594</c:v>
                </c:pt>
                <c:pt idx="2453">
                  <c:v>31.65681</c:v>
                </c:pt>
                <c:pt idx="2454">
                  <c:v>31.667680000000001</c:v>
                </c:pt>
                <c:pt idx="2455">
                  <c:v>31.678540000000002</c:v>
                </c:pt>
                <c:pt idx="2456">
                  <c:v>31.689409999999999</c:v>
                </c:pt>
                <c:pt idx="2457">
                  <c:v>31.700279999999999</c:v>
                </c:pt>
                <c:pt idx="2458">
                  <c:v>31.71114</c:v>
                </c:pt>
                <c:pt idx="2459">
                  <c:v>31.722010000000001</c:v>
                </c:pt>
                <c:pt idx="2460">
                  <c:v>31.732880000000002</c:v>
                </c:pt>
                <c:pt idx="2461">
                  <c:v>31.743739999999999</c:v>
                </c:pt>
                <c:pt idx="2462">
                  <c:v>31.75461</c:v>
                </c:pt>
                <c:pt idx="2463">
                  <c:v>31.765470000000001</c:v>
                </c:pt>
                <c:pt idx="2464">
                  <c:v>31.776340000000001</c:v>
                </c:pt>
                <c:pt idx="2465">
                  <c:v>31.787210000000002</c:v>
                </c:pt>
                <c:pt idx="2466">
                  <c:v>31.798069999999999</c:v>
                </c:pt>
                <c:pt idx="2467">
                  <c:v>31.80894</c:v>
                </c:pt>
                <c:pt idx="2468">
                  <c:v>31.81981</c:v>
                </c:pt>
                <c:pt idx="2469">
                  <c:v>31.830670000000001</c:v>
                </c:pt>
                <c:pt idx="2470">
                  <c:v>31.841539999999998</c:v>
                </c:pt>
                <c:pt idx="2471">
                  <c:v>31.852409999999999</c:v>
                </c:pt>
                <c:pt idx="2472">
                  <c:v>31.86327</c:v>
                </c:pt>
                <c:pt idx="2473">
                  <c:v>31.874140000000001</c:v>
                </c:pt>
                <c:pt idx="2474">
                  <c:v>31.885010000000001</c:v>
                </c:pt>
                <c:pt idx="2475">
                  <c:v>31.895869999999999</c:v>
                </c:pt>
                <c:pt idx="2476">
                  <c:v>31.906739999999999</c:v>
                </c:pt>
                <c:pt idx="2477">
                  <c:v>31.91761</c:v>
                </c:pt>
                <c:pt idx="2478">
                  <c:v>31.928470000000001</c:v>
                </c:pt>
                <c:pt idx="2479">
                  <c:v>31.939340000000001</c:v>
                </c:pt>
                <c:pt idx="2480">
                  <c:v>31.950199999999999</c:v>
                </c:pt>
                <c:pt idx="2481">
                  <c:v>31.961069999999999</c:v>
                </c:pt>
                <c:pt idx="2482">
                  <c:v>31.97194</c:v>
                </c:pt>
                <c:pt idx="2483">
                  <c:v>31.982800000000001</c:v>
                </c:pt>
                <c:pt idx="2484">
                  <c:v>31.993670000000002</c:v>
                </c:pt>
                <c:pt idx="2485">
                  <c:v>32.004539999999999</c:v>
                </c:pt>
                <c:pt idx="2486">
                  <c:v>32.0154</c:v>
                </c:pt>
                <c:pt idx="2487">
                  <c:v>32.026269999999997</c:v>
                </c:pt>
                <c:pt idx="2488">
                  <c:v>32.037140000000001</c:v>
                </c:pt>
                <c:pt idx="2489">
                  <c:v>32.048000000000002</c:v>
                </c:pt>
                <c:pt idx="2490">
                  <c:v>32.058869999999999</c:v>
                </c:pt>
                <c:pt idx="2491">
                  <c:v>32.069740000000003</c:v>
                </c:pt>
                <c:pt idx="2492">
                  <c:v>32.080599999999997</c:v>
                </c:pt>
                <c:pt idx="2493">
                  <c:v>32.091470000000001</c:v>
                </c:pt>
                <c:pt idx="2494">
                  <c:v>32.102330000000002</c:v>
                </c:pt>
                <c:pt idx="2495">
                  <c:v>32.113199999999999</c:v>
                </c:pt>
                <c:pt idx="2496">
                  <c:v>32.124070000000003</c:v>
                </c:pt>
                <c:pt idx="2497">
                  <c:v>32.134929999999997</c:v>
                </c:pt>
                <c:pt idx="2498">
                  <c:v>32.145800000000001</c:v>
                </c:pt>
                <c:pt idx="2499">
                  <c:v>32.156669999999998</c:v>
                </c:pt>
                <c:pt idx="2500">
                  <c:v>32.167529999999999</c:v>
                </c:pt>
                <c:pt idx="2501">
                  <c:v>32.178400000000003</c:v>
                </c:pt>
                <c:pt idx="2502">
                  <c:v>32.18927</c:v>
                </c:pt>
                <c:pt idx="2503">
                  <c:v>32.200130000000001</c:v>
                </c:pt>
                <c:pt idx="2504">
                  <c:v>32.210999999999999</c:v>
                </c:pt>
                <c:pt idx="2505">
                  <c:v>32.221870000000003</c:v>
                </c:pt>
                <c:pt idx="2506">
                  <c:v>32.232729999999997</c:v>
                </c:pt>
                <c:pt idx="2507">
                  <c:v>32.243600000000001</c:v>
                </c:pt>
                <c:pt idx="2508">
                  <c:v>32.254460000000002</c:v>
                </c:pt>
                <c:pt idx="2509">
                  <c:v>32.265329999999999</c:v>
                </c:pt>
                <c:pt idx="2510">
                  <c:v>32.276200000000003</c:v>
                </c:pt>
                <c:pt idx="2511">
                  <c:v>32.287059999999997</c:v>
                </c:pt>
                <c:pt idx="2512">
                  <c:v>32.297930000000001</c:v>
                </c:pt>
                <c:pt idx="2513">
                  <c:v>32.308799999999998</c:v>
                </c:pt>
                <c:pt idx="2514">
                  <c:v>32.319659999999999</c:v>
                </c:pt>
                <c:pt idx="2515">
                  <c:v>32.330530000000003</c:v>
                </c:pt>
                <c:pt idx="2516">
                  <c:v>32.3414</c:v>
                </c:pt>
                <c:pt idx="2517">
                  <c:v>32.352260000000001</c:v>
                </c:pt>
                <c:pt idx="2518">
                  <c:v>32.363129999999998</c:v>
                </c:pt>
                <c:pt idx="2519">
                  <c:v>32.374000000000002</c:v>
                </c:pt>
                <c:pt idx="2520">
                  <c:v>32.384860000000003</c:v>
                </c:pt>
                <c:pt idx="2521">
                  <c:v>32.39573</c:v>
                </c:pt>
                <c:pt idx="2522">
                  <c:v>32.406590000000001</c:v>
                </c:pt>
                <c:pt idx="2523">
                  <c:v>32.417459999999998</c:v>
                </c:pt>
                <c:pt idx="2524">
                  <c:v>32.428330000000003</c:v>
                </c:pt>
                <c:pt idx="2525">
                  <c:v>32.439190000000004</c:v>
                </c:pt>
                <c:pt idx="2526">
                  <c:v>32.450060000000001</c:v>
                </c:pt>
                <c:pt idx="2527">
                  <c:v>32.460929999999998</c:v>
                </c:pt>
                <c:pt idx="2528">
                  <c:v>32.471789999999999</c:v>
                </c:pt>
                <c:pt idx="2529">
                  <c:v>32.482660000000003</c:v>
                </c:pt>
                <c:pt idx="2530">
                  <c:v>32.49353</c:v>
                </c:pt>
                <c:pt idx="2531">
                  <c:v>32.504390000000001</c:v>
                </c:pt>
                <c:pt idx="2532">
                  <c:v>32.515259999999998</c:v>
                </c:pt>
                <c:pt idx="2533">
                  <c:v>32.526130000000002</c:v>
                </c:pt>
                <c:pt idx="2534">
                  <c:v>32.536990000000003</c:v>
                </c:pt>
                <c:pt idx="2535">
                  <c:v>32.54786</c:v>
                </c:pt>
                <c:pt idx="2536">
                  <c:v>32.558729999999997</c:v>
                </c:pt>
                <c:pt idx="2537">
                  <c:v>32.569589999999998</c:v>
                </c:pt>
                <c:pt idx="2538">
                  <c:v>32.580460000000002</c:v>
                </c:pt>
                <c:pt idx="2539">
                  <c:v>32.591320000000003</c:v>
                </c:pt>
                <c:pt idx="2540">
                  <c:v>32.60219</c:v>
                </c:pt>
                <c:pt idx="2541">
                  <c:v>32.613059999999997</c:v>
                </c:pt>
                <c:pt idx="2542">
                  <c:v>32.623919999999998</c:v>
                </c:pt>
                <c:pt idx="2543">
                  <c:v>32.634790000000002</c:v>
                </c:pt>
                <c:pt idx="2544">
                  <c:v>32.645659999999999</c:v>
                </c:pt>
                <c:pt idx="2545">
                  <c:v>32.65652</c:v>
                </c:pt>
                <c:pt idx="2546">
                  <c:v>32.667389999999997</c:v>
                </c:pt>
                <c:pt idx="2547">
                  <c:v>32.678260000000002</c:v>
                </c:pt>
                <c:pt idx="2548">
                  <c:v>32.689120000000003</c:v>
                </c:pt>
                <c:pt idx="2549">
                  <c:v>32.69999</c:v>
                </c:pt>
                <c:pt idx="2550">
                  <c:v>32.710859999999997</c:v>
                </c:pt>
                <c:pt idx="2551">
                  <c:v>32.721719999999998</c:v>
                </c:pt>
                <c:pt idx="2552">
                  <c:v>32.732590000000002</c:v>
                </c:pt>
                <c:pt idx="2553">
                  <c:v>32.743450000000003</c:v>
                </c:pt>
                <c:pt idx="2554">
                  <c:v>32.75432</c:v>
                </c:pt>
                <c:pt idx="2555">
                  <c:v>32.765189999999997</c:v>
                </c:pt>
                <c:pt idx="2556">
                  <c:v>32.776049999999998</c:v>
                </c:pt>
                <c:pt idx="2557">
                  <c:v>32.786920000000002</c:v>
                </c:pt>
                <c:pt idx="2558">
                  <c:v>32.797789999999999</c:v>
                </c:pt>
                <c:pt idx="2559">
                  <c:v>32.80865</c:v>
                </c:pt>
                <c:pt idx="2560">
                  <c:v>32.819519999999997</c:v>
                </c:pt>
                <c:pt idx="2561">
                  <c:v>32.830390000000001</c:v>
                </c:pt>
                <c:pt idx="2562">
                  <c:v>32.841250000000002</c:v>
                </c:pt>
                <c:pt idx="2563">
                  <c:v>32.852119999999999</c:v>
                </c:pt>
                <c:pt idx="2564">
                  <c:v>32.862990000000003</c:v>
                </c:pt>
                <c:pt idx="2565">
                  <c:v>32.873849999999997</c:v>
                </c:pt>
                <c:pt idx="2566">
                  <c:v>32.884720000000002</c:v>
                </c:pt>
                <c:pt idx="2567">
                  <c:v>32.895580000000002</c:v>
                </c:pt>
                <c:pt idx="2568">
                  <c:v>32.90645</c:v>
                </c:pt>
                <c:pt idx="2569">
                  <c:v>32.917319999999997</c:v>
                </c:pt>
                <c:pt idx="2570">
                  <c:v>32.928179999999998</c:v>
                </c:pt>
                <c:pt idx="2571">
                  <c:v>32.939050000000002</c:v>
                </c:pt>
                <c:pt idx="2572">
                  <c:v>32.949919999999999</c:v>
                </c:pt>
                <c:pt idx="2573">
                  <c:v>32.96078</c:v>
                </c:pt>
                <c:pt idx="2574">
                  <c:v>32.971649999999997</c:v>
                </c:pt>
                <c:pt idx="2575">
                  <c:v>32.982520000000001</c:v>
                </c:pt>
                <c:pt idx="2576">
                  <c:v>32.993380000000002</c:v>
                </c:pt>
                <c:pt idx="2577">
                  <c:v>33.004249999999999</c:v>
                </c:pt>
                <c:pt idx="2578">
                  <c:v>33.015120000000003</c:v>
                </c:pt>
                <c:pt idx="2579">
                  <c:v>33.025979999999997</c:v>
                </c:pt>
                <c:pt idx="2580">
                  <c:v>33.036850000000001</c:v>
                </c:pt>
                <c:pt idx="2581">
                  <c:v>33.047710000000002</c:v>
                </c:pt>
                <c:pt idx="2582">
                  <c:v>33.058579999999999</c:v>
                </c:pt>
                <c:pt idx="2583">
                  <c:v>33.069450000000003</c:v>
                </c:pt>
                <c:pt idx="2584">
                  <c:v>33.080309999999997</c:v>
                </c:pt>
                <c:pt idx="2585">
                  <c:v>33.091180000000001</c:v>
                </c:pt>
                <c:pt idx="2586">
                  <c:v>33.102049999999998</c:v>
                </c:pt>
                <c:pt idx="2587">
                  <c:v>33.112909999999999</c:v>
                </c:pt>
                <c:pt idx="2588">
                  <c:v>33.123779999999996</c:v>
                </c:pt>
                <c:pt idx="2589">
                  <c:v>33.134650000000001</c:v>
                </c:pt>
                <c:pt idx="2590">
                  <c:v>33.145510000000002</c:v>
                </c:pt>
                <c:pt idx="2591">
                  <c:v>33.156379999999999</c:v>
                </c:pt>
                <c:pt idx="2592">
                  <c:v>33.167250000000003</c:v>
                </c:pt>
                <c:pt idx="2593">
                  <c:v>33.178109999999997</c:v>
                </c:pt>
                <c:pt idx="2594">
                  <c:v>33.188980000000001</c:v>
                </c:pt>
                <c:pt idx="2595">
                  <c:v>33.199849999999998</c:v>
                </c:pt>
                <c:pt idx="2596">
                  <c:v>33.210709999999999</c:v>
                </c:pt>
                <c:pt idx="2597">
                  <c:v>33.221580000000003</c:v>
                </c:pt>
                <c:pt idx="2598">
                  <c:v>33.232439999999997</c:v>
                </c:pt>
                <c:pt idx="2599">
                  <c:v>33.243310000000001</c:v>
                </c:pt>
                <c:pt idx="2600">
                  <c:v>33.254179999999998</c:v>
                </c:pt>
                <c:pt idx="2601">
                  <c:v>33.265039999999999</c:v>
                </c:pt>
                <c:pt idx="2602">
                  <c:v>33.275910000000003</c:v>
                </c:pt>
                <c:pt idx="2603">
                  <c:v>33.28678</c:v>
                </c:pt>
                <c:pt idx="2604">
                  <c:v>33.297640000000001</c:v>
                </c:pt>
                <c:pt idx="2605">
                  <c:v>33.308509999999998</c:v>
                </c:pt>
                <c:pt idx="2606">
                  <c:v>33.319380000000002</c:v>
                </c:pt>
                <c:pt idx="2607">
                  <c:v>33.330240000000003</c:v>
                </c:pt>
                <c:pt idx="2608">
                  <c:v>33.34111</c:v>
                </c:pt>
                <c:pt idx="2609">
                  <c:v>33.351979999999998</c:v>
                </c:pt>
                <c:pt idx="2610">
                  <c:v>33.362839999999998</c:v>
                </c:pt>
                <c:pt idx="2611">
                  <c:v>33.373710000000003</c:v>
                </c:pt>
                <c:pt idx="2612">
                  <c:v>33.384569999999997</c:v>
                </c:pt>
                <c:pt idx="2613">
                  <c:v>33.395440000000001</c:v>
                </c:pt>
                <c:pt idx="2614">
                  <c:v>33.406309999999998</c:v>
                </c:pt>
                <c:pt idx="2615">
                  <c:v>33.417169999999999</c:v>
                </c:pt>
                <c:pt idx="2616">
                  <c:v>33.428040000000003</c:v>
                </c:pt>
                <c:pt idx="2617">
                  <c:v>33.43891</c:v>
                </c:pt>
                <c:pt idx="2618">
                  <c:v>33.449770000000001</c:v>
                </c:pt>
                <c:pt idx="2619">
                  <c:v>33.460639999999998</c:v>
                </c:pt>
                <c:pt idx="2620">
                  <c:v>33.471510000000002</c:v>
                </c:pt>
                <c:pt idx="2621">
                  <c:v>33.482370000000003</c:v>
                </c:pt>
                <c:pt idx="2622">
                  <c:v>33.49324</c:v>
                </c:pt>
                <c:pt idx="2623">
                  <c:v>33.504109999999997</c:v>
                </c:pt>
                <c:pt idx="2624">
                  <c:v>33.514969999999998</c:v>
                </c:pt>
                <c:pt idx="2625">
                  <c:v>33.525840000000002</c:v>
                </c:pt>
                <c:pt idx="2626">
                  <c:v>33.536700000000003</c:v>
                </c:pt>
                <c:pt idx="2627">
                  <c:v>33.54757</c:v>
                </c:pt>
                <c:pt idx="2628">
                  <c:v>33.558439999999997</c:v>
                </c:pt>
                <c:pt idx="2629">
                  <c:v>33.569299999999998</c:v>
                </c:pt>
                <c:pt idx="2630">
                  <c:v>33.580170000000003</c:v>
                </c:pt>
                <c:pt idx="2631">
                  <c:v>33.59104</c:v>
                </c:pt>
                <c:pt idx="2632">
                  <c:v>33.601900000000001</c:v>
                </c:pt>
                <c:pt idx="2633">
                  <c:v>33.612769999999998</c:v>
                </c:pt>
                <c:pt idx="2634">
                  <c:v>33.623640000000002</c:v>
                </c:pt>
                <c:pt idx="2635">
                  <c:v>33.634500000000003</c:v>
                </c:pt>
                <c:pt idx="2636">
                  <c:v>33.64537</c:v>
                </c:pt>
                <c:pt idx="2637">
                  <c:v>33.656239999999997</c:v>
                </c:pt>
                <c:pt idx="2638">
                  <c:v>33.667099999999998</c:v>
                </c:pt>
                <c:pt idx="2639">
                  <c:v>33.677970000000002</c:v>
                </c:pt>
                <c:pt idx="2640">
                  <c:v>33.688830000000003</c:v>
                </c:pt>
                <c:pt idx="2641">
                  <c:v>33.6997</c:v>
                </c:pt>
                <c:pt idx="2642">
                  <c:v>33.710569999999997</c:v>
                </c:pt>
                <c:pt idx="2643">
                  <c:v>33.721429999999998</c:v>
                </c:pt>
                <c:pt idx="2644">
                  <c:v>33.732300000000002</c:v>
                </c:pt>
                <c:pt idx="2645">
                  <c:v>33.743169999999999</c:v>
                </c:pt>
                <c:pt idx="2646">
                  <c:v>33.75403</c:v>
                </c:pt>
                <c:pt idx="2647">
                  <c:v>33.764899999999997</c:v>
                </c:pt>
                <c:pt idx="2648">
                  <c:v>33.775770000000001</c:v>
                </c:pt>
                <c:pt idx="2649">
                  <c:v>33.786630000000002</c:v>
                </c:pt>
                <c:pt idx="2650">
                  <c:v>33.797499999999999</c:v>
                </c:pt>
                <c:pt idx="2651">
                  <c:v>33.808369999999996</c:v>
                </c:pt>
                <c:pt idx="2652">
                  <c:v>33.819229999999997</c:v>
                </c:pt>
                <c:pt idx="2653">
                  <c:v>33.830100000000002</c:v>
                </c:pt>
                <c:pt idx="2654">
                  <c:v>33.840960000000003</c:v>
                </c:pt>
                <c:pt idx="2655">
                  <c:v>33.85183</c:v>
                </c:pt>
                <c:pt idx="2656">
                  <c:v>33.862699999999997</c:v>
                </c:pt>
                <c:pt idx="2657">
                  <c:v>33.873559999999998</c:v>
                </c:pt>
                <c:pt idx="2658">
                  <c:v>33.884430000000002</c:v>
                </c:pt>
                <c:pt idx="2659">
                  <c:v>33.895299999999999</c:v>
                </c:pt>
                <c:pt idx="2660">
                  <c:v>33.90616</c:v>
                </c:pt>
                <c:pt idx="2661">
                  <c:v>33.917029999999997</c:v>
                </c:pt>
                <c:pt idx="2662">
                  <c:v>33.927900000000001</c:v>
                </c:pt>
                <c:pt idx="2663">
                  <c:v>33.938760000000002</c:v>
                </c:pt>
                <c:pt idx="2664">
                  <c:v>33.949629999999999</c:v>
                </c:pt>
                <c:pt idx="2665">
                  <c:v>33.960500000000003</c:v>
                </c:pt>
                <c:pt idx="2666">
                  <c:v>33.971359999999997</c:v>
                </c:pt>
                <c:pt idx="2667">
                  <c:v>33.982230000000001</c:v>
                </c:pt>
                <c:pt idx="2668">
                  <c:v>33.993099999999998</c:v>
                </c:pt>
                <c:pt idx="2669">
                  <c:v>34.003959999999999</c:v>
                </c:pt>
                <c:pt idx="2670">
                  <c:v>34.014830000000003</c:v>
                </c:pt>
                <c:pt idx="2671">
                  <c:v>34.025689999999997</c:v>
                </c:pt>
                <c:pt idx="2672">
                  <c:v>34.036560000000001</c:v>
                </c:pt>
                <c:pt idx="2673">
                  <c:v>34.047429999999999</c:v>
                </c:pt>
                <c:pt idx="2674">
                  <c:v>34.05829</c:v>
                </c:pt>
                <c:pt idx="2675">
                  <c:v>34.069159999999997</c:v>
                </c:pt>
                <c:pt idx="2676">
                  <c:v>34.080030000000001</c:v>
                </c:pt>
                <c:pt idx="2677">
                  <c:v>34.090890000000002</c:v>
                </c:pt>
                <c:pt idx="2678">
                  <c:v>34.101759999999999</c:v>
                </c:pt>
                <c:pt idx="2679">
                  <c:v>34.112630000000003</c:v>
                </c:pt>
                <c:pt idx="2680">
                  <c:v>34.123489999999997</c:v>
                </c:pt>
                <c:pt idx="2681">
                  <c:v>34.134360000000001</c:v>
                </c:pt>
                <c:pt idx="2682">
                  <c:v>34.145229999999998</c:v>
                </c:pt>
                <c:pt idx="2683">
                  <c:v>34.156089999999999</c:v>
                </c:pt>
                <c:pt idx="2684">
                  <c:v>34.166960000000003</c:v>
                </c:pt>
                <c:pt idx="2685">
                  <c:v>34.177819999999997</c:v>
                </c:pt>
                <c:pt idx="2686">
                  <c:v>34.188690000000001</c:v>
                </c:pt>
                <c:pt idx="2687">
                  <c:v>34.199559999999998</c:v>
                </c:pt>
                <c:pt idx="2688">
                  <c:v>34.210419999999999</c:v>
                </c:pt>
                <c:pt idx="2689">
                  <c:v>34.221290000000003</c:v>
                </c:pt>
                <c:pt idx="2690">
                  <c:v>34.23216</c:v>
                </c:pt>
                <c:pt idx="2691">
                  <c:v>34.243020000000001</c:v>
                </c:pt>
                <c:pt idx="2692">
                  <c:v>34.253889999999998</c:v>
                </c:pt>
                <c:pt idx="2693">
                  <c:v>34.264760000000003</c:v>
                </c:pt>
                <c:pt idx="2694">
                  <c:v>34.275620000000004</c:v>
                </c:pt>
                <c:pt idx="2695">
                  <c:v>34.286490000000001</c:v>
                </c:pt>
                <c:pt idx="2696">
                  <c:v>34.297359999999998</c:v>
                </c:pt>
                <c:pt idx="2697">
                  <c:v>34.308219999999999</c:v>
                </c:pt>
                <c:pt idx="2698">
                  <c:v>34.319090000000003</c:v>
                </c:pt>
                <c:pt idx="2699">
                  <c:v>34.329949999999997</c:v>
                </c:pt>
                <c:pt idx="2700">
                  <c:v>34.340820000000001</c:v>
                </c:pt>
                <c:pt idx="2701">
                  <c:v>34.351689999999998</c:v>
                </c:pt>
                <c:pt idx="2702">
                  <c:v>34.362549999999999</c:v>
                </c:pt>
                <c:pt idx="2703">
                  <c:v>34.373420000000003</c:v>
                </c:pt>
                <c:pt idx="2704">
                  <c:v>34.38429</c:v>
                </c:pt>
                <c:pt idx="2705">
                  <c:v>34.395150000000001</c:v>
                </c:pt>
                <c:pt idx="2706">
                  <c:v>34.406019999999998</c:v>
                </c:pt>
                <c:pt idx="2707">
                  <c:v>34.416890000000002</c:v>
                </c:pt>
                <c:pt idx="2708">
                  <c:v>34.427750000000003</c:v>
                </c:pt>
                <c:pt idx="2709">
                  <c:v>34.43862</c:v>
                </c:pt>
                <c:pt idx="2710">
                  <c:v>34.449489999999997</c:v>
                </c:pt>
                <c:pt idx="2711">
                  <c:v>34.460349999999998</c:v>
                </c:pt>
                <c:pt idx="2712">
                  <c:v>34.471220000000002</c:v>
                </c:pt>
                <c:pt idx="2713">
                  <c:v>34.482080000000003</c:v>
                </c:pt>
                <c:pt idx="2714">
                  <c:v>34.49295</c:v>
                </c:pt>
                <c:pt idx="2715">
                  <c:v>34.503819999999997</c:v>
                </c:pt>
                <c:pt idx="2716">
                  <c:v>34.514679999999998</c:v>
                </c:pt>
                <c:pt idx="2717">
                  <c:v>34.525550000000003</c:v>
                </c:pt>
                <c:pt idx="2718">
                  <c:v>34.53642</c:v>
                </c:pt>
                <c:pt idx="2719">
                  <c:v>34.547280000000001</c:v>
                </c:pt>
                <c:pt idx="2720">
                  <c:v>34.558149999999998</c:v>
                </c:pt>
                <c:pt idx="2721">
                  <c:v>34.569020000000002</c:v>
                </c:pt>
                <c:pt idx="2722">
                  <c:v>34.579880000000003</c:v>
                </c:pt>
                <c:pt idx="2723">
                  <c:v>34.59075</c:v>
                </c:pt>
                <c:pt idx="2724">
                  <c:v>34.601619999999997</c:v>
                </c:pt>
                <c:pt idx="2725">
                  <c:v>34.612479999999998</c:v>
                </c:pt>
                <c:pt idx="2726">
                  <c:v>34.623350000000002</c:v>
                </c:pt>
                <c:pt idx="2727">
                  <c:v>34.634219999999999</c:v>
                </c:pt>
                <c:pt idx="2728">
                  <c:v>34.64508</c:v>
                </c:pt>
                <c:pt idx="2729">
                  <c:v>34.655949999999997</c:v>
                </c:pt>
                <c:pt idx="2730">
                  <c:v>34.666809999999998</c:v>
                </c:pt>
                <c:pt idx="2731">
                  <c:v>34.677680000000002</c:v>
                </c:pt>
                <c:pt idx="2732">
                  <c:v>34.688549999999999</c:v>
                </c:pt>
                <c:pt idx="2733">
                  <c:v>34.69941</c:v>
                </c:pt>
                <c:pt idx="2734">
                  <c:v>34.710279999999997</c:v>
                </c:pt>
                <c:pt idx="2735">
                  <c:v>34.721150000000002</c:v>
                </c:pt>
                <c:pt idx="2736">
                  <c:v>34.732010000000002</c:v>
                </c:pt>
                <c:pt idx="2737">
                  <c:v>34.74288</c:v>
                </c:pt>
                <c:pt idx="2738">
                  <c:v>34.753749999999997</c:v>
                </c:pt>
                <c:pt idx="2739">
                  <c:v>34.764609999999998</c:v>
                </c:pt>
                <c:pt idx="2740">
                  <c:v>34.775480000000002</c:v>
                </c:pt>
                <c:pt idx="2741">
                  <c:v>34.786349999999999</c:v>
                </c:pt>
                <c:pt idx="2742">
                  <c:v>34.79721</c:v>
                </c:pt>
                <c:pt idx="2743">
                  <c:v>34.808079999999997</c:v>
                </c:pt>
                <c:pt idx="2744">
                  <c:v>34.818939999999998</c:v>
                </c:pt>
                <c:pt idx="2745">
                  <c:v>34.829810000000002</c:v>
                </c:pt>
                <c:pt idx="2746">
                  <c:v>34.840679999999999</c:v>
                </c:pt>
                <c:pt idx="2747">
                  <c:v>34.85154</c:v>
                </c:pt>
                <c:pt idx="2748">
                  <c:v>34.862409999999997</c:v>
                </c:pt>
                <c:pt idx="2749">
                  <c:v>34.873280000000001</c:v>
                </c:pt>
                <c:pt idx="2750">
                  <c:v>34.884140000000002</c:v>
                </c:pt>
                <c:pt idx="2751">
                  <c:v>34.895009999999999</c:v>
                </c:pt>
                <c:pt idx="2752">
                  <c:v>34.905880000000003</c:v>
                </c:pt>
                <c:pt idx="2753">
                  <c:v>34.916739999999997</c:v>
                </c:pt>
                <c:pt idx="2754">
                  <c:v>34.927610000000001</c:v>
                </c:pt>
                <c:pt idx="2755">
                  <c:v>34.938479999999998</c:v>
                </c:pt>
                <c:pt idx="2756">
                  <c:v>34.949339999999999</c:v>
                </c:pt>
                <c:pt idx="2757">
                  <c:v>34.960209999999996</c:v>
                </c:pt>
                <c:pt idx="2758">
                  <c:v>34.971069999999997</c:v>
                </c:pt>
                <c:pt idx="2759">
                  <c:v>34.981940000000002</c:v>
                </c:pt>
                <c:pt idx="2760">
                  <c:v>34.992809999999999</c:v>
                </c:pt>
                <c:pt idx="2761">
                  <c:v>35.00367</c:v>
                </c:pt>
                <c:pt idx="2762">
                  <c:v>35.014539999999997</c:v>
                </c:pt>
                <c:pt idx="2763">
                  <c:v>35.025410000000001</c:v>
                </c:pt>
                <c:pt idx="2764">
                  <c:v>35.036270000000002</c:v>
                </c:pt>
                <c:pt idx="2765">
                  <c:v>35.047139999999999</c:v>
                </c:pt>
                <c:pt idx="2766">
                  <c:v>35.058010000000003</c:v>
                </c:pt>
                <c:pt idx="2767">
                  <c:v>35.068869999999997</c:v>
                </c:pt>
                <c:pt idx="2768">
                  <c:v>35.079740000000001</c:v>
                </c:pt>
                <c:pt idx="2769">
                  <c:v>35.090609999999998</c:v>
                </c:pt>
                <c:pt idx="2770">
                  <c:v>35.101469999999999</c:v>
                </c:pt>
                <c:pt idx="2771">
                  <c:v>35.112340000000003</c:v>
                </c:pt>
                <c:pt idx="2772">
                  <c:v>35.123199999999997</c:v>
                </c:pt>
                <c:pt idx="2773">
                  <c:v>35.134070000000001</c:v>
                </c:pt>
                <c:pt idx="2774">
                  <c:v>35.144939999999998</c:v>
                </c:pt>
                <c:pt idx="2775">
                  <c:v>35.155799999999999</c:v>
                </c:pt>
                <c:pt idx="2776">
                  <c:v>35.166670000000003</c:v>
                </c:pt>
                <c:pt idx="2777">
                  <c:v>35.17754</c:v>
                </c:pt>
                <c:pt idx="2778">
                  <c:v>35.188400000000001</c:v>
                </c:pt>
                <c:pt idx="2779">
                  <c:v>35.199269999999999</c:v>
                </c:pt>
                <c:pt idx="2780">
                  <c:v>35.210140000000003</c:v>
                </c:pt>
                <c:pt idx="2781">
                  <c:v>35.220999999999997</c:v>
                </c:pt>
                <c:pt idx="2782">
                  <c:v>35.231870000000001</c:v>
                </c:pt>
                <c:pt idx="2783">
                  <c:v>35.242739999999998</c:v>
                </c:pt>
                <c:pt idx="2784">
                  <c:v>35.253599999999999</c:v>
                </c:pt>
                <c:pt idx="2785">
                  <c:v>35.264470000000003</c:v>
                </c:pt>
                <c:pt idx="2786">
                  <c:v>35.27534</c:v>
                </c:pt>
                <c:pt idx="2787">
                  <c:v>35.286200000000001</c:v>
                </c:pt>
                <c:pt idx="2788">
                  <c:v>35.297069999999998</c:v>
                </c:pt>
                <c:pt idx="2789">
                  <c:v>35.307929999999999</c:v>
                </c:pt>
                <c:pt idx="2790">
                  <c:v>35.318800000000003</c:v>
                </c:pt>
                <c:pt idx="2791">
                  <c:v>35.32967</c:v>
                </c:pt>
                <c:pt idx="2792">
                  <c:v>35.340530000000001</c:v>
                </c:pt>
                <c:pt idx="2793">
                  <c:v>35.351399999999998</c:v>
                </c:pt>
                <c:pt idx="2794">
                  <c:v>35.362270000000002</c:v>
                </c:pt>
                <c:pt idx="2795">
                  <c:v>35.373130000000003</c:v>
                </c:pt>
                <c:pt idx="2796">
                  <c:v>35.384</c:v>
                </c:pt>
                <c:pt idx="2797">
                  <c:v>35.394869999999997</c:v>
                </c:pt>
                <c:pt idx="2798">
                  <c:v>35.405729999999998</c:v>
                </c:pt>
                <c:pt idx="2799">
                  <c:v>35.416600000000003</c:v>
                </c:pt>
                <c:pt idx="2800">
                  <c:v>35.42747</c:v>
                </c:pt>
                <c:pt idx="2801">
                  <c:v>35.438330000000001</c:v>
                </c:pt>
                <c:pt idx="2802">
                  <c:v>35.449199999999998</c:v>
                </c:pt>
                <c:pt idx="2803">
                  <c:v>35.460059999999999</c:v>
                </c:pt>
                <c:pt idx="2804">
                  <c:v>35.470930000000003</c:v>
                </c:pt>
                <c:pt idx="2805">
                  <c:v>35.4818</c:v>
                </c:pt>
                <c:pt idx="2806">
                  <c:v>35.492660000000001</c:v>
                </c:pt>
                <c:pt idx="2807">
                  <c:v>35.503529999999998</c:v>
                </c:pt>
                <c:pt idx="2808">
                  <c:v>35.514400000000002</c:v>
                </c:pt>
                <c:pt idx="2809">
                  <c:v>35.525260000000003</c:v>
                </c:pt>
                <c:pt idx="2810">
                  <c:v>35.53613</c:v>
                </c:pt>
                <c:pt idx="2811">
                  <c:v>35.546999999999997</c:v>
                </c:pt>
                <c:pt idx="2812">
                  <c:v>35.557859999999998</c:v>
                </c:pt>
                <c:pt idx="2813">
                  <c:v>35.568730000000002</c:v>
                </c:pt>
                <c:pt idx="2814">
                  <c:v>35.579599999999999</c:v>
                </c:pt>
                <c:pt idx="2815">
                  <c:v>35.59046</c:v>
                </c:pt>
                <c:pt idx="2816">
                  <c:v>35.601329999999997</c:v>
                </c:pt>
                <c:pt idx="2817">
                  <c:v>35.612189999999998</c:v>
                </c:pt>
                <c:pt idx="2818">
                  <c:v>35.623060000000002</c:v>
                </c:pt>
                <c:pt idx="2819">
                  <c:v>35.633929999999999</c:v>
                </c:pt>
                <c:pt idx="2820">
                  <c:v>35.64479</c:v>
                </c:pt>
                <c:pt idx="2821">
                  <c:v>35.655659999999997</c:v>
                </c:pt>
                <c:pt idx="2822">
                  <c:v>35.666530000000002</c:v>
                </c:pt>
                <c:pt idx="2823">
                  <c:v>35.677390000000003</c:v>
                </c:pt>
                <c:pt idx="2824">
                  <c:v>35.68826</c:v>
                </c:pt>
                <c:pt idx="2825">
                  <c:v>35.699129999999997</c:v>
                </c:pt>
                <c:pt idx="2826">
                  <c:v>35.709989999999998</c:v>
                </c:pt>
                <c:pt idx="2827">
                  <c:v>35.720860000000002</c:v>
                </c:pt>
                <c:pt idx="2828">
                  <c:v>35.731729999999999</c:v>
                </c:pt>
                <c:pt idx="2829">
                  <c:v>35.74259</c:v>
                </c:pt>
                <c:pt idx="2830">
                  <c:v>35.753459999999997</c:v>
                </c:pt>
                <c:pt idx="2831">
                  <c:v>35.764319999999998</c:v>
                </c:pt>
                <c:pt idx="2832">
                  <c:v>35.775190000000002</c:v>
                </c:pt>
                <c:pt idx="2833">
                  <c:v>35.786059999999999</c:v>
                </c:pt>
                <c:pt idx="2834">
                  <c:v>35.79692</c:v>
                </c:pt>
                <c:pt idx="2835">
                  <c:v>35.807789999999997</c:v>
                </c:pt>
                <c:pt idx="2836">
                  <c:v>35.818660000000001</c:v>
                </c:pt>
                <c:pt idx="2837">
                  <c:v>35.829520000000002</c:v>
                </c:pt>
                <c:pt idx="2838">
                  <c:v>35.840389999999999</c:v>
                </c:pt>
                <c:pt idx="2839">
                  <c:v>35.851260000000003</c:v>
                </c:pt>
                <c:pt idx="2840">
                  <c:v>35.862119999999997</c:v>
                </c:pt>
                <c:pt idx="2841">
                  <c:v>35.872990000000001</c:v>
                </c:pt>
                <c:pt idx="2842">
                  <c:v>35.883859999999999</c:v>
                </c:pt>
                <c:pt idx="2843">
                  <c:v>35.89472</c:v>
                </c:pt>
                <c:pt idx="2844">
                  <c:v>35.905589999999997</c:v>
                </c:pt>
                <c:pt idx="2845">
                  <c:v>35.916460000000001</c:v>
                </c:pt>
                <c:pt idx="2846">
                  <c:v>35.927320000000002</c:v>
                </c:pt>
                <c:pt idx="2847">
                  <c:v>35.938189999999999</c:v>
                </c:pt>
                <c:pt idx="2848">
                  <c:v>35.94905</c:v>
                </c:pt>
                <c:pt idx="2849">
                  <c:v>35.959919999999997</c:v>
                </c:pt>
                <c:pt idx="2850">
                  <c:v>35.970790000000001</c:v>
                </c:pt>
                <c:pt idx="2851">
                  <c:v>35.981650000000002</c:v>
                </c:pt>
                <c:pt idx="2852">
                  <c:v>35.992519999999999</c:v>
                </c:pt>
                <c:pt idx="2853">
                  <c:v>36.003390000000003</c:v>
                </c:pt>
                <c:pt idx="2854">
                  <c:v>36.014249999999997</c:v>
                </c:pt>
                <c:pt idx="2855">
                  <c:v>36.025120000000001</c:v>
                </c:pt>
                <c:pt idx="2856">
                  <c:v>36.035989999999998</c:v>
                </c:pt>
                <c:pt idx="2857">
                  <c:v>36.046849999999999</c:v>
                </c:pt>
                <c:pt idx="2858">
                  <c:v>36.057720000000003</c:v>
                </c:pt>
                <c:pt idx="2859">
                  <c:v>36.06859</c:v>
                </c:pt>
                <c:pt idx="2860">
                  <c:v>36.079450000000001</c:v>
                </c:pt>
                <c:pt idx="2861">
                  <c:v>36.090319999999998</c:v>
                </c:pt>
                <c:pt idx="2862">
                  <c:v>36.101179999999999</c:v>
                </c:pt>
                <c:pt idx="2863">
                  <c:v>36.112050000000004</c:v>
                </c:pt>
                <c:pt idx="2864">
                  <c:v>36.122920000000001</c:v>
                </c:pt>
                <c:pt idx="2865">
                  <c:v>36.133780000000002</c:v>
                </c:pt>
                <c:pt idx="2866">
                  <c:v>36.144649999999999</c:v>
                </c:pt>
                <c:pt idx="2867">
                  <c:v>36.155520000000003</c:v>
                </c:pt>
                <c:pt idx="2868">
                  <c:v>36.166379999999997</c:v>
                </c:pt>
                <c:pt idx="2869">
                  <c:v>36.177250000000001</c:v>
                </c:pt>
                <c:pt idx="2870">
                  <c:v>36.188119999999998</c:v>
                </c:pt>
                <c:pt idx="2871">
                  <c:v>36.198979999999999</c:v>
                </c:pt>
                <c:pt idx="2872">
                  <c:v>36.209850000000003</c:v>
                </c:pt>
                <c:pt idx="2873">
                  <c:v>36.22072</c:v>
                </c:pt>
                <c:pt idx="2874">
                  <c:v>36.231580000000001</c:v>
                </c:pt>
                <c:pt idx="2875">
                  <c:v>36.242449999999998</c:v>
                </c:pt>
                <c:pt idx="2876">
                  <c:v>36.253309999999999</c:v>
                </c:pt>
                <c:pt idx="2877">
                  <c:v>36.264180000000003</c:v>
                </c:pt>
                <c:pt idx="2878">
                  <c:v>36.27505</c:v>
                </c:pt>
                <c:pt idx="2879">
                  <c:v>36.285910000000001</c:v>
                </c:pt>
                <c:pt idx="2880">
                  <c:v>36.296779999999998</c:v>
                </c:pt>
                <c:pt idx="2881">
                  <c:v>36.307650000000002</c:v>
                </c:pt>
                <c:pt idx="2882">
                  <c:v>36.318510000000003</c:v>
                </c:pt>
                <c:pt idx="2883">
                  <c:v>36.32938</c:v>
                </c:pt>
                <c:pt idx="2884">
                  <c:v>36.340249999999997</c:v>
                </c:pt>
                <c:pt idx="2885">
                  <c:v>36.351109999999998</c:v>
                </c:pt>
                <c:pt idx="2886">
                  <c:v>36.361980000000003</c:v>
                </c:pt>
                <c:pt idx="2887">
                  <c:v>36.37285</c:v>
                </c:pt>
                <c:pt idx="2888">
                  <c:v>36.383710000000001</c:v>
                </c:pt>
                <c:pt idx="2889">
                  <c:v>36.394579999999998</c:v>
                </c:pt>
                <c:pt idx="2890">
                  <c:v>36.405439999999999</c:v>
                </c:pt>
                <c:pt idx="2891">
                  <c:v>36.416310000000003</c:v>
                </c:pt>
                <c:pt idx="2892">
                  <c:v>36.42718</c:v>
                </c:pt>
                <c:pt idx="2893">
                  <c:v>36.438040000000001</c:v>
                </c:pt>
                <c:pt idx="2894">
                  <c:v>36.448909999999998</c:v>
                </c:pt>
                <c:pt idx="2895">
                  <c:v>36.459780000000002</c:v>
                </c:pt>
                <c:pt idx="2896">
                  <c:v>36.470640000000003</c:v>
                </c:pt>
                <c:pt idx="2897">
                  <c:v>36.48151</c:v>
                </c:pt>
                <c:pt idx="2898">
                  <c:v>36.492379999999997</c:v>
                </c:pt>
                <c:pt idx="2899">
                  <c:v>36.503239999999998</c:v>
                </c:pt>
                <c:pt idx="2900">
                  <c:v>36.514110000000002</c:v>
                </c:pt>
                <c:pt idx="2901">
                  <c:v>36.524979999999999</c:v>
                </c:pt>
                <c:pt idx="2902">
                  <c:v>36.53584</c:v>
                </c:pt>
                <c:pt idx="2903">
                  <c:v>36.546709999999997</c:v>
                </c:pt>
                <c:pt idx="2904">
                  <c:v>36.557569999999998</c:v>
                </c:pt>
                <c:pt idx="2905">
                  <c:v>36.568440000000002</c:v>
                </c:pt>
                <c:pt idx="2906">
                  <c:v>36.57931</c:v>
                </c:pt>
                <c:pt idx="2907">
                  <c:v>36.590170000000001</c:v>
                </c:pt>
                <c:pt idx="2908">
                  <c:v>36.601039999999998</c:v>
                </c:pt>
                <c:pt idx="2909">
                  <c:v>36.611910000000002</c:v>
                </c:pt>
                <c:pt idx="2910">
                  <c:v>36.622770000000003</c:v>
                </c:pt>
                <c:pt idx="2911">
                  <c:v>36.63364</c:v>
                </c:pt>
                <c:pt idx="2912">
                  <c:v>36.644509999999997</c:v>
                </c:pt>
                <c:pt idx="2913">
                  <c:v>36.655369999999998</c:v>
                </c:pt>
                <c:pt idx="2914">
                  <c:v>36.666240000000002</c:v>
                </c:pt>
                <c:pt idx="2915">
                  <c:v>36.677109999999999</c:v>
                </c:pt>
                <c:pt idx="2916">
                  <c:v>36.68797</c:v>
                </c:pt>
                <c:pt idx="2917">
                  <c:v>36.698839999999997</c:v>
                </c:pt>
                <c:pt idx="2918">
                  <c:v>36.709710000000001</c:v>
                </c:pt>
                <c:pt idx="2919">
                  <c:v>36.720570000000002</c:v>
                </c:pt>
                <c:pt idx="2920">
                  <c:v>36.731439999999999</c:v>
                </c:pt>
                <c:pt idx="2921">
                  <c:v>36.7423</c:v>
                </c:pt>
                <c:pt idx="2922">
                  <c:v>36.753169999999997</c:v>
                </c:pt>
                <c:pt idx="2923">
                  <c:v>36.764040000000001</c:v>
                </c:pt>
                <c:pt idx="2924">
                  <c:v>36.774900000000002</c:v>
                </c:pt>
                <c:pt idx="2925">
                  <c:v>36.785769999999999</c:v>
                </c:pt>
                <c:pt idx="2926">
                  <c:v>36.796639999999996</c:v>
                </c:pt>
                <c:pt idx="2927">
                  <c:v>36.807499999999997</c:v>
                </c:pt>
                <c:pt idx="2928">
                  <c:v>36.818370000000002</c:v>
                </c:pt>
                <c:pt idx="2929">
                  <c:v>36.829239999999999</c:v>
                </c:pt>
                <c:pt idx="2930">
                  <c:v>36.8401</c:v>
                </c:pt>
                <c:pt idx="2931">
                  <c:v>36.850969999999997</c:v>
                </c:pt>
                <c:pt idx="2932">
                  <c:v>36.861840000000001</c:v>
                </c:pt>
                <c:pt idx="2933">
                  <c:v>36.872700000000002</c:v>
                </c:pt>
                <c:pt idx="2934">
                  <c:v>36.883569999999999</c:v>
                </c:pt>
                <c:pt idx="2935">
                  <c:v>36.89443</c:v>
                </c:pt>
                <c:pt idx="2936">
                  <c:v>36.905299999999997</c:v>
                </c:pt>
                <c:pt idx="2937">
                  <c:v>36.916170000000001</c:v>
                </c:pt>
                <c:pt idx="2938">
                  <c:v>36.927030000000002</c:v>
                </c:pt>
                <c:pt idx="2939">
                  <c:v>36.937899999999999</c:v>
                </c:pt>
                <c:pt idx="2940">
                  <c:v>36.948770000000003</c:v>
                </c:pt>
                <c:pt idx="2941">
                  <c:v>36.959629999999997</c:v>
                </c:pt>
                <c:pt idx="2942">
                  <c:v>36.970500000000001</c:v>
                </c:pt>
                <c:pt idx="2943">
                  <c:v>36.981369999999998</c:v>
                </c:pt>
                <c:pt idx="2944">
                  <c:v>36.992229999999999</c:v>
                </c:pt>
                <c:pt idx="2945">
                  <c:v>37.003100000000003</c:v>
                </c:pt>
                <c:pt idx="2946">
                  <c:v>37.01397</c:v>
                </c:pt>
                <c:pt idx="2947">
                  <c:v>37.024830000000001</c:v>
                </c:pt>
                <c:pt idx="2948">
                  <c:v>37.035699999999999</c:v>
                </c:pt>
                <c:pt idx="2949">
                  <c:v>37.046559999999999</c:v>
                </c:pt>
                <c:pt idx="2950">
                  <c:v>37.057429999999997</c:v>
                </c:pt>
                <c:pt idx="2951">
                  <c:v>37.068300000000001</c:v>
                </c:pt>
                <c:pt idx="2952">
                  <c:v>37.079160000000002</c:v>
                </c:pt>
                <c:pt idx="2953">
                  <c:v>37.090029999999999</c:v>
                </c:pt>
                <c:pt idx="2954">
                  <c:v>37.100900000000003</c:v>
                </c:pt>
                <c:pt idx="2955">
                  <c:v>37.111759999999997</c:v>
                </c:pt>
                <c:pt idx="2956">
                  <c:v>37.122630000000001</c:v>
                </c:pt>
                <c:pt idx="2957">
                  <c:v>37.133499999999998</c:v>
                </c:pt>
                <c:pt idx="2958">
                  <c:v>37.144359999999999</c:v>
                </c:pt>
                <c:pt idx="2959">
                  <c:v>37.155230000000003</c:v>
                </c:pt>
                <c:pt idx="2960">
                  <c:v>37.1661</c:v>
                </c:pt>
                <c:pt idx="2961">
                  <c:v>37.176960000000001</c:v>
                </c:pt>
                <c:pt idx="2962">
                  <c:v>37.187829999999998</c:v>
                </c:pt>
                <c:pt idx="2963">
                  <c:v>37.198689999999999</c:v>
                </c:pt>
                <c:pt idx="2964">
                  <c:v>37.209560000000003</c:v>
                </c:pt>
                <c:pt idx="2965">
                  <c:v>37.22043</c:v>
                </c:pt>
                <c:pt idx="2966">
                  <c:v>37.231290000000001</c:v>
                </c:pt>
                <c:pt idx="2967">
                  <c:v>37.242159999999998</c:v>
                </c:pt>
                <c:pt idx="2968">
                  <c:v>37.253030000000003</c:v>
                </c:pt>
                <c:pt idx="2969">
                  <c:v>37.263890000000004</c:v>
                </c:pt>
                <c:pt idx="2970">
                  <c:v>37.274760000000001</c:v>
                </c:pt>
                <c:pt idx="2971">
                  <c:v>37.285629999999998</c:v>
                </c:pt>
                <c:pt idx="2972">
                  <c:v>37.296489999999999</c:v>
                </c:pt>
                <c:pt idx="2973">
                  <c:v>37.307360000000003</c:v>
                </c:pt>
                <c:pt idx="2974">
                  <c:v>37.31823</c:v>
                </c:pt>
                <c:pt idx="2975">
                  <c:v>37.329090000000001</c:v>
                </c:pt>
                <c:pt idx="2976">
                  <c:v>37.339959999999998</c:v>
                </c:pt>
                <c:pt idx="2977">
                  <c:v>37.350830000000002</c:v>
                </c:pt>
                <c:pt idx="2978">
                  <c:v>37.361690000000003</c:v>
                </c:pt>
                <c:pt idx="2979">
                  <c:v>37.37256</c:v>
                </c:pt>
                <c:pt idx="2980">
                  <c:v>37.383420000000001</c:v>
                </c:pt>
                <c:pt idx="2981">
                  <c:v>37.394289999999998</c:v>
                </c:pt>
                <c:pt idx="2982">
                  <c:v>37.405160000000002</c:v>
                </c:pt>
                <c:pt idx="2983">
                  <c:v>37.416020000000003</c:v>
                </c:pt>
                <c:pt idx="2984">
                  <c:v>37.42689</c:v>
                </c:pt>
                <c:pt idx="2985">
                  <c:v>37.437759999999997</c:v>
                </c:pt>
                <c:pt idx="2986">
                  <c:v>37.448619999999998</c:v>
                </c:pt>
                <c:pt idx="2987">
                  <c:v>37.459490000000002</c:v>
                </c:pt>
                <c:pt idx="2988">
                  <c:v>37.470359999999999</c:v>
                </c:pt>
                <c:pt idx="2989">
                  <c:v>37.48122</c:v>
                </c:pt>
                <c:pt idx="2990">
                  <c:v>37.492089999999997</c:v>
                </c:pt>
                <c:pt idx="2991">
                  <c:v>37.502960000000002</c:v>
                </c:pt>
                <c:pt idx="2992">
                  <c:v>37.513820000000003</c:v>
                </c:pt>
                <c:pt idx="2993">
                  <c:v>37.52469</c:v>
                </c:pt>
                <c:pt idx="2994">
                  <c:v>37.535550000000001</c:v>
                </c:pt>
                <c:pt idx="2995">
                  <c:v>37.546419999999998</c:v>
                </c:pt>
                <c:pt idx="2996">
                  <c:v>37.557290000000002</c:v>
                </c:pt>
                <c:pt idx="2997">
                  <c:v>37.568150000000003</c:v>
                </c:pt>
                <c:pt idx="2998">
                  <c:v>37.57902</c:v>
                </c:pt>
                <c:pt idx="2999">
                  <c:v>37.589889999999997</c:v>
                </c:pt>
                <c:pt idx="3000">
                  <c:v>37.600749999999998</c:v>
                </c:pt>
                <c:pt idx="3001">
                  <c:v>37.611620000000002</c:v>
                </c:pt>
                <c:pt idx="3002">
                  <c:v>37.622489999999999</c:v>
                </c:pt>
                <c:pt idx="3003">
                  <c:v>37.63335</c:v>
                </c:pt>
                <c:pt idx="3004">
                  <c:v>37.644219999999997</c:v>
                </c:pt>
                <c:pt idx="3005">
                  <c:v>37.655090000000001</c:v>
                </c:pt>
                <c:pt idx="3006">
                  <c:v>37.665950000000002</c:v>
                </c:pt>
                <c:pt idx="3007">
                  <c:v>37.676819999999999</c:v>
                </c:pt>
                <c:pt idx="3008">
                  <c:v>37.68768</c:v>
                </c:pt>
                <c:pt idx="3009">
                  <c:v>37.698549999999997</c:v>
                </c:pt>
                <c:pt idx="3010">
                  <c:v>37.709420000000001</c:v>
                </c:pt>
                <c:pt idx="3011">
                  <c:v>37.720280000000002</c:v>
                </c:pt>
                <c:pt idx="3012">
                  <c:v>37.73115</c:v>
                </c:pt>
                <c:pt idx="3013">
                  <c:v>37.742019999999997</c:v>
                </c:pt>
                <c:pt idx="3014">
                  <c:v>37.752879999999998</c:v>
                </c:pt>
                <c:pt idx="3015">
                  <c:v>37.763750000000002</c:v>
                </c:pt>
                <c:pt idx="3016">
                  <c:v>37.774619999999999</c:v>
                </c:pt>
                <c:pt idx="3017">
                  <c:v>37.78548</c:v>
                </c:pt>
                <c:pt idx="3018">
                  <c:v>37.796349999999997</c:v>
                </c:pt>
                <c:pt idx="3019">
                  <c:v>37.807220000000001</c:v>
                </c:pt>
                <c:pt idx="3020">
                  <c:v>37.818080000000002</c:v>
                </c:pt>
                <c:pt idx="3021">
                  <c:v>37.828949999999999</c:v>
                </c:pt>
                <c:pt idx="3022">
                  <c:v>37.83981</c:v>
                </c:pt>
                <c:pt idx="3023">
                  <c:v>37.850679999999997</c:v>
                </c:pt>
                <c:pt idx="3024">
                  <c:v>37.861550000000001</c:v>
                </c:pt>
                <c:pt idx="3025">
                  <c:v>37.872410000000002</c:v>
                </c:pt>
                <c:pt idx="3026">
                  <c:v>37.883279999999999</c:v>
                </c:pt>
                <c:pt idx="3027">
                  <c:v>37.894150000000003</c:v>
                </c:pt>
                <c:pt idx="3028">
                  <c:v>37.905009999999997</c:v>
                </c:pt>
                <c:pt idx="3029">
                  <c:v>37.915880000000001</c:v>
                </c:pt>
                <c:pt idx="3030">
                  <c:v>37.926749999999998</c:v>
                </c:pt>
                <c:pt idx="3031">
                  <c:v>37.937609999999999</c:v>
                </c:pt>
                <c:pt idx="3032">
                  <c:v>37.948480000000004</c:v>
                </c:pt>
                <c:pt idx="3033">
                  <c:v>37.959350000000001</c:v>
                </c:pt>
                <c:pt idx="3034">
                  <c:v>37.970210000000002</c:v>
                </c:pt>
                <c:pt idx="3035">
                  <c:v>37.981079999999999</c:v>
                </c:pt>
                <c:pt idx="3036">
                  <c:v>37.991950000000003</c:v>
                </c:pt>
                <c:pt idx="3037">
                  <c:v>38.002809999999997</c:v>
                </c:pt>
                <c:pt idx="3038">
                  <c:v>38.013680000000001</c:v>
                </c:pt>
                <c:pt idx="3039">
                  <c:v>38.024540000000002</c:v>
                </c:pt>
                <c:pt idx="3040">
                  <c:v>38.035409999999999</c:v>
                </c:pt>
                <c:pt idx="3041">
                  <c:v>38.046280000000003</c:v>
                </c:pt>
                <c:pt idx="3042">
                  <c:v>38.057139999999997</c:v>
                </c:pt>
                <c:pt idx="3043">
                  <c:v>38.068010000000001</c:v>
                </c:pt>
                <c:pt idx="3044">
                  <c:v>38.078879999999998</c:v>
                </c:pt>
                <c:pt idx="3045">
                  <c:v>38.089739999999999</c:v>
                </c:pt>
                <c:pt idx="3046">
                  <c:v>38.100610000000003</c:v>
                </c:pt>
                <c:pt idx="3047">
                  <c:v>38.11148</c:v>
                </c:pt>
                <c:pt idx="3048">
                  <c:v>38.122340000000001</c:v>
                </c:pt>
                <c:pt idx="3049">
                  <c:v>38.133209999999998</c:v>
                </c:pt>
                <c:pt idx="3050">
                  <c:v>38.144080000000002</c:v>
                </c:pt>
                <c:pt idx="3051">
                  <c:v>38.154940000000003</c:v>
                </c:pt>
                <c:pt idx="3052">
                  <c:v>38.16581</c:v>
                </c:pt>
                <c:pt idx="3053">
                  <c:v>38.176670000000001</c:v>
                </c:pt>
                <c:pt idx="3054">
                  <c:v>38.187539999999998</c:v>
                </c:pt>
                <c:pt idx="3055">
                  <c:v>38.198410000000003</c:v>
                </c:pt>
                <c:pt idx="3056">
                  <c:v>38.209269999999997</c:v>
                </c:pt>
                <c:pt idx="3057">
                  <c:v>38.220140000000001</c:v>
                </c:pt>
                <c:pt idx="3058">
                  <c:v>38.231009999999998</c:v>
                </c:pt>
                <c:pt idx="3059">
                  <c:v>38.241869999999999</c:v>
                </c:pt>
                <c:pt idx="3060">
                  <c:v>38.252740000000003</c:v>
                </c:pt>
                <c:pt idx="3061">
                  <c:v>38.26361</c:v>
                </c:pt>
                <c:pt idx="3062">
                  <c:v>38.274470000000001</c:v>
                </c:pt>
                <c:pt idx="3063">
                  <c:v>38.285339999999998</c:v>
                </c:pt>
                <c:pt idx="3064">
                  <c:v>38.296210000000002</c:v>
                </c:pt>
                <c:pt idx="3065">
                  <c:v>38.307070000000003</c:v>
                </c:pt>
                <c:pt idx="3066">
                  <c:v>38.31794</c:v>
                </c:pt>
                <c:pt idx="3067">
                  <c:v>38.328800000000001</c:v>
                </c:pt>
                <c:pt idx="3068">
                  <c:v>38.339669999999998</c:v>
                </c:pt>
                <c:pt idx="3069">
                  <c:v>38.350540000000002</c:v>
                </c:pt>
                <c:pt idx="3070">
                  <c:v>38.361400000000003</c:v>
                </c:pt>
                <c:pt idx="3071">
                  <c:v>38.37227</c:v>
                </c:pt>
                <c:pt idx="3072">
                  <c:v>38.383139999999997</c:v>
                </c:pt>
                <c:pt idx="3073">
                  <c:v>38.393999999999998</c:v>
                </c:pt>
                <c:pt idx="3074">
                  <c:v>38.404870000000003</c:v>
                </c:pt>
                <c:pt idx="3075">
                  <c:v>38.41574</c:v>
                </c:pt>
                <c:pt idx="3076">
                  <c:v>38.426600000000001</c:v>
                </c:pt>
                <c:pt idx="3077">
                  <c:v>38.437469999999998</c:v>
                </c:pt>
                <c:pt idx="3078">
                  <c:v>38.448340000000002</c:v>
                </c:pt>
                <c:pt idx="3079">
                  <c:v>38.459200000000003</c:v>
                </c:pt>
                <c:pt idx="3080">
                  <c:v>38.47007</c:v>
                </c:pt>
                <c:pt idx="3081">
                  <c:v>38.480930000000001</c:v>
                </c:pt>
                <c:pt idx="3082">
                  <c:v>38.491799999999998</c:v>
                </c:pt>
                <c:pt idx="3083">
                  <c:v>38.502670000000002</c:v>
                </c:pt>
                <c:pt idx="3084">
                  <c:v>38.513530000000003</c:v>
                </c:pt>
                <c:pt idx="3085">
                  <c:v>38.5244</c:v>
                </c:pt>
                <c:pt idx="3086">
                  <c:v>38.535269999999997</c:v>
                </c:pt>
                <c:pt idx="3087">
                  <c:v>38.546129999999998</c:v>
                </c:pt>
                <c:pt idx="3088">
                  <c:v>38.557000000000002</c:v>
                </c:pt>
                <c:pt idx="3089">
                  <c:v>38.567869999999999</c:v>
                </c:pt>
                <c:pt idx="3090">
                  <c:v>38.57873</c:v>
                </c:pt>
                <c:pt idx="3091">
                  <c:v>38.589599999999997</c:v>
                </c:pt>
                <c:pt idx="3092">
                  <c:v>38.600470000000001</c:v>
                </c:pt>
                <c:pt idx="3093">
                  <c:v>38.611330000000002</c:v>
                </c:pt>
                <c:pt idx="3094">
                  <c:v>38.622199999999999</c:v>
                </c:pt>
                <c:pt idx="3095">
                  <c:v>38.633069999999996</c:v>
                </c:pt>
                <c:pt idx="3096">
                  <c:v>38.643929999999997</c:v>
                </c:pt>
                <c:pt idx="3097">
                  <c:v>38.654800000000002</c:v>
                </c:pt>
                <c:pt idx="3098">
                  <c:v>38.665660000000003</c:v>
                </c:pt>
                <c:pt idx="3099">
                  <c:v>38.67653</c:v>
                </c:pt>
                <c:pt idx="3100">
                  <c:v>38.687399999999997</c:v>
                </c:pt>
                <c:pt idx="3101">
                  <c:v>38.698259999999998</c:v>
                </c:pt>
                <c:pt idx="3102">
                  <c:v>38.709130000000002</c:v>
                </c:pt>
                <c:pt idx="3103">
                  <c:v>38.72</c:v>
                </c:pt>
                <c:pt idx="3104">
                  <c:v>38.73086</c:v>
                </c:pt>
                <c:pt idx="3105">
                  <c:v>38.741729999999997</c:v>
                </c:pt>
                <c:pt idx="3106">
                  <c:v>38.752600000000001</c:v>
                </c:pt>
                <c:pt idx="3107">
                  <c:v>38.763460000000002</c:v>
                </c:pt>
                <c:pt idx="3108">
                  <c:v>38.774329999999999</c:v>
                </c:pt>
                <c:pt idx="3109">
                  <c:v>38.785200000000003</c:v>
                </c:pt>
                <c:pt idx="3110">
                  <c:v>38.796059999999997</c:v>
                </c:pt>
                <c:pt idx="3111">
                  <c:v>38.806930000000001</c:v>
                </c:pt>
                <c:pt idx="3112">
                  <c:v>38.817790000000002</c:v>
                </c:pt>
                <c:pt idx="3113">
                  <c:v>38.828659999999999</c:v>
                </c:pt>
                <c:pt idx="3114">
                  <c:v>38.839530000000003</c:v>
                </c:pt>
                <c:pt idx="3115">
                  <c:v>38.850389999999997</c:v>
                </c:pt>
                <c:pt idx="3116">
                  <c:v>38.861260000000001</c:v>
                </c:pt>
                <c:pt idx="3117">
                  <c:v>38.872129999999999</c:v>
                </c:pt>
                <c:pt idx="3118">
                  <c:v>38.882989999999999</c:v>
                </c:pt>
                <c:pt idx="3119">
                  <c:v>38.893859999999997</c:v>
                </c:pt>
                <c:pt idx="3120">
                  <c:v>38.904730000000001</c:v>
                </c:pt>
                <c:pt idx="3121">
                  <c:v>38.915590000000002</c:v>
                </c:pt>
                <c:pt idx="3122">
                  <c:v>38.926459999999999</c:v>
                </c:pt>
                <c:pt idx="3123">
                  <c:v>38.937330000000003</c:v>
                </c:pt>
                <c:pt idx="3124">
                  <c:v>38.948189999999997</c:v>
                </c:pt>
                <c:pt idx="3125">
                  <c:v>38.959060000000001</c:v>
                </c:pt>
                <c:pt idx="3126">
                  <c:v>38.969920000000002</c:v>
                </c:pt>
                <c:pt idx="3127">
                  <c:v>38.980789999999999</c:v>
                </c:pt>
                <c:pt idx="3128">
                  <c:v>38.991660000000003</c:v>
                </c:pt>
                <c:pt idx="3129">
                  <c:v>39.002519999999997</c:v>
                </c:pt>
                <c:pt idx="3130">
                  <c:v>39.013390000000001</c:v>
                </c:pt>
                <c:pt idx="3131">
                  <c:v>39.024259999999998</c:v>
                </c:pt>
                <c:pt idx="3132">
                  <c:v>39.035119999999999</c:v>
                </c:pt>
                <c:pt idx="3133">
                  <c:v>39.045990000000003</c:v>
                </c:pt>
                <c:pt idx="3134">
                  <c:v>39.05686</c:v>
                </c:pt>
                <c:pt idx="3135">
                  <c:v>39.067720000000001</c:v>
                </c:pt>
                <c:pt idx="3136">
                  <c:v>39.078589999999998</c:v>
                </c:pt>
                <c:pt idx="3137">
                  <c:v>39.089460000000003</c:v>
                </c:pt>
                <c:pt idx="3138">
                  <c:v>39.100320000000004</c:v>
                </c:pt>
                <c:pt idx="3139">
                  <c:v>39.111190000000001</c:v>
                </c:pt>
                <c:pt idx="3140">
                  <c:v>39.122050000000002</c:v>
                </c:pt>
                <c:pt idx="3141">
                  <c:v>39.132919999999999</c:v>
                </c:pt>
                <c:pt idx="3142">
                  <c:v>39.143790000000003</c:v>
                </c:pt>
                <c:pt idx="3143">
                  <c:v>39.154649999999997</c:v>
                </c:pt>
                <c:pt idx="3144">
                  <c:v>39.165520000000001</c:v>
                </c:pt>
                <c:pt idx="3145">
                  <c:v>39.176389999999998</c:v>
                </c:pt>
                <c:pt idx="3146">
                  <c:v>39.187249999999999</c:v>
                </c:pt>
                <c:pt idx="3147">
                  <c:v>39.198120000000003</c:v>
                </c:pt>
                <c:pt idx="3148">
                  <c:v>39.20899</c:v>
                </c:pt>
                <c:pt idx="3149">
                  <c:v>39.219850000000001</c:v>
                </c:pt>
                <c:pt idx="3150">
                  <c:v>39.230719999999998</c:v>
                </c:pt>
                <c:pt idx="3151">
                  <c:v>39.241590000000002</c:v>
                </c:pt>
                <c:pt idx="3152">
                  <c:v>39.252450000000003</c:v>
                </c:pt>
                <c:pt idx="3153">
                  <c:v>39.26332</c:v>
                </c:pt>
                <c:pt idx="3154">
                  <c:v>39.274180000000001</c:v>
                </c:pt>
                <c:pt idx="3155">
                  <c:v>39.285049999999998</c:v>
                </c:pt>
                <c:pt idx="3156">
                  <c:v>39.295920000000002</c:v>
                </c:pt>
                <c:pt idx="3157">
                  <c:v>39.306780000000003</c:v>
                </c:pt>
                <c:pt idx="3158">
                  <c:v>39.31765</c:v>
                </c:pt>
                <c:pt idx="3159">
                  <c:v>39.328519999999997</c:v>
                </c:pt>
                <c:pt idx="3160">
                  <c:v>39.339379999999998</c:v>
                </c:pt>
                <c:pt idx="3161">
                  <c:v>39.350250000000003</c:v>
                </c:pt>
                <c:pt idx="3162">
                  <c:v>39.36112</c:v>
                </c:pt>
                <c:pt idx="3163">
                  <c:v>39.371980000000001</c:v>
                </c:pt>
                <c:pt idx="3164">
                  <c:v>39.382849999999998</c:v>
                </c:pt>
                <c:pt idx="3165">
                  <c:v>39.393720000000002</c:v>
                </c:pt>
                <c:pt idx="3166">
                  <c:v>39.404580000000003</c:v>
                </c:pt>
                <c:pt idx="3167">
                  <c:v>39.41545</c:v>
                </c:pt>
                <c:pt idx="3168">
                  <c:v>39.426319999999997</c:v>
                </c:pt>
                <c:pt idx="3169">
                  <c:v>39.437179999999998</c:v>
                </c:pt>
                <c:pt idx="3170">
                  <c:v>39.448050000000002</c:v>
                </c:pt>
                <c:pt idx="3171">
                  <c:v>39.458910000000003</c:v>
                </c:pt>
                <c:pt idx="3172">
                  <c:v>39.46978</c:v>
                </c:pt>
                <c:pt idx="3173">
                  <c:v>39.480649999999997</c:v>
                </c:pt>
                <c:pt idx="3174">
                  <c:v>39.491509999999998</c:v>
                </c:pt>
                <c:pt idx="3175">
                  <c:v>39.502380000000002</c:v>
                </c:pt>
                <c:pt idx="3176">
                  <c:v>39.513249999999999</c:v>
                </c:pt>
                <c:pt idx="3177">
                  <c:v>39.52411</c:v>
                </c:pt>
                <c:pt idx="3178">
                  <c:v>39.534979999999997</c:v>
                </c:pt>
                <c:pt idx="3179">
                  <c:v>39.545850000000002</c:v>
                </c:pt>
                <c:pt idx="3180">
                  <c:v>39.556710000000002</c:v>
                </c:pt>
                <c:pt idx="3181">
                  <c:v>39.56758</c:v>
                </c:pt>
                <c:pt idx="3182">
                  <c:v>39.578449999999997</c:v>
                </c:pt>
                <c:pt idx="3183">
                  <c:v>39.589309999999998</c:v>
                </c:pt>
                <c:pt idx="3184">
                  <c:v>39.600180000000002</c:v>
                </c:pt>
                <c:pt idx="3185">
                  <c:v>39.611040000000003</c:v>
                </c:pt>
                <c:pt idx="3186">
                  <c:v>39.62191</c:v>
                </c:pt>
                <c:pt idx="3187">
                  <c:v>39.632779999999997</c:v>
                </c:pt>
                <c:pt idx="3188">
                  <c:v>39.643639999999998</c:v>
                </c:pt>
                <c:pt idx="3189">
                  <c:v>39.654510000000002</c:v>
                </c:pt>
                <c:pt idx="3190">
                  <c:v>39.665379999999999</c:v>
                </c:pt>
                <c:pt idx="3191">
                  <c:v>39.67624</c:v>
                </c:pt>
                <c:pt idx="3192">
                  <c:v>39.687109999999997</c:v>
                </c:pt>
                <c:pt idx="3193">
                  <c:v>39.697980000000001</c:v>
                </c:pt>
                <c:pt idx="3194">
                  <c:v>39.708840000000002</c:v>
                </c:pt>
                <c:pt idx="3195">
                  <c:v>39.719709999999999</c:v>
                </c:pt>
                <c:pt idx="3196">
                  <c:v>39.730580000000003</c:v>
                </c:pt>
                <c:pt idx="3197">
                  <c:v>39.741439999999997</c:v>
                </c:pt>
                <c:pt idx="3198">
                  <c:v>39.752310000000001</c:v>
                </c:pt>
                <c:pt idx="3199">
                  <c:v>39.763170000000002</c:v>
                </c:pt>
                <c:pt idx="3200">
                  <c:v>39.774039999999999</c:v>
                </c:pt>
                <c:pt idx="3201">
                  <c:v>39.784910000000004</c:v>
                </c:pt>
                <c:pt idx="3202">
                  <c:v>39.795769999999997</c:v>
                </c:pt>
                <c:pt idx="3203">
                  <c:v>39.806640000000002</c:v>
                </c:pt>
                <c:pt idx="3204">
                  <c:v>39.817509999999999</c:v>
                </c:pt>
                <c:pt idx="3205">
                  <c:v>39.82837</c:v>
                </c:pt>
                <c:pt idx="3206">
                  <c:v>39.839239999999997</c:v>
                </c:pt>
                <c:pt idx="3207">
                  <c:v>39.850110000000001</c:v>
                </c:pt>
                <c:pt idx="3208">
                  <c:v>39.860970000000002</c:v>
                </c:pt>
                <c:pt idx="3209">
                  <c:v>39.871839999999999</c:v>
                </c:pt>
                <c:pt idx="3210">
                  <c:v>39.882710000000003</c:v>
                </c:pt>
                <c:pt idx="3211">
                  <c:v>39.893569999999997</c:v>
                </c:pt>
                <c:pt idx="3212">
                  <c:v>39.904440000000001</c:v>
                </c:pt>
                <c:pt idx="3213">
                  <c:v>39.915300000000002</c:v>
                </c:pt>
                <c:pt idx="3214">
                  <c:v>39.926169999999999</c:v>
                </c:pt>
                <c:pt idx="3215">
                  <c:v>39.937040000000003</c:v>
                </c:pt>
                <c:pt idx="3216">
                  <c:v>39.947899999999997</c:v>
                </c:pt>
                <c:pt idx="3217">
                  <c:v>39.958770000000001</c:v>
                </c:pt>
                <c:pt idx="3218">
                  <c:v>39.969639999999998</c:v>
                </c:pt>
                <c:pt idx="3219">
                  <c:v>39.980499999999999</c:v>
                </c:pt>
                <c:pt idx="3220">
                  <c:v>39.991370000000003</c:v>
                </c:pt>
                <c:pt idx="3221">
                  <c:v>40.00224</c:v>
                </c:pt>
                <c:pt idx="3222">
                  <c:v>40.013100000000001</c:v>
                </c:pt>
                <c:pt idx="3223">
                  <c:v>40.023969999999998</c:v>
                </c:pt>
                <c:pt idx="3224">
                  <c:v>40.034840000000003</c:v>
                </c:pt>
                <c:pt idx="3225">
                  <c:v>40.045699999999997</c:v>
                </c:pt>
                <c:pt idx="3226">
                  <c:v>40.056570000000001</c:v>
                </c:pt>
                <c:pt idx="3227">
                  <c:v>40.067439999999998</c:v>
                </c:pt>
                <c:pt idx="3228">
                  <c:v>40.078299999999999</c:v>
                </c:pt>
                <c:pt idx="3229">
                  <c:v>40.089170000000003</c:v>
                </c:pt>
                <c:pt idx="3230">
                  <c:v>40.100029999999997</c:v>
                </c:pt>
                <c:pt idx="3231">
                  <c:v>40.110900000000001</c:v>
                </c:pt>
                <c:pt idx="3232">
                  <c:v>40.121769999999998</c:v>
                </c:pt>
                <c:pt idx="3233">
                  <c:v>40.132629999999999</c:v>
                </c:pt>
                <c:pt idx="3234">
                  <c:v>40.143500000000003</c:v>
                </c:pt>
                <c:pt idx="3235">
                  <c:v>40.15437</c:v>
                </c:pt>
                <c:pt idx="3236">
                  <c:v>40.165230000000001</c:v>
                </c:pt>
                <c:pt idx="3237">
                  <c:v>40.176099999999998</c:v>
                </c:pt>
                <c:pt idx="3238">
                  <c:v>40.186970000000002</c:v>
                </c:pt>
                <c:pt idx="3239">
                  <c:v>40.197830000000003</c:v>
                </c:pt>
                <c:pt idx="3240">
                  <c:v>40.2087</c:v>
                </c:pt>
                <c:pt idx="3241">
                  <c:v>40.219569999999997</c:v>
                </c:pt>
                <c:pt idx="3242">
                  <c:v>40.230429999999998</c:v>
                </c:pt>
                <c:pt idx="3243">
                  <c:v>40.241300000000003</c:v>
                </c:pt>
                <c:pt idx="3244">
                  <c:v>40.252160000000003</c:v>
                </c:pt>
                <c:pt idx="3245">
                  <c:v>40.263030000000001</c:v>
                </c:pt>
                <c:pt idx="3246">
                  <c:v>40.273899999999998</c:v>
                </c:pt>
                <c:pt idx="3247">
                  <c:v>40.284759999999999</c:v>
                </c:pt>
                <c:pt idx="3248">
                  <c:v>40.295630000000003</c:v>
                </c:pt>
                <c:pt idx="3249">
                  <c:v>40.3065</c:v>
                </c:pt>
                <c:pt idx="3250">
                  <c:v>40.317360000000001</c:v>
                </c:pt>
                <c:pt idx="3251">
                  <c:v>40.328229999999998</c:v>
                </c:pt>
                <c:pt idx="3252">
                  <c:v>40.339100000000002</c:v>
                </c:pt>
                <c:pt idx="3253">
                  <c:v>40.349960000000003</c:v>
                </c:pt>
                <c:pt idx="3254">
                  <c:v>40.36083</c:v>
                </c:pt>
                <c:pt idx="3255">
                  <c:v>40.371699999999997</c:v>
                </c:pt>
                <c:pt idx="3256">
                  <c:v>40.382559999999998</c:v>
                </c:pt>
                <c:pt idx="3257">
                  <c:v>40.393430000000002</c:v>
                </c:pt>
                <c:pt idx="3258">
                  <c:v>40.404290000000003</c:v>
                </c:pt>
                <c:pt idx="3259">
                  <c:v>40.41516</c:v>
                </c:pt>
                <c:pt idx="3260">
                  <c:v>40.426029999999997</c:v>
                </c:pt>
                <c:pt idx="3261">
                  <c:v>40.436889999999998</c:v>
                </c:pt>
                <c:pt idx="3262">
                  <c:v>40.447760000000002</c:v>
                </c:pt>
                <c:pt idx="3263">
                  <c:v>40.458629999999999</c:v>
                </c:pt>
                <c:pt idx="3264">
                  <c:v>40.46949</c:v>
                </c:pt>
                <c:pt idx="3265">
                  <c:v>40.480359999999997</c:v>
                </c:pt>
                <c:pt idx="3266">
                  <c:v>40.491230000000002</c:v>
                </c:pt>
                <c:pt idx="3267">
                  <c:v>40.502090000000003</c:v>
                </c:pt>
                <c:pt idx="3268">
                  <c:v>40.51296</c:v>
                </c:pt>
                <c:pt idx="3269">
                  <c:v>40.523829999999997</c:v>
                </c:pt>
                <c:pt idx="3270">
                  <c:v>40.534689999999998</c:v>
                </c:pt>
                <c:pt idx="3271">
                  <c:v>40.545560000000002</c:v>
                </c:pt>
                <c:pt idx="3272">
                  <c:v>40.556420000000003</c:v>
                </c:pt>
                <c:pt idx="3273">
                  <c:v>40.56729</c:v>
                </c:pt>
                <c:pt idx="3274">
                  <c:v>40.578159999999997</c:v>
                </c:pt>
                <c:pt idx="3275">
                  <c:v>40.589019999999998</c:v>
                </c:pt>
                <c:pt idx="3276">
                  <c:v>40.599890000000002</c:v>
                </c:pt>
                <c:pt idx="3277">
                  <c:v>40.610759999999999</c:v>
                </c:pt>
                <c:pt idx="3278">
                  <c:v>40.62162</c:v>
                </c:pt>
                <c:pt idx="3279">
                  <c:v>40.632489999999997</c:v>
                </c:pt>
                <c:pt idx="3280">
                  <c:v>40.643360000000001</c:v>
                </c:pt>
                <c:pt idx="3281">
                  <c:v>40.654220000000002</c:v>
                </c:pt>
                <c:pt idx="3282">
                  <c:v>40.665089999999999</c:v>
                </c:pt>
                <c:pt idx="3283">
                  <c:v>40.675960000000003</c:v>
                </c:pt>
                <c:pt idx="3284">
                  <c:v>40.686819999999997</c:v>
                </c:pt>
                <c:pt idx="3285">
                  <c:v>40.697690000000001</c:v>
                </c:pt>
                <c:pt idx="3286">
                  <c:v>40.708559999999999</c:v>
                </c:pt>
                <c:pt idx="3287">
                  <c:v>40.71942</c:v>
                </c:pt>
                <c:pt idx="3288">
                  <c:v>40.730289999999997</c:v>
                </c:pt>
                <c:pt idx="3289">
                  <c:v>40.741149999999998</c:v>
                </c:pt>
                <c:pt idx="3290">
                  <c:v>40.752020000000002</c:v>
                </c:pt>
                <c:pt idx="3291">
                  <c:v>40.762889999999999</c:v>
                </c:pt>
                <c:pt idx="3292">
                  <c:v>40.77375</c:v>
                </c:pt>
                <c:pt idx="3293">
                  <c:v>40.784619999999997</c:v>
                </c:pt>
                <c:pt idx="3294">
                  <c:v>40.795490000000001</c:v>
                </c:pt>
                <c:pt idx="3295">
                  <c:v>40.806350000000002</c:v>
                </c:pt>
                <c:pt idx="3296">
                  <c:v>40.817219999999999</c:v>
                </c:pt>
                <c:pt idx="3297">
                  <c:v>40.828090000000003</c:v>
                </c:pt>
                <c:pt idx="3298">
                  <c:v>40.838949999999997</c:v>
                </c:pt>
                <c:pt idx="3299">
                  <c:v>40.849820000000001</c:v>
                </c:pt>
                <c:pt idx="3300">
                  <c:v>40.860689999999998</c:v>
                </c:pt>
                <c:pt idx="3301">
                  <c:v>40.871549999999999</c:v>
                </c:pt>
                <c:pt idx="3302">
                  <c:v>40.882420000000003</c:v>
                </c:pt>
                <c:pt idx="3303">
                  <c:v>40.893279999999997</c:v>
                </c:pt>
                <c:pt idx="3304">
                  <c:v>40.904150000000001</c:v>
                </c:pt>
                <c:pt idx="3305">
                  <c:v>40.915019999999998</c:v>
                </c:pt>
                <c:pt idx="3306">
                  <c:v>40.925879999999999</c:v>
                </c:pt>
                <c:pt idx="3307">
                  <c:v>40.936750000000004</c:v>
                </c:pt>
                <c:pt idx="3308">
                  <c:v>40.947620000000001</c:v>
                </c:pt>
                <c:pt idx="3309">
                  <c:v>40.958480000000002</c:v>
                </c:pt>
                <c:pt idx="3310">
                  <c:v>40.969349999999999</c:v>
                </c:pt>
                <c:pt idx="3311">
                  <c:v>40.980220000000003</c:v>
                </c:pt>
                <c:pt idx="3312">
                  <c:v>40.991079999999997</c:v>
                </c:pt>
                <c:pt idx="3313">
                  <c:v>41.001950000000001</c:v>
                </c:pt>
                <c:pt idx="3314">
                  <c:v>41.012819999999998</c:v>
                </c:pt>
                <c:pt idx="3315">
                  <c:v>41.023679999999999</c:v>
                </c:pt>
                <c:pt idx="3316">
                  <c:v>41.034550000000003</c:v>
                </c:pt>
                <c:pt idx="3317">
                  <c:v>41.045409999999997</c:v>
                </c:pt>
                <c:pt idx="3318">
                  <c:v>41.056280000000001</c:v>
                </c:pt>
                <c:pt idx="3319">
                  <c:v>41.067149999999998</c:v>
                </c:pt>
                <c:pt idx="3320">
                  <c:v>41.078009999999999</c:v>
                </c:pt>
                <c:pt idx="3321">
                  <c:v>41.088880000000003</c:v>
                </c:pt>
                <c:pt idx="3322">
                  <c:v>41.09975</c:v>
                </c:pt>
                <c:pt idx="3323">
                  <c:v>41.110610000000001</c:v>
                </c:pt>
                <c:pt idx="3324">
                  <c:v>41.121479999999998</c:v>
                </c:pt>
                <c:pt idx="3325">
                  <c:v>41.132350000000002</c:v>
                </c:pt>
                <c:pt idx="3326">
                  <c:v>41.143210000000003</c:v>
                </c:pt>
                <c:pt idx="3327">
                  <c:v>41.15408</c:v>
                </c:pt>
                <c:pt idx="3328">
                  <c:v>41.164949999999997</c:v>
                </c:pt>
                <c:pt idx="3329">
                  <c:v>41.175809999999998</c:v>
                </c:pt>
                <c:pt idx="3330">
                  <c:v>41.186680000000003</c:v>
                </c:pt>
                <c:pt idx="3331">
                  <c:v>41.197539999999996</c:v>
                </c:pt>
                <c:pt idx="3332">
                  <c:v>41.208410000000001</c:v>
                </c:pt>
                <c:pt idx="3333">
                  <c:v>41.219279999999998</c:v>
                </c:pt>
                <c:pt idx="3334">
                  <c:v>41.230139999999999</c:v>
                </c:pt>
                <c:pt idx="3335">
                  <c:v>41.241010000000003</c:v>
                </c:pt>
                <c:pt idx="3336">
                  <c:v>41.25188</c:v>
                </c:pt>
                <c:pt idx="3337">
                  <c:v>41.262740000000001</c:v>
                </c:pt>
                <c:pt idx="3338">
                  <c:v>41.273609999999998</c:v>
                </c:pt>
                <c:pt idx="3339">
                  <c:v>41.284480000000002</c:v>
                </c:pt>
                <c:pt idx="3340">
                  <c:v>41.295340000000003</c:v>
                </c:pt>
                <c:pt idx="3341">
                  <c:v>41.30621</c:v>
                </c:pt>
                <c:pt idx="3342">
                  <c:v>41.317079999999997</c:v>
                </c:pt>
                <c:pt idx="3343">
                  <c:v>41.327939999999998</c:v>
                </c:pt>
                <c:pt idx="3344">
                  <c:v>41.338810000000002</c:v>
                </c:pt>
                <c:pt idx="3345">
                  <c:v>41.349679999999999</c:v>
                </c:pt>
                <c:pt idx="3346">
                  <c:v>41.36054</c:v>
                </c:pt>
                <c:pt idx="3347">
                  <c:v>41.371409999999997</c:v>
                </c:pt>
                <c:pt idx="3348">
                  <c:v>41.382269999999998</c:v>
                </c:pt>
                <c:pt idx="3349">
                  <c:v>41.393140000000002</c:v>
                </c:pt>
                <c:pt idx="3350">
                  <c:v>41.40401</c:v>
                </c:pt>
                <c:pt idx="3351">
                  <c:v>41.414870000000001</c:v>
                </c:pt>
                <c:pt idx="3352">
                  <c:v>41.425739999999998</c:v>
                </c:pt>
                <c:pt idx="3353">
                  <c:v>41.436610000000002</c:v>
                </c:pt>
                <c:pt idx="3354">
                  <c:v>41.447470000000003</c:v>
                </c:pt>
                <c:pt idx="3355">
                  <c:v>41.45834</c:v>
                </c:pt>
                <c:pt idx="3356">
                  <c:v>41.469209999999997</c:v>
                </c:pt>
                <c:pt idx="3357">
                  <c:v>41.480069999999998</c:v>
                </c:pt>
                <c:pt idx="3358">
                  <c:v>41.490940000000002</c:v>
                </c:pt>
                <c:pt idx="3359">
                  <c:v>41.501809999999999</c:v>
                </c:pt>
                <c:pt idx="3360">
                  <c:v>41.51267</c:v>
                </c:pt>
                <c:pt idx="3361">
                  <c:v>41.523539999999997</c:v>
                </c:pt>
                <c:pt idx="3362">
                  <c:v>41.534399999999998</c:v>
                </c:pt>
                <c:pt idx="3363">
                  <c:v>41.545270000000002</c:v>
                </c:pt>
                <c:pt idx="3364">
                  <c:v>41.556139999999999</c:v>
                </c:pt>
                <c:pt idx="3365">
                  <c:v>41.567</c:v>
                </c:pt>
                <c:pt idx="3366">
                  <c:v>41.577869999999997</c:v>
                </c:pt>
                <c:pt idx="3367">
                  <c:v>41.588740000000001</c:v>
                </c:pt>
                <c:pt idx="3368">
                  <c:v>41.599600000000002</c:v>
                </c:pt>
                <c:pt idx="3369">
                  <c:v>41.610469999999999</c:v>
                </c:pt>
                <c:pt idx="3370">
                  <c:v>41.621339999999996</c:v>
                </c:pt>
                <c:pt idx="3371">
                  <c:v>41.632199999999997</c:v>
                </c:pt>
                <c:pt idx="3372">
                  <c:v>41.643070000000002</c:v>
                </c:pt>
                <c:pt idx="3373">
                  <c:v>41.653939999999999</c:v>
                </c:pt>
                <c:pt idx="3374">
                  <c:v>41.6648</c:v>
                </c:pt>
                <c:pt idx="3375">
                  <c:v>41.675669999999997</c:v>
                </c:pt>
                <c:pt idx="3376">
                  <c:v>41.686529999999998</c:v>
                </c:pt>
                <c:pt idx="3377">
                  <c:v>41.697400000000002</c:v>
                </c:pt>
                <c:pt idx="3378">
                  <c:v>41.708269999999999</c:v>
                </c:pt>
                <c:pt idx="3379">
                  <c:v>41.71913</c:v>
                </c:pt>
                <c:pt idx="3380">
                  <c:v>41.73</c:v>
                </c:pt>
                <c:pt idx="3381">
                  <c:v>41.740870000000001</c:v>
                </c:pt>
                <c:pt idx="3382">
                  <c:v>41.751730000000002</c:v>
                </c:pt>
                <c:pt idx="3383">
                  <c:v>41.762599999999999</c:v>
                </c:pt>
                <c:pt idx="3384">
                  <c:v>41.773470000000003</c:v>
                </c:pt>
                <c:pt idx="3385">
                  <c:v>41.784329999999997</c:v>
                </c:pt>
                <c:pt idx="3386">
                  <c:v>41.795200000000001</c:v>
                </c:pt>
                <c:pt idx="3387">
                  <c:v>41.806069999999998</c:v>
                </c:pt>
                <c:pt idx="3388">
                  <c:v>41.816929999999999</c:v>
                </c:pt>
                <c:pt idx="3389">
                  <c:v>41.827800000000003</c:v>
                </c:pt>
                <c:pt idx="3390">
                  <c:v>41.838659999999997</c:v>
                </c:pt>
                <c:pt idx="3391">
                  <c:v>41.849530000000001</c:v>
                </c:pt>
                <c:pt idx="3392">
                  <c:v>41.860399999999998</c:v>
                </c:pt>
                <c:pt idx="3393">
                  <c:v>41.871259999999999</c:v>
                </c:pt>
                <c:pt idx="3394">
                  <c:v>41.882129999999997</c:v>
                </c:pt>
                <c:pt idx="3395">
                  <c:v>41.893000000000001</c:v>
                </c:pt>
                <c:pt idx="3396">
                  <c:v>41.903860000000002</c:v>
                </c:pt>
                <c:pt idx="3397">
                  <c:v>41.914729999999999</c:v>
                </c:pt>
                <c:pt idx="3398">
                  <c:v>41.925600000000003</c:v>
                </c:pt>
                <c:pt idx="3399">
                  <c:v>41.936459999999997</c:v>
                </c:pt>
                <c:pt idx="3400">
                  <c:v>41.947330000000001</c:v>
                </c:pt>
                <c:pt idx="3401">
                  <c:v>41.958199999999998</c:v>
                </c:pt>
                <c:pt idx="3402">
                  <c:v>41.969059999999999</c:v>
                </c:pt>
                <c:pt idx="3403">
                  <c:v>41.979930000000003</c:v>
                </c:pt>
                <c:pt idx="3404">
                  <c:v>41.990789999999997</c:v>
                </c:pt>
                <c:pt idx="3405">
                  <c:v>42.001660000000001</c:v>
                </c:pt>
                <c:pt idx="3406">
                  <c:v>42.012529999999998</c:v>
                </c:pt>
                <c:pt idx="3407">
                  <c:v>42.023389999999999</c:v>
                </c:pt>
                <c:pt idx="3408">
                  <c:v>42.034260000000003</c:v>
                </c:pt>
                <c:pt idx="3409">
                  <c:v>42.04513</c:v>
                </c:pt>
                <c:pt idx="3410">
                  <c:v>42.055990000000001</c:v>
                </c:pt>
                <c:pt idx="3411">
                  <c:v>42.066859999999998</c:v>
                </c:pt>
                <c:pt idx="3412">
                  <c:v>42.077730000000003</c:v>
                </c:pt>
                <c:pt idx="3413">
                  <c:v>42.088590000000003</c:v>
                </c:pt>
                <c:pt idx="3414">
                  <c:v>42.099460000000001</c:v>
                </c:pt>
                <c:pt idx="3415">
                  <c:v>42.110329999999998</c:v>
                </c:pt>
                <c:pt idx="3416">
                  <c:v>42.121189999999999</c:v>
                </c:pt>
                <c:pt idx="3417">
                  <c:v>42.132060000000003</c:v>
                </c:pt>
                <c:pt idx="3418">
                  <c:v>42.14293</c:v>
                </c:pt>
                <c:pt idx="3419">
                  <c:v>42.153790000000001</c:v>
                </c:pt>
                <c:pt idx="3420">
                  <c:v>42.164659999999998</c:v>
                </c:pt>
                <c:pt idx="3421">
                  <c:v>42.175519999999999</c:v>
                </c:pt>
                <c:pt idx="3422">
                  <c:v>42.186390000000003</c:v>
                </c:pt>
                <c:pt idx="3423">
                  <c:v>42.19726</c:v>
                </c:pt>
                <c:pt idx="3424">
                  <c:v>42.208120000000001</c:v>
                </c:pt>
                <c:pt idx="3425">
                  <c:v>42.218989999999998</c:v>
                </c:pt>
                <c:pt idx="3426">
                  <c:v>42.229860000000002</c:v>
                </c:pt>
                <c:pt idx="3427">
                  <c:v>42.240720000000003</c:v>
                </c:pt>
                <c:pt idx="3428">
                  <c:v>42.25159</c:v>
                </c:pt>
                <c:pt idx="3429">
                  <c:v>42.262459999999997</c:v>
                </c:pt>
                <c:pt idx="3430">
                  <c:v>42.273319999999998</c:v>
                </c:pt>
                <c:pt idx="3431">
                  <c:v>42.284190000000002</c:v>
                </c:pt>
                <c:pt idx="3432">
                  <c:v>42.295059999999999</c:v>
                </c:pt>
                <c:pt idx="3433">
                  <c:v>42.30592</c:v>
                </c:pt>
                <c:pt idx="3434">
                  <c:v>42.316789999999997</c:v>
                </c:pt>
                <c:pt idx="3435">
                  <c:v>42.327649999999998</c:v>
                </c:pt>
                <c:pt idx="3436">
                  <c:v>42.338520000000003</c:v>
                </c:pt>
                <c:pt idx="3437">
                  <c:v>42.34939</c:v>
                </c:pt>
                <c:pt idx="3438">
                  <c:v>42.360250000000001</c:v>
                </c:pt>
                <c:pt idx="3439">
                  <c:v>42.371119999999998</c:v>
                </c:pt>
                <c:pt idx="3440">
                  <c:v>42.381990000000002</c:v>
                </c:pt>
                <c:pt idx="3441">
                  <c:v>42.392850000000003</c:v>
                </c:pt>
                <c:pt idx="3442">
                  <c:v>42.40372</c:v>
                </c:pt>
                <c:pt idx="3443">
                  <c:v>42.414589999999997</c:v>
                </c:pt>
                <c:pt idx="3444">
                  <c:v>42.425449999999998</c:v>
                </c:pt>
                <c:pt idx="3445">
                  <c:v>42.436320000000002</c:v>
                </c:pt>
                <c:pt idx="3446">
                  <c:v>42.447189999999999</c:v>
                </c:pt>
                <c:pt idx="3447">
                  <c:v>42.45805</c:v>
                </c:pt>
                <c:pt idx="3448">
                  <c:v>42.468919999999997</c:v>
                </c:pt>
                <c:pt idx="3449">
                  <c:v>42.479779999999998</c:v>
                </c:pt>
                <c:pt idx="3450">
                  <c:v>42.490650000000002</c:v>
                </c:pt>
                <c:pt idx="3451">
                  <c:v>42.501519999999999</c:v>
                </c:pt>
                <c:pt idx="3452">
                  <c:v>42.51238</c:v>
                </c:pt>
                <c:pt idx="3453">
                  <c:v>42.523249999999997</c:v>
                </c:pt>
                <c:pt idx="3454">
                  <c:v>42.534120000000001</c:v>
                </c:pt>
                <c:pt idx="3455">
                  <c:v>42.544980000000002</c:v>
                </c:pt>
                <c:pt idx="3456">
                  <c:v>42.55585</c:v>
                </c:pt>
                <c:pt idx="3457">
                  <c:v>42.566719999999997</c:v>
                </c:pt>
                <c:pt idx="3458">
                  <c:v>42.577579999999998</c:v>
                </c:pt>
                <c:pt idx="3459">
                  <c:v>42.588450000000002</c:v>
                </c:pt>
                <c:pt idx="3460">
                  <c:v>42.599319999999999</c:v>
                </c:pt>
                <c:pt idx="3461">
                  <c:v>42.61018</c:v>
                </c:pt>
                <c:pt idx="3462">
                  <c:v>42.621049999999997</c:v>
                </c:pt>
                <c:pt idx="3463">
                  <c:v>42.631909999999998</c:v>
                </c:pt>
                <c:pt idx="3464">
                  <c:v>42.642780000000002</c:v>
                </c:pt>
                <c:pt idx="3465">
                  <c:v>42.653649999999999</c:v>
                </c:pt>
                <c:pt idx="3466">
                  <c:v>42.66451</c:v>
                </c:pt>
                <c:pt idx="3467">
                  <c:v>42.675379999999997</c:v>
                </c:pt>
                <c:pt idx="3468">
                  <c:v>42.686250000000001</c:v>
                </c:pt>
                <c:pt idx="3469">
                  <c:v>42.697110000000002</c:v>
                </c:pt>
                <c:pt idx="3470">
                  <c:v>42.707979999999999</c:v>
                </c:pt>
                <c:pt idx="3471">
                  <c:v>42.718850000000003</c:v>
                </c:pt>
                <c:pt idx="3472">
                  <c:v>42.729709999999997</c:v>
                </c:pt>
                <c:pt idx="3473">
                  <c:v>42.740580000000001</c:v>
                </c:pt>
                <c:pt idx="3474">
                  <c:v>42.751449999999998</c:v>
                </c:pt>
                <c:pt idx="3475">
                  <c:v>42.762309999999999</c:v>
                </c:pt>
                <c:pt idx="3476">
                  <c:v>42.773180000000004</c:v>
                </c:pt>
                <c:pt idx="3477">
                  <c:v>42.784050000000001</c:v>
                </c:pt>
                <c:pt idx="3478">
                  <c:v>42.794910000000002</c:v>
                </c:pt>
                <c:pt idx="3479">
                  <c:v>42.805779999999999</c:v>
                </c:pt>
                <c:pt idx="3480">
                  <c:v>42.81664</c:v>
                </c:pt>
                <c:pt idx="3481">
                  <c:v>42.827509999999997</c:v>
                </c:pt>
                <c:pt idx="3482">
                  <c:v>42.838380000000001</c:v>
                </c:pt>
                <c:pt idx="3483">
                  <c:v>42.849240000000002</c:v>
                </c:pt>
                <c:pt idx="3484">
                  <c:v>42.860109999999999</c:v>
                </c:pt>
                <c:pt idx="3485">
                  <c:v>42.870980000000003</c:v>
                </c:pt>
                <c:pt idx="3486">
                  <c:v>42.881839999999997</c:v>
                </c:pt>
                <c:pt idx="3487">
                  <c:v>42.892710000000001</c:v>
                </c:pt>
                <c:pt idx="3488">
                  <c:v>42.903579999999998</c:v>
                </c:pt>
                <c:pt idx="3489">
                  <c:v>42.914439999999999</c:v>
                </c:pt>
                <c:pt idx="3490">
                  <c:v>42.925310000000003</c:v>
                </c:pt>
                <c:pt idx="3491">
                  <c:v>42.93618</c:v>
                </c:pt>
                <c:pt idx="3492">
                  <c:v>42.947040000000001</c:v>
                </c:pt>
                <c:pt idx="3493">
                  <c:v>42.957909999999998</c:v>
                </c:pt>
                <c:pt idx="3494">
                  <c:v>42.968769999999999</c:v>
                </c:pt>
                <c:pt idx="3495">
                  <c:v>42.979640000000003</c:v>
                </c:pt>
                <c:pt idx="3496">
                  <c:v>42.99051</c:v>
                </c:pt>
                <c:pt idx="3497">
                  <c:v>43.001370000000001</c:v>
                </c:pt>
                <c:pt idx="3498">
                  <c:v>43.012239999999998</c:v>
                </c:pt>
                <c:pt idx="3499">
                  <c:v>43.023110000000003</c:v>
                </c:pt>
                <c:pt idx="3500">
                  <c:v>43.033969999999997</c:v>
                </c:pt>
                <c:pt idx="3501">
                  <c:v>43.044840000000001</c:v>
                </c:pt>
                <c:pt idx="3502">
                  <c:v>43.055709999999998</c:v>
                </c:pt>
                <c:pt idx="3503">
                  <c:v>43.066569999999999</c:v>
                </c:pt>
                <c:pt idx="3504">
                  <c:v>43.077440000000003</c:v>
                </c:pt>
                <c:pt idx="3505">
                  <c:v>43.08831</c:v>
                </c:pt>
                <c:pt idx="3506">
                  <c:v>43.099170000000001</c:v>
                </c:pt>
                <c:pt idx="3507">
                  <c:v>43.110039999999998</c:v>
                </c:pt>
                <c:pt idx="3508">
                  <c:v>43.120899999999999</c:v>
                </c:pt>
                <c:pt idx="3509">
                  <c:v>43.131770000000003</c:v>
                </c:pt>
                <c:pt idx="3510">
                  <c:v>43.14264</c:v>
                </c:pt>
                <c:pt idx="3511">
                  <c:v>43.153500000000001</c:v>
                </c:pt>
                <c:pt idx="3512">
                  <c:v>43.164369999999998</c:v>
                </c:pt>
                <c:pt idx="3513">
                  <c:v>43.175240000000002</c:v>
                </c:pt>
                <c:pt idx="3514">
                  <c:v>43.186100000000003</c:v>
                </c:pt>
                <c:pt idx="3515">
                  <c:v>43.19697</c:v>
                </c:pt>
                <c:pt idx="3516">
                  <c:v>43.207839999999997</c:v>
                </c:pt>
                <c:pt idx="3517">
                  <c:v>43.218699999999998</c:v>
                </c:pt>
                <c:pt idx="3518">
                  <c:v>43.229570000000002</c:v>
                </c:pt>
                <c:pt idx="3519">
                  <c:v>43.24044</c:v>
                </c:pt>
                <c:pt idx="3520">
                  <c:v>43.251300000000001</c:v>
                </c:pt>
                <c:pt idx="3521">
                  <c:v>43.262169999999998</c:v>
                </c:pt>
                <c:pt idx="3522">
                  <c:v>43.273029999999999</c:v>
                </c:pt>
                <c:pt idx="3523">
                  <c:v>43.283900000000003</c:v>
                </c:pt>
                <c:pt idx="3524">
                  <c:v>43.29477</c:v>
                </c:pt>
                <c:pt idx="3525">
                  <c:v>43.305630000000001</c:v>
                </c:pt>
                <c:pt idx="3526">
                  <c:v>43.316499999999998</c:v>
                </c:pt>
                <c:pt idx="3527">
                  <c:v>43.327370000000002</c:v>
                </c:pt>
                <c:pt idx="3528">
                  <c:v>43.338230000000003</c:v>
                </c:pt>
                <c:pt idx="3529">
                  <c:v>43.3491</c:v>
                </c:pt>
                <c:pt idx="3530">
                  <c:v>43.359969999999997</c:v>
                </c:pt>
                <c:pt idx="3531">
                  <c:v>43.370829999999998</c:v>
                </c:pt>
                <c:pt idx="3532">
                  <c:v>43.381700000000002</c:v>
                </c:pt>
                <c:pt idx="3533">
                  <c:v>43.392569999999999</c:v>
                </c:pt>
                <c:pt idx="3534">
                  <c:v>43.40343</c:v>
                </c:pt>
                <c:pt idx="3535">
                  <c:v>43.414299999999997</c:v>
                </c:pt>
                <c:pt idx="3536">
                  <c:v>43.425170000000001</c:v>
                </c:pt>
                <c:pt idx="3537">
                  <c:v>43.436030000000002</c:v>
                </c:pt>
                <c:pt idx="3538">
                  <c:v>43.446899999999999</c:v>
                </c:pt>
                <c:pt idx="3539">
                  <c:v>43.45776</c:v>
                </c:pt>
                <c:pt idx="3540">
                  <c:v>43.468629999999997</c:v>
                </c:pt>
                <c:pt idx="3541">
                  <c:v>43.479500000000002</c:v>
                </c:pt>
                <c:pt idx="3542">
                  <c:v>43.490360000000003</c:v>
                </c:pt>
                <c:pt idx="3543">
                  <c:v>43.50123</c:v>
                </c:pt>
                <c:pt idx="3544">
                  <c:v>43.512099999999997</c:v>
                </c:pt>
                <c:pt idx="3545">
                  <c:v>43.522959999999998</c:v>
                </c:pt>
                <c:pt idx="3546">
                  <c:v>43.533830000000002</c:v>
                </c:pt>
                <c:pt idx="3547">
                  <c:v>43.544699999999999</c:v>
                </c:pt>
                <c:pt idx="3548">
                  <c:v>43.55556</c:v>
                </c:pt>
                <c:pt idx="3549">
                  <c:v>43.566429999999997</c:v>
                </c:pt>
                <c:pt idx="3550">
                  <c:v>43.577300000000001</c:v>
                </c:pt>
                <c:pt idx="3551">
                  <c:v>43.588160000000002</c:v>
                </c:pt>
                <c:pt idx="3552">
                  <c:v>43.599029999999999</c:v>
                </c:pt>
                <c:pt idx="3553">
                  <c:v>43.60989</c:v>
                </c:pt>
                <c:pt idx="3554">
                  <c:v>43.620759999999997</c:v>
                </c:pt>
                <c:pt idx="3555">
                  <c:v>43.631630000000001</c:v>
                </c:pt>
                <c:pt idx="3556">
                  <c:v>43.642490000000002</c:v>
                </c:pt>
                <c:pt idx="3557">
                  <c:v>43.653359999999999</c:v>
                </c:pt>
                <c:pt idx="3558">
                  <c:v>43.664230000000003</c:v>
                </c:pt>
                <c:pt idx="3559">
                  <c:v>43.675089999999997</c:v>
                </c:pt>
                <c:pt idx="3560">
                  <c:v>43.685960000000001</c:v>
                </c:pt>
                <c:pt idx="3561">
                  <c:v>43.696829999999999</c:v>
                </c:pt>
                <c:pt idx="3562">
                  <c:v>43.707689999999999</c:v>
                </c:pt>
                <c:pt idx="3563">
                  <c:v>43.718559999999997</c:v>
                </c:pt>
                <c:pt idx="3564">
                  <c:v>43.729430000000001</c:v>
                </c:pt>
                <c:pt idx="3565">
                  <c:v>43.740290000000002</c:v>
                </c:pt>
                <c:pt idx="3566">
                  <c:v>43.751159999999999</c:v>
                </c:pt>
                <c:pt idx="3567">
                  <c:v>43.76202</c:v>
                </c:pt>
                <c:pt idx="3568">
                  <c:v>43.772889999999997</c:v>
                </c:pt>
                <c:pt idx="3569">
                  <c:v>43.783760000000001</c:v>
                </c:pt>
                <c:pt idx="3570">
                  <c:v>43.794620000000002</c:v>
                </c:pt>
                <c:pt idx="3571">
                  <c:v>43.805489999999999</c:v>
                </c:pt>
                <c:pt idx="3572">
                  <c:v>43.816360000000003</c:v>
                </c:pt>
                <c:pt idx="3573">
                  <c:v>43.827219999999997</c:v>
                </c:pt>
                <c:pt idx="3574">
                  <c:v>43.838090000000001</c:v>
                </c:pt>
                <c:pt idx="3575">
                  <c:v>43.848959999999998</c:v>
                </c:pt>
                <c:pt idx="3576">
                  <c:v>43.859819999999999</c:v>
                </c:pt>
                <c:pt idx="3577">
                  <c:v>43.870690000000003</c:v>
                </c:pt>
                <c:pt idx="3578">
                  <c:v>43.88156</c:v>
                </c:pt>
                <c:pt idx="3579">
                  <c:v>43.892420000000001</c:v>
                </c:pt>
                <c:pt idx="3580">
                  <c:v>43.903289999999998</c:v>
                </c:pt>
                <c:pt idx="3581">
                  <c:v>43.914149999999999</c:v>
                </c:pt>
                <c:pt idx="3582">
                  <c:v>43.925020000000004</c:v>
                </c:pt>
                <c:pt idx="3583">
                  <c:v>43.935890000000001</c:v>
                </c:pt>
                <c:pt idx="3584">
                  <c:v>43.946750000000002</c:v>
                </c:pt>
                <c:pt idx="3585">
                  <c:v>43.957619999999999</c:v>
                </c:pt>
                <c:pt idx="3586">
                  <c:v>43.968490000000003</c:v>
                </c:pt>
                <c:pt idx="3587">
                  <c:v>43.979349999999997</c:v>
                </c:pt>
                <c:pt idx="3588">
                  <c:v>43.990220000000001</c:v>
                </c:pt>
                <c:pt idx="3589">
                  <c:v>44.001089999999998</c:v>
                </c:pt>
                <c:pt idx="3590">
                  <c:v>44.011949999999999</c:v>
                </c:pt>
                <c:pt idx="3591">
                  <c:v>44.022820000000003</c:v>
                </c:pt>
                <c:pt idx="3592">
                  <c:v>44.03369</c:v>
                </c:pt>
                <c:pt idx="3593">
                  <c:v>44.044550000000001</c:v>
                </c:pt>
                <c:pt idx="3594">
                  <c:v>44.055419999999998</c:v>
                </c:pt>
                <c:pt idx="3595">
                  <c:v>44.066290000000002</c:v>
                </c:pt>
                <c:pt idx="3596">
                  <c:v>44.077150000000003</c:v>
                </c:pt>
                <c:pt idx="3597">
                  <c:v>44.08802</c:v>
                </c:pt>
                <c:pt idx="3598">
                  <c:v>44.098880000000001</c:v>
                </c:pt>
                <c:pt idx="3599">
                  <c:v>44.109749999999998</c:v>
                </c:pt>
                <c:pt idx="3600">
                  <c:v>44.120620000000002</c:v>
                </c:pt>
                <c:pt idx="3601">
                  <c:v>44.131480000000003</c:v>
                </c:pt>
                <c:pt idx="3602">
                  <c:v>44.14235</c:v>
                </c:pt>
                <c:pt idx="3603">
                  <c:v>44.153219999999997</c:v>
                </c:pt>
                <c:pt idx="3604">
                  <c:v>44.164079999999998</c:v>
                </c:pt>
                <c:pt idx="3605">
                  <c:v>44.174950000000003</c:v>
                </c:pt>
                <c:pt idx="3606">
                  <c:v>44.18582</c:v>
                </c:pt>
                <c:pt idx="3607">
                  <c:v>44.196680000000001</c:v>
                </c:pt>
                <c:pt idx="3608">
                  <c:v>44.207549999999998</c:v>
                </c:pt>
                <c:pt idx="3609">
                  <c:v>44.218420000000002</c:v>
                </c:pt>
                <c:pt idx="3610">
                  <c:v>44.229280000000003</c:v>
                </c:pt>
                <c:pt idx="3611">
                  <c:v>44.24015</c:v>
                </c:pt>
                <c:pt idx="3612">
                  <c:v>44.251010000000001</c:v>
                </c:pt>
                <c:pt idx="3613">
                  <c:v>44.261879999999998</c:v>
                </c:pt>
                <c:pt idx="3614">
                  <c:v>44.272750000000002</c:v>
                </c:pt>
                <c:pt idx="3615">
                  <c:v>44.283610000000003</c:v>
                </c:pt>
                <c:pt idx="3616">
                  <c:v>44.29448</c:v>
                </c:pt>
                <c:pt idx="3617">
                  <c:v>44.305349999999997</c:v>
                </c:pt>
                <c:pt idx="3618">
                  <c:v>44.316209999999998</c:v>
                </c:pt>
                <c:pt idx="3619">
                  <c:v>44.327080000000002</c:v>
                </c:pt>
                <c:pt idx="3620">
                  <c:v>44.337949999999999</c:v>
                </c:pt>
                <c:pt idx="3621">
                  <c:v>44.34881</c:v>
                </c:pt>
                <c:pt idx="3622">
                  <c:v>44.359679999999997</c:v>
                </c:pt>
                <c:pt idx="3623">
                  <c:v>44.370550000000001</c:v>
                </c:pt>
                <c:pt idx="3624">
                  <c:v>44.381410000000002</c:v>
                </c:pt>
                <c:pt idx="3625">
                  <c:v>44.39228</c:v>
                </c:pt>
                <c:pt idx="3626">
                  <c:v>44.40314</c:v>
                </c:pt>
                <c:pt idx="3627">
                  <c:v>44.414009999999998</c:v>
                </c:pt>
                <c:pt idx="3628">
                  <c:v>44.424880000000002</c:v>
                </c:pt>
                <c:pt idx="3629">
                  <c:v>44.435740000000003</c:v>
                </c:pt>
                <c:pt idx="3630">
                  <c:v>44.44661</c:v>
                </c:pt>
                <c:pt idx="3631">
                  <c:v>44.457479999999997</c:v>
                </c:pt>
                <c:pt idx="3632">
                  <c:v>44.468339999999998</c:v>
                </c:pt>
                <c:pt idx="3633">
                  <c:v>44.479210000000002</c:v>
                </c:pt>
                <c:pt idx="3634">
                  <c:v>44.490079999999999</c:v>
                </c:pt>
                <c:pt idx="3635">
                  <c:v>44.50094</c:v>
                </c:pt>
                <c:pt idx="3636">
                  <c:v>44.511809999999997</c:v>
                </c:pt>
                <c:pt idx="3637">
                  <c:v>44.522680000000001</c:v>
                </c:pt>
                <c:pt idx="3638">
                  <c:v>44.533540000000002</c:v>
                </c:pt>
                <c:pt idx="3639">
                  <c:v>44.544409999999999</c:v>
                </c:pt>
                <c:pt idx="3640">
                  <c:v>44.55527</c:v>
                </c:pt>
                <c:pt idx="3641">
                  <c:v>44.566139999999997</c:v>
                </c:pt>
                <c:pt idx="3642">
                  <c:v>44.577010000000001</c:v>
                </c:pt>
                <c:pt idx="3643">
                  <c:v>44.587870000000002</c:v>
                </c:pt>
                <c:pt idx="3644">
                  <c:v>44.598739999999999</c:v>
                </c:pt>
                <c:pt idx="3645">
                  <c:v>44.609610000000004</c:v>
                </c:pt>
                <c:pt idx="3646">
                  <c:v>44.620469999999997</c:v>
                </c:pt>
                <c:pt idx="3647">
                  <c:v>44.631340000000002</c:v>
                </c:pt>
                <c:pt idx="3648">
                  <c:v>44.642209999999999</c:v>
                </c:pt>
                <c:pt idx="3649">
                  <c:v>44.65307</c:v>
                </c:pt>
                <c:pt idx="3650">
                  <c:v>44.663939999999997</c:v>
                </c:pt>
                <c:pt idx="3651">
                  <c:v>44.674810000000001</c:v>
                </c:pt>
                <c:pt idx="3652">
                  <c:v>44.685670000000002</c:v>
                </c:pt>
                <c:pt idx="3653">
                  <c:v>44.696539999999999</c:v>
                </c:pt>
                <c:pt idx="3654">
                  <c:v>44.7074</c:v>
                </c:pt>
                <c:pt idx="3655">
                  <c:v>44.718269999999997</c:v>
                </c:pt>
                <c:pt idx="3656">
                  <c:v>44.729140000000001</c:v>
                </c:pt>
                <c:pt idx="3657">
                  <c:v>44.74</c:v>
                </c:pt>
                <c:pt idx="3658">
                  <c:v>44.750869999999999</c:v>
                </c:pt>
                <c:pt idx="3659">
                  <c:v>44.761740000000003</c:v>
                </c:pt>
                <c:pt idx="3660">
                  <c:v>44.772599999999997</c:v>
                </c:pt>
                <c:pt idx="3661">
                  <c:v>44.783470000000001</c:v>
                </c:pt>
                <c:pt idx="3662">
                  <c:v>44.794339999999998</c:v>
                </c:pt>
                <c:pt idx="3663">
                  <c:v>44.805199999999999</c:v>
                </c:pt>
                <c:pt idx="3664">
                  <c:v>44.816070000000003</c:v>
                </c:pt>
                <c:pt idx="3665">
                  <c:v>44.82694</c:v>
                </c:pt>
                <c:pt idx="3666">
                  <c:v>44.837800000000001</c:v>
                </c:pt>
                <c:pt idx="3667">
                  <c:v>44.848669999999998</c:v>
                </c:pt>
                <c:pt idx="3668">
                  <c:v>44.859540000000003</c:v>
                </c:pt>
                <c:pt idx="3669">
                  <c:v>44.870399999999997</c:v>
                </c:pt>
                <c:pt idx="3670">
                  <c:v>44.881270000000001</c:v>
                </c:pt>
                <c:pt idx="3671">
                  <c:v>44.892130000000002</c:v>
                </c:pt>
                <c:pt idx="3672">
                  <c:v>44.902999999999999</c:v>
                </c:pt>
                <c:pt idx="3673">
                  <c:v>44.913870000000003</c:v>
                </c:pt>
                <c:pt idx="3674">
                  <c:v>44.924729999999997</c:v>
                </c:pt>
                <c:pt idx="3675">
                  <c:v>44.935600000000001</c:v>
                </c:pt>
                <c:pt idx="3676">
                  <c:v>44.946469999999998</c:v>
                </c:pt>
                <c:pt idx="3677">
                  <c:v>44.957329999999999</c:v>
                </c:pt>
                <c:pt idx="3678">
                  <c:v>44.968200000000003</c:v>
                </c:pt>
                <c:pt idx="3679">
                  <c:v>44.97907</c:v>
                </c:pt>
                <c:pt idx="3680">
                  <c:v>44.989930000000001</c:v>
                </c:pt>
                <c:pt idx="3681">
                  <c:v>45.000799999999998</c:v>
                </c:pt>
                <c:pt idx="3682">
                  <c:v>45.011670000000002</c:v>
                </c:pt>
                <c:pt idx="3683">
                  <c:v>45.022530000000003</c:v>
                </c:pt>
                <c:pt idx="3684">
                  <c:v>45.0334</c:v>
                </c:pt>
                <c:pt idx="3685">
                  <c:v>45.044260000000001</c:v>
                </c:pt>
                <c:pt idx="3686">
                  <c:v>45.055129999999998</c:v>
                </c:pt>
                <c:pt idx="3687">
                  <c:v>45.066000000000003</c:v>
                </c:pt>
                <c:pt idx="3688">
                  <c:v>45.076860000000003</c:v>
                </c:pt>
                <c:pt idx="3689">
                  <c:v>45.087730000000001</c:v>
                </c:pt>
                <c:pt idx="3690">
                  <c:v>45.098599999999998</c:v>
                </c:pt>
                <c:pt idx="3691">
                  <c:v>45.109459999999999</c:v>
                </c:pt>
                <c:pt idx="3692">
                  <c:v>45.120330000000003</c:v>
                </c:pt>
                <c:pt idx="3693">
                  <c:v>45.1312</c:v>
                </c:pt>
                <c:pt idx="3694">
                  <c:v>45.142060000000001</c:v>
                </c:pt>
                <c:pt idx="3695">
                  <c:v>45.152929999999998</c:v>
                </c:pt>
                <c:pt idx="3696">
                  <c:v>45.163800000000002</c:v>
                </c:pt>
                <c:pt idx="3697">
                  <c:v>45.174660000000003</c:v>
                </c:pt>
                <c:pt idx="3698">
                  <c:v>45.18553</c:v>
                </c:pt>
                <c:pt idx="3699">
                  <c:v>45.196390000000001</c:v>
                </c:pt>
                <c:pt idx="3700">
                  <c:v>45.207259999999998</c:v>
                </c:pt>
                <c:pt idx="3701">
                  <c:v>45.218130000000002</c:v>
                </c:pt>
                <c:pt idx="3702">
                  <c:v>45.228990000000003</c:v>
                </c:pt>
                <c:pt idx="3703">
                  <c:v>45.23986</c:v>
                </c:pt>
                <c:pt idx="3704">
                  <c:v>45.250729999999997</c:v>
                </c:pt>
                <c:pt idx="3705">
                  <c:v>45.261589999999998</c:v>
                </c:pt>
                <c:pt idx="3706">
                  <c:v>45.272460000000002</c:v>
                </c:pt>
                <c:pt idx="3707">
                  <c:v>45.283329999999999</c:v>
                </c:pt>
                <c:pt idx="3708">
                  <c:v>45.29419</c:v>
                </c:pt>
                <c:pt idx="3709">
                  <c:v>45.305059999999997</c:v>
                </c:pt>
                <c:pt idx="3710">
                  <c:v>45.315930000000002</c:v>
                </c:pt>
                <c:pt idx="3711">
                  <c:v>45.326790000000003</c:v>
                </c:pt>
                <c:pt idx="3712">
                  <c:v>45.33766</c:v>
                </c:pt>
                <c:pt idx="3713">
                  <c:v>45.348520000000001</c:v>
                </c:pt>
                <c:pt idx="3714">
                  <c:v>45.359389999999998</c:v>
                </c:pt>
                <c:pt idx="3715">
                  <c:v>45.370260000000002</c:v>
                </c:pt>
                <c:pt idx="3716">
                  <c:v>45.381120000000003</c:v>
                </c:pt>
                <c:pt idx="3717">
                  <c:v>45.39199</c:v>
                </c:pt>
                <c:pt idx="3718">
                  <c:v>45.402859999999997</c:v>
                </c:pt>
                <c:pt idx="3719">
                  <c:v>45.413719999999998</c:v>
                </c:pt>
                <c:pt idx="3720">
                  <c:v>45.424590000000002</c:v>
                </c:pt>
                <c:pt idx="3721">
                  <c:v>45.435459999999999</c:v>
                </c:pt>
                <c:pt idx="3722">
                  <c:v>45.44632</c:v>
                </c:pt>
                <c:pt idx="3723">
                  <c:v>45.457189999999997</c:v>
                </c:pt>
                <c:pt idx="3724">
                  <c:v>45.468060000000001</c:v>
                </c:pt>
                <c:pt idx="3725">
                  <c:v>45.478920000000002</c:v>
                </c:pt>
                <c:pt idx="3726">
                  <c:v>45.489789999999999</c:v>
                </c:pt>
                <c:pt idx="3727">
                  <c:v>45.500660000000003</c:v>
                </c:pt>
                <c:pt idx="3728">
                  <c:v>45.511519999999997</c:v>
                </c:pt>
                <c:pt idx="3729">
                  <c:v>45.522390000000001</c:v>
                </c:pt>
                <c:pt idx="3730">
                  <c:v>45.533250000000002</c:v>
                </c:pt>
                <c:pt idx="3731">
                  <c:v>45.544119999999999</c:v>
                </c:pt>
                <c:pt idx="3732">
                  <c:v>45.554989999999997</c:v>
                </c:pt>
                <c:pt idx="3733">
                  <c:v>45.565849999999998</c:v>
                </c:pt>
                <c:pt idx="3734">
                  <c:v>45.576720000000002</c:v>
                </c:pt>
                <c:pt idx="3735">
                  <c:v>45.587589999999999</c:v>
                </c:pt>
                <c:pt idx="3736">
                  <c:v>45.59845</c:v>
                </c:pt>
                <c:pt idx="3737">
                  <c:v>45.609319999999997</c:v>
                </c:pt>
                <c:pt idx="3738">
                  <c:v>45.620190000000001</c:v>
                </c:pt>
                <c:pt idx="3739">
                  <c:v>45.631050000000002</c:v>
                </c:pt>
                <c:pt idx="3740">
                  <c:v>45.641919999999999</c:v>
                </c:pt>
                <c:pt idx="3741">
                  <c:v>45.652790000000003</c:v>
                </c:pt>
                <c:pt idx="3742">
                  <c:v>45.663649999999997</c:v>
                </c:pt>
                <c:pt idx="3743">
                  <c:v>45.674520000000001</c:v>
                </c:pt>
                <c:pt idx="3744">
                  <c:v>45.685380000000002</c:v>
                </c:pt>
                <c:pt idx="3745">
                  <c:v>45.696249999999999</c:v>
                </c:pt>
                <c:pt idx="3746">
                  <c:v>45.707120000000003</c:v>
                </c:pt>
                <c:pt idx="3747">
                  <c:v>45.717979999999997</c:v>
                </c:pt>
                <c:pt idx="3748">
                  <c:v>45.728850000000001</c:v>
                </c:pt>
                <c:pt idx="3749">
                  <c:v>45.739719999999998</c:v>
                </c:pt>
                <c:pt idx="3750">
                  <c:v>45.750579999999999</c:v>
                </c:pt>
                <c:pt idx="3751">
                  <c:v>45.761450000000004</c:v>
                </c:pt>
                <c:pt idx="3752">
                  <c:v>45.772320000000001</c:v>
                </c:pt>
                <c:pt idx="3753">
                  <c:v>45.783180000000002</c:v>
                </c:pt>
                <c:pt idx="3754">
                  <c:v>45.794049999999999</c:v>
                </c:pt>
                <c:pt idx="3755">
                  <c:v>45.804920000000003</c:v>
                </c:pt>
                <c:pt idx="3756">
                  <c:v>45.815779999999997</c:v>
                </c:pt>
                <c:pt idx="3757">
                  <c:v>45.826650000000001</c:v>
                </c:pt>
                <c:pt idx="3758">
                  <c:v>45.837510000000002</c:v>
                </c:pt>
                <c:pt idx="3759">
                  <c:v>45.848379999999999</c:v>
                </c:pt>
                <c:pt idx="3760">
                  <c:v>45.859250000000003</c:v>
                </c:pt>
                <c:pt idx="3761">
                  <c:v>45.870109999999997</c:v>
                </c:pt>
                <c:pt idx="3762">
                  <c:v>45.880980000000001</c:v>
                </c:pt>
                <c:pt idx="3763">
                  <c:v>45.891849999999998</c:v>
                </c:pt>
                <c:pt idx="3764">
                  <c:v>45.902709999999999</c:v>
                </c:pt>
                <c:pt idx="3765">
                  <c:v>45.913580000000003</c:v>
                </c:pt>
                <c:pt idx="3766">
                  <c:v>45.92445</c:v>
                </c:pt>
                <c:pt idx="3767">
                  <c:v>45.935310000000001</c:v>
                </c:pt>
                <c:pt idx="3768">
                  <c:v>45.946179999999998</c:v>
                </c:pt>
                <c:pt idx="3769">
                  <c:v>45.957050000000002</c:v>
                </c:pt>
                <c:pt idx="3770">
                  <c:v>45.967910000000003</c:v>
                </c:pt>
                <c:pt idx="3771">
                  <c:v>45.97878</c:v>
                </c:pt>
                <c:pt idx="3772">
                  <c:v>45.989640000000001</c:v>
                </c:pt>
                <c:pt idx="3773">
                  <c:v>46.000509999999998</c:v>
                </c:pt>
                <c:pt idx="3774">
                  <c:v>46.011380000000003</c:v>
                </c:pt>
                <c:pt idx="3775">
                  <c:v>46.022239999999996</c:v>
                </c:pt>
                <c:pt idx="3776">
                  <c:v>46.033110000000001</c:v>
                </c:pt>
                <c:pt idx="3777">
                  <c:v>46.043979999999998</c:v>
                </c:pt>
                <c:pt idx="3778">
                  <c:v>46.054839999999999</c:v>
                </c:pt>
                <c:pt idx="3779">
                  <c:v>46.065710000000003</c:v>
                </c:pt>
                <c:pt idx="3780">
                  <c:v>46.07658</c:v>
                </c:pt>
                <c:pt idx="3781">
                  <c:v>46.087440000000001</c:v>
                </c:pt>
                <c:pt idx="3782">
                  <c:v>46.098309999999998</c:v>
                </c:pt>
                <c:pt idx="3783">
                  <c:v>46.109180000000002</c:v>
                </c:pt>
                <c:pt idx="3784">
                  <c:v>46.120040000000003</c:v>
                </c:pt>
                <c:pt idx="3785">
                  <c:v>46.13091</c:v>
                </c:pt>
                <c:pt idx="3786">
                  <c:v>46.141779999999997</c:v>
                </c:pt>
                <c:pt idx="3787">
                  <c:v>46.152639999999998</c:v>
                </c:pt>
                <c:pt idx="3788">
                  <c:v>46.163510000000002</c:v>
                </c:pt>
                <c:pt idx="3789">
                  <c:v>46.174370000000003</c:v>
                </c:pt>
                <c:pt idx="3790">
                  <c:v>46.18524</c:v>
                </c:pt>
                <c:pt idx="3791">
                  <c:v>46.196109999999997</c:v>
                </c:pt>
                <c:pt idx="3792">
                  <c:v>46.206969999999998</c:v>
                </c:pt>
                <c:pt idx="3793">
                  <c:v>46.217840000000002</c:v>
                </c:pt>
                <c:pt idx="3794">
                  <c:v>46.22871</c:v>
                </c:pt>
                <c:pt idx="3795">
                  <c:v>46.239570000000001</c:v>
                </c:pt>
                <c:pt idx="3796">
                  <c:v>46.250439999999998</c:v>
                </c:pt>
                <c:pt idx="3797">
                  <c:v>46.261310000000002</c:v>
                </c:pt>
                <c:pt idx="3798">
                  <c:v>46.272170000000003</c:v>
                </c:pt>
                <c:pt idx="3799">
                  <c:v>46.28304</c:v>
                </c:pt>
                <c:pt idx="3800">
                  <c:v>46.293909999999997</c:v>
                </c:pt>
                <c:pt idx="3801">
                  <c:v>46.304769999999998</c:v>
                </c:pt>
                <c:pt idx="3802">
                  <c:v>46.315640000000002</c:v>
                </c:pt>
                <c:pt idx="3803">
                  <c:v>46.326500000000003</c:v>
                </c:pt>
                <c:pt idx="3804">
                  <c:v>46.33737</c:v>
                </c:pt>
                <c:pt idx="3805">
                  <c:v>46.348239999999997</c:v>
                </c:pt>
                <c:pt idx="3806">
                  <c:v>46.359099999999998</c:v>
                </c:pt>
                <c:pt idx="3807">
                  <c:v>46.369970000000002</c:v>
                </c:pt>
                <c:pt idx="3808">
                  <c:v>46.380839999999999</c:v>
                </c:pt>
                <c:pt idx="3809">
                  <c:v>46.3917</c:v>
                </c:pt>
                <c:pt idx="3810">
                  <c:v>46.402569999999997</c:v>
                </c:pt>
                <c:pt idx="3811">
                  <c:v>46.413440000000001</c:v>
                </c:pt>
                <c:pt idx="3812">
                  <c:v>46.424300000000002</c:v>
                </c:pt>
                <c:pt idx="3813">
                  <c:v>46.435169999999999</c:v>
                </c:pt>
                <c:pt idx="3814">
                  <c:v>46.446040000000004</c:v>
                </c:pt>
                <c:pt idx="3815">
                  <c:v>46.456899999999997</c:v>
                </c:pt>
                <c:pt idx="3816">
                  <c:v>46.467770000000002</c:v>
                </c:pt>
                <c:pt idx="3817">
                  <c:v>46.478630000000003</c:v>
                </c:pt>
                <c:pt idx="3818">
                  <c:v>46.4895</c:v>
                </c:pt>
                <c:pt idx="3819">
                  <c:v>46.500369999999997</c:v>
                </c:pt>
                <c:pt idx="3820">
                  <c:v>46.511229999999998</c:v>
                </c:pt>
                <c:pt idx="3821">
                  <c:v>46.522100000000002</c:v>
                </c:pt>
                <c:pt idx="3822">
                  <c:v>46.532969999999999</c:v>
                </c:pt>
                <c:pt idx="3823">
                  <c:v>46.54383</c:v>
                </c:pt>
                <c:pt idx="3824">
                  <c:v>46.554699999999997</c:v>
                </c:pt>
                <c:pt idx="3825">
                  <c:v>46.565570000000001</c:v>
                </c:pt>
                <c:pt idx="3826">
                  <c:v>46.576430000000002</c:v>
                </c:pt>
                <c:pt idx="3827">
                  <c:v>46.587299999999999</c:v>
                </c:pt>
                <c:pt idx="3828">
                  <c:v>46.598170000000003</c:v>
                </c:pt>
                <c:pt idx="3829">
                  <c:v>46.609029999999997</c:v>
                </c:pt>
                <c:pt idx="3830">
                  <c:v>46.619900000000001</c:v>
                </c:pt>
                <c:pt idx="3831">
                  <c:v>46.630760000000002</c:v>
                </c:pt>
                <c:pt idx="3832">
                  <c:v>46.641629999999999</c:v>
                </c:pt>
                <c:pt idx="3833">
                  <c:v>46.652500000000003</c:v>
                </c:pt>
                <c:pt idx="3834">
                  <c:v>46.663359999999997</c:v>
                </c:pt>
                <c:pt idx="3835">
                  <c:v>46.674230000000001</c:v>
                </c:pt>
                <c:pt idx="3836">
                  <c:v>46.685099999999998</c:v>
                </c:pt>
                <c:pt idx="3837">
                  <c:v>46.695959999999999</c:v>
                </c:pt>
                <c:pt idx="3838">
                  <c:v>46.706829999999997</c:v>
                </c:pt>
                <c:pt idx="3839">
                  <c:v>46.717700000000001</c:v>
                </c:pt>
                <c:pt idx="3840">
                  <c:v>46.728560000000002</c:v>
                </c:pt>
                <c:pt idx="3841">
                  <c:v>46.739429999999999</c:v>
                </c:pt>
                <c:pt idx="3842">
                  <c:v>46.750300000000003</c:v>
                </c:pt>
                <c:pt idx="3843">
                  <c:v>46.761159999999997</c:v>
                </c:pt>
                <c:pt idx="3844">
                  <c:v>46.772030000000001</c:v>
                </c:pt>
                <c:pt idx="3845">
                  <c:v>46.782899999999998</c:v>
                </c:pt>
                <c:pt idx="3846">
                  <c:v>46.793759999999999</c:v>
                </c:pt>
                <c:pt idx="3847">
                  <c:v>46.804630000000003</c:v>
                </c:pt>
                <c:pt idx="3848">
                  <c:v>46.815489999999997</c:v>
                </c:pt>
                <c:pt idx="3849">
                  <c:v>46.826360000000001</c:v>
                </c:pt>
                <c:pt idx="3850">
                  <c:v>46.837229999999998</c:v>
                </c:pt>
                <c:pt idx="3851">
                  <c:v>46.848089999999999</c:v>
                </c:pt>
                <c:pt idx="3852">
                  <c:v>46.858960000000003</c:v>
                </c:pt>
                <c:pt idx="3853">
                  <c:v>46.86983</c:v>
                </c:pt>
                <c:pt idx="3854">
                  <c:v>46.880690000000001</c:v>
                </c:pt>
                <c:pt idx="3855">
                  <c:v>46.891559999999998</c:v>
                </c:pt>
                <c:pt idx="3856">
                  <c:v>46.902430000000003</c:v>
                </c:pt>
                <c:pt idx="3857">
                  <c:v>46.913290000000003</c:v>
                </c:pt>
                <c:pt idx="3858">
                  <c:v>46.924160000000001</c:v>
                </c:pt>
                <c:pt idx="3859">
                  <c:v>46.935029999999998</c:v>
                </c:pt>
                <c:pt idx="3860">
                  <c:v>46.945889999999999</c:v>
                </c:pt>
                <c:pt idx="3861">
                  <c:v>46.956760000000003</c:v>
                </c:pt>
                <c:pt idx="3862">
                  <c:v>46.967619999999997</c:v>
                </c:pt>
                <c:pt idx="3863">
                  <c:v>46.978490000000001</c:v>
                </c:pt>
                <c:pt idx="3864">
                  <c:v>46.989359999999998</c:v>
                </c:pt>
                <c:pt idx="3865">
                  <c:v>47.000219999999999</c:v>
                </c:pt>
                <c:pt idx="3866">
                  <c:v>47.011090000000003</c:v>
                </c:pt>
                <c:pt idx="3867">
                  <c:v>47.02196</c:v>
                </c:pt>
                <c:pt idx="3868">
                  <c:v>47.032820000000001</c:v>
                </c:pt>
                <c:pt idx="3869">
                  <c:v>47.043689999999998</c:v>
                </c:pt>
                <c:pt idx="3870">
                  <c:v>47.054560000000002</c:v>
                </c:pt>
                <c:pt idx="3871">
                  <c:v>47.065420000000003</c:v>
                </c:pt>
                <c:pt idx="3872">
                  <c:v>47.07629</c:v>
                </c:pt>
                <c:pt idx="3873">
                  <c:v>47.087159999999997</c:v>
                </c:pt>
                <c:pt idx="3874">
                  <c:v>47.098019999999998</c:v>
                </c:pt>
                <c:pt idx="3875">
                  <c:v>47.108890000000002</c:v>
                </c:pt>
                <c:pt idx="3876">
                  <c:v>47.119750000000003</c:v>
                </c:pt>
                <c:pt idx="3877">
                  <c:v>47.13062</c:v>
                </c:pt>
                <c:pt idx="3878">
                  <c:v>47.141489999999997</c:v>
                </c:pt>
                <c:pt idx="3879">
                  <c:v>47.152349999999998</c:v>
                </c:pt>
                <c:pt idx="3880">
                  <c:v>47.163220000000003</c:v>
                </c:pt>
                <c:pt idx="3881">
                  <c:v>47.17409</c:v>
                </c:pt>
                <c:pt idx="3882">
                  <c:v>47.184950000000001</c:v>
                </c:pt>
                <c:pt idx="3883">
                  <c:v>47.195819999999998</c:v>
                </c:pt>
                <c:pt idx="3884">
                  <c:v>47.206690000000002</c:v>
                </c:pt>
                <c:pt idx="3885">
                  <c:v>47.217550000000003</c:v>
                </c:pt>
                <c:pt idx="3886">
                  <c:v>47.22842</c:v>
                </c:pt>
                <c:pt idx="3887">
                  <c:v>47.239289999999997</c:v>
                </c:pt>
                <c:pt idx="3888">
                  <c:v>47.250149999999998</c:v>
                </c:pt>
                <c:pt idx="3889">
                  <c:v>47.261020000000002</c:v>
                </c:pt>
                <c:pt idx="3890">
                  <c:v>47.271880000000003</c:v>
                </c:pt>
                <c:pt idx="3891">
                  <c:v>47.28275</c:v>
                </c:pt>
                <c:pt idx="3892">
                  <c:v>47.293619999999997</c:v>
                </c:pt>
                <c:pt idx="3893">
                  <c:v>47.304479999999998</c:v>
                </c:pt>
                <c:pt idx="3894">
                  <c:v>47.315350000000002</c:v>
                </c:pt>
                <c:pt idx="3895">
                  <c:v>47.326219999999999</c:v>
                </c:pt>
                <c:pt idx="3896">
                  <c:v>47.33708</c:v>
                </c:pt>
                <c:pt idx="3897">
                  <c:v>47.347949999999997</c:v>
                </c:pt>
                <c:pt idx="3898">
                  <c:v>47.358820000000001</c:v>
                </c:pt>
                <c:pt idx="3899">
                  <c:v>47.369680000000002</c:v>
                </c:pt>
                <c:pt idx="3900">
                  <c:v>47.380549999999999</c:v>
                </c:pt>
                <c:pt idx="3901">
                  <c:v>47.391419999999997</c:v>
                </c:pt>
                <c:pt idx="3902">
                  <c:v>47.402279999999998</c:v>
                </c:pt>
                <c:pt idx="3903">
                  <c:v>47.413150000000002</c:v>
                </c:pt>
                <c:pt idx="3904">
                  <c:v>47.424010000000003</c:v>
                </c:pt>
                <c:pt idx="3905">
                  <c:v>47.43488</c:v>
                </c:pt>
                <c:pt idx="3906">
                  <c:v>47.445749999999997</c:v>
                </c:pt>
                <c:pt idx="3907">
                  <c:v>47.456609999999998</c:v>
                </c:pt>
                <c:pt idx="3908">
                  <c:v>47.467480000000002</c:v>
                </c:pt>
                <c:pt idx="3909">
                  <c:v>47.478349999999999</c:v>
                </c:pt>
                <c:pt idx="3910">
                  <c:v>47.48921</c:v>
                </c:pt>
                <c:pt idx="3911">
                  <c:v>47.500079999999997</c:v>
                </c:pt>
                <c:pt idx="3912">
                  <c:v>47.510950000000001</c:v>
                </c:pt>
                <c:pt idx="3913">
                  <c:v>47.521810000000002</c:v>
                </c:pt>
                <c:pt idx="3914">
                  <c:v>47.532679999999999</c:v>
                </c:pt>
                <c:pt idx="3915">
                  <c:v>47.543550000000003</c:v>
                </c:pt>
                <c:pt idx="3916">
                  <c:v>47.554409999999997</c:v>
                </c:pt>
                <c:pt idx="3917">
                  <c:v>47.565280000000001</c:v>
                </c:pt>
                <c:pt idx="3918">
                  <c:v>47.576149999999998</c:v>
                </c:pt>
                <c:pt idx="3919">
                  <c:v>47.587009999999999</c:v>
                </c:pt>
                <c:pt idx="3920">
                  <c:v>47.597880000000004</c:v>
                </c:pt>
                <c:pt idx="3921">
                  <c:v>47.608739999999997</c:v>
                </c:pt>
                <c:pt idx="3922">
                  <c:v>47.619610000000002</c:v>
                </c:pt>
                <c:pt idx="3923">
                  <c:v>47.630479999999999</c:v>
                </c:pt>
                <c:pt idx="3924">
                  <c:v>47.64134</c:v>
                </c:pt>
                <c:pt idx="3925">
                  <c:v>47.652209999999997</c:v>
                </c:pt>
                <c:pt idx="3926">
                  <c:v>47.663080000000001</c:v>
                </c:pt>
                <c:pt idx="3927">
                  <c:v>47.673940000000002</c:v>
                </c:pt>
                <c:pt idx="3928">
                  <c:v>47.684809999999999</c:v>
                </c:pt>
                <c:pt idx="3929">
                  <c:v>47.695680000000003</c:v>
                </c:pt>
                <c:pt idx="3930">
                  <c:v>47.706539999999997</c:v>
                </c:pt>
                <c:pt idx="3931">
                  <c:v>47.717410000000001</c:v>
                </c:pt>
                <c:pt idx="3932">
                  <c:v>47.728279999999998</c:v>
                </c:pt>
                <c:pt idx="3933">
                  <c:v>47.739139999999999</c:v>
                </c:pt>
                <c:pt idx="3934">
                  <c:v>47.750010000000003</c:v>
                </c:pt>
                <c:pt idx="3935">
                  <c:v>47.760869999999997</c:v>
                </c:pt>
                <c:pt idx="3936">
                  <c:v>47.771740000000001</c:v>
                </c:pt>
                <c:pt idx="3937">
                  <c:v>47.782609999999998</c:v>
                </c:pt>
                <c:pt idx="3938">
                  <c:v>47.793469999999999</c:v>
                </c:pt>
                <c:pt idx="3939">
                  <c:v>47.804340000000003</c:v>
                </c:pt>
                <c:pt idx="3940">
                  <c:v>47.81521</c:v>
                </c:pt>
                <c:pt idx="3941">
                  <c:v>47.826070000000001</c:v>
                </c:pt>
                <c:pt idx="3942">
                  <c:v>47.836939999999998</c:v>
                </c:pt>
                <c:pt idx="3943">
                  <c:v>47.847810000000003</c:v>
                </c:pt>
                <c:pt idx="3944">
                  <c:v>47.858669999999996</c:v>
                </c:pt>
                <c:pt idx="3945">
                  <c:v>47.869540000000001</c:v>
                </c:pt>
                <c:pt idx="3946">
                  <c:v>47.880409999999998</c:v>
                </c:pt>
                <c:pt idx="3947">
                  <c:v>47.891269999999999</c:v>
                </c:pt>
                <c:pt idx="3948">
                  <c:v>47.902140000000003</c:v>
                </c:pt>
                <c:pt idx="3949">
                  <c:v>47.912999999999997</c:v>
                </c:pt>
                <c:pt idx="3950">
                  <c:v>47.923870000000001</c:v>
                </c:pt>
                <c:pt idx="3951">
                  <c:v>47.934739999999998</c:v>
                </c:pt>
                <c:pt idx="3952">
                  <c:v>47.945599999999999</c:v>
                </c:pt>
                <c:pt idx="3953">
                  <c:v>47.956470000000003</c:v>
                </c:pt>
                <c:pt idx="3954">
                  <c:v>47.96734</c:v>
                </c:pt>
                <c:pt idx="3955">
                  <c:v>47.978200000000001</c:v>
                </c:pt>
                <c:pt idx="3956">
                  <c:v>47.989069999999998</c:v>
                </c:pt>
                <c:pt idx="3957">
                  <c:v>47.999940000000002</c:v>
                </c:pt>
                <c:pt idx="3958">
                  <c:v>48.010800000000003</c:v>
                </c:pt>
                <c:pt idx="3959">
                  <c:v>48.02167</c:v>
                </c:pt>
                <c:pt idx="3960">
                  <c:v>48.032539999999997</c:v>
                </c:pt>
                <c:pt idx="3961">
                  <c:v>48.043399999999998</c:v>
                </c:pt>
                <c:pt idx="3962">
                  <c:v>48.054270000000002</c:v>
                </c:pt>
                <c:pt idx="3963">
                  <c:v>48.065130000000003</c:v>
                </c:pt>
                <c:pt idx="3964">
                  <c:v>48.076000000000001</c:v>
                </c:pt>
                <c:pt idx="3965">
                  <c:v>48.086869999999998</c:v>
                </c:pt>
                <c:pt idx="3966">
                  <c:v>48.097729999999999</c:v>
                </c:pt>
                <c:pt idx="3967">
                  <c:v>48.108600000000003</c:v>
                </c:pt>
                <c:pt idx="3968">
                  <c:v>48.11947</c:v>
                </c:pt>
                <c:pt idx="3969">
                  <c:v>48.130330000000001</c:v>
                </c:pt>
                <c:pt idx="3970">
                  <c:v>48.141199999999998</c:v>
                </c:pt>
                <c:pt idx="3971">
                  <c:v>48.152070000000002</c:v>
                </c:pt>
                <c:pt idx="3972">
                  <c:v>48.162930000000003</c:v>
                </c:pt>
                <c:pt idx="3973">
                  <c:v>48.1738</c:v>
                </c:pt>
                <c:pt idx="3974">
                  <c:v>48.184669999999997</c:v>
                </c:pt>
                <c:pt idx="3975">
                  <c:v>48.195529999999998</c:v>
                </c:pt>
                <c:pt idx="3976">
                  <c:v>48.206400000000002</c:v>
                </c:pt>
                <c:pt idx="3977">
                  <c:v>48.217269999999999</c:v>
                </c:pt>
                <c:pt idx="3978">
                  <c:v>48.22813</c:v>
                </c:pt>
                <c:pt idx="3979">
                  <c:v>48.238999999999997</c:v>
                </c:pt>
                <c:pt idx="3980">
                  <c:v>48.249859999999998</c:v>
                </c:pt>
                <c:pt idx="3981">
                  <c:v>48.260730000000002</c:v>
                </c:pt>
                <c:pt idx="3982">
                  <c:v>48.271599999999999</c:v>
                </c:pt>
                <c:pt idx="3983">
                  <c:v>48.28246</c:v>
                </c:pt>
                <c:pt idx="3984">
                  <c:v>48.293329999999997</c:v>
                </c:pt>
                <c:pt idx="3985">
                  <c:v>48.304200000000002</c:v>
                </c:pt>
                <c:pt idx="3986">
                  <c:v>48.315060000000003</c:v>
                </c:pt>
                <c:pt idx="3987">
                  <c:v>48.32593</c:v>
                </c:pt>
                <c:pt idx="3988">
                  <c:v>48.336799999999997</c:v>
                </c:pt>
                <c:pt idx="3989">
                  <c:v>48.347659999999998</c:v>
                </c:pt>
                <c:pt idx="3990">
                  <c:v>48.358530000000002</c:v>
                </c:pt>
                <c:pt idx="3991">
                  <c:v>48.369399999999999</c:v>
                </c:pt>
                <c:pt idx="3992">
                  <c:v>48.38026</c:v>
                </c:pt>
                <c:pt idx="3993">
                  <c:v>48.391129999999997</c:v>
                </c:pt>
                <c:pt idx="3994">
                  <c:v>48.401989999999998</c:v>
                </c:pt>
                <c:pt idx="3995">
                  <c:v>48.412860000000002</c:v>
                </c:pt>
                <c:pt idx="3996">
                  <c:v>48.423729999999999</c:v>
                </c:pt>
                <c:pt idx="3997">
                  <c:v>48.43459</c:v>
                </c:pt>
                <c:pt idx="3998">
                  <c:v>48.445459999999997</c:v>
                </c:pt>
                <c:pt idx="3999">
                  <c:v>48.456330000000001</c:v>
                </c:pt>
                <c:pt idx="4000">
                  <c:v>48.467190000000002</c:v>
                </c:pt>
                <c:pt idx="4001">
                  <c:v>48.478059999999999</c:v>
                </c:pt>
                <c:pt idx="4002">
                  <c:v>48.488930000000003</c:v>
                </c:pt>
                <c:pt idx="4003">
                  <c:v>48.499789999999997</c:v>
                </c:pt>
                <c:pt idx="4004">
                  <c:v>48.510660000000001</c:v>
                </c:pt>
                <c:pt idx="4005">
                  <c:v>48.521529999999998</c:v>
                </c:pt>
                <c:pt idx="4006">
                  <c:v>48.532389999999999</c:v>
                </c:pt>
                <c:pt idx="4007">
                  <c:v>48.543259999999997</c:v>
                </c:pt>
                <c:pt idx="4008">
                  <c:v>48.554119999999998</c:v>
                </c:pt>
                <c:pt idx="4009">
                  <c:v>48.564990000000002</c:v>
                </c:pt>
                <c:pt idx="4010">
                  <c:v>48.575859999999999</c:v>
                </c:pt>
                <c:pt idx="4011">
                  <c:v>48.58672</c:v>
                </c:pt>
                <c:pt idx="4012">
                  <c:v>48.597589999999997</c:v>
                </c:pt>
                <c:pt idx="4013">
                  <c:v>48.608460000000001</c:v>
                </c:pt>
                <c:pt idx="4014">
                  <c:v>48.619320000000002</c:v>
                </c:pt>
                <c:pt idx="4015">
                  <c:v>48.630189999999999</c:v>
                </c:pt>
                <c:pt idx="4016">
                  <c:v>48.641060000000003</c:v>
                </c:pt>
                <c:pt idx="4017">
                  <c:v>48.651919999999997</c:v>
                </c:pt>
                <c:pt idx="4018">
                  <c:v>48.662790000000001</c:v>
                </c:pt>
                <c:pt idx="4019">
                  <c:v>48.673659999999998</c:v>
                </c:pt>
                <c:pt idx="4020">
                  <c:v>48.684519999999999</c:v>
                </c:pt>
                <c:pt idx="4021">
                  <c:v>48.695390000000003</c:v>
                </c:pt>
                <c:pt idx="4022">
                  <c:v>48.706249999999997</c:v>
                </c:pt>
                <c:pt idx="4023">
                  <c:v>48.717120000000001</c:v>
                </c:pt>
                <c:pt idx="4024">
                  <c:v>48.727989999999998</c:v>
                </c:pt>
                <c:pt idx="4025">
                  <c:v>48.738849999999999</c:v>
                </c:pt>
                <c:pt idx="4026">
                  <c:v>48.749720000000003</c:v>
                </c:pt>
                <c:pt idx="4027">
                  <c:v>48.760590000000001</c:v>
                </c:pt>
                <c:pt idx="4028">
                  <c:v>48.771450000000002</c:v>
                </c:pt>
                <c:pt idx="4029">
                  <c:v>48.782319999999999</c:v>
                </c:pt>
                <c:pt idx="4030">
                  <c:v>48.793190000000003</c:v>
                </c:pt>
                <c:pt idx="4031">
                  <c:v>48.804049999999997</c:v>
                </c:pt>
                <c:pt idx="4032">
                  <c:v>48.814920000000001</c:v>
                </c:pt>
                <c:pt idx="4033">
                  <c:v>48.825789999999998</c:v>
                </c:pt>
                <c:pt idx="4034">
                  <c:v>48.836649999999999</c:v>
                </c:pt>
                <c:pt idx="4035">
                  <c:v>48.847520000000003</c:v>
                </c:pt>
                <c:pt idx="4036">
                  <c:v>48.85839</c:v>
                </c:pt>
                <c:pt idx="4037">
                  <c:v>48.869250000000001</c:v>
                </c:pt>
                <c:pt idx="4038">
                  <c:v>48.880119999999998</c:v>
                </c:pt>
                <c:pt idx="4039">
                  <c:v>48.890979999999999</c:v>
                </c:pt>
                <c:pt idx="4040">
                  <c:v>48.901850000000003</c:v>
                </c:pt>
                <c:pt idx="4041">
                  <c:v>48.91272</c:v>
                </c:pt>
                <c:pt idx="4042">
                  <c:v>48.923580000000001</c:v>
                </c:pt>
                <c:pt idx="4043">
                  <c:v>48.934449999999998</c:v>
                </c:pt>
                <c:pt idx="4044">
                  <c:v>48.945320000000002</c:v>
                </c:pt>
                <c:pt idx="4045">
                  <c:v>48.956180000000003</c:v>
                </c:pt>
                <c:pt idx="4046">
                  <c:v>48.96705</c:v>
                </c:pt>
                <c:pt idx="4047">
                  <c:v>48.977919999999997</c:v>
                </c:pt>
                <c:pt idx="4048">
                  <c:v>48.988779999999998</c:v>
                </c:pt>
                <c:pt idx="4049">
                  <c:v>48.999650000000003</c:v>
                </c:pt>
                <c:pt idx="4050">
                  <c:v>49.01052</c:v>
                </c:pt>
                <c:pt idx="4051">
                  <c:v>49.021380000000001</c:v>
                </c:pt>
                <c:pt idx="4052">
                  <c:v>49.032249999999998</c:v>
                </c:pt>
                <c:pt idx="4053">
                  <c:v>49.043109999999999</c:v>
                </c:pt>
                <c:pt idx="4054">
                  <c:v>49.053980000000003</c:v>
                </c:pt>
                <c:pt idx="4055">
                  <c:v>49.06485</c:v>
                </c:pt>
                <c:pt idx="4056">
                  <c:v>49.075710000000001</c:v>
                </c:pt>
                <c:pt idx="4057">
                  <c:v>49.086579999999998</c:v>
                </c:pt>
                <c:pt idx="4058">
                  <c:v>49.097450000000002</c:v>
                </c:pt>
                <c:pt idx="4059">
                  <c:v>49.108310000000003</c:v>
                </c:pt>
                <c:pt idx="4060">
                  <c:v>49.11918</c:v>
                </c:pt>
                <c:pt idx="4061">
                  <c:v>49.130049999999997</c:v>
                </c:pt>
                <c:pt idx="4062">
                  <c:v>49.140909999999998</c:v>
                </c:pt>
                <c:pt idx="4063">
                  <c:v>49.151780000000002</c:v>
                </c:pt>
                <c:pt idx="4064">
                  <c:v>49.162649999999999</c:v>
                </c:pt>
                <c:pt idx="4065">
                  <c:v>49.17351</c:v>
                </c:pt>
                <c:pt idx="4066">
                  <c:v>49.184379999999997</c:v>
                </c:pt>
                <c:pt idx="4067">
                  <c:v>49.195239999999998</c:v>
                </c:pt>
                <c:pt idx="4068">
                  <c:v>49.206110000000002</c:v>
                </c:pt>
                <c:pt idx="4069">
                  <c:v>49.21698</c:v>
                </c:pt>
                <c:pt idx="4070">
                  <c:v>49.22784</c:v>
                </c:pt>
                <c:pt idx="4071">
                  <c:v>49.238709999999998</c:v>
                </c:pt>
                <c:pt idx="4072">
                  <c:v>49.249580000000002</c:v>
                </c:pt>
                <c:pt idx="4073">
                  <c:v>49.260440000000003</c:v>
                </c:pt>
                <c:pt idx="4074">
                  <c:v>49.27131</c:v>
                </c:pt>
                <c:pt idx="4075">
                  <c:v>49.282179999999997</c:v>
                </c:pt>
                <c:pt idx="4076">
                  <c:v>49.293039999999998</c:v>
                </c:pt>
                <c:pt idx="4077">
                  <c:v>49.303910000000002</c:v>
                </c:pt>
                <c:pt idx="4078">
                  <c:v>49.314779999999999</c:v>
                </c:pt>
                <c:pt idx="4079">
                  <c:v>49.32564</c:v>
                </c:pt>
                <c:pt idx="4080">
                  <c:v>49.336509999999997</c:v>
                </c:pt>
                <c:pt idx="4081">
                  <c:v>49.347369999999998</c:v>
                </c:pt>
                <c:pt idx="4082">
                  <c:v>49.358240000000002</c:v>
                </c:pt>
                <c:pt idx="4083">
                  <c:v>49.369109999999999</c:v>
                </c:pt>
                <c:pt idx="4084">
                  <c:v>49.37997</c:v>
                </c:pt>
                <c:pt idx="4085">
                  <c:v>49.390839999999997</c:v>
                </c:pt>
                <c:pt idx="4086">
                  <c:v>49.401710000000001</c:v>
                </c:pt>
                <c:pt idx="4087">
                  <c:v>49.412570000000002</c:v>
                </c:pt>
                <c:pt idx="4088">
                  <c:v>49.423439999999999</c:v>
                </c:pt>
                <c:pt idx="4089">
                  <c:v>49.434310000000004</c:v>
                </c:pt>
                <c:pt idx="4090">
                  <c:v>49.445169999999997</c:v>
                </c:pt>
                <c:pt idx="4091">
                  <c:v>49.456040000000002</c:v>
                </c:pt>
                <c:pt idx="4092">
                  <c:v>49.466909999999999</c:v>
                </c:pt>
                <c:pt idx="4093">
                  <c:v>49.47777</c:v>
                </c:pt>
                <c:pt idx="4094">
                  <c:v>49.488639999999997</c:v>
                </c:pt>
                <c:pt idx="4095">
                  <c:v>49.499510000000001</c:v>
                </c:pt>
                <c:pt idx="4096">
                  <c:v>49.510370000000002</c:v>
                </c:pt>
                <c:pt idx="4097">
                  <c:v>49.521239999999999</c:v>
                </c:pt>
                <c:pt idx="4098">
                  <c:v>49.5321</c:v>
                </c:pt>
                <c:pt idx="4099">
                  <c:v>49.542969999999997</c:v>
                </c:pt>
                <c:pt idx="4100">
                  <c:v>49.553840000000001</c:v>
                </c:pt>
                <c:pt idx="4101">
                  <c:v>49.564700000000002</c:v>
                </c:pt>
                <c:pt idx="4102">
                  <c:v>49.575569999999999</c:v>
                </c:pt>
                <c:pt idx="4103">
                  <c:v>49.586440000000003</c:v>
                </c:pt>
                <c:pt idx="4104">
                  <c:v>49.597299999999997</c:v>
                </c:pt>
                <c:pt idx="4105">
                  <c:v>49.608170000000001</c:v>
                </c:pt>
                <c:pt idx="4106">
                  <c:v>49.619039999999998</c:v>
                </c:pt>
                <c:pt idx="4107">
                  <c:v>49.629899999999999</c:v>
                </c:pt>
                <c:pt idx="4108">
                  <c:v>49.640770000000003</c:v>
                </c:pt>
                <c:pt idx="4109">
                  <c:v>49.65164</c:v>
                </c:pt>
                <c:pt idx="4110">
                  <c:v>49.662500000000001</c:v>
                </c:pt>
                <c:pt idx="4111">
                  <c:v>49.673369999999998</c:v>
                </c:pt>
                <c:pt idx="4112">
                  <c:v>49.684229999999999</c:v>
                </c:pt>
                <c:pt idx="4113">
                  <c:v>49.695099999999996</c:v>
                </c:pt>
                <c:pt idx="4114">
                  <c:v>49.705970000000001</c:v>
                </c:pt>
                <c:pt idx="4115">
                  <c:v>49.716830000000002</c:v>
                </c:pt>
                <c:pt idx="4116">
                  <c:v>49.727699999999999</c:v>
                </c:pt>
                <c:pt idx="4117">
                  <c:v>49.738570000000003</c:v>
                </c:pt>
                <c:pt idx="4118">
                  <c:v>49.749429999999997</c:v>
                </c:pt>
                <c:pt idx="4119">
                  <c:v>49.760300000000001</c:v>
                </c:pt>
                <c:pt idx="4120">
                  <c:v>49.771169999999998</c:v>
                </c:pt>
                <c:pt idx="4121">
                  <c:v>49.782029999999999</c:v>
                </c:pt>
                <c:pt idx="4122">
                  <c:v>49.792900000000003</c:v>
                </c:pt>
                <c:pt idx="4123">
                  <c:v>49.80377</c:v>
                </c:pt>
                <c:pt idx="4124">
                  <c:v>49.814630000000001</c:v>
                </c:pt>
                <c:pt idx="4125">
                  <c:v>49.825499999999998</c:v>
                </c:pt>
                <c:pt idx="4126">
                  <c:v>49.836359999999999</c:v>
                </c:pt>
                <c:pt idx="4127">
                  <c:v>49.847230000000003</c:v>
                </c:pt>
                <c:pt idx="4128">
                  <c:v>49.8581</c:v>
                </c:pt>
                <c:pt idx="4129">
                  <c:v>49.868960000000001</c:v>
                </c:pt>
                <c:pt idx="4130">
                  <c:v>49.879829999999998</c:v>
                </c:pt>
                <c:pt idx="4131">
                  <c:v>49.890700000000002</c:v>
                </c:pt>
                <c:pt idx="4132">
                  <c:v>49.901560000000003</c:v>
                </c:pt>
                <c:pt idx="4133">
                  <c:v>49.912430000000001</c:v>
                </c:pt>
                <c:pt idx="4134">
                  <c:v>49.923299999999998</c:v>
                </c:pt>
                <c:pt idx="4135">
                  <c:v>49.934159999999999</c:v>
                </c:pt>
                <c:pt idx="4136">
                  <c:v>49.945030000000003</c:v>
                </c:pt>
                <c:pt idx="4137">
                  <c:v>49.9559</c:v>
                </c:pt>
                <c:pt idx="4138">
                  <c:v>49.966760000000001</c:v>
                </c:pt>
                <c:pt idx="4139">
                  <c:v>49.977629999999998</c:v>
                </c:pt>
                <c:pt idx="4140">
                  <c:v>49.988489999999999</c:v>
                </c:pt>
                <c:pt idx="4141">
                  <c:v>49.999360000000003</c:v>
                </c:pt>
                <c:pt idx="4142">
                  <c:v>50.01023</c:v>
                </c:pt>
                <c:pt idx="4143">
                  <c:v>50.021090000000001</c:v>
                </c:pt>
                <c:pt idx="4144">
                  <c:v>50.031959999999998</c:v>
                </c:pt>
                <c:pt idx="4145">
                  <c:v>50.042830000000002</c:v>
                </c:pt>
                <c:pt idx="4146">
                  <c:v>50.053690000000003</c:v>
                </c:pt>
                <c:pt idx="4147">
                  <c:v>50.06456</c:v>
                </c:pt>
                <c:pt idx="4148">
                  <c:v>50.075429999999997</c:v>
                </c:pt>
                <c:pt idx="4149">
                  <c:v>50.086289999999998</c:v>
                </c:pt>
                <c:pt idx="4150">
                  <c:v>50.097160000000002</c:v>
                </c:pt>
                <c:pt idx="4151">
                  <c:v>50.108029999999999</c:v>
                </c:pt>
                <c:pt idx="4152">
                  <c:v>50.11889</c:v>
                </c:pt>
                <c:pt idx="4153">
                  <c:v>50.129759999999997</c:v>
                </c:pt>
                <c:pt idx="4154">
                  <c:v>50.140619999999998</c:v>
                </c:pt>
                <c:pt idx="4155">
                  <c:v>50.151490000000003</c:v>
                </c:pt>
                <c:pt idx="4156">
                  <c:v>50.16236</c:v>
                </c:pt>
                <c:pt idx="4157">
                  <c:v>50.173220000000001</c:v>
                </c:pt>
                <c:pt idx="4158">
                  <c:v>50.184089999999998</c:v>
                </c:pt>
                <c:pt idx="4159">
                  <c:v>50.194960000000002</c:v>
                </c:pt>
                <c:pt idx="4160">
                  <c:v>50.205820000000003</c:v>
                </c:pt>
                <c:pt idx="4161">
                  <c:v>50.21669</c:v>
                </c:pt>
                <c:pt idx="4162">
                  <c:v>50.227559999999997</c:v>
                </c:pt>
                <c:pt idx="4163">
                  <c:v>50.238419999999998</c:v>
                </c:pt>
                <c:pt idx="4164">
                  <c:v>50.249290000000002</c:v>
                </c:pt>
                <c:pt idx="4165">
                  <c:v>50.260159999999999</c:v>
                </c:pt>
                <c:pt idx="4166">
                  <c:v>50.27102</c:v>
                </c:pt>
                <c:pt idx="4167">
                  <c:v>50.281889999999997</c:v>
                </c:pt>
                <c:pt idx="4168">
                  <c:v>50.292760000000001</c:v>
                </c:pt>
                <c:pt idx="4169">
                  <c:v>50.303620000000002</c:v>
                </c:pt>
                <c:pt idx="4170">
                  <c:v>50.314489999999999</c:v>
                </c:pt>
                <c:pt idx="4171">
                  <c:v>50.32535</c:v>
                </c:pt>
                <c:pt idx="4172">
                  <c:v>50.336219999999997</c:v>
                </c:pt>
                <c:pt idx="4173">
                  <c:v>50.347090000000001</c:v>
                </c:pt>
                <c:pt idx="4174">
                  <c:v>50.357950000000002</c:v>
                </c:pt>
                <c:pt idx="4175">
                  <c:v>50.368819999999999</c:v>
                </c:pt>
                <c:pt idx="4176">
                  <c:v>50.379689999999997</c:v>
                </c:pt>
                <c:pt idx="4177">
                  <c:v>50.390549999999998</c:v>
                </c:pt>
                <c:pt idx="4178">
                  <c:v>50.401420000000002</c:v>
                </c:pt>
                <c:pt idx="4179">
                  <c:v>50.412289999999999</c:v>
                </c:pt>
                <c:pt idx="4180">
                  <c:v>50.42315</c:v>
                </c:pt>
                <c:pt idx="4181">
                  <c:v>50.434019999999997</c:v>
                </c:pt>
                <c:pt idx="4182">
                  <c:v>50.444890000000001</c:v>
                </c:pt>
                <c:pt idx="4183">
                  <c:v>50.455750000000002</c:v>
                </c:pt>
                <c:pt idx="4184">
                  <c:v>50.466619999999999</c:v>
                </c:pt>
                <c:pt idx="4185">
                  <c:v>50.47748</c:v>
                </c:pt>
                <c:pt idx="4186">
                  <c:v>50.488349999999997</c:v>
                </c:pt>
                <c:pt idx="4187">
                  <c:v>50.499220000000001</c:v>
                </c:pt>
                <c:pt idx="4188">
                  <c:v>50.510080000000002</c:v>
                </c:pt>
                <c:pt idx="4189">
                  <c:v>50.520949999999999</c:v>
                </c:pt>
                <c:pt idx="4190">
                  <c:v>50.531820000000003</c:v>
                </c:pt>
                <c:pt idx="4191">
                  <c:v>50.542679999999997</c:v>
                </c:pt>
                <c:pt idx="4192">
                  <c:v>50.553550000000001</c:v>
                </c:pt>
                <c:pt idx="4193">
                  <c:v>50.564419999999998</c:v>
                </c:pt>
                <c:pt idx="4194">
                  <c:v>50.575279999999999</c:v>
                </c:pt>
                <c:pt idx="4195">
                  <c:v>50.586150000000004</c:v>
                </c:pt>
                <c:pt idx="4196">
                  <c:v>50.597020000000001</c:v>
                </c:pt>
                <c:pt idx="4197">
                  <c:v>50.607880000000002</c:v>
                </c:pt>
                <c:pt idx="4198">
                  <c:v>50.618749999999999</c:v>
                </c:pt>
                <c:pt idx="4199">
                  <c:v>50.62961</c:v>
                </c:pt>
                <c:pt idx="4200">
                  <c:v>50.640479999999997</c:v>
                </c:pt>
                <c:pt idx="4201">
                  <c:v>50.651350000000001</c:v>
                </c:pt>
                <c:pt idx="4202">
                  <c:v>50.662210000000002</c:v>
                </c:pt>
                <c:pt idx="4203">
                  <c:v>50.673079999999999</c:v>
                </c:pt>
                <c:pt idx="4204">
                  <c:v>50.683950000000003</c:v>
                </c:pt>
                <c:pt idx="4205">
                  <c:v>50.694809999999997</c:v>
                </c:pt>
                <c:pt idx="4206">
                  <c:v>50.705680000000001</c:v>
                </c:pt>
                <c:pt idx="4207">
                  <c:v>50.716549999999998</c:v>
                </c:pt>
                <c:pt idx="4208">
                  <c:v>50.727409999999999</c:v>
                </c:pt>
                <c:pt idx="4209">
                  <c:v>50.738280000000003</c:v>
                </c:pt>
                <c:pt idx="4210">
                  <c:v>50.74915</c:v>
                </c:pt>
                <c:pt idx="4211">
                  <c:v>50.760010000000001</c:v>
                </c:pt>
                <c:pt idx="4212">
                  <c:v>50.770879999999998</c:v>
                </c:pt>
                <c:pt idx="4213">
                  <c:v>50.781739999999999</c:v>
                </c:pt>
                <c:pt idx="4214">
                  <c:v>50.792610000000003</c:v>
                </c:pt>
                <c:pt idx="4215">
                  <c:v>50.80348</c:v>
                </c:pt>
                <c:pt idx="4216">
                  <c:v>50.814340000000001</c:v>
                </c:pt>
                <c:pt idx="4217">
                  <c:v>50.825209999999998</c:v>
                </c:pt>
                <c:pt idx="4218">
                  <c:v>50.836080000000003</c:v>
                </c:pt>
                <c:pt idx="4219">
                  <c:v>50.846939999999996</c:v>
                </c:pt>
                <c:pt idx="4220">
                  <c:v>50.857810000000001</c:v>
                </c:pt>
                <c:pt idx="4221">
                  <c:v>50.868679999999998</c:v>
                </c:pt>
                <c:pt idx="4222">
                  <c:v>50.879539999999999</c:v>
                </c:pt>
                <c:pt idx="4223">
                  <c:v>50.890410000000003</c:v>
                </c:pt>
                <c:pt idx="4224">
                  <c:v>50.90128</c:v>
                </c:pt>
                <c:pt idx="4225">
                  <c:v>50.912140000000001</c:v>
                </c:pt>
                <c:pt idx="4226">
                  <c:v>50.923009999999998</c:v>
                </c:pt>
                <c:pt idx="4227">
                  <c:v>50.933880000000002</c:v>
                </c:pt>
                <c:pt idx="4228">
                  <c:v>50.944740000000003</c:v>
                </c:pt>
                <c:pt idx="4229">
                  <c:v>50.95561</c:v>
                </c:pt>
                <c:pt idx="4230">
                  <c:v>50.966470000000001</c:v>
                </c:pt>
                <c:pt idx="4231">
                  <c:v>50.977339999999998</c:v>
                </c:pt>
                <c:pt idx="4232">
                  <c:v>50.988210000000002</c:v>
                </c:pt>
                <c:pt idx="4233">
                  <c:v>50.999070000000003</c:v>
                </c:pt>
                <c:pt idx="4234">
                  <c:v>51.00994</c:v>
                </c:pt>
                <c:pt idx="4235">
                  <c:v>51.020809999999997</c:v>
                </c:pt>
                <c:pt idx="4236">
                  <c:v>51.031669999999998</c:v>
                </c:pt>
                <c:pt idx="4237">
                  <c:v>51.042540000000002</c:v>
                </c:pt>
                <c:pt idx="4238">
                  <c:v>51.05341</c:v>
                </c:pt>
                <c:pt idx="4239">
                  <c:v>51.06427</c:v>
                </c:pt>
                <c:pt idx="4240">
                  <c:v>51.075139999999998</c:v>
                </c:pt>
                <c:pt idx="4241">
                  <c:v>51.086010000000002</c:v>
                </c:pt>
                <c:pt idx="4242">
                  <c:v>51.096870000000003</c:v>
                </c:pt>
                <c:pt idx="4243">
                  <c:v>51.10774</c:v>
                </c:pt>
                <c:pt idx="4244">
                  <c:v>51.118600000000001</c:v>
                </c:pt>
                <c:pt idx="4245">
                  <c:v>51.129469999999998</c:v>
                </c:pt>
                <c:pt idx="4246">
                  <c:v>51.140340000000002</c:v>
                </c:pt>
                <c:pt idx="4247">
                  <c:v>51.151200000000003</c:v>
                </c:pt>
                <c:pt idx="4248">
                  <c:v>51.16207</c:v>
                </c:pt>
                <c:pt idx="4249">
                  <c:v>51.172939999999997</c:v>
                </c:pt>
                <c:pt idx="4250">
                  <c:v>51.183799999999998</c:v>
                </c:pt>
                <c:pt idx="4251">
                  <c:v>51.194670000000002</c:v>
                </c:pt>
                <c:pt idx="4252">
                  <c:v>51.205539999999999</c:v>
                </c:pt>
                <c:pt idx="4253">
                  <c:v>51.2164</c:v>
                </c:pt>
                <c:pt idx="4254">
                  <c:v>51.227269999999997</c:v>
                </c:pt>
                <c:pt idx="4255">
                  <c:v>51.238140000000001</c:v>
                </c:pt>
                <c:pt idx="4256">
                  <c:v>51.249000000000002</c:v>
                </c:pt>
                <c:pt idx="4257">
                  <c:v>51.259869999999999</c:v>
                </c:pt>
                <c:pt idx="4258">
                  <c:v>51.27073</c:v>
                </c:pt>
                <c:pt idx="4259">
                  <c:v>51.281599999999997</c:v>
                </c:pt>
                <c:pt idx="4260">
                  <c:v>51.292470000000002</c:v>
                </c:pt>
                <c:pt idx="4261">
                  <c:v>51.303330000000003</c:v>
                </c:pt>
                <c:pt idx="4262">
                  <c:v>51.3142</c:v>
                </c:pt>
                <c:pt idx="4263">
                  <c:v>51.325069999999997</c:v>
                </c:pt>
                <c:pt idx="4264">
                  <c:v>51.335929999999998</c:v>
                </c:pt>
                <c:pt idx="4265">
                  <c:v>51.346800000000002</c:v>
                </c:pt>
                <c:pt idx="4266">
                  <c:v>51.357669999999999</c:v>
                </c:pt>
                <c:pt idx="4267">
                  <c:v>51.36853</c:v>
                </c:pt>
                <c:pt idx="4268">
                  <c:v>51.379399999999997</c:v>
                </c:pt>
                <c:pt idx="4269">
                  <c:v>51.390270000000001</c:v>
                </c:pt>
                <c:pt idx="4270">
                  <c:v>51.401130000000002</c:v>
                </c:pt>
                <c:pt idx="4271">
                  <c:v>51.411999999999999</c:v>
                </c:pt>
                <c:pt idx="4272">
                  <c:v>51.42286</c:v>
                </c:pt>
                <c:pt idx="4273">
                  <c:v>51.433729999999997</c:v>
                </c:pt>
                <c:pt idx="4274">
                  <c:v>51.444600000000001</c:v>
                </c:pt>
                <c:pt idx="4275">
                  <c:v>51.455460000000002</c:v>
                </c:pt>
                <c:pt idx="4276">
                  <c:v>51.466329999999999</c:v>
                </c:pt>
                <c:pt idx="4277">
                  <c:v>51.477200000000003</c:v>
                </c:pt>
                <c:pt idx="4278">
                  <c:v>51.488059999999997</c:v>
                </c:pt>
                <c:pt idx="4279">
                  <c:v>51.498930000000001</c:v>
                </c:pt>
                <c:pt idx="4280">
                  <c:v>51.509799999999998</c:v>
                </c:pt>
                <c:pt idx="4281">
                  <c:v>51.520659999999999</c:v>
                </c:pt>
                <c:pt idx="4282">
                  <c:v>51.531529999999997</c:v>
                </c:pt>
                <c:pt idx="4283">
                  <c:v>51.542400000000001</c:v>
                </c:pt>
                <c:pt idx="4284">
                  <c:v>51.553260000000002</c:v>
                </c:pt>
                <c:pt idx="4285">
                  <c:v>51.564129999999999</c:v>
                </c:pt>
                <c:pt idx="4286">
                  <c:v>51.575000000000003</c:v>
                </c:pt>
                <c:pt idx="4287">
                  <c:v>51.585859999999997</c:v>
                </c:pt>
                <c:pt idx="4288">
                  <c:v>51.596730000000001</c:v>
                </c:pt>
                <c:pt idx="4289">
                  <c:v>51.607590000000002</c:v>
                </c:pt>
                <c:pt idx="4290">
                  <c:v>51.618459999999999</c:v>
                </c:pt>
                <c:pt idx="4291">
                  <c:v>51.629330000000003</c:v>
                </c:pt>
                <c:pt idx="4292">
                  <c:v>51.640189999999997</c:v>
                </c:pt>
                <c:pt idx="4293">
                  <c:v>51.651060000000001</c:v>
                </c:pt>
                <c:pt idx="4294">
                  <c:v>51.661929999999998</c:v>
                </c:pt>
                <c:pt idx="4295">
                  <c:v>51.672789999999999</c:v>
                </c:pt>
                <c:pt idx="4296">
                  <c:v>51.683660000000003</c:v>
                </c:pt>
                <c:pt idx="4297">
                  <c:v>51.69453</c:v>
                </c:pt>
                <c:pt idx="4298">
                  <c:v>51.705390000000001</c:v>
                </c:pt>
                <c:pt idx="4299">
                  <c:v>51.716259999999998</c:v>
                </c:pt>
                <c:pt idx="4300">
                  <c:v>51.727130000000002</c:v>
                </c:pt>
                <c:pt idx="4301">
                  <c:v>51.737990000000003</c:v>
                </c:pt>
                <c:pt idx="4302">
                  <c:v>51.748860000000001</c:v>
                </c:pt>
                <c:pt idx="4303">
                  <c:v>51.759720000000002</c:v>
                </c:pt>
                <c:pt idx="4304">
                  <c:v>51.770589999999999</c:v>
                </c:pt>
                <c:pt idx="4305">
                  <c:v>51.781460000000003</c:v>
                </c:pt>
                <c:pt idx="4306">
                  <c:v>51.792319999999997</c:v>
                </c:pt>
                <c:pt idx="4307">
                  <c:v>51.803190000000001</c:v>
                </c:pt>
                <c:pt idx="4308">
                  <c:v>51.814059999999998</c:v>
                </c:pt>
                <c:pt idx="4309">
                  <c:v>51.824919999999999</c:v>
                </c:pt>
                <c:pt idx="4310">
                  <c:v>51.835790000000003</c:v>
                </c:pt>
                <c:pt idx="4311">
                  <c:v>51.84666</c:v>
                </c:pt>
                <c:pt idx="4312">
                  <c:v>51.857520000000001</c:v>
                </c:pt>
                <c:pt idx="4313">
                  <c:v>51.868389999999998</c:v>
                </c:pt>
                <c:pt idx="4314">
                  <c:v>51.879260000000002</c:v>
                </c:pt>
                <c:pt idx="4315">
                  <c:v>51.890120000000003</c:v>
                </c:pt>
                <c:pt idx="4316">
                  <c:v>51.90099</c:v>
                </c:pt>
                <c:pt idx="4317">
                  <c:v>51.911850000000001</c:v>
                </c:pt>
                <c:pt idx="4318">
                  <c:v>51.922719999999998</c:v>
                </c:pt>
                <c:pt idx="4319">
                  <c:v>51.933590000000002</c:v>
                </c:pt>
                <c:pt idx="4320">
                  <c:v>51.944450000000003</c:v>
                </c:pt>
                <c:pt idx="4321">
                  <c:v>51.95532</c:v>
                </c:pt>
                <c:pt idx="4322">
                  <c:v>51.966189999999997</c:v>
                </c:pt>
                <c:pt idx="4323">
                  <c:v>51.977049999999998</c:v>
                </c:pt>
                <c:pt idx="4324">
                  <c:v>51.987920000000003</c:v>
                </c:pt>
                <c:pt idx="4325">
                  <c:v>51.99879</c:v>
                </c:pt>
                <c:pt idx="4326">
                  <c:v>52.009650000000001</c:v>
                </c:pt>
                <c:pt idx="4327">
                  <c:v>52.020519999999998</c:v>
                </c:pt>
                <c:pt idx="4328">
                  <c:v>52.031390000000002</c:v>
                </c:pt>
                <c:pt idx="4329">
                  <c:v>52.042250000000003</c:v>
                </c:pt>
                <c:pt idx="4330">
                  <c:v>52.05312</c:v>
                </c:pt>
                <c:pt idx="4331">
                  <c:v>52.063980000000001</c:v>
                </c:pt>
                <c:pt idx="4332">
                  <c:v>52.074849999999998</c:v>
                </c:pt>
                <c:pt idx="4333">
                  <c:v>52.085720000000002</c:v>
                </c:pt>
                <c:pt idx="4334">
                  <c:v>52.096580000000003</c:v>
                </c:pt>
                <c:pt idx="4335">
                  <c:v>52.10745</c:v>
                </c:pt>
                <c:pt idx="4336">
                  <c:v>52.118319999999997</c:v>
                </c:pt>
                <c:pt idx="4337">
                  <c:v>52.129179999999998</c:v>
                </c:pt>
                <c:pt idx="4338">
                  <c:v>52.140050000000002</c:v>
                </c:pt>
                <c:pt idx="4339">
                  <c:v>52.150919999999999</c:v>
                </c:pt>
                <c:pt idx="4340">
                  <c:v>52.16178</c:v>
                </c:pt>
                <c:pt idx="4341">
                  <c:v>52.172649999999997</c:v>
                </c:pt>
                <c:pt idx="4342">
                  <c:v>52.183520000000001</c:v>
                </c:pt>
                <c:pt idx="4343">
                  <c:v>52.194380000000002</c:v>
                </c:pt>
                <c:pt idx="4344">
                  <c:v>52.205249999999999</c:v>
                </c:pt>
                <c:pt idx="4345">
                  <c:v>52.216119999999997</c:v>
                </c:pt>
                <c:pt idx="4346">
                  <c:v>52.226979999999998</c:v>
                </c:pt>
                <c:pt idx="4347">
                  <c:v>52.237850000000002</c:v>
                </c:pt>
                <c:pt idx="4348">
                  <c:v>52.248710000000003</c:v>
                </c:pt>
                <c:pt idx="4349">
                  <c:v>52.25958</c:v>
                </c:pt>
                <c:pt idx="4350">
                  <c:v>52.270449999999997</c:v>
                </c:pt>
                <c:pt idx="4351">
                  <c:v>52.281309999999998</c:v>
                </c:pt>
                <c:pt idx="4352">
                  <c:v>52.292180000000002</c:v>
                </c:pt>
                <c:pt idx="4353">
                  <c:v>52.303049999999999</c:v>
                </c:pt>
                <c:pt idx="4354">
                  <c:v>52.31391</c:v>
                </c:pt>
                <c:pt idx="4355">
                  <c:v>52.324779999999997</c:v>
                </c:pt>
                <c:pt idx="4356">
                  <c:v>52.335650000000001</c:v>
                </c:pt>
                <c:pt idx="4357">
                  <c:v>52.346510000000002</c:v>
                </c:pt>
                <c:pt idx="4358">
                  <c:v>52.357379999999999</c:v>
                </c:pt>
                <c:pt idx="4359">
                  <c:v>52.368250000000003</c:v>
                </c:pt>
                <c:pt idx="4360">
                  <c:v>52.379109999999997</c:v>
                </c:pt>
                <c:pt idx="4361">
                  <c:v>52.389980000000001</c:v>
                </c:pt>
                <c:pt idx="4362">
                  <c:v>52.400840000000002</c:v>
                </c:pt>
                <c:pt idx="4363">
                  <c:v>52.411709999999999</c:v>
                </c:pt>
                <c:pt idx="4364">
                  <c:v>52.422580000000004</c:v>
                </c:pt>
                <c:pt idx="4365">
                  <c:v>52.433439999999997</c:v>
                </c:pt>
                <c:pt idx="4366">
                  <c:v>52.444310000000002</c:v>
                </c:pt>
                <c:pt idx="4367">
                  <c:v>52.455179999999999</c:v>
                </c:pt>
                <c:pt idx="4368">
                  <c:v>52.46604</c:v>
                </c:pt>
                <c:pt idx="4369">
                  <c:v>52.476909999999997</c:v>
                </c:pt>
                <c:pt idx="4370">
                  <c:v>52.487780000000001</c:v>
                </c:pt>
                <c:pt idx="4371">
                  <c:v>52.498640000000002</c:v>
                </c:pt>
                <c:pt idx="4372">
                  <c:v>52.509509999999999</c:v>
                </c:pt>
                <c:pt idx="4373">
                  <c:v>52.520380000000003</c:v>
                </c:pt>
                <c:pt idx="4374">
                  <c:v>52.531239999999997</c:v>
                </c:pt>
                <c:pt idx="4375">
                  <c:v>52.542110000000001</c:v>
                </c:pt>
                <c:pt idx="4376">
                  <c:v>52.552970000000002</c:v>
                </c:pt>
                <c:pt idx="4377">
                  <c:v>52.563839999999999</c:v>
                </c:pt>
                <c:pt idx="4378">
                  <c:v>52.574710000000003</c:v>
                </c:pt>
                <c:pt idx="4379">
                  <c:v>52.585569999999997</c:v>
                </c:pt>
                <c:pt idx="4380">
                  <c:v>52.596440000000001</c:v>
                </c:pt>
                <c:pt idx="4381">
                  <c:v>52.607309999999998</c:v>
                </c:pt>
                <c:pt idx="4382">
                  <c:v>52.618169999999999</c:v>
                </c:pt>
                <c:pt idx="4383">
                  <c:v>52.629040000000003</c:v>
                </c:pt>
                <c:pt idx="4384">
                  <c:v>52.63991</c:v>
                </c:pt>
                <c:pt idx="4385">
                  <c:v>52.650770000000001</c:v>
                </c:pt>
                <c:pt idx="4386">
                  <c:v>52.661639999999998</c:v>
                </c:pt>
                <c:pt idx="4387">
                  <c:v>52.672510000000003</c:v>
                </c:pt>
                <c:pt idx="4388">
                  <c:v>52.683369999999996</c:v>
                </c:pt>
                <c:pt idx="4389">
                  <c:v>52.694240000000001</c:v>
                </c:pt>
                <c:pt idx="4390">
                  <c:v>52.705100000000002</c:v>
                </c:pt>
                <c:pt idx="4391">
                  <c:v>52.715969999999999</c:v>
                </c:pt>
                <c:pt idx="4392">
                  <c:v>52.726840000000003</c:v>
                </c:pt>
                <c:pt idx="4393">
                  <c:v>52.737699999999997</c:v>
                </c:pt>
                <c:pt idx="4394">
                  <c:v>52.748570000000001</c:v>
                </c:pt>
                <c:pt idx="4395">
                  <c:v>52.759439999999998</c:v>
                </c:pt>
                <c:pt idx="4396">
                  <c:v>52.770299999999999</c:v>
                </c:pt>
                <c:pt idx="4397">
                  <c:v>52.781170000000003</c:v>
                </c:pt>
                <c:pt idx="4398">
                  <c:v>52.79204</c:v>
                </c:pt>
                <c:pt idx="4399">
                  <c:v>52.802900000000001</c:v>
                </c:pt>
                <c:pt idx="4400">
                  <c:v>52.813769999999998</c:v>
                </c:pt>
                <c:pt idx="4401">
                  <c:v>52.824640000000002</c:v>
                </c:pt>
                <c:pt idx="4402">
                  <c:v>52.835500000000003</c:v>
                </c:pt>
                <c:pt idx="4403">
                  <c:v>52.84637</c:v>
                </c:pt>
                <c:pt idx="4404">
                  <c:v>52.857230000000001</c:v>
                </c:pt>
                <c:pt idx="4405">
                  <c:v>52.868099999999998</c:v>
                </c:pt>
                <c:pt idx="4406">
                  <c:v>52.878970000000002</c:v>
                </c:pt>
                <c:pt idx="4407">
                  <c:v>52.889830000000003</c:v>
                </c:pt>
                <c:pt idx="4408">
                  <c:v>52.900700000000001</c:v>
                </c:pt>
                <c:pt idx="4409">
                  <c:v>52.911569999999998</c:v>
                </c:pt>
                <c:pt idx="4410">
                  <c:v>52.922429999999999</c:v>
                </c:pt>
                <c:pt idx="4411">
                  <c:v>52.933300000000003</c:v>
                </c:pt>
                <c:pt idx="4412">
                  <c:v>52.94417</c:v>
                </c:pt>
                <c:pt idx="4413">
                  <c:v>52.955030000000001</c:v>
                </c:pt>
                <c:pt idx="4414">
                  <c:v>52.965899999999998</c:v>
                </c:pt>
                <c:pt idx="4415">
                  <c:v>52.976770000000002</c:v>
                </c:pt>
                <c:pt idx="4416">
                  <c:v>52.987630000000003</c:v>
                </c:pt>
                <c:pt idx="4417">
                  <c:v>52.9985</c:v>
                </c:pt>
                <c:pt idx="4418">
                  <c:v>53.009369999999997</c:v>
                </c:pt>
                <c:pt idx="4419">
                  <c:v>53.020229999999998</c:v>
                </c:pt>
                <c:pt idx="4420">
                  <c:v>53.031100000000002</c:v>
                </c:pt>
                <c:pt idx="4421">
                  <c:v>53.041960000000003</c:v>
                </c:pt>
                <c:pt idx="4422">
                  <c:v>53.05283</c:v>
                </c:pt>
                <c:pt idx="4423">
                  <c:v>53.063699999999997</c:v>
                </c:pt>
                <c:pt idx="4424">
                  <c:v>53.074559999999998</c:v>
                </c:pt>
                <c:pt idx="4425">
                  <c:v>53.085430000000002</c:v>
                </c:pt>
                <c:pt idx="4426">
                  <c:v>53.096299999999999</c:v>
                </c:pt>
                <c:pt idx="4427">
                  <c:v>53.10716</c:v>
                </c:pt>
                <c:pt idx="4428">
                  <c:v>53.118029999999997</c:v>
                </c:pt>
                <c:pt idx="4429">
                  <c:v>53.128900000000002</c:v>
                </c:pt>
                <c:pt idx="4430">
                  <c:v>53.139760000000003</c:v>
                </c:pt>
                <c:pt idx="4431">
                  <c:v>53.15063</c:v>
                </c:pt>
                <c:pt idx="4432">
                  <c:v>53.161499999999997</c:v>
                </c:pt>
                <c:pt idx="4433">
                  <c:v>53.172359999999998</c:v>
                </c:pt>
                <c:pt idx="4434">
                  <c:v>53.183230000000002</c:v>
                </c:pt>
                <c:pt idx="4435">
                  <c:v>53.194090000000003</c:v>
                </c:pt>
                <c:pt idx="4436">
                  <c:v>53.20496</c:v>
                </c:pt>
                <c:pt idx="4437">
                  <c:v>53.215829999999997</c:v>
                </c:pt>
                <c:pt idx="4438">
                  <c:v>53.226689999999998</c:v>
                </c:pt>
                <c:pt idx="4439">
                  <c:v>53.237560000000002</c:v>
                </c:pt>
                <c:pt idx="4440">
                  <c:v>53.248429999999999</c:v>
                </c:pt>
                <c:pt idx="4441">
                  <c:v>53.25929</c:v>
                </c:pt>
                <c:pt idx="4442">
                  <c:v>53.270159999999997</c:v>
                </c:pt>
                <c:pt idx="4443">
                  <c:v>53.281030000000001</c:v>
                </c:pt>
                <c:pt idx="4444">
                  <c:v>53.291890000000002</c:v>
                </c:pt>
                <c:pt idx="4445">
                  <c:v>53.302759999999999</c:v>
                </c:pt>
                <c:pt idx="4446">
                  <c:v>53.313630000000003</c:v>
                </c:pt>
                <c:pt idx="4447">
                  <c:v>53.324489999999997</c:v>
                </c:pt>
                <c:pt idx="4448">
                  <c:v>53.335360000000001</c:v>
                </c:pt>
                <c:pt idx="4449">
                  <c:v>53.346220000000002</c:v>
                </c:pt>
                <c:pt idx="4450">
                  <c:v>53.357089999999999</c:v>
                </c:pt>
                <c:pt idx="4451">
                  <c:v>53.367959999999997</c:v>
                </c:pt>
                <c:pt idx="4452">
                  <c:v>53.378819999999997</c:v>
                </c:pt>
                <c:pt idx="4453">
                  <c:v>53.389690000000002</c:v>
                </c:pt>
                <c:pt idx="4454">
                  <c:v>53.400559999999999</c:v>
                </c:pt>
                <c:pt idx="4455">
                  <c:v>53.41142</c:v>
                </c:pt>
                <c:pt idx="4456">
                  <c:v>53.422289999999997</c:v>
                </c:pt>
                <c:pt idx="4457">
                  <c:v>53.433160000000001</c:v>
                </c:pt>
                <c:pt idx="4458">
                  <c:v>53.444020000000002</c:v>
                </c:pt>
                <c:pt idx="4459">
                  <c:v>53.454889999999999</c:v>
                </c:pt>
                <c:pt idx="4460">
                  <c:v>53.465760000000003</c:v>
                </c:pt>
                <c:pt idx="4461">
                  <c:v>53.476619999999997</c:v>
                </c:pt>
                <c:pt idx="4462">
                  <c:v>53.487490000000001</c:v>
                </c:pt>
                <c:pt idx="4463">
                  <c:v>53.498350000000002</c:v>
                </c:pt>
                <c:pt idx="4464">
                  <c:v>53.509219999999999</c:v>
                </c:pt>
                <c:pt idx="4465">
                  <c:v>53.520090000000003</c:v>
                </c:pt>
                <c:pt idx="4466">
                  <c:v>53.530949999999997</c:v>
                </c:pt>
                <c:pt idx="4467">
                  <c:v>53.541820000000001</c:v>
                </c:pt>
                <c:pt idx="4468">
                  <c:v>53.552689999999998</c:v>
                </c:pt>
                <c:pt idx="4469">
                  <c:v>53.563549999999999</c:v>
                </c:pt>
                <c:pt idx="4470">
                  <c:v>53.574420000000003</c:v>
                </c:pt>
                <c:pt idx="4471">
                  <c:v>53.585290000000001</c:v>
                </c:pt>
                <c:pt idx="4472">
                  <c:v>53.596150000000002</c:v>
                </c:pt>
                <c:pt idx="4473">
                  <c:v>53.607019999999999</c:v>
                </c:pt>
                <c:pt idx="4474">
                  <c:v>53.617890000000003</c:v>
                </c:pt>
                <c:pt idx="4475">
                  <c:v>53.628749999999997</c:v>
                </c:pt>
                <c:pt idx="4476">
                  <c:v>53.639620000000001</c:v>
                </c:pt>
                <c:pt idx="4477">
                  <c:v>53.650489999999998</c:v>
                </c:pt>
                <c:pt idx="4478">
                  <c:v>53.661349999999999</c:v>
                </c:pt>
                <c:pt idx="4479">
                  <c:v>53.672220000000003</c:v>
                </c:pt>
                <c:pt idx="4480">
                  <c:v>53.683079999999997</c:v>
                </c:pt>
                <c:pt idx="4481">
                  <c:v>53.693950000000001</c:v>
                </c:pt>
                <c:pt idx="4482">
                  <c:v>53.704819999999998</c:v>
                </c:pt>
                <c:pt idx="4483">
                  <c:v>53.715679999999999</c:v>
                </c:pt>
                <c:pt idx="4484">
                  <c:v>53.726550000000003</c:v>
                </c:pt>
                <c:pt idx="4485">
                  <c:v>53.73742</c:v>
                </c:pt>
                <c:pt idx="4486">
                  <c:v>53.748280000000001</c:v>
                </c:pt>
                <c:pt idx="4487">
                  <c:v>53.759149999999998</c:v>
                </c:pt>
                <c:pt idx="4488">
                  <c:v>53.770020000000002</c:v>
                </c:pt>
                <c:pt idx="4489">
                  <c:v>53.780880000000003</c:v>
                </c:pt>
                <c:pt idx="4490">
                  <c:v>53.79175</c:v>
                </c:pt>
                <c:pt idx="4491">
                  <c:v>53.802619999999997</c:v>
                </c:pt>
                <c:pt idx="4492">
                  <c:v>53.813479999999998</c:v>
                </c:pt>
                <c:pt idx="4493">
                  <c:v>53.824350000000003</c:v>
                </c:pt>
                <c:pt idx="4494">
                  <c:v>53.835209999999996</c:v>
                </c:pt>
                <c:pt idx="4495">
                  <c:v>53.846080000000001</c:v>
                </c:pt>
                <c:pt idx="4496">
                  <c:v>53.856949999999998</c:v>
                </c:pt>
                <c:pt idx="4497">
                  <c:v>53.867809999999999</c:v>
                </c:pt>
                <c:pt idx="4498">
                  <c:v>53.878680000000003</c:v>
                </c:pt>
                <c:pt idx="4499">
                  <c:v>53.88955</c:v>
                </c:pt>
                <c:pt idx="4500">
                  <c:v>53.900410000000001</c:v>
                </c:pt>
                <c:pt idx="4501">
                  <c:v>53.911279999999998</c:v>
                </c:pt>
                <c:pt idx="4502">
                  <c:v>53.922150000000002</c:v>
                </c:pt>
                <c:pt idx="4503">
                  <c:v>53.933010000000003</c:v>
                </c:pt>
                <c:pt idx="4504">
                  <c:v>53.94388</c:v>
                </c:pt>
                <c:pt idx="4505">
                  <c:v>53.954749999999997</c:v>
                </c:pt>
                <c:pt idx="4506">
                  <c:v>53.965609999999998</c:v>
                </c:pt>
                <c:pt idx="4507">
                  <c:v>53.976480000000002</c:v>
                </c:pt>
                <c:pt idx="4508">
                  <c:v>53.987340000000003</c:v>
                </c:pt>
                <c:pt idx="4509">
                  <c:v>53.99821</c:v>
                </c:pt>
                <c:pt idx="4510">
                  <c:v>54.009079999999997</c:v>
                </c:pt>
                <c:pt idx="4511">
                  <c:v>54.019939999999998</c:v>
                </c:pt>
                <c:pt idx="4512">
                  <c:v>54.030810000000002</c:v>
                </c:pt>
                <c:pt idx="4513">
                  <c:v>54.041679999999999</c:v>
                </c:pt>
                <c:pt idx="4514">
                  <c:v>54.05254</c:v>
                </c:pt>
                <c:pt idx="4515">
                  <c:v>54.063409999999998</c:v>
                </c:pt>
                <c:pt idx="4516">
                  <c:v>54.074280000000002</c:v>
                </c:pt>
                <c:pt idx="4517">
                  <c:v>54.085140000000003</c:v>
                </c:pt>
                <c:pt idx="4518">
                  <c:v>54.09601</c:v>
                </c:pt>
                <c:pt idx="4519">
                  <c:v>54.106879999999997</c:v>
                </c:pt>
                <c:pt idx="4520">
                  <c:v>54.117739999999998</c:v>
                </c:pt>
                <c:pt idx="4521">
                  <c:v>54.128610000000002</c:v>
                </c:pt>
                <c:pt idx="4522">
                  <c:v>54.139470000000003</c:v>
                </c:pt>
                <c:pt idx="4523">
                  <c:v>54.15034</c:v>
                </c:pt>
                <c:pt idx="4524">
                  <c:v>54.161209999999997</c:v>
                </c:pt>
                <c:pt idx="4525">
                  <c:v>54.172069999999998</c:v>
                </c:pt>
                <c:pt idx="4526">
                  <c:v>54.182940000000002</c:v>
                </c:pt>
                <c:pt idx="4527">
                  <c:v>54.193809999999999</c:v>
                </c:pt>
                <c:pt idx="4528">
                  <c:v>54.20467</c:v>
                </c:pt>
                <c:pt idx="4529">
                  <c:v>54.215539999999997</c:v>
                </c:pt>
                <c:pt idx="4530">
                  <c:v>54.226410000000001</c:v>
                </c:pt>
                <c:pt idx="4531">
                  <c:v>54.237270000000002</c:v>
                </c:pt>
                <c:pt idx="4532">
                  <c:v>54.248139999999999</c:v>
                </c:pt>
                <c:pt idx="4533">
                  <c:v>54.259010000000004</c:v>
                </c:pt>
                <c:pt idx="4534">
                  <c:v>54.269869999999997</c:v>
                </c:pt>
                <c:pt idx="4535">
                  <c:v>54.280740000000002</c:v>
                </c:pt>
                <c:pt idx="4536">
                  <c:v>54.291609999999999</c:v>
                </c:pt>
                <c:pt idx="4537">
                  <c:v>54.30247</c:v>
                </c:pt>
                <c:pt idx="4538">
                  <c:v>54.313339999999997</c:v>
                </c:pt>
                <c:pt idx="4539">
                  <c:v>54.324199999999998</c:v>
                </c:pt>
                <c:pt idx="4540">
                  <c:v>54.335070000000002</c:v>
                </c:pt>
                <c:pt idx="4541">
                  <c:v>54.345939999999999</c:v>
                </c:pt>
                <c:pt idx="4542">
                  <c:v>54.3568</c:v>
                </c:pt>
                <c:pt idx="4543">
                  <c:v>54.367669999999997</c:v>
                </c:pt>
                <c:pt idx="4544">
                  <c:v>54.378540000000001</c:v>
                </c:pt>
                <c:pt idx="4545">
                  <c:v>54.389400000000002</c:v>
                </c:pt>
                <c:pt idx="4546">
                  <c:v>54.400269999999999</c:v>
                </c:pt>
                <c:pt idx="4547">
                  <c:v>54.411140000000003</c:v>
                </c:pt>
                <c:pt idx="4548">
                  <c:v>54.421999999999997</c:v>
                </c:pt>
                <c:pt idx="4549">
                  <c:v>54.432870000000001</c:v>
                </c:pt>
                <c:pt idx="4550">
                  <c:v>54.443739999999998</c:v>
                </c:pt>
                <c:pt idx="4551">
                  <c:v>54.454599999999999</c:v>
                </c:pt>
                <c:pt idx="4552">
                  <c:v>54.465470000000003</c:v>
                </c:pt>
                <c:pt idx="4553">
                  <c:v>54.476329999999997</c:v>
                </c:pt>
                <c:pt idx="4554">
                  <c:v>54.487200000000001</c:v>
                </c:pt>
                <c:pt idx="4555">
                  <c:v>54.498069999999998</c:v>
                </c:pt>
                <c:pt idx="4556">
                  <c:v>54.508929999999999</c:v>
                </c:pt>
                <c:pt idx="4557">
                  <c:v>54.519799999999996</c:v>
                </c:pt>
                <c:pt idx="4558">
                  <c:v>54.530670000000001</c:v>
                </c:pt>
                <c:pt idx="4559">
                  <c:v>54.541530000000002</c:v>
                </c:pt>
                <c:pt idx="4560">
                  <c:v>54.552399999999999</c:v>
                </c:pt>
                <c:pt idx="4561">
                  <c:v>54.563270000000003</c:v>
                </c:pt>
                <c:pt idx="4562">
                  <c:v>54.574129999999997</c:v>
                </c:pt>
                <c:pt idx="4563">
                  <c:v>54.585000000000001</c:v>
                </c:pt>
                <c:pt idx="4564">
                  <c:v>54.595869999999998</c:v>
                </c:pt>
                <c:pt idx="4565">
                  <c:v>54.606729999999999</c:v>
                </c:pt>
                <c:pt idx="4566">
                  <c:v>54.617600000000003</c:v>
                </c:pt>
                <c:pt idx="4567">
                  <c:v>54.628459999999997</c:v>
                </c:pt>
                <c:pt idx="4568">
                  <c:v>54.639330000000001</c:v>
                </c:pt>
                <c:pt idx="4569">
                  <c:v>54.650199999999998</c:v>
                </c:pt>
                <c:pt idx="4570">
                  <c:v>54.661059999999999</c:v>
                </c:pt>
                <c:pt idx="4571">
                  <c:v>54.671930000000003</c:v>
                </c:pt>
                <c:pt idx="4572">
                  <c:v>54.6828</c:v>
                </c:pt>
                <c:pt idx="4573">
                  <c:v>54.693660000000001</c:v>
                </c:pt>
                <c:pt idx="4574">
                  <c:v>54.704529999999998</c:v>
                </c:pt>
                <c:pt idx="4575">
                  <c:v>54.715400000000002</c:v>
                </c:pt>
                <c:pt idx="4576">
                  <c:v>54.726260000000003</c:v>
                </c:pt>
                <c:pt idx="4577">
                  <c:v>54.737130000000001</c:v>
                </c:pt>
                <c:pt idx="4578">
                  <c:v>54.747999999999998</c:v>
                </c:pt>
                <c:pt idx="4579">
                  <c:v>54.758859999999999</c:v>
                </c:pt>
                <c:pt idx="4580">
                  <c:v>54.769730000000003</c:v>
                </c:pt>
                <c:pt idx="4581">
                  <c:v>54.780589999999997</c:v>
                </c:pt>
                <c:pt idx="4582">
                  <c:v>54.791460000000001</c:v>
                </c:pt>
                <c:pt idx="4583">
                  <c:v>54.802329999999998</c:v>
                </c:pt>
                <c:pt idx="4584">
                  <c:v>54.813189999999999</c:v>
                </c:pt>
                <c:pt idx="4585">
                  <c:v>54.824060000000003</c:v>
                </c:pt>
                <c:pt idx="4586">
                  <c:v>54.83493</c:v>
                </c:pt>
                <c:pt idx="4587">
                  <c:v>54.845790000000001</c:v>
                </c:pt>
                <c:pt idx="4588">
                  <c:v>54.856659999999998</c:v>
                </c:pt>
                <c:pt idx="4589">
                  <c:v>54.867530000000002</c:v>
                </c:pt>
                <c:pt idx="4590">
                  <c:v>54.878390000000003</c:v>
                </c:pt>
                <c:pt idx="4591">
                  <c:v>54.88926</c:v>
                </c:pt>
                <c:pt idx="4592">
                  <c:v>54.900129999999997</c:v>
                </c:pt>
                <c:pt idx="4593">
                  <c:v>54.910989999999998</c:v>
                </c:pt>
                <c:pt idx="4594">
                  <c:v>54.921860000000002</c:v>
                </c:pt>
                <c:pt idx="4595">
                  <c:v>54.932729999999999</c:v>
                </c:pt>
                <c:pt idx="4596">
                  <c:v>54.94359</c:v>
                </c:pt>
                <c:pt idx="4597">
                  <c:v>54.954459999999997</c:v>
                </c:pt>
                <c:pt idx="4598">
                  <c:v>54.965319999999998</c:v>
                </c:pt>
                <c:pt idx="4599">
                  <c:v>54.976190000000003</c:v>
                </c:pt>
                <c:pt idx="4600">
                  <c:v>54.98706</c:v>
                </c:pt>
                <c:pt idx="4601">
                  <c:v>54.997920000000001</c:v>
                </c:pt>
                <c:pt idx="4602">
                  <c:v>55.008789999999998</c:v>
                </c:pt>
                <c:pt idx="4603">
                  <c:v>55.019660000000002</c:v>
                </c:pt>
                <c:pt idx="4604">
                  <c:v>55.030520000000003</c:v>
                </c:pt>
                <c:pt idx="4605">
                  <c:v>55.04139</c:v>
                </c:pt>
                <c:pt idx="4606">
                  <c:v>55.052259999999997</c:v>
                </c:pt>
                <c:pt idx="4607">
                  <c:v>55.063119999999998</c:v>
                </c:pt>
                <c:pt idx="4608">
                  <c:v>55.073990000000002</c:v>
                </c:pt>
                <c:pt idx="4609">
                  <c:v>55.084859999999999</c:v>
                </c:pt>
                <c:pt idx="4610">
                  <c:v>55.09572</c:v>
                </c:pt>
                <c:pt idx="4611">
                  <c:v>55.106589999999997</c:v>
                </c:pt>
                <c:pt idx="4612">
                  <c:v>55.117449999999998</c:v>
                </c:pt>
                <c:pt idx="4613">
                  <c:v>55.128320000000002</c:v>
                </c:pt>
                <c:pt idx="4614">
                  <c:v>55.139189999999999</c:v>
                </c:pt>
                <c:pt idx="4615">
                  <c:v>55.15005</c:v>
                </c:pt>
                <c:pt idx="4616">
                  <c:v>55.160919999999997</c:v>
                </c:pt>
                <c:pt idx="4617">
                  <c:v>55.171790000000001</c:v>
                </c:pt>
                <c:pt idx="4618">
                  <c:v>55.182650000000002</c:v>
                </c:pt>
                <c:pt idx="4619">
                  <c:v>55.193519999999999</c:v>
                </c:pt>
                <c:pt idx="4620">
                  <c:v>55.204389999999997</c:v>
                </c:pt>
                <c:pt idx="4621">
                  <c:v>55.215249999999997</c:v>
                </c:pt>
                <c:pt idx="4622">
                  <c:v>55.226120000000002</c:v>
                </c:pt>
                <c:pt idx="4623">
                  <c:v>55.236989999999999</c:v>
                </c:pt>
                <c:pt idx="4624">
                  <c:v>55.24785</c:v>
                </c:pt>
                <c:pt idx="4625">
                  <c:v>55.258719999999997</c:v>
                </c:pt>
                <c:pt idx="4626">
                  <c:v>55.269579999999998</c:v>
                </c:pt>
                <c:pt idx="4627">
                  <c:v>55.280450000000002</c:v>
                </c:pt>
                <c:pt idx="4628">
                  <c:v>55.291319999999999</c:v>
                </c:pt>
                <c:pt idx="4629">
                  <c:v>55.30218</c:v>
                </c:pt>
                <c:pt idx="4630">
                  <c:v>55.313049999999997</c:v>
                </c:pt>
                <c:pt idx="4631">
                  <c:v>55.323920000000001</c:v>
                </c:pt>
                <c:pt idx="4632">
                  <c:v>55.334780000000002</c:v>
                </c:pt>
                <c:pt idx="4633">
                  <c:v>55.345649999999999</c:v>
                </c:pt>
                <c:pt idx="4634">
                  <c:v>55.356520000000003</c:v>
                </c:pt>
                <c:pt idx="4635">
                  <c:v>55.367379999999997</c:v>
                </c:pt>
                <c:pt idx="4636">
                  <c:v>55.378250000000001</c:v>
                </c:pt>
                <c:pt idx="4637">
                  <c:v>55.389119999999998</c:v>
                </c:pt>
                <c:pt idx="4638">
                  <c:v>55.399979999999999</c:v>
                </c:pt>
                <c:pt idx="4639">
                  <c:v>55.410850000000003</c:v>
                </c:pt>
                <c:pt idx="4640">
                  <c:v>55.421709999999997</c:v>
                </c:pt>
                <c:pt idx="4641">
                  <c:v>55.432580000000002</c:v>
                </c:pt>
                <c:pt idx="4642">
                  <c:v>55.443449999999999</c:v>
                </c:pt>
                <c:pt idx="4643">
                  <c:v>55.45431</c:v>
                </c:pt>
                <c:pt idx="4644">
                  <c:v>55.465179999999997</c:v>
                </c:pt>
                <c:pt idx="4645">
                  <c:v>55.476050000000001</c:v>
                </c:pt>
                <c:pt idx="4646">
                  <c:v>55.486910000000002</c:v>
                </c:pt>
                <c:pt idx="4647">
                  <c:v>55.497779999999999</c:v>
                </c:pt>
                <c:pt idx="4648">
                  <c:v>55.508650000000003</c:v>
                </c:pt>
                <c:pt idx="4649">
                  <c:v>55.519509999999997</c:v>
                </c:pt>
                <c:pt idx="4650">
                  <c:v>55.530380000000001</c:v>
                </c:pt>
                <c:pt idx="4651">
                  <c:v>55.541249999999998</c:v>
                </c:pt>
                <c:pt idx="4652">
                  <c:v>55.552109999999999</c:v>
                </c:pt>
                <c:pt idx="4653">
                  <c:v>55.562980000000003</c:v>
                </c:pt>
                <c:pt idx="4654">
                  <c:v>55.573839999999997</c:v>
                </c:pt>
                <c:pt idx="4655">
                  <c:v>55.584710000000001</c:v>
                </c:pt>
                <c:pt idx="4656">
                  <c:v>55.595579999999998</c:v>
                </c:pt>
                <c:pt idx="4657">
                  <c:v>55.606439999999999</c:v>
                </c:pt>
                <c:pt idx="4658">
                  <c:v>55.617310000000003</c:v>
                </c:pt>
                <c:pt idx="4659">
                  <c:v>55.62818</c:v>
                </c:pt>
                <c:pt idx="4660">
                  <c:v>55.639040000000001</c:v>
                </c:pt>
                <c:pt idx="4661">
                  <c:v>55.649909999999998</c:v>
                </c:pt>
                <c:pt idx="4662">
                  <c:v>55.660780000000003</c:v>
                </c:pt>
                <c:pt idx="4663">
                  <c:v>55.671639999999996</c:v>
                </c:pt>
                <c:pt idx="4664">
                  <c:v>55.682510000000001</c:v>
                </c:pt>
                <c:pt idx="4665">
                  <c:v>55.693379999999998</c:v>
                </c:pt>
                <c:pt idx="4666">
                  <c:v>55.704239999999999</c:v>
                </c:pt>
                <c:pt idx="4667">
                  <c:v>55.715110000000003</c:v>
                </c:pt>
                <c:pt idx="4668">
                  <c:v>55.72598</c:v>
                </c:pt>
                <c:pt idx="4669">
                  <c:v>55.736840000000001</c:v>
                </c:pt>
                <c:pt idx="4670">
                  <c:v>55.747709999999998</c:v>
                </c:pt>
                <c:pt idx="4671">
                  <c:v>55.758569999999999</c:v>
                </c:pt>
                <c:pt idx="4672">
                  <c:v>55.769440000000003</c:v>
                </c:pt>
                <c:pt idx="4673">
                  <c:v>55.78031</c:v>
                </c:pt>
                <c:pt idx="4674">
                  <c:v>55.791170000000001</c:v>
                </c:pt>
                <c:pt idx="4675">
                  <c:v>55.802039999999998</c:v>
                </c:pt>
                <c:pt idx="4676">
                  <c:v>55.812910000000002</c:v>
                </c:pt>
                <c:pt idx="4677">
                  <c:v>55.823770000000003</c:v>
                </c:pt>
                <c:pt idx="4678">
                  <c:v>55.83464</c:v>
                </c:pt>
                <c:pt idx="4679">
                  <c:v>55.845509999999997</c:v>
                </c:pt>
                <c:pt idx="4680">
                  <c:v>55.856369999999998</c:v>
                </c:pt>
                <c:pt idx="4681">
                  <c:v>55.867240000000002</c:v>
                </c:pt>
                <c:pt idx="4682">
                  <c:v>55.87811</c:v>
                </c:pt>
                <c:pt idx="4683">
                  <c:v>55.88897</c:v>
                </c:pt>
                <c:pt idx="4684">
                  <c:v>55.899839999999998</c:v>
                </c:pt>
                <c:pt idx="4685">
                  <c:v>55.910699999999999</c:v>
                </c:pt>
                <c:pt idx="4686">
                  <c:v>55.921570000000003</c:v>
                </c:pt>
                <c:pt idx="4687">
                  <c:v>55.93244</c:v>
                </c:pt>
                <c:pt idx="4688">
                  <c:v>55.943300000000001</c:v>
                </c:pt>
                <c:pt idx="4689">
                  <c:v>55.954169999999998</c:v>
                </c:pt>
                <c:pt idx="4690">
                  <c:v>55.965040000000002</c:v>
                </c:pt>
                <c:pt idx="4691">
                  <c:v>55.975900000000003</c:v>
                </c:pt>
                <c:pt idx="4692">
                  <c:v>55.98677</c:v>
                </c:pt>
                <c:pt idx="4693">
                  <c:v>55.997639999999997</c:v>
                </c:pt>
                <c:pt idx="4694">
                  <c:v>56.008499999999998</c:v>
                </c:pt>
                <c:pt idx="4695">
                  <c:v>56.019370000000002</c:v>
                </c:pt>
                <c:pt idx="4696">
                  <c:v>56.030239999999999</c:v>
                </c:pt>
                <c:pt idx="4697">
                  <c:v>56.0411</c:v>
                </c:pt>
                <c:pt idx="4698">
                  <c:v>56.051969999999997</c:v>
                </c:pt>
                <c:pt idx="4699">
                  <c:v>56.062829999999998</c:v>
                </c:pt>
                <c:pt idx="4700">
                  <c:v>56.073700000000002</c:v>
                </c:pt>
                <c:pt idx="4701">
                  <c:v>56.084569999999999</c:v>
                </c:pt>
                <c:pt idx="4702">
                  <c:v>56.09543</c:v>
                </c:pt>
                <c:pt idx="4703">
                  <c:v>56.106299999999997</c:v>
                </c:pt>
                <c:pt idx="4704">
                  <c:v>56.117170000000002</c:v>
                </c:pt>
                <c:pt idx="4705">
                  <c:v>56.128030000000003</c:v>
                </c:pt>
                <c:pt idx="4706">
                  <c:v>56.1389</c:v>
                </c:pt>
                <c:pt idx="4707">
                  <c:v>56.149769999999997</c:v>
                </c:pt>
                <c:pt idx="4708">
                  <c:v>56.160629999999998</c:v>
                </c:pt>
                <c:pt idx="4709">
                  <c:v>56.171500000000002</c:v>
                </c:pt>
                <c:pt idx="4710">
                  <c:v>56.182369999999999</c:v>
                </c:pt>
                <c:pt idx="4711">
                  <c:v>56.19323</c:v>
                </c:pt>
                <c:pt idx="4712">
                  <c:v>56.204099999999997</c:v>
                </c:pt>
                <c:pt idx="4713">
                  <c:v>56.214959999999998</c:v>
                </c:pt>
                <c:pt idx="4714">
                  <c:v>56.225830000000002</c:v>
                </c:pt>
                <c:pt idx="4715">
                  <c:v>56.236699999999999</c:v>
                </c:pt>
                <c:pt idx="4716">
                  <c:v>56.24756</c:v>
                </c:pt>
                <c:pt idx="4717">
                  <c:v>56.258429999999997</c:v>
                </c:pt>
                <c:pt idx="4718">
                  <c:v>56.269300000000001</c:v>
                </c:pt>
                <c:pt idx="4719">
                  <c:v>56.280160000000002</c:v>
                </c:pt>
                <c:pt idx="4720">
                  <c:v>56.291029999999999</c:v>
                </c:pt>
                <c:pt idx="4721">
                  <c:v>56.301900000000003</c:v>
                </c:pt>
                <c:pt idx="4722">
                  <c:v>56.312759999999997</c:v>
                </c:pt>
                <c:pt idx="4723">
                  <c:v>56.323630000000001</c:v>
                </c:pt>
                <c:pt idx="4724">
                  <c:v>56.334499999999998</c:v>
                </c:pt>
                <c:pt idx="4725">
                  <c:v>56.345359999999999</c:v>
                </c:pt>
                <c:pt idx="4726">
                  <c:v>56.356229999999996</c:v>
                </c:pt>
                <c:pt idx="4727">
                  <c:v>56.367100000000001</c:v>
                </c:pt>
                <c:pt idx="4728">
                  <c:v>56.377960000000002</c:v>
                </c:pt>
                <c:pt idx="4729">
                  <c:v>56.388829999999999</c:v>
                </c:pt>
                <c:pt idx="4730">
                  <c:v>56.39969</c:v>
                </c:pt>
                <c:pt idx="4731">
                  <c:v>56.410559999999997</c:v>
                </c:pt>
                <c:pt idx="4732">
                  <c:v>56.421430000000001</c:v>
                </c:pt>
                <c:pt idx="4733">
                  <c:v>56.432290000000002</c:v>
                </c:pt>
                <c:pt idx="4734">
                  <c:v>56.443159999999999</c:v>
                </c:pt>
                <c:pt idx="4735">
                  <c:v>56.454030000000003</c:v>
                </c:pt>
                <c:pt idx="4736">
                  <c:v>56.464889999999997</c:v>
                </c:pt>
                <c:pt idx="4737">
                  <c:v>56.475760000000001</c:v>
                </c:pt>
                <c:pt idx="4738">
                  <c:v>56.486629999999998</c:v>
                </c:pt>
                <c:pt idx="4739">
                  <c:v>56.497489999999999</c:v>
                </c:pt>
                <c:pt idx="4740">
                  <c:v>56.508360000000003</c:v>
                </c:pt>
                <c:pt idx="4741">
                  <c:v>56.51923</c:v>
                </c:pt>
                <c:pt idx="4742">
                  <c:v>56.530090000000001</c:v>
                </c:pt>
                <c:pt idx="4743">
                  <c:v>56.540959999999998</c:v>
                </c:pt>
                <c:pt idx="4744">
                  <c:v>56.551819999999999</c:v>
                </c:pt>
                <c:pt idx="4745">
                  <c:v>56.562690000000003</c:v>
                </c:pt>
                <c:pt idx="4746">
                  <c:v>56.573560000000001</c:v>
                </c:pt>
                <c:pt idx="4747">
                  <c:v>56.584420000000001</c:v>
                </c:pt>
                <c:pt idx="4748">
                  <c:v>56.595289999999999</c:v>
                </c:pt>
                <c:pt idx="4749">
                  <c:v>56.606160000000003</c:v>
                </c:pt>
                <c:pt idx="4750">
                  <c:v>56.617019999999997</c:v>
                </c:pt>
                <c:pt idx="4751">
                  <c:v>56.627890000000001</c:v>
                </c:pt>
                <c:pt idx="4752">
                  <c:v>56.638759999999998</c:v>
                </c:pt>
                <c:pt idx="4753">
                  <c:v>56.649619999999999</c:v>
                </c:pt>
                <c:pt idx="4754">
                  <c:v>56.660490000000003</c:v>
                </c:pt>
                <c:pt idx="4755">
                  <c:v>56.67136</c:v>
                </c:pt>
                <c:pt idx="4756">
                  <c:v>56.682220000000001</c:v>
                </c:pt>
                <c:pt idx="4757">
                  <c:v>56.693089999999998</c:v>
                </c:pt>
                <c:pt idx="4758">
                  <c:v>56.703949999999999</c:v>
                </c:pt>
                <c:pt idx="4759">
                  <c:v>56.714820000000003</c:v>
                </c:pt>
                <c:pt idx="4760">
                  <c:v>56.72569</c:v>
                </c:pt>
                <c:pt idx="4761">
                  <c:v>56.736550000000001</c:v>
                </c:pt>
                <c:pt idx="4762">
                  <c:v>56.747419999999998</c:v>
                </c:pt>
                <c:pt idx="4763">
                  <c:v>56.758290000000002</c:v>
                </c:pt>
                <c:pt idx="4764">
                  <c:v>56.769150000000003</c:v>
                </c:pt>
                <c:pt idx="4765">
                  <c:v>56.78002</c:v>
                </c:pt>
                <c:pt idx="4766">
                  <c:v>56.790889999999997</c:v>
                </c:pt>
                <c:pt idx="4767">
                  <c:v>56.801749999999998</c:v>
                </c:pt>
                <c:pt idx="4768">
                  <c:v>56.812620000000003</c:v>
                </c:pt>
                <c:pt idx="4769">
                  <c:v>56.82349</c:v>
                </c:pt>
                <c:pt idx="4770">
                  <c:v>56.834350000000001</c:v>
                </c:pt>
                <c:pt idx="4771">
                  <c:v>56.845219999999998</c:v>
                </c:pt>
                <c:pt idx="4772">
                  <c:v>56.856079999999999</c:v>
                </c:pt>
                <c:pt idx="4773">
                  <c:v>56.866950000000003</c:v>
                </c:pt>
                <c:pt idx="4774">
                  <c:v>56.87782</c:v>
                </c:pt>
                <c:pt idx="4775">
                  <c:v>56.888680000000001</c:v>
                </c:pt>
                <c:pt idx="4776">
                  <c:v>56.899549999999998</c:v>
                </c:pt>
                <c:pt idx="4777">
                  <c:v>56.910420000000002</c:v>
                </c:pt>
                <c:pt idx="4778">
                  <c:v>56.921280000000003</c:v>
                </c:pt>
                <c:pt idx="4779">
                  <c:v>56.93215</c:v>
                </c:pt>
                <c:pt idx="4780">
                  <c:v>56.943019999999997</c:v>
                </c:pt>
                <c:pt idx="4781">
                  <c:v>56.953879999999998</c:v>
                </c:pt>
                <c:pt idx="4782">
                  <c:v>56.964750000000002</c:v>
                </c:pt>
                <c:pt idx="4783">
                  <c:v>56.975619999999999</c:v>
                </c:pt>
                <c:pt idx="4784">
                  <c:v>56.98648</c:v>
                </c:pt>
                <c:pt idx="4785">
                  <c:v>56.997349999999997</c:v>
                </c:pt>
                <c:pt idx="4786">
                  <c:v>57.008220000000001</c:v>
                </c:pt>
                <c:pt idx="4787">
                  <c:v>57.019080000000002</c:v>
                </c:pt>
                <c:pt idx="4788">
                  <c:v>57.029949999999999</c:v>
                </c:pt>
                <c:pt idx="4789">
                  <c:v>57.04081</c:v>
                </c:pt>
                <c:pt idx="4790">
                  <c:v>57.051679999999998</c:v>
                </c:pt>
                <c:pt idx="4791">
                  <c:v>57.062550000000002</c:v>
                </c:pt>
                <c:pt idx="4792">
                  <c:v>57.073410000000003</c:v>
                </c:pt>
                <c:pt idx="4793">
                  <c:v>57.08428</c:v>
                </c:pt>
                <c:pt idx="4794">
                  <c:v>57.095149999999997</c:v>
                </c:pt>
                <c:pt idx="4795">
                  <c:v>57.106009999999998</c:v>
                </c:pt>
                <c:pt idx="4796">
                  <c:v>57.116880000000002</c:v>
                </c:pt>
                <c:pt idx="4797">
                  <c:v>57.127749999999999</c:v>
                </c:pt>
                <c:pt idx="4798">
                  <c:v>57.13861</c:v>
                </c:pt>
                <c:pt idx="4799">
                  <c:v>57.149479999999997</c:v>
                </c:pt>
                <c:pt idx="4800">
                  <c:v>57.160350000000001</c:v>
                </c:pt>
                <c:pt idx="4801">
                  <c:v>57.171210000000002</c:v>
                </c:pt>
                <c:pt idx="4802">
                  <c:v>57.182079999999999</c:v>
                </c:pt>
                <c:pt idx="4803">
                  <c:v>57.19294</c:v>
                </c:pt>
                <c:pt idx="4804">
                  <c:v>57.203809999999997</c:v>
                </c:pt>
                <c:pt idx="4805">
                  <c:v>57.214680000000001</c:v>
                </c:pt>
                <c:pt idx="4806">
                  <c:v>57.225540000000002</c:v>
                </c:pt>
                <c:pt idx="4807">
                  <c:v>57.236409999999999</c:v>
                </c:pt>
                <c:pt idx="4808">
                  <c:v>57.247280000000003</c:v>
                </c:pt>
                <c:pt idx="4809">
                  <c:v>57.258139999999997</c:v>
                </c:pt>
                <c:pt idx="4810">
                  <c:v>57.269010000000002</c:v>
                </c:pt>
                <c:pt idx="4811">
                  <c:v>57.279879999999999</c:v>
                </c:pt>
                <c:pt idx="4812">
                  <c:v>57.29074</c:v>
                </c:pt>
                <c:pt idx="4813">
                  <c:v>57.301609999999997</c:v>
                </c:pt>
                <c:pt idx="4814">
                  <c:v>57.312480000000001</c:v>
                </c:pt>
                <c:pt idx="4815">
                  <c:v>57.323340000000002</c:v>
                </c:pt>
                <c:pt idx="4816">
                  <c:v>57.334209999999999</c:v>
                </c:pt>
                <c:pt idx="4817">
                  <c:v>57.34507</c:v>
                </c:pt>
                <c:pt idx="4818">
                  <c:v>57.355939999999997</c:v>
                </c:pt>
                <c:pt idx="4819">
                  <c:v>57.366810000000001</c:v>
                </c:pt>
                <c:pt idx="4820">
                  <c:v>57.377670000000002</c:v>
                </c:pt>
                <c:pt idx="4821">
                  <c:v>57.388539999999999</c:v>
                </c:pt>
                <c:pt idx="4822">
                  <c:v>57.399410000000003</c:v>
                </c:pt>
                <c:pt idx="4823">
                  <c:v>57.410269999999997</c:v>
                </c:pt>
                <c:pt idx="4824">
                  <c:v>57.421140000000001</c:v>
                </c:pt>
                <c:pt idx="4825">
                  <c:v>57.432009999999998</c:v>
                </c:pt>
                <c:pt idx="4826">
                  <c:v>57.442869999999999</c:v>
                </c:pt>
                <c:pt idx="4827">
                  <c:v>57.453740000000003</c:v>
                </c:pt>
                <c:pt idx="4828">
                  <c:v>57.46461</c:v>
                </c:pt>
                <c:pt idx="4829">
                  <c:v>57.475470000000001</c:v>
                </c:pt>
                <c:pt idx="4830">
                  <c:v>57.486339999999998</c:v>
                </c:pt>
                <c:pt idx="4831">
                  <c:v>57.497199999999999</c:v>
                </c:pt>
                <c:pt idx="4832">
                  <c:v>57.508069999999996</c:v>
                </c:pt>
                <c:pt idx="4833">
                  <c:v>57.518940000000001</c:v>
                </c:pt>
                <c:pt idx="4834">
                  <c:v>57.529800000000002</c:v>
                </c:pt>
                <c:pt idx="4835">
                  <c:v>57.540669999999999</c:v>
                </c:pt>
                <c:pt idx="4836">
                  <c:v>57.551540000000003</c:v>
                </c:pt>
                <c:pt idx="4837">
                  <c:v>57.562399999999997</c:v>
                </c:pt>
                <c:pt idx="4838">
                  <c:v>57.573270000000001</c:v>
                </c:pt>
                <c:pt idx="4839">
                  <c:v>57.584139999999998</c:v>
                </c:pt>
                <c:pt idx="4840">
                  <c:v>57.594999999999999</c:v>
                </c:pt>
                <c:pt idx="4841">
                  <c:v>57.605870000000003</c:v>
                </c:pt>
                <c:pt idx="4842">
                  <c:v>57.61674</c:v>
                </c:pt>
                <c:pt idx="4843">
                  <c:v>57.627600000000001</c:v>
                </c:pt>
                <c:pt idx="4844">
                  <c:v>57.638469999999998</c:v>
                </c:pt>
                <c:pt idx="4845">
                  <c:v>57.649340000000002</c:v>
                </c:pt>
                <c:pt idx="4846">
                  <c:v>57.660200000000003</c:v>
                </c:pt>
                <c:pt idx="4847">
                  <c:v>57.67107</c:v>
                </c:pt>
                <c:pt idx="4848">
                  <c:v>57.681930000000001</c:v>
                </c:pt>
                <c:pt idx="4849">
                  <c:v>57.692799999999998</c:v>
                </c:pt>
                <c:pt idx="4850">
                  <c:v>57.703670000000002</c:v>
                </c:pt>
                <c:pt idx="4851">
                  <c:v>57.714530000000003</c:v>
                </c:pt>
                <c:pt idx="4852">
                  <c:v>57.7254</c:v>
                </c:pt>
                <c:pt idx="4853">
                  <c:v>57.736269999999998</c:v>
                </c:pt>
                <c:pt idx="4854">
                  <c:v>57.747129999999999</c:v>
                </c:pt>
                <c:pt idx="4855">
                  <c:v>57.758000000000003</c:v>
                </c:pt>
                <c:pt idx="4856">
                  <c:v>57.76887</c:v>
                </c:pt>
                <c:pt idx="4857">
                  <c:v>57.779730000000001</c:v>
                </c:pt>
                <c:pt idx="4858">
                  <c:v>57.790599999999998</c:v>
                </c:pt>
                <c:pt idx="4859">
                  <c:v>57.801470000000002</c:v>
                </c:pt>
                <c:pt idx="4860">
                  <c:v>57.812330000000003</c:v>
                </c:pt>
                <c:pt idx="4861">
                  <c:v>57.8232</c:v>
                </c:pt>
                <c:pt idx="4862">
                  <c:v>57.834060000000001</c:v>
                </c:pt>
                <c:pt idx="4863">
                  <c:v>57.844929999999998</c:v>
                </c:pt>
                <c:pt idx="4864">
                  <c:v>57.855800000000002</c:v>
                </c:pt>
                <c:pt idx="4865">
                  <c:v>57.866660000000003</c:v>
                </c:pt>
                <c:pt idx="4866">
                  <c:v>57.87753</c:v>
                </c:pt>
                <c:pt idx="4867">
                  <c:v>57.888399999999997</c:v>
                </c:pt>
                <c:pt idx="4868">
                  <c:v>57.899259999999998</c:v>
                </c:pt>
                <c:pt idx="4869">
                  <c:v>57.910130000000002</c:v>
                </c:pt>
                <c:pt idx="4870">
                  <c:v>57.920999999999999</c:v>
                </c:pt>
                <c:pt idx="4871">
                  <c:v>57.93186</c:v>
                </c:pt>
                <c:pt idx="4872">
                  <c:v>57.942729999999997</c:v>
                </c:pt>
                <c:pt idx="4873">
                  <c:v>57.953600000000002</c:v>
                </c:pt>
                <c:pt idx="4874">
                  <c:v>57.964460000000003</c:v>
                </c:pt>
                <c:pt idx="4875">
                  <c:v>57.97533</c:v>
                </c:pt>
                <c:pt idx="4876">
                  <c:v>57.986190000000001</c:v>
                </c:pt>
                <c:pt idx="4877">
                  <c:v>57.997059999999998</c:v>
                </c:pt>
                <c:pt idx="4878">
                  <c:v>58.007930000000002</c:v>
                </c:pt>
                <c:pt idx="4879">
                  <c:v>58.018790000000003</c:v>
                </c:pt>
                <c:pt idx="4880">
                  <c:v>58.02966</c:v>
                </c:pt>
                <c:pt idx="4881">
                  <c:v>58.040529999999997</c:v>
                </c:pt>
                <c:pt idx="4882">
                  <c:v>58.051389999999998</c:v>
                </c:pt>
                <c:pt idx="4883">
                  <c:v>58.062260000000002</c:v>
                </c:pt>
                <c:pt idx="4884">
                  <c:v>58.073129999999999</c:v>
                </c:pt>
                <c:pt idx="4885">
                  <c:v>58.08399</c:v>
                </c:pt>
                <c:pt idx="4886">
                  <c:v>58.094859999999997</c:v>
                </c:pt>
                <c:pt idx="4887">
                  <c:v>58.105730000000001</c:v>
                </c:pt>
                <c:pt idx="4888">
                  <c:v>58.116590000000002</c:v>
                </c:pt>
                <c:pt idx="4889">
                  <c:v>58.127459999999999</c:v>
                </c:pt>
                <c:pt idx="4890">
                  <c:v>58.13832</c:v>
                </c:pt>
                <c:pt idx="4891">
                  <c:v>58.149189999999997</c:v>
                </c:pt>
                <c:pt idx="4892">
                  <c:v>58.160060000000001</c:v>
                </c:pt>
                <c:pt idx="4893">
                  <c:v>58.170920000000002</c:v>
                </c:pt>
                <c:pt idx="4894">
                  <c:v>58.181789999999999</c:v>
                </c:pt>
                <c:pt idx="4895">
                  <c:v>58.192659999999997</c:v>
                </c:pt>
                <c:pt idx="4896">
                  <c:v>58.203519999999997</c:v>
                </c:pt>
                <c:pt idx="4897">
                  <c:v>58.214390000000002</c:v>
                </c:pt>
                <c:pt idx="4898">
                  <c:v>58.225259999999999</c:v>
                </c:pt>
                <c:pt idx="4899">
                  <c:v>58.23612</c:v>
                </c:pt>
                <c:pt idx="4900">
                  <c:v>58.246989999999997</c:v>
                </c:pt>
                <c:pt idx="4901">
                  <c:v>58.257860000000001</c:v>
                </c:pt>
                <c:pt idx="4902">
                  <c:v>58.268720000000002</c:v>
                </c:pt>
                <c:pt idx="4903">
                  <c:v>58.279589999999999</c:v>
                </c:pt>
                <c:pt idx="4904">
                  <c:v>58.29045</c:v>
                </c:pt>
                <c:pt idx="4905">
                  <c:v>58.301319999999997</c:v>
                </c:pt>
                <c:pt idx="4906">
                  <c:v>58.312190000000001</c:v>
                </c:pt>
                <c:pt idx="4907">
                  <c:v>58.323050000000002</c:v>
                </c:pt>
                <c:pt idx="4908">
                  <c:v>58.333919999999999</c:v>
                </c:pt>
                <c:pt idx="4909">
                  <c:v>58.344790000000003</c:v>
                </c:pt>
                <c:pt idx="4910">
                  <c:v>58.355649999999997</c:v>
                </c:pt>
                <c:pt idx="4911">
                  <c:v>58.366520000000001</c:v>
                </c:pt>
                <c:pt idx="4912">
                  <c:v>58.377389999999998</c:v>
                </c:pt>
                <c:pt idx="4913">
                  <c:v>58.388249999999999</c:v>
                </c:pt>
                <c:pt idx="4914">
                  <c:v>58.399120000000003</c:v>
                </c:pt>
                <c:pt idx="4915">
                  <c:v>58.409990000000001</c:v>
                </c:pt>
                <c:pt idx="4916">
                  <c:v>58.420850000000002</c:v>
                </c:pt>
                <c:pt idx="4917">
                  <c:v>58.431719999999999</c:v>
                </c:pt>
                <c:pt idx="4918">
                  <c:v>58.442590000000003</c:v>
                </c:pt>
                <c:pt idx="4919">
                  <c:v>58.453449999999997</c:v>
                </c:pt>
                <c:pt idx="4920">
                  <c:v>58.464320000000001</c:v>
                </c:pt>
                <c:pt idx="4921">
                  <c:v>58.475180000000002</c:v>
                </c:pt>
                <c:pt idx="4922">
                  <c:v>58.486049999999999</c:v>
                </c:pt>
                <c:pt idx="4923">
                  <c:v>58.496920000000003</c:v>
                </c:pt>
                <c:pt idx="4924">
                  <c:v>58.507779999999997</c:v>
                </c:pt>
                <c:pt idx="4925">
                  <c:v>58.518650000000001</c:v>
                </c:pt>
                <c:pt idx="4926">
                  <c:v>58.529519999999998</c:v>
                </c:pt>
                <c:pt idx="4927">
                  <c:v>58.540379999999999</c:v>
                </c:pt>
                <c:pt idx="4928">
                  <c:v>58.551250000000003</c:v>
                </c:pt>
                <c:pt idx="4929">
                  <c:v>58.56212</c:v>
                </c:pt>
                <c:pt idx="4930">
                  <c:v>58.572980000000001</c:v>
                </c:pt>
                <c:pt idx="4931">
                  <c:v>58.583849999999998</c:v>
                </c:pt>
                <c:pt idx="4932">
                  <c:v>58.594720000000002</c:v>
                </c:pt>
                <c:pt idx="4933">
                  <c:v>58.605580000000003</c:v>
                </c:pt>
                <c:pt idx="4934">
                  <c:v>58.61645</c:v>
                </c:pt>
                <c:pt idx="4935">
                  <c:v>58.627310000000001</c:v>
                </c:pt>
                <c:pt idx="4936">
                  <c:v>58.638179999999998</c:v>
                </c:pt>
                <c:pt idx="4937">
                  <c:v>58.649050000000003</c:v>
                </c:pt>
                <c:pt idx="4938">
                  <c:v>58.659910000000004</c:v>
                </c:pt>
                <c:pt idx="4939">
                  <c:v>58.670780000000001</c:v>
                </c:pt>
                <c:pt idx="4940">
                  <c:v>58.681649999999998</c:v>
                </c:pt>
                <c:pt idx="4941">
                  <c:v>58.692509999999999</c:v>
                </c:pt>
                <c:pt idx="4942">
                  <c:v>58.703380000000003</c:v>
                </c:pt>
                <c:pt idx="4943">
                  <c:v>58.71425</c:v>
                </c:pt>
                <c:pt idx="4944">
                  <c:v>58.725110000000001</c:v>
                </c:pt>
                <c:pt idx="4945">
                  <c:v>58.735979999999998</c:v>
                </c:pt>
                <c:pt idx="4946">
                  <c:v>58.746850000000002</c:v>
                </c:pt>
                <c:pt idx="4947">
                  <c:v>58.757710000000003</c:v>
                </c:pt>
                <c:pt idx="4948">
                  <c:v>58.76858</c:v>
                </c:pt>
                <c:pt idx="4949">
                  <c:v>58.779440000000001</c:v>
                </c:pt>
                <c:pt idx="4950">
                  <c:v>58.790309999999998</c:v>
                </c:pt>
                <c:pt idx="4951">
                  <c:v>58.801180000000002</c:v>
                </c:pt>
                <c:pt idx="4952">
                  <c:v>58.812040000000003</c:v>
                </c:pt>
                <c:pt idx="4953">
                  <c:v>58.82291</c:v>
                </c:pt>
                <c:pt idx="4954">
                  <c:v>58.833779999999997</c:v>
                </c:pt>
                <c:pt idx="4955">
                  <c:v>58.844639999999998</c:v>
                </c:pt>
                <c:pt idx="4956">
                  <c:v>58.855510000000002</c:v>
                </c:pt>
                <c:pt idx="4957">
                  <c:v>58.866379999999999</c:v>
                </c:pt>
                <c:pt idx="4958">
                  <c:v>58.87724</c:v>
                </c:pt>
                <c:pt idx="4959">
                  <c:v>58.888109999999998</c:v>
                </c:pt>
                <c:pt idx="4960">
                  <c:v>58.898980000000002</c:v>
                </c:pt>
                <c:pt idx="4961">
                  <c:v>58.909840000000003</c:v>
                </c:pt>
                <c:pt idx="4962">
                  <c:v>58.92071</c:v>
                </c:pt>
                <c:pt idx="4963">
                  <c:v>58.931570000000001</c:v>
                </c:pt>
                <c:pt idx="4964">
                  <c:v>58.942439999999998</c:v>
                </c:pt>
                <c:pt idx="4965">
                  <c:v>58.953310000000002</c:v>
                </c:pt>
                <c:pt idx="4966">
                  <c:v>58.964170000000003</c:v>
                </c:pt>
                <c:pt idx="4967">
                  <c:v>58.97504</c:v>
                </c:pt>
                <c:pt idx="4968">
                  <c:v>58.985909999999997</c:v>
                </c:pt>
                <c:pt idx="4969">
                  <c:v>58.996769999999998</c:v>
                </c:pt>
                <c:pt idx="4970">
                  <c:v>59.007640000000002</c:v>
                </c:pt>
                <c:pt idx="4971">
                  <c:v>59.018509999999999</c:v>
                </c:pt>
                <c:pt idx="4972">
                  <c:v>59.02937</c:v>
                </c:pt>
                <c:pt idx="4973">
                  <c:v>59.040239999999997</c:v>
                </c:pt>
                <c:pt idx="4974">
                  <c:v>59.051110000000001</c:v>
                </c:pt>
                <c:pt idx="4975">
                  <c:v>59.061970000000002</c:v>
                </c:pt>
                <c:pt idx="4976">
                  <c:v>59.072839999999999</c:v>
                </c:pt>
                <c:pt idx="4977">
                  <c:v>59.083710000000004</c:v>
                </c:pt>
                <c:pt idx="4978">
                  <c:v>59.094569999999997</c:v>
                </c:pt>
                <c:pt idx="4979">
                  <c:v>59.105440000000002</c:v>
                </c:pt>
                <c:pt idx="4980">
                  <c:v>59.116300000000003</c:v>
                </c:pt>
                <c:pt idx="4981">
                  <c:v>59.12717</c:v>
                </c:pt>
                <c:pt idx="4982">
                  <c:v>59.138039999999997</c:v>
                </c:pt>
                <c:pt idx="4983">
                  <c:v>59.148899999999998</c:v>
                </c:pt>
                <c:pt idx="4984">
                  <c:v>59.159770000000002</c:v>
                </c:pt>
                <c:pt idx="4985">
                  <c:v>59.170639999999999</c:v>
                </c:pt>
                <c:pt idx="4986">
                  <c:v>59.1815</c:v>
                </c:pt>
                <c:pt idx="4987">
                  <c:v>59.192369999999997</c:v>
                </c:pt>
                <c:pt idx="4988">
                  <c:v>59.203240000000001</c:v>
                </c:pt>
                <c:pt idx="4989">
                  <c:v>59.214100000000002</c:v>
                </c:pt>
                <c:pt idx="4990">
                  <c:v>59.224969999999999</c:v>
                </c:pt>
                <c:pt idx="4991">
                  <c:v>59.235840000000003</c:v>
                </c:pt>
                <c:pt idx="4992">
                  <c:v>59.246699999999997</c:v>
                </c:pt>
                <c:pt idx="4993">
                  <c:v>59.257570000000001</c:v>
                </c:pt>
                <c:pt idx="4994">
                  <c:v>59.268430000000002</c:v>
                </c:pt>
                <c:pt idx="4995">
                  <c:v>59.279299999999999</c:v>
                </c:pt>
                <c:pt idx="4996">
                  <c:v>59.290170000000003</c:v>
                </c:pt>
                <c:pt idx="4997">
                  <c:v>59.301029999999997</c:v>
                </c:pt>
                <c:pt idx="4998">
                  <c:v>59.311900000000001</c:v>
                </c:pt>
                <c:pt idx="4999">
                  <c:v>59.322769999999998</c:v>
                </c:pt>
                <c:pt idx="5000">
                  <c:v>59.333629999999999</c:v>
                </c:pt>
                <c:pt idx="5001">
                  <c:v>59.344499999999996</c:v>
                </c:pt>
                <c:pt idx="5002">
                  <c:v>59.355370000000001</c:v>
                </c:pt>
                <c:pt idx="5003">
                  <c:v>59.366230000000002</c:v>
                </c:pt>
                <c:pt idx="5004">
                  <c:v>59.377099999999999</c:v>
                </c:pt>
                <c:pt idx="5005">
                  <c:v>59.387970000000003</c:v>
                </c:pt>
                <c:pt idx="5006">
                  <c:v>59.398829999999997</c:v>
                </c:pt>
                <c:pt idx="5007">
                  <c:v>59.409700000000001</c:v>
                </c:pt>
                <c:pt idx="5008">
                  <c:v>59.420560000000002</c:v>
                </c:pt>
                <c:pt idx="5009">
                  <c:v>59.431429999999999</c:v>
                </c:pt>
                <c:pt idx="5010">
                  <c:v>59.442300000000003</c:v>
                </c:pt>
                <c:pt idx="5011">
                  <c:v>59.453159999999997</c:v>
                </c:pt>
                <c:pt idx="5012">
                  <c:v>59.464030000000001</c:v>
                </c:pt>
                <c:pt idx="5013">
                  <c:v>59.474899999999998</c:v>
                </c:pt>
                <c:pt idx="5014">
                  <c:v>59.485759999999999</c:v>
                </c:pt>
                <c:pt idx="5015">
                  <c:v>59.496630000000003</c:v>
                </c:pt>
                <c:pt idx="5016">
                  <c:v>59.5075</c:v>
                </c:pt>
                <c:pt idx="5017">
                  <c:v>59.518360000000001</c:v>
                </c:pt>
                <c:pt idx="5018">
                  <c:v>59.529229999999998</c:v>
                </c:pt>
                <c:pt idx="5019">
                  <c:v>59.540100000000002</c:v>
                </c:pt>
                <c:pt idx="5020">
                  <c:v>59.550960000000003</c:v>
                </c:pt>
                <c:pt idx="5021">
                  <c:v>59.56183</c:v>
                </c:pt>
                <c:pt idx="5022">
                  <c:v>59.572690000000001</c:v>
                </c:pt>
                <c:pt idx="5023">
                  <c:v>59.583559999999999</c:v>
                </c:pt>
                <c:pt idx="5024">
                  <c:v>59.594430000000003</c:v>
                </c:pt>
                <c:pt idx="5025">
                  <c:v>59.605289999999997</c:v>
                </c:pt>
                <c:pt idx="5026">
                  <c:v>59.616160000000001</c:v>
                </c:pt>
                <c:pt idx="5027">
                  <c:v>59.627029999999998</c:v>
                </c:pt>
                <c:pt idx="5028">
                  <c:v>59.637889999999999</c:v>
                </c:pt>
                <c:pt idx="5029">
                  <c:v>59.648760000000003</c:v>
                </c:pt>
                <c:pt idx="5030">
                  <c:v>59.65963</c:v>
                </c:pt>
                <c:pt idx="5031">
                  <c:v>59.670490000000001</c:v>
                </c:pt>
                <c:pt idx="5032">
                  <c:v>59.681359999999998</c:v>
                </c:pt>
                <c:pt idx="5033">
                  <c:v>59.692230000000002</c:v>
                </c:pt>
                <c:pt idx="5034">
                  <c:v>59.703090000000003</c:v>
                </c:pt>
                <c:pt idx="5035">
                  <c:v>59.71396</c:v>
                </c:pt>
                <c:pt idx="5036">
                  <c:v>59.724829999999997</c:v>
                </c:pt>
                <c:pt idx="5037">
                  <c:v>59.735689999999998</c:v>
                </c:pt>
                <c:pt idx="5038">
                  <c:v>59.746560000000002</c:v>
                </c:pt>
                <c:pt idx="5039">
                  <c:v>59.757420000000003</c:v>
                </c:pt>
                <c:pt idx="5040">
                  <c:v>59.76829</c:v>
                </c:pt>
                <c:pt idx="5041">
                  <c:v>59.779159999999997</c:v>
                </c:pt>
                <c:pt idx="5042">
                  <c:v>59.790019999999998</c:v>
                </c:pt>
                <c:pt idx="5043">
                  <c:v>59.800890000000003</c:v>
                </c:pt>
                <c:pt idx="5044">
                  <c:v>59.81176</c:v>
                </c:pt>
                <c:pt idx="5045">
                  <c:v>59.822620000000001</c:v>
                </c:pt>
                <c:pt idx="5046">
                  <c:v>59.833489999999998</c:v>
                </c:pt>
                <c:pt idx="5047">
                  <c:v>59.844360000000002</c:v>
                </c:pt>
                <c:pt idx="5048">
                  <c:v>59.855220000000003</c:v>
                </c:pt>
                <c:pt idx="5049">
                  <c:v>59.86609</c:v>
                </c:pt>
                <c:pt idx="5050">
                  <c:v>59.876959999999997</c:v>
                </c:pt>
                <c:pt idx="5051">
                  <c:v>59.887819999999998</c:v>
                </c:pt>
                <c:pt idx="5052">
                  <c:v>59.898690000000002</c:v>
                </c:pt>
                <c:pt idx="5053">
                  <c:v>59.909550000000003</c:v>
                </c:pt>
                <c:pt idx="5054">
                  <c:v>59.92042</c:v>
                </c:pt>
                <c:pt idx="5055">
                  <c:v>59.931289999999997</c:v>
                </c:pt>
                <c:pt idx="5056">
                  <c:v>59.942149999999998</c:v>
                </c:pt>
                <c:pt idx="5057">
                  <c:v>59.953020000000002</c:v>
                </c:pt>
                <c:pt idx="5058">
                  <c:v>59.963889999999999</c:v>
                </c:pt>
                <c:pt idx="5059">
                  <c:v>59.97475</c:v>
                </c:pt>
                <c:pt idx="5060">
                  <c:v>59.985619999999997</c:v>
                </c:pt>
                <c:pt idx="5061">
                  <c:v>59.996490000000001</c:v>
                </c:pt>
                <c:pt idx="5062">
                  <c:v>60.007350000000002</c:v>
                </c:pt>
                <c:pt idx="5063">
                  <c:v>60.018219999999999</c:v>
                </c:pt>
                <c:pt idx="5064">
                  <c:v>60.029089999999997</c:v>
                </c:pt>
                <c:pt idx="5065">
                  <c:v>60.039949999999997</c:v>
                </c:pt>
                <c:pt idx="5066">
                  <c:v>60.050820000000002</c:v>
                </c:pt>
                <c:pt idx="5067">
                  <c:v>60.061680000000003</c:v>
                </c:pt>
                <c:pt idx="5068">
                  <c:v>60.07255</c:v>
                </c:pt>
                <c:pt idx="5069">
                  <c:v>60.083419999999997</c:v>
                </c:pt>
                <c:pt idx="5070">
                  <c:v>60.094279999999998</c:v>
                </c:pt>
                <c:pt idx="5071">
                  <c:v>60.105150000000002</c:v>
                </c:pt>
                <c:pt idx="5072">
                  <c:v>60.116019999999999</c:v>
                </c:pt>
                <c:pt idx="5073">
                  <c:v>60.12688</c:v>
                </c:pt>
                <c:pt idx="5074">
                  <c:v>60.137749999999997</c:v>
                </c:pt>
                <c:pt idx="5075">
                  <c:v>60.148620000000001</c:v>
                </c:pt>
                <c:pt idx="5076">
                  <c:v>60.159480000000002</c:v>
                </c:pt>
                <c:pt idx="5077">
                  <c:v>60.170349999999999</c:v>
                </c:pt>
                <c:pt idx="5078">
                  <c:v>60.181220000000003</c:v>
                </c:pt>
                <c:pt idx="5079">
                  <c:v>60.192079999999997</c:v>
                </c:pt>
                <c:pt idx="5080">
                  <c:v>60.202950000000001</c:v>
                </c:pt>
                <c:pt idx="5081">
                  <c:v>60.213810000000002</c:v>
                </c:pt>
                <c:pt idx="5082">
                  <c:v>60.224679999999999</c:v>
                </c:pt>
                <c:pt idx="5083">
                  <c:v>60.235550000000003</c:v>
                </c:pt>
                <c:pt idx="5084">
                  <c:v>60.246409999999997</c:v>
                </c:pt>
                <c:pt idx="5085">
                  <c:v>60.257280000000002</c:v>
                </c:pt>
                <c:pt idx="5086">
                  <c:v>60.268149999999999</c:v>
                </c:pt>
                <c:pt idx="5087">
                  <c:v>60.27901</c:v>
                </c:pt>
                <c:pt idx="5088">
                  <c:v>60.289879999999997</c:v>
                </c:pt>
                <c:pt idx="5089">
                  <c:v>60.300750000000001</c:v>
                </c:pt>
                <c:pt idx="5090">
                  <c:v>60.311610000000002</c:v>
                </c:pt>
                <c:pt idx="5091">
                  <c:v>60.322479999999999</c:v>
                </c:pt>
                <c:pt idx="5092">
                  <c:v>60.333350000000003</c:v>
                </c:pt>
                <c:pt idx="5093">
                  <c:v>60.344209999999997</c:v>
                </c:pt>
                <c:pt idx="5094">
                  <c:v>60.355080000000001</c:v>
                </c:pt>
                <c:pt idx="5095">
                  <c:v>60.365949999999998</c:v>
                </c:pt>
                <c:pt idx="5096">
                  <c:v>60.376809999999999</c:v>
                </c:pt>
                <c:pt idx="5097">
                  <c:v>60.387680000000003</c:v>
                </c:pt>
                <c:pt idx="5098">
                  <c:v>60.398539999999997</c:v>
                </c:pt>
                <c:pt idx="5099">
                  <c:v>60.409410000000001</c:v>
                </c:pt>
                <c:pt idx="5100">
                  <c:v>60.420279999999998</c:v>
                </c:pt>
                <c:pt idx="5101">
                  <c:v>60.431139999999999</c:v>
                </c:pt>
                <c:pt idx="5102">
                  <c:v>60.442010000000003</c:v>
                </c:pt>
                <c:pt idx="5103">
                  <c:v>60.45288</c:v>
                </c:pt>
                <c:pt idx="5104">
                  <c:v>60.463740000000001</c:v>
                </c:pt>
                <c:pt idx="5105">
                  <c:v>60.474609999999998</c:v>
                </c:pt>
                <c:pt idx="5106">
                  <c:v>60.485480000000003</c:v>
                </c:pt>
                <c:pt idx="5107">
                  <c:v>60.496339999999996</c:v>
                </c:pt>
                <c:pt idx="5108">
                  <c:v>60.507210000000001</c:v>
                </c:pt>
                <c:pt idx="5109">
                  <c:v>60.518079999999998</c:v>
                </c:pt>
                <c:pt idx="5110">
                  <c:v>60.528939999999999</c:v>
                </c:pt>
                <c:pt idx="5111">
                  <c:v>60.539810000000003</c:v>
                </c:pt>
                <c:pt idx="5112">
                  <c:v>60.550669999999997</c:v>
                </c:pt>
                <c:pt idx="5113">
                  <c:v>60.561540000000001</c:v>
                </c:pt>
                <c:pt idx="5114">
                  <c:v>60.572409999999998</c:v>
                </c:pt>
                <c:pt idx="5115">
                  <c:v>60.583269999999999</c:v>
                </c:pt>
                <c:pt idx="5116">
                  <c:v>60.594140000000003</c:v>
                </c:pt>
                <c:pt idx="5117">
                  <c:v>60.60501</c:v>
                </c:pt>
                <c:pt idx="5118">
                  <c:v>60.615870000000001</c:v>
                </c:pt>
                <c:pt idx="5119">
                  <c:v>60.626739999999998</c:v>
                </c:pt>
                <c:pt idx="5120">
                  <c:v>60.637610000000002</c:v>
                </c:pt>
                <c:pt idx="5121">
                  <c:v>60.648470000000003</c:v>
                </c:pt>
                <c:pt idx="5122">
                  <c:v>60.65934</c:v>
                </c:pt>
                <c:pt idx="5123">
                  <c:v>60.670209999999997</c:v>
                </c:pt>
                <c:pt idx="5124">
                  <c:v>60.681069999999998</c:v>
                </c:pt>
                <c:pt idx="5125">
                  <c:v>60.691940000000002</c:v>
                </c:pt>
                <c:pt idx="5126">
                  <c:v>60.702800000000003</c:v>
                </c:pt>
                <c:pt idx="5127">
                  <c:v>60.71367</c:v>
                </c:pt>
                <c:pt idx="5128">
                  <c:v>60.724539999999998</c:v>
                </c:pt>
                <c:pt idx="5129">
                  <c:v>60.735399999999998</c:v>
                </c:pt>
                <c:pt idx="5130">
                  <c:v>60.746270000000003</c:v>
                </c:pt>
                <c:pt idx="5131">
                  <c:v>60.75714</c:v>
                </c:pt>
                <c:pt idx="5132">
                  <c:v>60.768000000000001</c:v>
                </c:pt>
                <c:pt idx="5133">
                  <c:v>60.778869999999998</c:v>
                </c:pt>
                <c:pt idx="5134">
                  <c:v>60.789740000000002</c:v>
                </c:pt>
                <c:pt idx="5135">
                  <c:v>60.800600000000003</c:v>
                </c:pt>
                <c:pt idx="5136">
                  <c:v>60.81147</c:v>
                </c:pt>
                <c:pt idx="5137">
                  <c:v>60.822339999999997</c:v>
                </c:pt>
                <c:pt idx="5138">
                  <c:v>60.833199999999998</c:v>
                </c:pt>
                <c:pt idx="5139">
                  <c:v>60.844070000000002</c:v>
                </c:pt>
                <c:pt idx="5140">
                  <c:v>60.854930000000003</c:v>
                </c:pt>
                <c:pt idx="5141">
                  <c:v>60.8658</c:v>
                </c:pt>
                <c:pt idx="5142">
                  <c:v>60.876669999999997</c:v>
                </c:pt>
                <c:pt idx="5143">
                  <c:v>60.887529999999998</c:v>
                </c:pt>
                <c:pt idx="5144">
                  <c:v>60.898400000000002</c:v>
                </c:pt>
                <c:pt idx="5145">
                  <c:v>60.909269999999999</c:v>
                </c:pt>
                <c:pt idx="5146">
                  <c:v>60.92013</c:v>
                </c:pt>
                <c:pt idx="5147">
                  <c:v>60.930999999999997</c:v>
                </c:pt>
                <c:pt idx="5148">
                  <c:v>60.941870000000002</c:v>
                </c:pt>
                <c:pt idx="5149">
                  <c:v>60.952730000000003</c:v>
                </c:pt>
                <c:pt idx="5150">
                  <c:v>60.9636</c:v>
                </c:pt>
                <c:pt idx="5151">
                  <c:v>60.974469999999997</c:v>
                </c:pt>
                <c:pt idx="5152">
                  <c:v>60.985329999999998</c:v>
                </c:pt>
                <c:pt idx="5153">
                  <c:v>60.996200000000002</c:v>
                </c:pt>
                <c:pt idx="5154">
                  <c:v>61.007060000000003</c:v>
                </c:pt>
                <c:pt idx="5155">
                  <c:v>61.01793</c:v>
                </c:pt>
                <c:pt idx="5156">
                  <c:v>61.028799999999997</c:v>
                </c:pt>
                <c:pt idx="5157">
                  <c:v>61.039659999999998</c:v>
                </c:pt>
                <c:pt idx="5158">
                  <c:v>61.050530000000002</c:v>
                </c:pt>
                <c:pt idx="5159">
                  <c:v>61.061399999999999</c:v>
                </c:pt>
                <c:pt idx="5160">
                  <c:v>61.07226</c:v>
                </c:pt>
                <c:pt idx="5161">
                  <c:v>61.083129999999997</c:v>
                </c:pt>
                <c:pt idx="5162">
                  <c:v>61.094000000000001</c:v>
                </c:pt>
                <c:pt idx="5163">
                  <c:v>61.104860000000002</c:v>
                </c:pt>
                <c:pt idx="5164">
                  <c:v>61.115729999999999</c:v>
                </c:pt>
                <c:pt idx="5165">
                  <c:v>61.126600000000003</c:v>
                </c:pt>
                <c:pt idx="5166">
                  <c:v>61.137459999999997</c:v>
                </c:pt>
                <c:pt idx="5167">
                  <c:v>61.148330000000001</c:v>
                </c:pt>
                <c:pt idx="5168">
                  <c:v>61.159199999999998</c:v>
                </c:pt>
                <c:pt idx="5169">
                  <c:v>61.170059999999999</c:v>
                </c:pt>
                <c:pt idx="5170">
                  <c:v>61.180929999999996</c:v>
                </c:pt>
                <c:pt idx="5171">
                  <c:v>61.191789999999997</c:v>
                </c:pt>
                <c:pt idx="5172">
                  <c:v>61.202660000000002</c:v>
                </c:pt>
                <c:pt idx="5173">
                  <c:v>61.213529999999999</c:v>
                </c:pt>
                <c:pt idx="5174">
                  <c:v>61.22439</c:v>
                </c:pt>
                <c:pt idx="5175">
                  <c:v>61.235259999999997</c:v>
                </c:pt>
                <c:pt idx="5176">
                  <c:v>61.246130000000001</c:v>
                </c:pt>
                <c:pt idx="5177">
                  <c:v>61.256990000000002</c:v>
                </c:pt>
                <c:pt idx="5178">
                  <c:v>61.267859999999999</c:v>
                </c:pt>
                <c:pt idx="5179">
                  <c:v>61.278730000000003</c:v>
                </c:pt>
                <c:pt idx="5180">
                  <c:v>61.289589999999997</c:v>
                </c:pt>
                <c:pt idx="5181">
                  <c:v>61.300460000000001</c:v>
                </c:pt>
                <c:pt idx="5182">
                  <c:v>61.311329999999998</c:v>
                </c:pt>
                <c:pt idx="5183">
                  <c:v>61.322189999999999</c:v>
                </c:pt>
                <c:pt idx="5184">
                  <c:v>61.333060000000003</c:v>
                </c:pt>
                <c:pt idx="5185">
                  <c:v>61.343919999999997</c:v>
                </c:pt>
                <c:pt idx="5186">
                  <c:v>61.354790000000001</c:v>
                </c:pt>
                <c:pt idx="5187">
                  <c:v>61.365659999999998</c:v>
                </c:pt>
                <c:pt idx="5188">
                  <c:v>61.376519999999999</c:v>
                </c:pt>
                <c:pt idx="5189">
                  <c:v>61.387390000000003</c:v>
                </c:pt>
                <c:pt idx="5190">
                  <c:v>61.398260000000001</c:v>
                </c:pt>
                <c:pt idx="5191">
                  <c:v>61.409120000000001</c:v>
                </c:pt>
                <c:pt idx="5192">
                  <c:v>61.419989999999999</c:v>
                </c:pt>
                <c:pt idx="5193">
                  <c:v>61.430860000000003</c:v>
                </c:pt>
                <c:pt idx="5194">
                  <c:v>61.441719999999997</c:v>
                </c:pt>
                <c:pt idx="5195">
                  <c:v>61.452590000000001</c:v>
                </c:pt>
                <c:pt idx="5196">
                  <c:v>61.463459999999998</c:v>
                </c:pt>
                <c:pt idx="5197">
                  <c:v>61.474319999999999</c:v>
                </c:pt>
                <c:pt idx="5198">
                  <c:v>61.485190000000003</c:v>
                </c:pt>
                <c:pt idx="5199">
                  <c:v>61.496049999999997</c:v>
                </c:pt>
                <c:pt idx="5200">
                  <c:v>61.506920000000001</c:v>
                </c:pt>
                <c:pt idx="5201">
                  <c:v>61.517789999999998</c:v>
                </c:pt>
                <c:pt idx="5202">
                  <c:v>61.528649999999999</c:v>
                </c:pt>
                <c:pt idx="5203">
                  <c:v>61.539520000000003</c:v>
                </c:pt>
                <c:pt idx="5204">
                  <c:v>61.55039</c:v>
                </c:pt>
                <c:pt idx="5205">
                  <c:v>61.561250000000001</c:v>
                </c:pt>
                <c:pt idx="5206">
                  <c:v>61.572119999999998</c:v>
                </c:pt>
                <c:pt idx="5207">
                  <c:v>61.582990000000002</c:v>
                </c:pt>
                <c:pt idx="5208">
                  <c:v>61.593850000000003</c:v>
                </c:pt>
                <c:pt idx="5209">
                  <c:v>61.60472</c:v>
                </c:pt>
                <c:pt idx="5210">
                  <c:v>61.615589999999997</c:v>
                </c:pt>
                <c:pt idx="5211">
                  <c:v>61.626449999999998</c:v>
                </c:pt>
                <c:pt idx="5212">
                  <c:v>61.637320000000003</c:v>
                </c:pt>
                <c:pt idx="5213">
                  <c:v>61.648180000000004</c:v>
                </c:pt>
                <c:pt idx="5214">
                  <c:v>61.659050000000001</c:v>
                </c:pt>
                <c:pt idx="5215">
                  <c:v>61.669919999999998</c:v>
                </c:pt>
                <c:pt idx="5216">
                  <c:v>61.680779999999999</c:v>
                </c:pt>
                <c:pt idx="5217">
                  <c:v>61.691650000000003</c:v>
                </c:pt>
                <c:pt idx="5218">
                  <c:v>61.70252</c:v>
                </c:pt>
                <c:pt idx="5219">
                  <c:v>61.713380000000001</c:v>
                </c:pt>
                <c:pt idx="5220">
                  <c:v>61.724249999999998</c:v>
                </c:pt>
                <c:pt idx="5221">
                  <c:v>61.735120000000002</c:v>
                </c:pt>
                <c:pt idx="5222">
                  <c:v>61.745980000000003</c:v>
                </c:pt>
                <c:pt idx="5223">
                  <c:v>61.75685</c:v>
                </c:pt>
                <c:pt idx="5224">
                  <c:v>61.767719999999997</c:v>
                </c:pt>
                <c:pt idx="5225">
                  <c:v>61.778579999999998</c:v>
                </c:pt>
                <c:pt idx="5226">
                  <c:v>61.789450000000002</c:v>
                </c:pt>
                <c:pt idx="5227">
                  <c:v>61.800319999999999</c:v>
                </c:pt>
                <c:pt idx="5228">
                  <c:v>61.81118</c:v>
                </c:pt>
                <c:pt idx="5229">
                  <c:v>61.822049999999997</c:v>
                </c:pt>
                <c:pt idx="5230">
                  <c:v>61.832909999999998</c:v>
                </c:pt>
                <c:pt idx="5231">
                  <c:v>61.843780000000002</c:v>
                </c:pt>
                <c:pt idx="5232">
                  <c:v>61.854649999999999</c:v>
                </c:pt>
                <c:pt idx="5233">
                  <c:v>61.86551</c:v>
                </c:pt>
                <c:pt idx="5234">
                  <c:v>61.876379999999997</c:v>
                </c:pt>
                <c:pt idx="5235">
                  <c:v>61.887250000000002</c:v>
                </c:pt>
                <c:pt idx="5236">
                  <c:v>61.898110000000003</c:v>
                </c:pt>
                <c:pt idx="5237">
                  <c:v>61.90898</c:v>
                </c:pt>
                <c:pt idx="5238">
                  <c:v>61.919849999999997</c:v>
                </c:pt>
                <c:pt idx="5239">
                  <c:v>61.930709999999998</c:v>
                </c:pt>
                <c:pt idx="5240">
                  <c:v>61.941580000000002</c:v>
                </c:pt>
                <c:pt idx="5241">
                  <c:v>61.952449999999999</c:v>
                </c:pt>
                <c:pt idx="5242">
                  <c:v>61.96331</c:v>
                </c:pt>
                <c:pt idx="5243">
                  <c:v>61.974179999999997</c:v>
                </c:pt>
                <c:pt idx="5244">
                  <c:v>61.985039999999998</c:v>
                </c:pt>
                <c:pt idx="5245">
                  <c:v>61.995910000000002</c:v>
                </c:pt>
                <c:pt idx="5246">
                  <c:v>62.006779999999999</c:v>
                </c:pt>
                <c:pt idx="5247">
                  <c:v>62.01764</c:v>
                </c:pt>
                <c:pt idx="5248">
                  <c:v>62.028509999999997</c:v>
                </c:pt>
                <c:pt idx="5249">
                  <c:v>62.039380000000001</c:v>
                </c:pt>
                <c:pt idx="5250">
                  <c:v>62.050240000000002</c:v>
                </c:pt>
                <c:pt idx="5251">
                  <c:v>62.061109999999999</c:v>
                </c:pt>
                <c:pt idx="5252">
                  <c:v>62.071980000000003</c:v>
                </c:pt>
                <c:pt idx="5253">
                  <c:v>62.082839999999997</c:v>
                </c:pt>
                <c:pt idx="5254">
                  <c:v>62.093710000000002</c:v>
                </c:pt>
                <c:pt idx="5255">
                  <c:v>62.104579999999999</c:v>
                </c:pt>
                <c:pt idx="5256">
                  <c:v>62.11544</c:v>
                </c:pt>
                <c:pt idx="5257">
                  <c:v>62.126309999999997</c:v>
                </c:pt>
                <c:pt idx="5258">
                  <c:v>62.137169999999998</c:v>
                </c:pt>
                <c:pt idx="5259">
                  <c:v>62.148040000000002</c:v>
                </c:pt>
                <c:pt idx="5260">
                  <c:v>62.158909999999999</c:v>
                </c:pt>
                <c:pt idx="5261">
                  <c:v>62.16977</c:v>
                </c:pt>
                <c:pt idx="5262">
                  <c:v>62.180639999999997</c:v>
                </c:pt>
                <c:pt idx="5263">
                  <c:v>62.191510000000001</c:v>
                </c:pt>
                <c:pt idx="5264">
                  <c:v>62.202370000000002</c:v>
                </c:pt>
                <c:pt idx="5265">
                  <c:v>62.213239999999999</c:v>
                </c:pt>
                <c:pt idx="5266">
                  <c:v>62.224110000000003</c:v>
                </c:pt>
                <c:pt idx="5267">
                  <c:v>62.234969999999997</c:v>
                </c:pt>
                <c:pt idx="5268">
                  <c:v>62.245840000000001</c:v>
                </c:pt>
                <c:pt idx="5269">
                  <c:v>62.256709999999998</c:v>
                </c:pt>
                <c:pt idx="5270">
                  <c:v>62.267569999999999</c:v>
                </c:pt>
                <c:pt idx="5271">
                  <c:v>62.278440000000003</c:v>
                </c:pt>
                <c:pt idx="5272">
                  <c:v>62.289299999999997</c:v>
                </c:pt>
                <c:pt idx="5273">
                  <c:v>62.300170000000001</c:v>
                </c:pt>
                <c:pt idx="5274">
                  <c:v>62.311039999999998</c:v>
                </c:pt>
                <c:pt idx="5275">
                  <c:v>62.321899999999999</c:v>
                </c:pt>
                <c:pt idx="5276">
                  <c:v>62.332769999999996</c:v>
                </c:pt>
                <c:pt idx="5277">
                  <c:v>62.343640000000001</c:v>
                </c:pt>
                <c:pt idx="5278">
                  <c:v>62.354500000000002</c:v>
                </c:pt>
                <c:pt idx="5279">
                  <c:v>62.365369999999999</c:v>
                </c:pt>
                <c:pt idx="5280">
                  <c:v>62.376240000000003</c:v>
                </c:pt>
                <c:pt idx="5281">
                  <c:v>62.387099999999997</c:v>
                </c:pt>
                <c:pt idx="5282">
                  <c:v>62.397970000000001</c:v>
                </c:pt>
                <c:pt idx="5283">
                  <c:v>62.408839999999998</c:v>
                </c:pt>
                <c:pt idx="5284">
                  <c:v>62.419699999999999</c:v>
                </c:pt>
                <c:pt idx="5285">
                  <c:v>62.430570000000003</c:v>
                </c:pt>
                <c:pt idx="5286">
                  <c:v>62.44144</c:v>
                </c:pt>
                <c:pt idx="5287">
                  <c:v>62.452300000000001</c:v>
                </c:pt>
                <c:pt idx="5288">
                  <c:v>62.463169999999998</c:v>
                </c:pt>
                <c:pt idx="5289">
                  <c:v>62.474029999999999</c:v>
                </c:pt>
                <c:pt idx="5290">
                  <c:v>62.484900000000003</c:v>
                </c:pt>
                <c:pt idx="5291">
                  <c:v>62.49577</c:v>
                </c:pt>
                <c:pt idx="5292">
                  <c:v>62.506630000000001</c:v>
                </c:pt>
                <c:pt idx="5293">
                  <c:v>62.517499999999998</c:v>
                </c:pt>
                <c:pt idx="5294">
                  <c:v>62.528370000000002</c:v>
                </c:pt>
                <c:pt idx="5295">
                  <c:v>62.539230000000003</c:v>
                </c:pt>
                <c:pt idx="5296">
                  <c:v>62.5501</c:v>
                </c:pt>
                <c:pt idx="5297">
                  <c:v>62.560969999999998</c:v>
                </c:pt>
                <c:pt idx="5298">
                  <c:v>62.571829999999999</c:v>
                </c:pt>
                <c:pt idx="5299">
                  <c:v>62.582700000000003</c:v>
                </c:pt>
                <c:pt idx="5300">
                  <c:v>62.59357</c:v>
                </c:pt>
                <c:pt idx="5301">
                  <c:v>62.604430000000001</c:v>
                </c:pt>
                <c:pt idx="5302">
                  <c:v>62.615299999999998</c:v>
                </c:pt>
                <c:pt idx="5303">
                  <c:v>62.626159999999999</c:v>
                </c:pt>
                <c:pt idx="5304">
                  <c:v>62.637030000000003</c:v>
                </c:pt>
                <c:pt idx="5305">
                  <c:v>62.6479</c:v>
                </c:pt>
                <c:pt idx="5306">
                  <c:v>62.658760000000001</c:v>
                </c:pt>
                <c:pt idx="5307">
                  <c:v>62.669629999999998</c:v>
                </c:pt>
                <c:pt idx="5308">
                  <c:v>62.680500000000002</c:v>
                </c:pt>
                <c:pt idx="5309">
                  <c:v>62.691360000000003</c:v>
                </c:pt>
                <c:pt idx="5310">
                  <c:v>62.70223</c:v>
                </c:pt>
                <c:pt idx="5311">
                  <c:v>62.713099999999997</c:v>
                </c:pt>
                <c:pt idx="5312">
                  <c:v>62.723959999999998</c:v>
                </c:pt>
                <c:pt idx="5313">
                  <c:v>62.734830000000002</c:v>
                </c:pt>
                <c:pt idx="5314">
                  <c:v>62.745699999999999</c:v>
                </c:pt>
                <c:pt idx="5315">
                  <c:v>62.75656</c:v>
                </c:pt>
                <c:pt idx="5316">
                  <c:v>62.767429999999997</c:v>
                </c:pt>
                <c:pt idx="5317">
                  <c:v>62.778289999999998</c:v>
                </c:pt>
                <c:pt idx="5318">
                  <c:v>62.789160000000003</c:v>
                </c:pt>
                <c:pt idx="5319">
                  <c:v>62.80003</c:v>
                </c:pt>
                <c:pt idx="5320">
                  <c:v>62.810890000000001</c:v>
                </c:pt>
                <c:pt idx="5321">
                  <c:v>62.821759999999998</c:v>
                </c:pt>
                <c:pt idx="5322">
                  <c:v>62.832630000000002</c:v>
                </c:pt>
                <c:pt idx="5323">
                  <c:v>62.843490000000003</c:v>
                </c:pt>
                <c:pt idx="5324">
                  <c:v>62.85436</c:v>
                </c:pt>
                <c:pt idx="5325">
                  <c:v>62.865229999999997</c:v>
                </c:pt>
                <c:pt idx="5326">
                  <c:v>62.876089999999998</c:v>
                </c:pt>
                <c:pt idx="5327">
                  <c:v>62.886960000000002</c:v>
                </c:pt>
                <c:pt idx="5328">
                  <c:v>62.897829999999999</c:v>
                </c:pt>
                <c:pt idx="5329">
                  <c:v>62.90869</c:v>
                </c:pt>
                <c:pt idx="5330">
                  <c:v>62.919559999999997</c:v>
                </c:pt>
                <c:pt idx="5331">
                  <c:v>62.930419999999998</c:v>
                </c:pt>
                <c:pt idx="5332">
                  <c:v>62.941290000000002</c:v>
                </c:pt>
                <c:pt idx="5333">
                  <c:v>62.952159999999999</c:v>
                </c:pt>
                <c:pt idx="5334">
                  <c:v>62.96302</c:v>
                </c:pt>
                <c:pt idx="5335">
                  <c:v>62.973889999999997</c:v>
                </c:pt>
                <c:pt idx="5336">
                  <c:v>62.984760000000001</c:v>
                </c:pt>
                <c:pt idx="5337">
                  <c:v>62.995620000000002</c:v>
                </c:pt>
                <c:pt idx="5338">
                  <c:v>63.006489999999999</c:v>
                </c:pt>
                <c:pt idx="5339">
                  <c:v>63.017359999999996</c:v>
                </c:pt>
                <c:pt idx="5340">
                  <c:v>63.028219999999997</c:v>
                </c:pt>
                <c:pt idx="5341">
                  <c:v>63.039090000000002</c:v>
                </c:pt>
                <c:pt idx="5342">
                  <c:v>63.049959999999999</c:v>
                </c:pt>
                <c:pt idx="5343">
                  <c:v>63.06082</c:v>
                </c:pt>
                <c:pt idx="5344">
                  <c:v>63.071689999999997</c:v>
                </c:pt>
                <c:pt idx="5345">
                  <c:v>63.082560000000001</c:v>
                </c:pt>
                <c:pt idx="5346">
                  <c:v>63.093420000000002</c:v>
                </c:pt>
                <c:pt idx="5347">
                  <c:v>63.104289999999999</c:v>
                </c:pt>
                <c:pt idx="5348">
                  <c:v>63.11515</c:v>
                </c:pt>
                <c:pt idx="5349">
                  <c:v>63.126019999999997</c:v>
                </c:pt>
                <c:pt idx="5350">
                  <c:v>63.136890000000001</c:v>
                </c:pt>
                <c:pt idx="5351">
                  <c:v>63.147750000000002</c:v>
                </c:pt>
                <c:pt idx="5352">
                  <c:v>63.158619999999999</c:v>
                </c:pt>
                <c:pt idx="5353">
                  <c:v>63.169490000000003</c:v>
                </c:pt>
                <c:pt idx="5354">
                  <c:v>63.180349999999997</c:v>
                </c:pt>
                <c:pt idx="5355">
                  <c:v>63.191220000000001</c:v>
                </c:pt>
                <c:pt idx="5356">
                  <c:v>63.202089999999998</c:v>
                </c:pt>
                <c:pt idx="5357">
                  <c:v>63.212949999999999</c:v>
                </c:pt>
                <c:pt idx="5358">
                  <c:v>63.223820000000003</c:v>
                </c:pt>
                <c:pt idx="5359">
                  <c:v>63.234690000000001</c:v>
                </c:pt>
                <c:pt idx="5360">
                  <c:v>63.245550000000001</c:v>
                </c:pt>
                <c:pt idx="5361">
                  <c:v>63.256419999999999</c:v>
                </c:pt>
                <c:pt idx="5362">
                  <c:v>63.26728</c:v>
                </c:pt>
                <c:pt idx="5363">
                  <c:v>63.278149999999997</c:v>
                </c:pt>
                <c:pt idx="5364">
                  <c:v>63.289020000000001</c:v>
                </c:pt>
                <c:pt idx="5365">
                  <c:v>63.299880000000002</c:v>
                </c:pt>
                <c:pt idx="5366">
                  <c:v>63.310749999999999</c:v>
                </c:pt>
                <c:pt idx="5367">
                  <c:v>63.321620000000003</c:v>
                </c:pt>
                <c:pt idx="5368">
                  <c:v>63.332479999999997</c:v>
                </c:pt>
                <c:pt idx="5369">
                  <c:v>63.343350000000001</c:v>
                </c:pt>
                <c:pt idx="5370">
                  <c:v>63.354219999999998</c:v>
                </c:pt>
                <c:pt idx="5371">
                  <c:v>63.365079999999999</c:v>
                </c:pt>
                <c:pt idx="5372">
                  <c:v>63.375950000000003</c:v>
                </c:pt>
                <c:pt idx="5373">
                  <c:v>63.38682</c:v>
                </c:pt>
                <c:pt idx="5374">
                  <c:v>63.397680000000001</c:v>
                </c:pt>
                <c:pt idx="5375">
                  <c:v>63.408549999999998</c:v>
                </c:pt>
                <c:pt idx="5376">
                  <c:v>63.419409999999999</c:v>
                </c:pt>
                <c:pt idx="5377">
                  <c:v>63.430280000000003</c:v>
                </c:pt>
                <c:pt idx="5378">
                  <c:v>63.44115</c:v>
                </c:pt>
                <c:pt idx="5379">
                  <c:v>63.452010000000001</c:v>
                </c:pt>
                <c:pt idx="5380">
                  <c:v>63.462879999999998</c:v>
                </c:pt>
                <c:pt idx="5381">
                  <c:v>63.473750000000003</c:v>
                </c:pt>
                <c:pt idx="5382">
                  <c:v>63.484610000000004</c:v>
                </c:pt>
                <c:pt idx="5383">
                  <c:v>63.495480000000001</c:v>
                </c:pt>
                <c:pt idx="5384">
                  <c:v>63.506349999999998</c:v>
                </c:pt>
                <c:pt idx="5385">
                  <c:v>63.517209999999999</c:v>
                </c:pt>
                <c:pt idx="5386">
                  <c:v>63.528080000000003</c:v>
                </c:pt>
                <c:pt idx="5387">
                  <c:v>63.53895</c:v>
                </c:pt>
                <c:pt idx="5388">
                  <c:v>63.549810000000001</c:v>
                </c:pt>
                <c:pt idx="5389">
                  <c:v>63.560679999999998</c:v>
                </c:pt>
                <c:pt idx="5390">
                  <c:v>63.571539999999999</c:v>
                </c:pt>
                <c:pt idx="5391">
                  <c:v>63.582410000000003</c:v>
                </c:pt>
                <c:pt idx="5392">
                  <c:v>63.59328</c:v>
                </c:pt>
                <c:pt idx="5393">
                  <c:v>63.604140000000001</c:v>
                </c:pt>
                <c:pt idx="5394">
                  <c:v>63.615009999999998</c:v>
                </c:pt>
                <c:pt idx="5395">
                  <c:v>63.625880000000002</c:v>
                </c:pt>
                <c:pt idx="5396">
                  <c:v>63.636740000000003</c:v>
                </c:pt>
                <c:pt idx="5397">
                  <c:v>63.64761</c:v>
                </c:pt>
                <c:pt idx="5398">
                  <c:v>63.658479999999997</c:v>
                </c:pt>
                <c:pt idx="5399">
                  <c:v>63.669339999999998</c:v>
                </c:pt>
                <c:pt idx="5400">
                  <c:v>63.680210000000002</c:v>
                </c:pt>
                <c:pt idx="5401">
                  <c:v>63.691079999999999</c:v>
                </c:pt>
                <c:pt idx="5402">
                  <c:v>63.70194</c:v>
                </c:pt>
                <c:pt idx="5403">
                  <c:v>63.712809999999998</c:v>
                </c:pt>
                <c:pt idx="5404">
                  <c:v>63.723669999999998</c:v>
                </c:pt>
                <c:pt idx="5405">
                  <c:v>63.734540000000003</c:v>
                </c:pt>
                <c:pt idx="5406">
                  <c:v>63.74541</c:v>
                </c:pt>
                <c:pt idx="5407">
                  <c:v>63.756270000000001</c:v>
                </c:pt>
                <c:pt idx="5408">
                  <c:v>63.767139999999998</c:v>
                </c:pt>
                <c:pt idx="5409">
                  <c:v>63.778010000000002</c:v>
                </c:pt>
                <c:pt idx="5410">
                  <c:v>63.788870000000003</c:v>
                </c:pt>
                <c:pt idx="5411">
                  <c:v>63.79974</c:v>
                </c:pt>
                <c:pt idx="5412">
                  <c:v>63.810609999999997</c:v>
                </c:pt>
                <c:pt idx="5413">
                  <c:v>63.821469999999998</c:v>
                </c:pt>
                <c:pt idx="5414">
                  <c:v>63.832340000000002</c:v>
                </c:pt>
                <c:pt idx="5415">
                  <c:v>63.843209999999999</c:v>
                </c:pt>
                <c:pt idx="5416">
                  <c:v>63.85407</c:v>
                </c:pt>
                <c:pt idx="5417">
                  <c:v>63.864939999999997</c:v>
                </c:pt>
                <c:pt idx="5418">
                  <c:v>63.875810000000001</c:v>
                </c:pt>
                <c:pt idx="5419">
                  <c:v>63.886670000000002</c:v>
                </c:pt>
                <c:pt idx="5420">
                  <c:v>63.897539999999999</c:v>
                </c:pt>
                <c:pt idx="5421">
                  <c:v>63.9084</c:v>
                </c:pt>
                <c:pt idx="5422">
                  <c:v>63.919269999999997</c:v>
                </c:pt>
                <c:pt idx="5423">
                  <c:v>63.930140000000002</c:v>
                </c:pt>
                <c:pt idx="5424">
                  <c:v>63.941000000000003</c:v>
                </c:pt>
                <c:pt idx="5425">
                  <c:v>63.95187</c:v>
                </c:pt>
                <c:pt idx="5426">
                  <c:v>63.962739999999997</c:v>
                </c:pt>
                <c:pt idx="5427">
                  <c:v>63.973599999999998</c:v>
                </c:pt>
                <c:pt idx="5428">
                  <c:v>63.984470000000002</c:v>
                </c:pt>
                <c:pt idx="5429">
                  <c:v>63.995339999999999</c:v>
                </c:pt>
                <c:pt idx="5430">
                  <c:v>64.006200000000007</c:v>
                </c:pt>
                <c:pt idx="5431">
                  <c:v>64.017070000000004</c:v>
                </c:pt>
                <c:pt idx="5432">
                  <c:v>64.027940000000001</c:v>
                </c:pt>
                <c:pt idx="5433">
                  <c:v>64.038799999999995</c:v>
                </c:pt>
                <c:pt idx="5434">
                  <c:v>64.049670000000006</c:v>
                </c:pt>
                <c:pt idx="5435">
                  <c:v>64.06053</c:v>
                </c:pt>
                <c:pt idx="5436">
                  <c:v>64.071399999999997</c:v>
                </c:pt>
                <c:pt idx="5437">
                  <c:v>64.082269999999994</c:v>
                </c:pt>
                <c:pt idx="5438">
                  <c:v>64.093130000000002</c:v>
                </c:pt>
                <c:pt idx="5439">
                  <c:v>64.103999999999999</c:v>
                </c:pt>
                <c:pt idx="5440">
                  <c:v>64.114869999999996</c:v>
                </c:pt>
                <c:pt idx="5441">
                  <c:v>64.125730000000004</c:v>
                </c:pt>
                <c:pt idx="5442">
                  <c:v>64.136600000000001</c:v>
                </c:pt>
                <c:pt idx="5443">
                  <c:v>64.147469999999998</c:v>
                </c:pt>
                <c:pt idx="5444">
                  <c:v>64.158330000000007</c:v>
                </c:pt>
                <c:pt idx="5445">
                  <c:v>64.169200000000004</c:v>
                </c:pt>
                <c:pt idx="5446">
                  <c:v>64.180070000000001</c:v>
                </c:pt>
                <c:pt idx="5447">
                  <c:v>64.190929999999994</c:v>
                </c:pt>
                <c:pt idx="5448">
                  <c:v>64.201800000000006</c:v>
                </c:pt>
                <c:pt idx="5449">
                  <c:v>64.21266</c:v>
                </c:pt>
                <c:pt idx="5450">
                  <c:v>64.223529999999997</c:v>
                </c:pt>
                <c:pt idx="5451">
                  <c:v>64.234399999999994</c:v>
                </c:pt>
                <c:pt idx="5452">
                  <c:v>64.245260000000002</c:v>
                </c:pt>
                <c:pt idx="5453">
                  <c:v>64.256129999999999</c:v>
                </c:pt>
                <c:pt idx="5454">
                  <c:v>64.266999999999996</c:v>
                </c:pt>
                <c:pt idx="5455">
                  <c:v>64.277860000000004</c:v>
                </c:pt>
                <c:pt idx="5456">
                  <c:v>64.288730000000001</c:v>
                </c:pt>
                <c:pt idx="5457">
                  <c:v>64.299599999999998</c:v>
                </c:pt>
                <c:pt idx="5458">
                  <c:v>64.310460000000006</c:v>
                </c:pt>
                <c:pt idx="5459">
                  <c:v>64.321330000000003</c:v>
                </c:pt>
                <c:pt idx="5460">
                  <c:v>64.3322</c:v>
                </c:pt>
                <c:pt idx="5461">
                  <c:v>64.343059999999994</c:v>
                </c:pt>
                <c:pt idx="5462">
                  <c:v>64.353930000000005</c:v>
                </c:pt>
                <c:pt idx="5463">
                  <c:v>64.364789999999999</c:v>
                </c:pt>
                <c:pt idx="5464">
                  <c:v>64.375659999999996</c:v>
                </c:pt>
                <c:pt idx="5465">
                  <c:v>64.386529999999993</c:v>
                </c:pt>
                <c:pt idx="5466">
                  <c:v>64.397390000000001</c:v>
                </c:pt>
                <c:pt idx="5467">
                  <c:v>64.408259999999999</c:v>
                </c:pt>
                <c:pt idx="5468">
                  <c:v>64.419129999999996</c:v>
                </c:pt>
                <c:pt idx="5469">
                  <c:v>64.429990000000004</c:v>
                </c:pt>
                <c:pt idx="5470">
                  <c:v>64.440860000000001</c:v>
                </c:pt>
                <c:pt idx="5471">
                  <c:v>64.451729999999998</c:v>
                </c:pt>
                <c:pt idx="5472">
                  <c:v>64.462590000000006</c:v>
                </c:pt>
                <c:pt idx="5473">
                  <c:v>64.473460000000003</c:v>
                </c:pt>
                <c:pt idx="5474">
                  <c:v>64.48433</c:v>
                </c:pt>
                <c:pt idx="5475">
                  <c:v>64.495189999999994</c:v>
                </c:pt>
                <c:pt idx="5476">
                  <c:v>64.506060000000005</c:v>
                </c:pt>
                <c:pt idx="5477">
                  <c:v>64.516930000000002</c:v>
                </c:pt>
                <c:pt idx="5478">
                  <c:v>64.527789999999996</c:v>
                </c:pt>
                <c:pt idx="5479">
                  <c:v>64.538659999999993</c:v>
                </c:pt>
                <c:pt idx="5480">
                  <c:v>64.549520000000001</c:v>
                </c:pt>
                <c:pt idx="5481">
                  <c:v>64.560389999999998</c:v>
                </c:pt>
                <c:pt idx="5482">
                  <c:v>64.571259999999995</c:v>
                </c:pt>
                <c:pt idx="5483">
                  <c:v>64.582120000000003</c:v>
                </c:pt>
                <c:pt idx="5484">
                  <c:v>64.59299</c:v>
                </c:pt>
                <c:pt idx="5485">
                  <c:v>64.603859999999997</c:v>
                </c:pt>
                <c:pt idx="5486">
                  <c:v>64.614720000000005</c:v>
                </c:pt>
                <c:pt idx="5487">
                  <c:v>64.625590000000003</c:v>
                </c:pt>
                <c:pt idx="5488">
                  <c:v>64.63646</c:v>
                </c:pt>
                <c:pt idx="5489">
                  <c:v>64.647319999999993</c:v>
                </c:pt>
                <c:pt idx="5490">
                  <c:v>64.658190000000005</c:v>
                </c:pt>
                <c:pt idx="5491">
                  <c:v>64.669060000000002</c:v>
                </c:pt>
                <c:pt idx="5492">
                  <c:v>64.679919999999996</c:v>
                </c:pt>
                <c:pt idx="5493">
                  <c:v>64.690790000000007</c:v>
                </c:pt>
                <c:pt idx="5494">
                  <c:v>64.701650000000001</c:v>
                </c:pt>
                <c:pt idx="5495">
                  <c:v>64.712519999999998</c:v>
                </c:pt>
                <c:pt idx="5496">
                  <c:v>64.723389999999995</c:v>
                </c:pt>
                <c:pt idx="5497">
                  <c:v>64.734250000000003</c:v>
                </c:pt>
                <c:pt idx="5498">
                  <c:v>64.74512</c:v>
                </c:pt>
                <c:pt idx="5499">
                  <c:v>64.755989999999997</c:v>
                </c:pt>
                <c:pt idx="5500">
                  <c:v>64.766850000000005</c:v>
                </c:pt>
                <c:pt idx="5501">
                  <c:v>64.777720000000002</c:v>
                </c:pt>
                <c:pt idx="5502">
                  <c:v>64.788589999999999</c:v>
                </c:pt>
                <c:pt idx="5503">
                  <c:v>64.799449999999993</c:v>
                </c:pt>
                <c:pt idx="5504">
                  <c:v>64.810320000000004</c:v>
                </c:pt>
                <c:pt idx="5505">
                  <c:v>64.821190000000001</c:v>
                </c:pt>
                <c:pt idx="5506">
                  <c:v>64.832049999999995</c:v>
                </c:pt>
                <c:pt idx="5507">
                  <c:v>64.842920000000007</c:v>
                </c:pt>
                <c:pt idx="5508">
                  <c:v>64.85378</c:v>
                </c:pt>
                <c:pt idx="5509">
                  <c:v>64.864649999999997</c:v>
                </c:pt>
                <c:pt idx="5510">
                  <c:v>64.875519999999995</c:v>
                </c:pt>
                <c:pt idx="5511">
                  <c:v>64.886380000000003</c:v>
                </c:pt>
                <c:pt idx="5512">
                  <c:v>64.89725</c:v>
                </c:pt>
                <c:pt idx="5513">
                  <c:v>64.908119999999997</c:v>
                </c:pt>
                <c:pt idx="5514">
                  <c:v>64.918980000000005</c:v>
                </c:pt>
                <c:pt idx="5515">
                  <c:v>64.929850000000002</c:v>
                </c:pt>
                <c:pt idx="5516">
                  <c:v>64.940719999999999</c:v>
                </c:pt>
                <c:pt idx="5517">
                  <c:v>64.951580000000007</c:v>
                </c:pt>
                <c:pt idx="5518">
                  <c:v>64.962450000000004</c:v>
                </c:pt>
                <c:pt idx="5519">
                  <c:v>64.973320000000001</c:v>
                </c:pt>
                <c:pt idx="5520">
                  <c:v>64.984179999999995</c:v>
                </c:pt>
                <c:pt idx="5521">
                  <c:v>64.995050000000006</c:v>
                </c:pt>
              </c:numCache>
            </c:numRef>
          </c:xVal>
          <c:yVal>
            <c:numRef>
              <c:f>Sheet1!$B$1:$B$5522</c:f>
              <c:numCache>
                <c:formatCode>General</c:formatCode>
                <c:ptCount val="5522"/>
                <c:pt idx="0">
                  <c:v>355.20882</c:v>
                </c:pt>
                <c:pt idx="1">
                  <c:v>358.05504000000002</c:v>
                </c:pt>
                <c:pt idx="2">
                  <c:v>360.47931</c:v>
                </c:pt>
                <c:pt idx="3">
                  <c:v>362.48164000000003</c:v>
                </c:pt>
                <c:pt idx="4">
                  <c:v>364.06202000000002</c:v>
                </c:pt>
                <c:pt idx="5">
                  <c:v>365.22046</c:v>
                </c:pt>
                <c:pt idx="6">
                  <c:v>365.95695000000001</c:v>
                </c:pt>
                <c:pt idx="7">
                  <c:v>366.27148999999997</c:v>
                </c:pt>
                <c:pt idx="8">
                  <c:v>365.22985999999997</c:v>
                </c:pt>
                <c:pt idx="9">
                  <c:v>361.15928000000002</c:v>
                </c:pt>
                <c:pt idx="10">
                  <c:v>364.49864000000002</c:v>
                </c:pt>
                <c:pt idx="11">
                  <c:v>366.17466000000002</c:v>
                </c:pt>
                <c:pt idx="12">
                  <c:v>366.19637999999998</c:v>
                </c:pt>
                <c:pt idx="13">
                  <c:v>354.2543</c:v>
                </c:pt>
                <c:pt idx="14">
                  <c:v>344.68326000000002</c:v>
                </c:pt>
                <c:pt idx="15">
                  <c:v>341.61356999999998</c:v>
                </c:pt>
                <c:pt idx="16">
                  <c:v>336.52578999999997</c:v>
                </c:pt>
                <c:pt idx="17">
                  <c:v>333.79095000000001</c:v>
                </c:pt>
                <c:pt idx="18">
                  <c:v>331.72669999999999</c:v>
                </c:pt>
                <c:pt idx="19">
                  <c:v>335.91764999999998</c:v>
                </c:pt>
                <c:pt idx="20">
                  <c:v>331.86786999999998</c:v>
                </c:pt>
                <c:pt idx="21">
                  <c:v>331.87511000000001</c:v>
                </c:pt>
                <c:pt idx="22">
                  <c:v>338.29683</c:v>
                </c:pt>
                <c:pt idx="23">
                  <c:v>338.17827999999997</c:v>
                </c:pt>
                <c:pt idx="24">
                  <c:v>337.51222000000001</c:v>
                </c:pt>
                <c:pt idx="25">
                  <c:v>336.42986000000002</c:v>
                </c:pt>
                <c:pt idx="26">
                  <c:v>333.76109000000002</c:v>
                </c:pt>
                <c:pt idx="27">
                  <c:v>326.63258000000002</c:v>
                </c:pt>
                <c:pt idx="28">
                  <c:v>323.24434000000002</c:v>
                </c:pt>
                <c:pt idx="29">
                  <c:v>322.83438999999998</c:v>
                </c:pt>
                <c:pt idx="30">
                  <c:v>318.35928000000001</c:v>
                </c:pt>
                <c:pt idx="31">
                  <c:v>316.86696999999998</c:v>
                </c:pt>
                <c:pt idx="32">
                  <c:v>314.47782999999998</c:v>
                </c:pt>
                <c:pt idx="33">
                  <c:v>316.99729000000002</c:v>
                </c:pt>
                <c:pt idx="34">
                  <c:v>307.66878000000003</c:v>
                </c:pt>
                <c:pt idx="35">
                  <c:v>313.15113000000002</c:v>
                </c:pt>
                <c:pt idx="36">
                  <c:v>313.97284999999999</c:v>
                </c:pt>
                <c:pt idx="37">
                  <c:v>311.12941000000001</c:v>
                </c:pt>
                <c:pt idx="38">
                  <c:v>305.33031999999997</c:v>
                </c:pt>
                <c:pt idx="39">
                  <c:v>306.10678999999999</c:v>
                </c:pt>
                <c:pt idx="40">
                  <c:v>305.59456999999998</c:v>
                </c:pt>
                <c:pt idx="41">
                  <c:v>306.28597000000002</c:v>
                </c:pt>
                <c:pt idx="42">
                  <c:v>306.53213</c:v>
                </c:pt>
                <c:pt idx="43">
                  <c:v>307.97647000000001</c:v>
                </c:pt>
                <c:pt idx="44">
                  <c:v>306.80633</c:v>
                </c:pt>
                <c:pt idx="45">
                  <c:v>310.45519999999999</c:v>
                </c:pt>
                <c:pt idx="46">
                  <c:v>308.48959000000002</c:v>
                </c:pt>
                <c:pt idx="47">
                  <c:v>306.10406999999998</c:v>
                </c:pt>
                <c:pt idx="48">
                  <c:v>301.67872999999997</c:v>
                </c:pt>
                <c:pt idx="49">
                  <c:v>304.29320999999999</c:v>
                </c:pt>
                <c:pt idx="50">
                  <c:v>299.53393999999997</c:v>
                </c:pt>
                <c:pt idx="51">
                  <c:v>295.94661000000002</c:v>
                </c:pt>
                <c:pt idx="52">
                  <c:v>291.31765000000001</c:v>
                </c:pt>
                <c:pt idx="53">
                  <c:v>292.37828000000002</c:v>
                </c:pt>
                <c:pt idx="54">
                  <c:v>290.43982</c:v>
                </c:pt>
                <c:pt idx="55">
                  <c:v>289.85068000000001</c:v>
                </c:pt>
                <c:pt idx="56">
                  <c:v>290.51312000000001</c:v>
                </c:pt>
                <c:pt idx="57">
                  <c:v>289.21719000000002</c:v>
                </c:pt>
                <c:pt idx="58">
                  <c:v>288.21537999999998</c:v>
                </c:pt>
                <c:pt idx="59">
                  <c:v>287.66696999999999</c:v>
                </c:pt>
                <c:pt idx="60">
                  <c:v>283.56380000000001</c:v>
                </c:pt>
                <c:pt idx="61">
                  <c:v>279.68869000000001</c:v>
                </c:pt>
                <c:pt idx="62">
                  <c:v>277.64614999999998</c:v>
                </c:pt>
                <c:pt idx="63">
                  <c:v>275.75112999999999</c:v>
                </c:pt>
                <c:pt idx="64">
                  <c:v>276.16379999999998</c:v>
                </c:pt>
                <c:pt idx="65">
                  <c:v>277.84163000000001</c:v>
                </c:pt>
                <c:pt idx="66">
                  <c:v>277.47421000000003</c:v>
                </c:pt>
                <c:pt idx="67">
                  <c:v>277.50225999999998</c:v>
                </c:pt>
                <c:pt idx="68">
                  <c:v>273.66878000000003</c:v>
                </c:pt>
                <c:pt idx="69">
                  <c:v>274.94117999999997</c:v>
                </c:pt>
                <c:pt idx="70">
                  <c:v>271.43709999999999</c:v>
                </c:pt>
                <c:pt idx="71">
                  <c:v>269.91131000000001</c:v>
                </c:pt>
                <c:pt idx="72">
                  <c:v>269.86063000000001</c:v>
                </c:pt>
                <c:pt idx="73">
                  <c:v>269.35113000000001</c:v>
                </c:pt>
                <c:pt idx="74">
                  <c:v>262.61900000000003</c:v>
                </c:pt>
                <c:pt idx="75">
                  <c:v>260.72307999999998</c:v>
                </c:pt>
                <c:pt idx="76">
                  <c:v>258.40181000000001</c:v>
                </c:pt>
                <c:pt idx="77">
                  <c:v>259.33936999999997</c:v>
                </c:pt>
                <c:pt idx="78">
                  <c:v>258.99819000000002</c:v>
                </c:pt>
                <c:pt idx="79">
                  <c:v>254.96109000000001</c:v>
                </c:pt>
                <c:pt idx="80">
                  <c:v>248.92398</c:v>
                </c:pt>
                <c:pt idx="81">
                  <c:v>247.62624</c:v>
                </c:pt>
                <c:pt idx="82">
                  <c:v>246.86877999999999</c:v>
                </c:pt>
                <c:pt idx="83">
                  <c:v>248.10768999999999</c:v>
                </c:pt>
                <c:pt idx="84">
                  <c:v>247.82172</c:v>
                </c:pt>
                <c:pt idx="85">
                  <c:v>254.55475000000001</c:v>
                </c:pt>
                <c:pt idx="86">
                  <c:v>256.98009000000002</c:v>
                </c:pt>
                <c:pt idx="87">
                  <c:v>261.02805000000001</c:v>
                </c:pt>
                <c:pt idx="88">
                  <c:v>263.42986000000002</c:v>
                </c:pt>
                <c:pt idx="89">
                  <c:v>271.80633</c:v>
                </c:pt>
                <c:pt idx="90">
                  <c:v>274.13031999999998</c:v>
                </c:pt>
                <c:pt idx="91">
                  <c:v>272.5086</c:v>
                </c:pt>
                <c:pt idx="92">
                  <c:v>265.62533999999999</c:v>
                </c:pt>
                <c:pt idx="93">
                  <c:v>257.71131000000003</c:v>
                </c:pt>
                <c:pt idx="94">
                  <c:v>249.54208</c:v>
                </c:pt>
                <c:pt idx="95">
                  <c:v>238.37285</c:v>
                </c:pt>
                <c:pt idx="96">
                  <c:v>231.89411999999999</c:v>
                </c:pt>
                <c:pt idx="97">
                  <c:v>225.72669999999999</c:v>
                </c:pt>
                <c:pt idx="98">
                  <c:v>222.79729</c:v>
                </c:pt>
                <c:pt idx="99">
                  <c:v>220.6009</c:v>
                </c:pt>
                <c:pt idx="100">
                  <c:v>215.41538</c:v>
                </c:pt>
                <c:pt idx="101">
                  <c:v>216.38732999999999</c:v>
                </c:pt>
                <c:pt idx="102">
                  <c:v>218.30679000000001</c:v>
                </c:pt>
                <c:pt idx="103">
                  <c:v>218.19005000000001</c:v>
                </c:pt>
                <c:pt idx="104">
                  <c:v>217.25157999999999</c:v>
                </c:pt>
                <c:pt idx="105">
                  <c:v>214.71403000000001</c:v>
                </c:pt>
                <c:pt idx="106">
                  <c:v>213.60905</c:v>
                </c:pt>
                <c:pt idx="107">
                  <c:v>211.48597000000001</c:v>
                </c:pt>
                <c:pt idx="108">
                  <c:v>205.98281</c:v>
                </c:pt>
                <c:pt idx="109">
                  <c:v>201.77104</c:v>
                </c:pt>
                <c:pt idx="110">
                  <c:v>205.07873000000001</c:v>
                </c:pt>
                <c:pt idx="111">
                  <c:v>200.47239999999999</c:v>
                </c:pt>
                <c:pt idx="112">
                  <c:v>198.87058999999999</c:v>
                </c:pt>
                <c:pt idx="113">
                  <c:v>196.75747000000001</c:v>
                </c:pt>
                <c:pt idx="114">
                  <c:v>191.2543</c:v>
                </c:pt>
                <c:pt idx="115">
                  <c:v>192.10045</c:v>
                </c:pt>
                <c:pt idx="116">
                  <c:v>193.11765</c:v>
                </c:pt>
                <c:pt idx="117">
                  <c:v>193.90045000000001</c:v>
                </c:pt>
                <c:pt idx="118">
                  <c:v>194.90950000000001</c:v>
                </c:pt>
                <c:pt idx="119">
                  <c:v>196.04071999999999</c:v>
                </c:pt>
                <c:pt idx="120">
                  <c:v>196.44434000000001</c:v>
                </c:pt>
                <c:pt idx="121">
                  <c:v>198.14026999999999</c:v>
                </c:pt>
                <c:pt idx="122">
                  <c:v>195.50497999999999</c:v>
                </c:pt>
                <c:pt idx="123">
                  <c:v>198.15294</c:v>
                </c:pt>
                <c:pt idx="124">
                  <c:v>198.15475000000001</c:v>
                </c:pt>
                <c:pt idx="125">
                  <c:v>191.30316999999999</c:v>
                </c:pt>
                <c:pt idx="126">
                  <c:v>192.07329999999999</c:v>
                </c:pt>
                <c:pt idx="127">
                  <c:v>193.27149</c:v>
                </c:pt>
                <c:pt idx="128">
                  <c:v>191.99457000000001</c:v>
                </c:pt>
                <c:pt idx="129">
                  <c:v>194.93213</c:v>
                </c:pt>
                <c:pt idx="130">
                  <c:v>194.27149</c:v>
                </c:pt>
                <c:pt idx="131">
                  <c:v>194.59638000000001</c:v>
                </c:pt>
                <c:pt idx="132">
                  <c:v>192.35747000000001</c:v>
                </c:pt>
                <c:pt idx="133">
                  <c:v>191.68325999999999</c:v>
                </c:pt>
                <c:pt idx="134">
                  <c:v>189.26335</c:v>
                </c:pt>
                <c:pt idx="135">
                  <c:v>190.60271</c:v>
                </c:pt>
                <c:pt idx="136">
                  <c:v>189.2371</c:v>
                </c:pt>
                <c:pt idx="137">
                  <c:v>192.58824000000001</c:v>
                </c:pt>
                <c:pt idx="138">
                  <c:v>191.93031999999999</c:v>
                </c:pt>
                <c:pt idx="139">
                  <c:v>190.71764999999999</c:v>
                </c:pt>
                <c:pt idx="140">
                  <c:v>193.14026999999999</c:v>
                </c:pt>
                <c:pt idx="141">
                  <c:v>191.94118</c:v>
                </c:pt>
                <c:pt idx="142">
                  <c:v>185.81899999999999</c:v>
                </c:pt>
                <c:pt idx="143">
                  <c:v>183.70679000000001</c:v>
                </c:pt>
                <c:pt idx="144">
                  <c:v>183.46606</c:v>
                </c:pt>
                <c:pt idx="145">
                  <c:v>184.15112999999999</c:v>
                </c:pt>
                <c:pt idx="146">
                  <c:v>182.49863999999999</c:v>
                </c:pt>
                <c:pt idx="147">
                  <c:v>181.70588000000001</c:v>
                </c:pt>
                <c:pt idx="148">
                  <c:v>181.17556999999999</c:v>
                </c:pt>
                <c:pt idx="149">
                  <c:v>180.33664999999999</c:v>
                </c:pt>
                <c:pt idx="150">
                  <c:v>182.26062999999999</c:v>
                </c:pt>
                <c:pt idx="151">
                  <c:v>180.87511000000001</c:v>
                </c:pt>
                <c:pt idx="152">
                  <c:v>179.91674</c:v>
                </c:pt>
                <c:pt idx="153">
                  <c:v>180.10317000000001</c:v>
                </c:pt>
                <c:pt idx="154">
                  <c:v>182.19638</c:v>
                </c:pt>
                <c:pt idx="155">
                  <c:v>176.78643</c:v>
                </c:pt>
                <c:pt idx="156">
                  <c:v>171.41990999999999</c:v>
                </c:pt>
                <c:pt idx="157">
                  <c:v>172.5086</c:v>
                </c:pt>
                <c:pt idx="158">
                  <c:v>174.99095</c:v>
                </c:pt>
                <c:pt idx="159">
                  <c:v>175.30950000000001</c:v>
                </c:pt>
                <c:pt idx="160">
                  <c:v>174.29593</c:v>
                </c:pt>
                <c:pt idx="161">
                  <c:v>172.43348</c:v>
                </c:pt>
                <c:pt idx="162">
                  <c:v>171.7276</c:v>
                </c:pt>
                <c:pt idx="163">
                  <c:v>168.14661000000001</c:v>
                </c:pt>
                <c:pt idx="164">
                  <c:v>164.75203999999999</c:v>
                </c:pt>
                <c:pt idx="165">
                  <c:v>158.59186</c:v>
                </c:pt>
                <c:pt idx="166">
                  <c:v>159.95474999999999</c:v>
                </c:pt>
                <c:pt idx="167">
                  <c:v>161.20089999999999</c:v>
                </c:pt>
                <c:pt idx="168">
                  <c:v>164.94479999999999</c:v>
                </c:pt>
                <c:pt idx="169">
                  <c:v>162.53936999999999</c:v>
                </c:pt>
                <c:pt idx="170">
                  <c:v>163.85429999999999</c:v>
                </c:pt>
                <c:pt idx="171">
                  <c:v>166.82080999999999</c:v>
                </c:pt>
                <c:pt idx="172">
                  <c:v>168.70498000000001</c:v>
                </c:pt>
                <c:pt idx="173">
                  <c:v>167.36471</c:v>
                </c:pt>
                <c:pt idx="174">
                  <c:v>166.85248999999999</c:v>
                </c:pt>
                <c:pt idx="175">
                  <c:v>163.70679000000001</c:v>
                </c:pt>
                <c:pt idx="176">
                  <c:v>163.29955000000001</c:v>
                </c:pt>
                <c:pt idx="177">
                  <c:v>161.03620000000001</c:v>
                </c:pt>
                <c:pt idx="178">
                  <c:v>156.54841999999999</c:v>
                </c:pt>
                <c:pt idx="179">
                  <c:v>155.46606</c:v>
                </c:pt>
                <c:pt idx="180">
                  <c:v>155.81538</c:v>
                </c:pt>
                <c:pt idx="181">
                  <c:v>158.35656</c:v>
                </c:pt>
                <c:pt idx="182">
                  <c:v>160.38281000000001</c:v>
                </c:pt>
                <c:pt idx="183">
                  <c:v>160.96379999999999</c:v>
                </c:pt>
                <c:pt idx="184">
                  <c:v>162.49955</c:v>
                </c:pt>
                <c:pt idx="185">
                  <c:v>165.12127000000001</c:v>
                </c:pt>
                <c:pt idx="186">
                  <c:v>164.27059</c:v>
                </c:pt>
                <c:pt idx="187">
                  <c:v>161.56652</c:v>
                </c:pt>
                <c:pt idx="188">
                  <c:v>160.29140000000001</c:v>
                </c:pt>
                <c:pt idx="189">
                  <c:v>154.90497999999999</c:v>
                </c:pt>
                <c:pt idx="190">
                  <c:v>152.91493</c:v>
                </c:pt>
                <c:pt idx="191">
                  <c:v>150.60995</c:v>
                </c:pt>
                <c:pt idx="192">
                  <c:v>144.91674</c:v>
                </c:pt>
                <c:pt idx="193">
                  <c:v>143.09231</c:v>
                </c:pt>
                <c:pt idx="194">
                  <c:v>139.70679000000001</c:v>
                </c:pt>
                <c:pt idx="195">
                  <c:v>142.93484000000001</c:v>
                </c:pt>
                <c:pt idx="196">
                  <c:v>143.43800999999999</c:v>
                </c:pt>
                <c:pt idx="197">
                  <c:v>146.69954999999999</c:v>
                </c:pt>
                <c:pt idx="198">
                  <c:v>149.39095</c:v>
                </c:pt>
                <c:pt idx="199">
                  <c:v>151.83348000000001</c:v>
                </c:pt>
                <c:pt idx="200">
                  <c:v>151.6181</c:v>
                </c:pt>
                <c:pt idx="201">
                  <c:v>150.55113</c:v>
                </c:pt>
                <c:pt idx="202">
                  <c:v>147.74751000000001</c:v>
                </c:pt>
                <c:pt idx="203">
                  <c:v>141.91041000000001</c:v>
                </c:pt>
                <c:pt idx="204">
                  <c:v>139.73846</c:v>
                </c:pt>
                <c:pt idx="205">
                  <c:v>137.80814000000001</c:v>
                </c:pt>
                <c:pt idx="206">
                  <c:v>132.13032000000001</c:v>
                </c:pt>
                <c:pt idx="207">
                  <c:v>132.39637999999999</c:v>
                </c:pt>
                <c:pt idx="208">
                  <c:v>133</c:v>
                </c:pt>
                <c:pt idx="209">
                  <c:v>136.64162999999999</c:v>
                </c:pt>
                <c:pt idx="210">
                  <c:v>139.02081000000001</c:v>
                </c:pt>
                <c:pt idx="211">
                  <c:v>140.85611</c:v>
                </c:pt>
                <c:pt idx="212">
                  <c:v>143.60452000000001</c:v>
                </c:pt>
                <c:pt idx="213">
                  <c:v>144.37737999999999</c:v>
                </c:pt>
                <c:pt idx="214">
                  <c:v>143.09863999999999</c:v>
                </c:pt>
                <c:pt idx="215">
                  <c:v>142.83258000000001</c:v>
                </c:pt>
                <c:pt idx="216">
                  <c:v>141.21448000000001</c:v>
                </c:pt>
                <c:pt idx="217">
                  <c:v>139.48416</c:v>
                </c:pt>
                <c:pt idx="218">
                  <c:v>138.21086</c:v>
                </c:pt>
                <c:pt idx="219">
                  <c:v>135.40995000000001</c:v>
                </c:pt>
                <c:pt idx="220">
                  <c:v>132.03890999999999</c:v>
                </c:pt>
                <c:pt idx="221">
                  <c:v>133.10136</c:v>
                </c:pt>
                <c:pt idx="222">
                  <c:v>132.24343999999999</c:v>
                </c:pt>
                <c:pt idx="223">
                  <c:v>130.32308</c:v>
                </c:pt>
                <c:pt idx="224">
                  <c:v>129.55294000000001</c:v>
                </c:pt>
                <c:pt idx="225">
                  <c:v>130.43167</c:v>
                </c:pt>
                <c:pt idx="226">
                  <c:v>133.12127000000001</c:v>
                </c:pt>
                <c:pt idx="227">
                  <c:v>134.79186000000001</c:v>
                </c:pt>
                <c:pt idx="228">
                  <c:v>133.90136000000001</c:v>
                </c:pt>
                <c:pt idx="229">
                  <c:v>136.00362000000001</c:v>
                </c:pt>
                <c:pt idx="230">
                  <c:v>134.46697</c:v>
                </c:pt>
                <c:pt idx="231">
                  <c:v>132.25157999999999</c:v>
                </c:pt>
                <c:pt idx="232">
                  <c:v>132.33937</c:v>
                </c:pt>
                <c:pt idx="233">
                  <c:v>132.47421</c:v>
                </c:pt>
                <c:pt idx="234">
                  <c:v>133.10136</c:v>
                </c:pt>
                <c:pt idx="235">
                  <c:v>133.67601999999999</c:v>
                </c:pt>
                <c:pt idx="236">
                  <c:v>132.07329999999999</c:v>
                </c:pt>
                <c:pt idx="237">
                  <c:v>129.28416000000001</c:v>
                </c:pt>
                <c:pt idx="238">
                  <c:v>125.46968</c:v>
                </c:pt>
                <c:pt idx="239">
                  <c:v>127.90949999999999</c:v>
                </c:pt>
                <c:pt idx="240">
                  <c:v>126.46244</c:v>
                </c:pt>
                <c:pt idx="241">
                  <c:v>125.14208000000001</c:v>
                </c:pt>
                <c:pt idx="242">
                  <c:v>123.82624</c:v>
                </c:pt>
                <c:pt idx="243">
                  <c:v>120.16289999999999</c:v>
                </c:pt>
                <c:pt idx="244">
                  <c:v>118.01991</c:v>
                </c:pt>
                <c:pt idx="245">
                  <c:v>117.89682999999999</c:v>
                </c:pt>
                <c:pt idx="246">
                  <c:v>121.86425</c:v>
                </c:pt>
                <c:pt idx="247">
                  <c:v>124.03077</c:v>
                </c:pt>
                <c:pt idx="248">
                  <c:v>126.82353000000001</c:v>
                </c:pt>
                <c:pt idx="249">
                  <c:v>128.44072</c:v>
                </c:pt>
                <c:pt idx="250">
                  <c:v>127.62172</c:v>
                </c:pt>
                <c:pt idx="251">
                  <c:v>127.55204000000001</c:v>
                </c:pt>
                <c:pt idx="252">
                  <c:v>125.02624</c:v>
                </c:pt>
                <c:pt idx="253">
                  <c:v>128.11855</c:v>
                </c:pt>
                <c:pt idx="254">
                  <c:v>126.15112999999999</c:v>
                </c:pt>
                <c:pt idx="255">
                  <c:v>122.48416</c:v>
                </c:pt>
                <c:pt idx="256">
                  <c:v>121.83529</c:v>
                </c:pt>
                <c:pt idx="257">
                  <c:v>119.381</c:v>
                </c:pt>
                <c:pt idx="258">
                  <c:v>116.96471</c:v>
                </c:pt>
                <c:pt idx="259">
                  <c:v>115.35113</c:v>
                </c:pt>
                <c:pt idx="260">
                  <c:v>117.73032000000001</c:v>
                </c:pt>
                <c:pt idx="261">
                  <c:v>116.77285000000001</c:v>
                </c:pt>
                <c:pt idx="262">
                  <c:v>118.62533999999999</c:v>
                </c:pt>
                <c:pt idx="263">
                  <c:v>118.73846</c:v>
                </c:pt>
                <c:pt idx="264">
                  <c:v>119.25611000000001</c:v>
                </c:pt>
                <c:pt idx="265">
                  <c:v>120.5086</c:v>
                </c:pt>
                <c:pt idx="266">
                  <c:v>118.24615</c:v>
                </c:pt>
                <c:pt idx="267">
                  <c:v>119.41538</c:v>
                </c:pt>
                <c:pt idx="268">
                  <c:v>117.47059</c:v>
                </c:pt>
                <c:pt idx="269">
                  <c:v>113.40362</c:v>
                </c:pt>
                <c:pt idx="270">
                  <c:v>114.17376</c:v>
                </c:pt>
                <c:pt idx="271">
                  <c:v>113.181</c:v>
                </c:pt>
                <c:pt idx="272">
                  <c:v>110.01537999999999</c:v>
                </c:pt>
                <c:pt idx="273">
                  <c:v>110.12940999999999</c:v>
                </c:pt>
                <c:pt idx="274">
                  <c:v>113.80723999999999</c:v>
                </c:pt>
                <c:pt idx="275">
                  <c:v>112.63348000000001</c:v>
                </c:pt>
                <c:pt idx="276">
                  <c:v>111.67511</c:v>
                </c:pt>
                <c:pt idx="277">
                  <c:v>112.15112999999999</c:v>
                </c:pt>
                <c:pt idx="278">
                  <c:v>113.14570000000001</c:v>
                </c:pt>
                <c:pt idx="279">
                  <c:v>113.04706</c:v>
                </c:pt>
                <c:pt idx="280">
                  <c:v>110.84796</c:v>
                </c:pt>
                <c:pt idx="281">
                  <c:v>108.67421</c:v>
                </c:pt>
                <c:pt idx="282">
                  <c:v>106.19638</c:v>
                </c:pt>
                <c:pt idx="283">
                  <c:v>104.3638</c:v>
                </c:pt>
                <c:pt idx="284">
                  <c:v>107.6905</c:v>
                </c:pt>
                <c:pt idx="285">
                  <c:v>109.78281</c:v>
                </c:pt>
                <c:pt idx="286">
                  <c:v>110.81267</c:v>
                </c:pt>
                <c:pt idx="287">
                  <c:v>113.10588</c:v>
                </c:pt>
                <c:pt idx="288">
                  <c:v>116.2543</c:v>
                </c:pt>
                <c:pt idx="289">
                  <c:v>115.56652</c:v>
                </c:pt>
                <c:pt idx="290">
                  <c:v>114.59276</c:v>
                </c:pt>
                <c:pt idx="291">
                  <c:v>115.68959</c:v>
                </c:pt>
                <c:pt idx="292">
                  <c:v>113.75566000000001</c:v>
                </c:pt>
                <c:pt idx="293">
                  <c:v>112.95113000000001</c:v>
                </c:pt>
                <c:pt idx="294">
                  <c:v>110.19367</c:v>
                </c:pt>
                <c:pt idx="295">
                  <c:v>106.31765</c:v>
                </c:pt>
                <c:pt idx="296">
                  <c:v>103.34117999999999</c:v>
                </c:pt>
                <c:pt idx="297">
                  <c:v>101.91584</c:v>
                </c:pt>
                <c:pt idx="298">
                  <c:v>104.44344</c:v>
                </c:pt>
                <c:pt idx="299">
                  <c:v>103.05158</c:v>
                </c:pt>
                <c:pt idx="300">
                  <c:v>102.24433999999999</c:v>
                </c:pt>
                <c:pt idx="301">
                  <c:v>102.88145</c:v>
                </c:pt>
                <c:pt idx="302">
                  <c:v>103.23891</c:v>
                </c:pt>
                <c:pt idx="303">
                  <c:v>106.19638</c:v>
                </c:pt>
                <c:pt idx="304">
                  <c:v>107.3095</c:v>
                </c:pt>
                <c:pt idx="305">
                  <c:v>104.85611</c:v>
                </c:pt>
                <c:pt idx="306">
                  <c:v>103.48596999999999</c:v>
                </c:pt>
                <c:pt idx="307">
                  <c:v>104.73756</c:v>
                </c:pt>
                <c:pt idx="308">
                  <c:v>103.58280999999999</c:v>
                </c:pt>
                <c:pt idx="309">
                  <c:v>102.35566</c:v>
                </c:pt>
                <c:pt idx="310">
                  <c:v>102.3086</c:v>
                </c:pt>
                <c:pt idx="311">
                  <c:v>100.82715</c:v>
                </c:pt>
                <c:pt idx="312">
                  <c:v>97.983710000000002</c:v>
                </c:pt>
                <c:pt idx="313">
                  <c:v>96.992760000000004</c:v>
                </c:pt>
                <c:pt idx="314">
                  <c:v>96.978279999999998</c:v>
                </c:pt>
                <c:pt idx="315">
                  <c:v>96.60633</c:v>
                </c:pt>
                <c:pt idx="316">
                  <c:v>96.870590000000007</c:v>
                </c:pt>
                <c:pt idx="317">
                  <c:v>98.418099999999995</c:v>
                </c:pt>
                <c:pt idx="318">
                  <c:v>95.169229999999999</c:v>
                </c:pt>
                <c:pt idx="319">
                  <c:v>92.891400000000004</c:v>
                </c:pt>
                <c:pt idx="320">
                  <c:v>94.64434</c:v>
                </c:pt>
                <c:pt idx="321">
                  <c:v>95.642529999999994</c:v>
                </c:pt>
                <c:pt idx="322">
                  <c:v>96.547510000000003</c:v>
                </c:pt>
                <c:pt idx="323">
                  <c:v>97.235290000000006</c:v>
                </c:pt>
                <c:pt idx="324">
                  <c:v>98.736649999999997</c:v>
                </c:pt>
                <c:pt idx="325">
                  <c:v>95.818100000000001</c:v>
                </c:pt>
                <c:pt idx="326">
                  <c:v>94.283259999999999</c:v>
                </c:pt>
                <c:pt idx="327">
                  <c:v>96.742080000000001</c:v>
                </c:pt>
                <c:pt idx="328">
                  <c:v>98.858819999999994</c:v>
                </c:pt>
                <c:pt idx="329">
                  <c:v>98.571950000000001</c:v>
                </c:pt>
                <c:pt idx="330">
                  <c:v>96.304069999999996</c:v>
                </c:pt>
                <c:pt idx="331">
                  <c:v>96.099549999999994</c:v>
                </c:pt>
                <c:pt idx="332">
                  <c:v>95.931219999999996</c:v>
                </c:pt>
                <c:pt idx="333">
                  <c:v>98.535749999999993</c:v>
                </c:pt>
                <c:pt idx="334">
                  <c:v>99.301360000000003</c:v>
                </c:pt>
                <c:pt idx="335">
                  <c:v>98.37285</c:v>
                </c:pt>
                <c:pt idx="336">
                  <c:v>97.810860000000005</c:v>
                </c:pt>
                <c:pt idx="337">
                  <c:v>96.713120000000004</c:v>
                </c:pt>
                <c:pt idx="338">
                  <c:v>97.070589999999996</c:v>
                </c:pt>
                <c:pt idx="339">
                  <c:v>95.955659999999995</c:v>
                </c:pt>
                <c:pt idx="340">
                  <c:v>95.394570000000002</c:v>
                </c:pt>
                <c:pt idx="341">
                  <c:v>97.659729999999996</c:v>
                </c:pt>
                <c:pt idx="342">
                  <c:v>96.568330000000003</c:v>
                </c:pt>
                <c:pt idx="343">
                  <c:v>94.189139999999995</c:v>
                </c:pt>
                <c:pt idx="344">
                  <c:v>90.441630000000004</c:v>
                </c:pt>
                <c:pt idx="345">
                  <c:v>92.204520000000002</c:v>
                </c:pt>
                <c:pt idx="346">
                  <c:v>92.717650000000006</c:v>
                </c:pt>
                <c:pt idx="347">
                  <c:v>92.163799999999995</c:v>
                </c:pt>
                <c:pt idx="348">
                  <c:v>90.882350000000002</c:v>
                </c:pt>
                <c:pt idx="349">
                  <c:v>92.210859999999997</c:v>
                </c:pt>
                <c:pt idx="350">
                  <c:v>93.037099999999995</c:v>
                </c:pt>
                <c:pt idx="351">
                  <c:v>93.396379999999994</c:v>
                </c:pt>
                <c:pt idx="352">
                  <c:v>96.72851</c:v>
                </c:pt>
                <c:pt idx="353">
                  <c:v>96.724890000000002</c:v>
                </c:pt>
                <c:pt idx="354">
                  <c:v>97.197289999999995</c:v>
                </c:pt>
                <c:pt idx="355">
                  <c:v>98.649770000000004</c:v>
                </c:pt>
                <c:pt idx="356">
                  <c:v>96.768330000000006</c:v>
                </c:pt>
                <c:pt idx="357">
                  <c:v>96.625339999999994</c:v>
                </c:pt>
                <c:pt idx="358">
                  <c:v>96.895020000000002</c:v>
                </c:pt>
                <c:pt idx="359">
                  <c:v>99.075109999999995</c:v>
                </c:pt>
                <c:pt idx="360">
                  <c:v>97.789140000000003</c:v>
                </c:pt>
                <c:pt idx="361">
                  <c:v>94.643439999999998</c:v>
                </c:pt>
                <c:pt idx="362">
                  <c:v>93.598190000000002</c:v>
                </c:pt>
                <c:pt idx="363">
                  <c:v>93.071489999999997</c:v>
                </c:pt>
                <c:pt idx="364">
                  <c:v>91.015379999999993</c:v>
                </c:pt>
                <c:pt idx="365">
                  <c:v>89.068780000000004</c:v>
                </c:pt>
                <c:pt idx="366">
                  <c:v>88.367419999999996</c:v>
                </c:pt>
                <c:pt idx="367">
                  <c:v>87.749319999999997</c:v>
                </c:pt>
                <c:pt idx="368">
                  <c:v>89.868780000000001</c:v>
                </c:pt>
                <c:pt idx="369">
                  <c:v>89.802710000000005</c:v>
                </c:pt>
                <c:pt idx="370">
                  <c:v>90.270589999999999</c:v>
                </c:pt>
                <c:pt idx="371">
                  <c:v>90.204520000000002</c:v>
                </c:pt>
                <c:pt idx="372">
                  <c:v>93.982810000000001</c:v>
                </c:pt>
                <c:pt idx="373">
                  <c:v>96.176469999999995</c:v>
                </c:pt>
                <c:pt idx="374">
                  <c:v>95.723979999999997</c:v>
                </c:pt>
                <c:pt idx="375">
                  <c:v>93.391859999999994</c:v>
                </c:pt>
                <c:pt idx="376">
                  <c:v>93.345699999999994</c:v>
                </c:pt>
                <c:pt idx="377">
                  <c:v>92.022620000000003</c:v>
                </c:pt>
                <c:pt idx="378">
                  <c:v>91.154750000000007</c:v>
                </c:pt>
                <c:pt idx="379">
                  <c:v>89.895930000000007</c:v>
                </c:pt>
                <c:pt idx="380">
                  <c:v>91.442530000000005</c:v>
                </c:pt>
                <c:pt idx="381">
                  <c:v>92.929410000000004</c:v>
                </c:pt>
                <c:pt idx="382">
                  <c:v>93.39367</c:v>
                </c:pt>
                <c:pt idx="383">
                  <c:v>93.789140000000003</c:v>
                </c:pt>
                <c:pt idx="384">
                  <c:v>94.463350000000005</c:v>
                </c:pt>
                <c:pt idx="385">
                  <c:v>94.066969999999998</c:v>
                </c:pt>
                <c:pt idx="386">
                  <c:v>97.312219999999996</c:v>
                </c:pt>
                <c:pt idx="387">
                  <c:v>99.742080000000001</c:v>
                </c:pt>
                <c:pt idx="388">
                  <c:v>100.26967999999999</c:v>
                </c:pt>
                <c:pt idx="389">
                  <c:v>99.705879999999993</c:v>
                </c:pt>
                <c:pt idx="390">
                  <c:v>100.32489</c:v>
                </c:pt>
                <c:pt idx="391">
                  <c:v>99.922169999999994</c:v>
                </c:pt>
                <c:pt idx="392">
                  <c:v>99.043440000000004</c:v>
                </c:pt>
                <c:pt idx="393">
                  <c:v>100.82262</c:v>
                </c:pt>
                <c:pt idx="394">
                  <c:v>100.2552</c:v>
                </c:pt>
                <c:pt idx="395">
                  <c:v>98.390050000000002</c:v>
                </c:pt>
                <c:pt idx="396">
                  <c:v>95.497739999999993</c:v>
                </c:pt>
                <c:pt idx="397">
                  <c:v>94.543890000000005</c:v>
                </c:pt>
                <c:pt idx="398">
                  <c:v>93.177379999999999</c:v>
                </c:pt>
                <c:pt idx="399">
                  <c:v>89.830770000000001</c:v>
                </c:pt>
                <c:pt idx="400">
                  <c:v>88.457009999999997</c:v>
                </c:pt>
                <c:pt idx="401">
                  <c:v>86.821719999999999</c:v>
                </c:pt>
                <c:pt idx="402">
                  <c:v>86.140270000000001</c:v>
                </c:pt>
                <c:pt idx="403">
                  <c:v>86.103170000000006</c:v>
                </c:pt>
                <c:pt idx="404">
                  <c:v>87.618099999999998</c:v>
                </c:pt>
                <c:pt idx="405">
                  <c:v>85.320359999999994</c:v>
                </c:pt>
                <c:pt idx="406">
                  <c:v>85.962900000000005</c:v>
                </c:pt>
                <c:pt idx="407">
                  <c:v>87.248869999999997</c:v>
                </c:pt>
                <c:pt idx="408">
                  <c:v>84.040719999999993</c:v>
                </c:pt>
                <c:pt idx="409">
                  <c:v>84.437100000000001</c:v>
                </c:pt>
                <c:pt idx="410">
                  <c:v>82.625339999999994</c:v>
                </c:pt>
                <c:pt idx="411">
                  <c:v>85.524889999999999</c:v>
                </c:pt>
                <c:pt idx="412">
                  <c:v>88.161990000000003</c:v>
                </c:pt>
                <c:pt idx="413">
                  <c:v>86.720359999999999</c:v>
                </c:pt>
                <c:pt idx="414">
                  <c:v>86.680539999999993</c:v>
                </c:pt>
                <c:pt idx="415">
                  <c:v>85.245249999999999</c:v>
                </c:pt>
                <c:pt idx="416">
                  <c:v>87.133939999999996</c:v>
                </c:pt>
                <c:pt idx="417">
                  <c:v>90.150229999999993</c:v>
                </c:pt>
                <c:pt idx="418">
                  <c:v>90.183710000000005</c:v>
                </c:pt>
                <c:pt idx="419">
                  <c:v>87.65701</c:v>
                </c:pt>
                <c:pt idx="420">
                  <c:v>88.774659999999997</c:v>
                </c:pt>
                <c:pt idx="421">
                  <c:v>86.203620000000001</c:v>
                </c:pt>
                <c:pt idx="422">
                  <c:v>83.482349999999997</c:v>
                </c:pt>
                <c:pt idx="423">
                  <c:v>83.397289999999998</c:v>
                </c:pt>
                <c:pt idx="424">
                  <c:v>81.531220000000005</c:v>
                </c:pt>
                <c:pt idx="425">
                  <c:v>80.052490000000006</c:v>
                </c:pt>
                <c:pt idx="426">
                  <c:v>80.699550000000002</c:v>
                </c:pt>
                <c:pt idx="427">
                  <c:v>78.114930000000001</c:v>
                </c:pt>
                <c:pt idx="428">
                  <c:v>76.125789999999995</c:v>
                </c:pt>
                <c:pt idx="429">
                  <c:v>76.107690000000005</c:v>
                </c:pt>
                <c:pt idx="430">
                  <c:v>76.078729999999993</c:v>
                </c:pt>
                <c:pt idx="431">
                  <c:v>77.84796</c:v>
                </c:pt>
                <c:pt idx="432">
                  <c:v>78.390950000000004</c:v>
                </c:pt>
                <c:pt idx="433">
                  <c:v>79.312219999999996</c:v>
                </c:pt>
                <c:pt idx="434">
                  <c:v>82.507689999999997</c:v>
                </c:pt>
                <c:pt idx="435">
                  <c:v>84.948419999999999</c:v>
                </c:pt>
                <c:pt idx="436">
                  <c:v>84.382810000000006</c:v>
                </c:pt>
                <c:pt idx="437">
                  <c:v>85.125789999999995</c:v>
                </c:pt>
                <c:pt idx="438">
                  <c:v>82.356560000000002</c:v>
                </c:pt>
                <c:pt idx="439">
                  <c:v>82.71584</c:v>
                </c:pt>
                <c:pt idx="440">
                  <c:v>84.225340000000003</c:v>
                </c:pt>
                <c:pt idx="441">
                  <c:v>81.63167</c:v>
                </c:pt>
                <c:pt idx="442">
                  <c:v>79.724890000000002</c:v>
                </c:pt>
                <c:pt idx="443">
                  <c:v>77.763800000000003</c:v>
                </c:pt>
                <c:pt idx="444">
                  <c:v>77.542079999999999</c:v>
                </c:pt>
                <c:pt idx="445">
                  <c:v>79.014480000000006</c:v>
                </c:pt>
                <c:pt idx="446">
                  <c:v>81.415379999999999</c:v>
                </c:pt>
                <c:pt idx="447">
                  <c:v>82.63167</c:v>
                </c:pt>
                <c:pt idx="448">
                  <c:v>86.117649999999998</c:v>
                </c:pt>
                <c:pt idx="449">
                  <c:v>87.770139999999998</c:v>
                </c:pt>
                <c:pt idx="450">
                  <c:v>86.207239999999999</c:v>
                </c:pt>
                <c:pt idx="451">
                  <c:v>86.124889999999994</c:v>
                </c:pt>
                <c:pt idx="452">
                  <c:v>85.143889999999999</c:v>
                </c:pt>
                <c:pt idx="453">
                  <c:v>85.469679999999997</c:v>
                </c:pt>
                <c:pt idx="454">
                  <c:v>82.746610000000004</c:v>
                </c:pt>
                <c:pt idx="455">
                  <c:v>80.093209999999999</c:v>
                </c:pt>
                <c:pt idx="456">
                  <c:v>77.880539999999996</c:v>
                </c:pt>
                <c:pt idx="457">
                  <c:v>76.343890000000002</c:v>
                </c:pt>
                <c:pt idx="458">
                  <c:v>77.782809999999998</c:v>
                </c:pt>
                <c:pt idx="459">
                  <c:v>77.68235</c:v>
                </c:pt>
                <c:pt idx="460">
                  <c:v>77.634389999999996</c:v>
                </c:pt>
                <c:pt idx="461">
                  <c:v>77.350229999999996</c:v>
                </c:pt>
                <c:pt idx="462">
                  <c:v>77.085070000000002</c:v>
                </c:pt>
                <c:pt idx="463">
                  <c:v>74.839820000000003</c:v>
                </c:pt>
                <c:pt idx="464">
                  <c:v>75.276920000000004</c:v>
                </c:pt>
                <c:pt idx="465">
                  <c:v>76.420810000000003</c:v>
                </c:pt>
                <c:pt idx="466">
                  <c:v>76.304069999999996</c:v>
                </c:pt>
                <c:pt idx="467">
                  <c:v>74.28416</c:v>
                </c:pt>
                <c:pt idx="468">
                  <c:v>72.413570000000007</c:v>
                </c:pt>
                <c:pt idx="469">
                  <c:v>73.337559999999996</c:v>
                </c:pt>
                <c:pt idx="470">
                  <c:v>73.884159999999994</c:v>
                </c:pt>
                <c:pt idx="471">
                  <c:v>75.244339999999994</c:v>
                </c:pt>
                <c:pt idx="472">
                  <c:v>79.143889999999999</c:v>
                </c:pt>
                <c:pt idx="473">
                  <c:v>79.809950000000001</c:v>
                </c:pt>
                <c:pt idx="474">
                  <c:v>79.582809999999995</c:v>
                </c:pt>
                <c:pt idx="475">
                  <c:v>79.653390000000002</c:v>
                </c:pt>
                <c:pt idx="476">
                  <c:v>78.572850000000003</c:v>
                </c:pt>
                <c:pt idx="477">
                  <c:v>76.314030000000002</c:v>
                </c:pt>
                <c:pt idx="478">
                  <c:v>78.781000000000006</c:v>
                </c:pt>
                <c:pt idx="479">
                  <c:v>77.599100000000007</c:v>
                </c:pt>
                <c:pt idx="480">
                  <c:v>75.280540000000002</c:v>
                </c:pt>
                <c:pt idx="481">
                  <c:v>73.717650000000006</c:v>
                </c:pt>
                <c:pt idx="482">
                  <c:v>70.550229999999999</c:v>
                </c:pt>
                <c:pt idx="483">
                  <c:v>71.257009999999994</c:v>
                </c:pt>
                <c:pt idx="484">
                  <c:v>71.194569999999999</c:v>
                </c:pt>
                <c:pt idx="485">
                  <c:v>70.143889999999999</c:v>
                </c:pt>
                <c:pt idx="486">
                  <c:v>69.684160000000006</c:v>
                </c:pt>
                <c:pt idx="487">
                  <c:v>69.146609999999995</c:v>
                </c:pt>
                <c:pt idx="488">
                  <c:v>68.376469999999998</c:v>
                </c:pt>
                <c:pt idx="489">
                  <c:v>68.373760000000004</c:v>
                </c:pt>
                <c:pt idx="490">
                  <c:v>68.219909999999999</c:v>
                </c:pt>
                <c:pt idx="491">
                  <c:v>69.084159999999997</c:v>
                </c:pt>
                <c:pt idx="492">
                  <c:v>70.994569999999996</c:v>
                </c:pt>
                <c:pt idx="493">
                  <c:v>70.757469999999998</c:v>
                </c:pt>
                <c:pt idx="494">
                  <c:v>73.387330000000006</c:v>
                </c:pt>
                <c:pt idx="495">
                  <c:v>75.554749999999999</c:v>
                </c:pt>
                <c:pt idx="496">
                  <c:v>75.623530000000002</c:v>
                </c:pt>
                <c:pt idx="497">
                  <c:v>78.964709999999997</c:v>
                </c:pt>
                <c:pt idx="498">
                  <c:v>78.382810000000006</c:v>
                </c:pt>
                <c:pt idx="499">
                  <c:v>77.244339999999994</c:v>
                </c:pt>
                <c:pt idx="500">
                  <c:v>78.361990000000006</c:v>
                </c:pt>
                <c:pt idx="501">
                  <c:v>79.651579999999996</c:v>
                </c:pt>
                <c:pt idx="502">
                  <c:v>78.620810000000006</c:v>
                </c:pt>
                <c:pt idx="503">
                  <c:v>76.821719999999999</c:v>
                </c:pt>
                <c:pt idx="504">
                  <c:v>74.681449999999998</c:v>
                </c:pt>
                <c:pt idx="505">
                  <c:v>73.019909999999996</c:v>
                </c:pt>
                <c:pt idx="506">
                  <c:v>71.675110000000004</c:v>
                </c:pt>
                <c:pt idx="507">
                  <c:v>72.003619999999998</c:v>
                </c:pt>
                <c:pt idx="508">
                  <c:v>72.565610000000007</c:v>
                </c:pt>
                <c:pt idx="509">
                  <c:v>72.774659999999997</c:v>
                </c:pt>
                <c:pt idx="510">
                  <c:v>72.914029999999997</c:v>
                </c:pt>
                <c:pt idx="511">
                  <c:v>74.030770000000004</c:v>
                </c:pt>
                <c:pt idx="512">
                  <c:v>72.394570000000002</c:v>
                </c:pt>
                <c:pt idx="513">
                  <c:v>72.39819</c:v>
                </c:pt>
                <c:pt idx="514">
                  <c:v>71.708600000000004</c:v>
                </c:pt>
                <c:pt idx="515">
                  <c:v>72.520359999999997</c:v>
                </c:pt>
                <c:pt idx="516">
                  <c:v>72.851579999999998</c:v>
                </c:pt>
                <c:pt idx="517">
                  <c:v>72.714029999999994</c:v>
                </c:pt>
                <c:pt idx="518">
                  <c:v>72.351129999999998</c:v>
                </c:pt>
                <c:pt idx="519">
                  <c:v>72.189139999999995</c:v>
                </c:pt>
                <c:pt idx="520">
                  <c:v>74.104979999999998</c:v>
                </c:pt>
                <c:pt idx="521">
                  <c:v>74.239819999999995</c:v>
                </c:pt>
                <c:pt idx="522">
                  <c:v>73.089590000000001</c:v>
                </c:pt>
                <c:pt idx="523">
                  <c:v>73.107690000000005</c:v>
                </c:pt>
                <c:pt idx="524">
                  <c:v>71.263350000000003</c:v>
                </c:pt>
                <c:pt idx="525">
                  <c:v>70.612669999999994</c:v>
                </c:pt>
                <c:pt idx="526">
                  <c:v>70.342079999999996</c:v>
                </c:pt>
                <c:pt idx="527">
                  <c:v>67.667869999999994</c:v>
                </c:pt>
                <c:pt idx="528">
                  <c:v>68.457920000000001</c:v>
                </c:pt>
                <c:pt idx="529">
                  <c:v>71.913120000000006</c:v>
                </c:pt>
                <c:pt idx="530">
                  <c:v>72.228960000000001</c:v>
                </c:pt>
                <c:pt idx="531">
                  <c:v>72.068780000000004</c:v>
                </c:pt>
                <c:pt idx="532">
                  <c:v>73.884159999999994</c:v>
                </c:pt>
                <c:pt idx="533">
                  <c:v>72.492310000000003</c:v>
                </c:pt>
                <c:pt idx="534">
                  <c:v>73.658820000000006</c:v>
                </c:pt>
                <c:pt idx="535">
                  <c:v>71.276920000000004</c:v>
                </c:pt>
                <c:pt idx="536">
                  <c:v>70.523079999999993</c:v>
                </c:pt>
                <c:pt idx="537">
                  <c:v>71.466970000000003</c:v>
                </c:pt>
                <c:pt idx="538">
                  <c:v>69.848870000000005</c:v>
                </c:pt>
                <c:pt idx="539">
                  <c:v>69.443439999999995</c:v>
                </c:pt>
                <c:pt idx="540">
                  <c:v>69.956559999999996</c:v>
                </c:pt>
                <c:pt idx="541">
                  <c:v>65.777379999999994</c:v>
                </c:pt>
                <c:pt idx="542">
                  <c:v>67.533940000000001</c:v>
                </c:pt>
                <c:pt idx="543">
                  <c:v>68.314030000000002</c:v>
                </c:pt>
                <c:pt idx="544">
                  <c:v>68.10136</c:v>
                </c:pt>
                <c:pt idx="545">
                  <c:v>68.621719999999996</c:v>
                </c:pt>
                <c:pt idx="546">
                  <c:v>71.082350000000005</c:v>
                </c:pt>
                <c:pt idx="547">
                  <c:v>69.01267</c:v>
                </c:pt>
                <c:pt idx="548">
                  <c:v>71.582809999999995</c:v>
                </c:pt>
                <c:pt idx="549">
                  <c:v>70.490499999999997</c:v>
                </c:pt>
                <c:pt idx="550">
                  <c:v>70.719459999999998</c:v>
                </c:pt>
                <c:pt idx="551">
                  <c:v>71.242530000000002</c:v>
                </c:pt>
                <c:pt idx="552">
                  <c:v>68.909499999999994</c:v>
                </c:pt>
                <c:pt idx="553">
                  <c:v>66.335750000000004</c:v>
                </c:pt>
                <c:pt idx="554">
                  <c:v>64.822620000000001</c:v>
                </c:pt>
                <c:pt idx="555">
                  <c:v>62.019910000000003</c:v>
                </c:pt>
                <c:pt idx="556">
                  <c:v>63.47692</c:v>
                </c:pt>
                <c:pt idx="557">
                  <c:v>64.008139999999997</c:v>
                </c:pt>
                <c:pt idx="558">
                  <c:v>64.544799999999995</c:v>
                </c:pt>
                <c:pt idx="559">
                  <c:v>65.242530000000002</c:v>
                </c:pt>
                <c:pt idx="560">
                  <c:v>67.002709999999993</c:v>
                </c:pt>
                <c:pt idx="561">
                  <c:v>67.138459999999995</c:v>
                </c:pt>
                <c:pt idx="562">
                  <c:v>67.229860000000002</c:v>
                </c:pt>
                <c:pt idx="563">
                  <c:v>67.116739999999993</c:v>
                </c:pt>
                <c:pt idx="564">
                  <c:v>65.705879999999993</c:v>
                </c:pt>
                <c:pt idx="565">
                  <c:v>66.024429999999995</c:v>
                </c:pt>
                <c:pt idx="566">
                  <c:v>65.300449999999998</c:v>
                </c:pt>
                <c:pt idx="567">
                  <c:v>65.934839999999994</c:v>
                </c:pt>
                <c:pt idx="568">
                  <c:v>67.999099999999999</c:v>
                </c:pt>
                <c:pt idx="569">
                  <c:v>69.819000000000003</c:v>
                </c:pt>
                <c:pt idx="570">
                  <c:v>71.542079999999999</c:v>
                </c:pt>
                <c:pt idx="571">
                  <c:v>70.780090000000001</c:v>
                </c:pt>
                <c:pt idx="572">
                  <c:v>70.548419999999993</c:v>
                </c:pt>
                <c:pt idx="573">
                  <c:v>70.380089999999996</c:v>
                </c:pt>
                <c:pt idx="574">
                  <c:v>71.285070000000005</c:v>
                </c:pt>
                <c:pt idx="575">
                  <c:v>67.477829999999997</c:v>
                </c:pt>
                <c:pt idx="576">
                  <c:v>65.93665</c:v>
                </c:pt>
                <c:pt idx="577">
                  <c:v>66.053389999999993</c:v>
                </c:pt>
                <c:pt idx="578">
                  <c:v>64.964709999999997</c:v>
                </c:pt>
                <c:pt idx="579">
                  <c:v>63.916739999999997</c:v>
                </c:pt>
                <c:pt idx="580">
                  <c:v>63.390050000000002</c:v>
                </c:pt>
                <c:pt idx="581">
                  <c:v>64.204520000000002</c:v>
                </c:pt>
                <c:pt idx="582">
                  <c:v>64.417190000000005</c:v>
                </c:pt>
                <c:pt idx="583">
                  <c:v>66.891400000000004</c:v>
                </c:pt>
                <c:pt idx="584">
                  <c:v>67.116739999999993</c:v>
                </c:pt>
                <c:pt idx="585">
                  <c:v>67.642529999999994</c:v>
                </c:pt>
                <c:pt idx="586">
                  <c:v>67.537559999999999</c:v>
                </c:pt>
                <c:pt idx="587">
                  <c:v>67.457009999999997</c:v>
                </c:pt>
                <c:pt idx="588">
                  <c:v>66.735749999999996</c:v>
                </c:pt>
                <c:pt idx="589">
                  <c:v>67.291399999999996</c:v>
                </c:pt>
                <c:pt idx="590">
                  <c:v>68.591859999999997</c:v>
                </c:pt>
                <c:pt idx="591">
                  <c:v>68.77919</c:v>
                </c:pt>
                <c:pt idx="592">
                  <c:v>69.571950000000001</c:v>
                </c:pt>
                <c:pt idx="593">
                  <c:v>67.382810000000006</c:v>
                </c:pt>
                <c:pt idx="594">
                  <c:v>67.818100000000001</c:v>
                </c:pt>
                <c:pt idx="595">
                  <c:v>66.447059999999993</c:v>
                </c:pt>
                <c:pt idx="596">
                  <c:v>66.637100000000004</c:v>
                </c:pt>
                <c:pt idx="597">
                  <c:v>67.490499999999997</c:v>
                </c:pt>
                <c:pt idx="598">
                  <c:v>66.818100000000001</c:v>
                </c:pt>
                <c:pt idx="599">
                  <c:v>67.57647</c:v>
                </c:pt>
                <c:pt idx="600">
                  <c:v>66.664249999999996</c:v>
                </c:pt>
                <c:pt idx="601">
                  <c:v>65.467870000000005</c:v>
                </c:pt>
                <c:pt idx="602">
                  <c:v>64.60181</c:v>
                </c:pt>
                <c:pt idx="603">
                  <c:v>64.607240000000004</c:v>
                </c:pt>
                <c:pt idx="604">
                  <c:v>64.430769999999995</c:v>
                </c:pt>
                <c:pt idx="605">
                  <c:v>64.562899999999999</c:v>
                </c:pt>
                <c:pt idx="606">
                  <c:v>66.768330000000006</c:v>
                </c:pt>
                <c:pt idx="607">
                  <c:v>65.03801</c:v>
                </c:pt>
                <c:pt idx="608">
                  <c:v>67.403620000000004</c:v>
                </c:pt>
                <c:pt idx="609">
                  <c:v>67.959280000000007</c:v>
                </c:pt>
                <c:pt idx="610">
                  <c:v>70.062439999999995</c:v>
                </c:pt>
                <c:pt idx="611">
                  <c:v>70.491399999999999</c:v>
                </c:pt>
                <c:pt idx="612">
                  <c:v>70.590050000000005</c:v>
                </c:pt>
                <c:pt idx="613">
                  <c:v>69.109499999999997</c:v>
                </c:pt>
                <c:pt idx="614">
                  <c:v>67.557469999999995</c:v>
                </c:pt>
                <c:pt idx="615">
                  <c:v>67.958370000000002</c:v>
                </c:pt>
                <c:pt idx="616">
                  <c:v>67.569230000000005</c:v>
                </c:pt>
                <c:pt idx="617">
                  <c:v>67.512219999999999</c:v>
                </c:pt>
                <c:pt idx="618">
                  <c:v>69.581000000000003</c:v>
                </c:pt>
                <c:pt idx="619">
                  <c:v>69.968329999999995</c:v>
                </c:pt>
                <c:pt idx="620">
                  <c:v>70.439819999999997</c:v>
                </c:pt>
                <c:pt idx="621">
                  <c:v>69.807239999999993</c:v>
                </c:pt>
                <c:pt idx="622">
                  <c:v>71.563800000000001</c:v>
                </c:pt>
                <c:pt idx="623">
                  <c:v>71.428049999999999</c:v>
                </c:pt>
                <c:pt idx="624">
                  <c:v>69.990049999999997</c:v>
                </c:pt>
                <c:pt idx="625">
                  <c:v>67.474209999999999</c:v>
                </c:pt>
                <c:pt idx="626">
                  <c:v>65.179190000000006</c:v>
                </c:pt>
                <c:pt idx="627">
                  <c:v>62.270589999999999</c:v>
                </c:pt>
                <c:pt idx="628">
                  <c:v>59.796379999999999</c:v>
                </c:pt>
                <c:pt idx="629">
                  <c:v>59.293210000000002</c:v>
                </c:pt>
                <c:pt idx="630">
                  <c:v>58.45973</c:v>
                </c:pt>
                <c:pt idx="631">
                  <c:v>58.833480000000002</c:v>
                </c:pt>
                <c:pt idx="632">
                  <c:v>60.186430000000001</c:v>
                </c:pt>
                <c:pt idx="633">
                  <c:v>60.800899999999999</c:v>
                </c:pt>
                <c:pt idx="634">
                  <c:v>62.480539999999998</c:v>
                </c:pt>
                <c:pt idx="635">
                  <c:v>63.133029999999998</c:v>
                </c:pt>
                <c:pt idx="636">
                  <c:v>63.697740000000003</c:v>
                </c:pt>
                <c:pt idx="637">
                  <c:v>63.549320000000002</c:v>
                </c:pt>
                <c:pt idx="638">
                  <c:v>64.417190000000005</c:v>
                </c:pt>
                <c:pt idx="639">
                  <c:v>65.89864</c:v>
                </c:pt>
                <c:pt idx="640">
                  <c:v>65.705879999999993</c:v>
                </c:pt>
                <c:pt idx="641">
                  <c:v>64.807239999999993</c:v>
                </c:pt>
                <c:pt idx="642">
                  <c:v>66.420810000000003</c:v>
                </c:pt>
                <c:pt idx="643">
                  <c:v>65.05068</c:v>
                </c:pt>
                <c:pt idx="644">
                  <c:v>66.744799999999998</c:v>
                </c:pt>
                <c:pt idx="645">
                  <c:v>67.914029999999997</c:v>
                </c:pt>
                <c:pt idx="646">
                  <c:v>68.676019999999994</c:v>
                </c:pt>
                <c:pt idx="647">
                  <c:v>68.654300000000006</c:v>
                </c:pt>
                <c:pt idx="648">
                  <c:v>68.138459999999995</c:v>
                </c:pt>
                <c:pt idx="649">
                  <c:v>66.781000000000006</c:v>
                </c:pt>
                <c:pt idx="650">
                  <c:v>65.446150000000003</c:v>
                </c:pt>
                <c:pt idx="651">
                  <c:v>65.032579999999996</c:v>
                </c:pt>
                <c:pt idx="652">
                  <c:v>65.148420000000002</c:v>
                </c:pt>
                <c:pt idx="653">
                  <c:v>63.780090000000001</c:v>
                </c:pt>
                <c:pt idx="654">
                  <c:v>61.292310000000001</c:v>
                </c:pt>
                <c:pt idx="655">
                  <c:v>61.84525</c:v>
                </c:pt>
                <c:pt idx="656">
                  <c:v>63.358370000000001</c:v>
                </c:pt>
                <c:pt idx="657">
                  <c:v>61.23348</c:v>
                </c:pt>
                <c:pt idx="658">
                  <c:v>61.134839999999997</c:v>
                </c:pt>
                <c:pt idx="659">
                  <c:v>61.211759999999998</c:v>
                </c:pt>
                <c:pt idx="660">
                  <c:v>61.584620000000001</c:v>
                </c:pt>
                <c:pt idx="661">
                  <c:v>62.701360000000001</c:v>
                </c:pt>
                <c:pt idx="662">
                  <c:v>62.571950000000001</c:v>
                </c:pt>
                <c:pt idx="663">
                  <c:v>63.289589999999997</c:v>
                </c:pt>
                <c:pt idx="664">
                  <c:v>64.027150000000006</c:v>
                </c:pt>
                <c:pt idx="665">
                  <c:v>64.363799999999998</c:v>
                </c:pt>
                <c:pt idx="666">
                  <c:v>64.592759999999998</c:v>
                </c:pt>
                <c:pt idx="667">
                  <c:v>64.640720000000002</c:v>
                </c:pt>
                <c:pt idx="668">
                  <c:v>64.415379999999999</c:v>
                </c:pt>
                <c:pt idx="669">
                  <c:v>65.460629999999995</c:v>
                </c:pt>
                <c:pt idx="670">
                  <c:v>68.171040000000005</c:v>
                </c:pt>
                <c:pt idx="671">
                  <c:v>66.978279999999998</c:v>
                </c:pt>
                <c:pt idx="672">
                  <c:v>66.472399999999993</c:v>
                </c:pt>
                <c:pt idx="673">
                  <c:v>67.603620000000006</c:v>
                </c:pt>
                <c:pt idx="674">
                  <c:v>67.468779999999995</c:v>
                </c:pt>
                <c:pt idx="675">
                  <c:v>66.752939999999995</c:v>
                </c:pt>
                <c:pt idx="676">
                  <c:v>64.387330000000006</c:v>
                </c:pt>
                <c:pt idx="677">
                  <c:v>64.629859999999994</c:v>
                </c:pt>
                <c:pt idx="678">
                  <c:v>65.344800000000006</c:v>
                </c:pt>
                <c:pt idx="679">
                  <c:v>63.478729999999999</c:v>
                </c:pt>
                <c:pt idx="680">
                  <c:v>65.249769999999998</c:v>
                </c:pt>
                <c:pt idx="681">
                  <c:v>64.117649999999998</c:v>
                </c:pt>
                <c:pt idx="682">
                  <c:v>63.60181</c:v>
                </c:pt>
                <c:pt idx="683">
                  <c:v>65.097740000000002</c:v>
                </c:pt>
                <c:pt idx="684">
                  <c:v>66.735749999999996</c:v>
                </c:pt>
                <c:pt idx="685">
                  <c:v>66.037099999999995</c:v>
                </c:pt>
                <c:pt idx="686">
                  <c:v>64.878730000000004</c:v>
                </c:pt>
                <c:pt idx="687">
                  <c:v>63.93394</c:v>
                </c:pt>
                <c:pt idx="688">
                  <c:v>61.524889999999999</c:v>
                </c:pt>
                <c:pt idx="689">
                  <c:v>60.587330000000001</c:v>
                </c:pt>
                <c:pt idx="690">
                  <c:v>59.109499999999997</c:v>
                </c:pt>
                <c:pt idx="691">
                  <c:v>62.257919999999999</c:v>
                </c:pt>
                <c:pt idx="692">
                  <c:v>62.75656</c:v>
                </c:pt>
                <c:pt idx="693">
                  <c:v>61.583710000000004</c:v>
                </c:pt>
                <c:pt idx="694">
                  <c:v>62.628959999999999</c:v>
                </c:pt>
                <c:pt idx="695">
                  <c:v>61.465159999999997</c:v>
                </c:pt>
                <c:pt idx="696">
                  <c:v>61.331220000000002</c:v>
                </c:pt>
                <c:pt idx="697">
                  <c:v>63.320360000000001</c:v>
                </c:pt>
                <c:pt idx="698">
                  <c:v>63.556559999999998</c:v>
                </c:pt>
                <c:pt idx="699">
                  <c:v>62.190950000000001</c:v>
                </c:pt>
                <c:pt idx="700">
                  <c:v>60.436199999999999</c:v>
                </c:pt>
                <c:pt idx="701">
                  <c:v>59.686880000000002</c:v>
                </c:pt>
                <c:pt idx="702">
                  <c:v>60.431669999999997</c:v>
                </c:pt>
                <c:pt idx="703">
                  <c:v>62.359279999999998</c:v>
                </c:pt>
                <c:pt idx="704">
                  <c:v>63.17557</c:v>
                </c:pt>
                <c:pt idx="705">
                  <c:v>64.552940000000007</c:v>
                </c:pt>
                <c:pt idx="706">
                  <c:v>63.487780000000001</c:v>
                </c:pt>
                <c:pt idx="707">
                  <c:v>61.508600000000001</c:v>
                </c:pt>
                <c:pt idx="708">
                  <c:v>60.41086</c:v>
                </c:pt>
                <c:pt idx="709">
                  <c:v>61.63167</c:v>
                </c:pt>
                <c:pt idx="710">
                  <c:v>61.564709999999998</c:v>
                </c:pt>
                <c:pt idx="711">
                  <c:v>62.75385</c:v>
                </c:pt>
                <c:pt idx="712">
                  <c:v>61.861539999999998</c:v>
                </c:pt>
                <c:pt idx="713">
                  <c:v>60.80724</c:v>
                </c:pt>
                <c:pt idx="714">
                  <c:v>60.939369999999997</c:v>
                </c:pt>
                <c:pt idx="715">
                  <c:v>61.391860000000001</c:v>
                </c:pt>
                <c:pt idx="716">
                  <c:v>65.268780000000007</c:v>
                </c:pt>
                <c:pt idx="717">
                  <c:v>67.475110000000001</c:v>
                </c:pt>
                <c:pt idx="718">
                  <c:v>67.205430000000007</c:v>
                </c:pt>
                <c:pt idx="719">
                  <c:v>65.193669999999997</c:v>
                </c:pt>
                <c:pt idx="720">
                  <c:v>62.457009999999997</c:v>
                </c:pt>
                <c:pt idx="721">
                  <c:v>59.370139999999999</c:v>
                </c:pt>
                <c:pt idx="722">
                  <c:v>58.937559999999998</c:v>
                </c:pt>
                <c:pt idx="723">
                  <c:v>58.03801</c:v>
                </c:pt>
                <c:pt idx="724">
                  <c:v>56.102260000000001</c:v>
                </c:pt>
                <c:pt idx="725">
                  <c:v>56.661540000000002</c:v>
                </c:pt>
                <c:pt idx="726">
                  <c:v>55.775570000000002</c:v>
                </c:pt>
                <c:pt idx="727">
                  <c:v>56.903170000000003</c:v>
                </c:pt>
                <c:pt idx="728">
                  <c:v>56.92127</c:v>
                </c:pt>
                <c:pt idx="729">
                  <c:v>59.135750000000002</c:v>
                </c:pt>
                <c:pt idx="730">
                  <c:v>61.006329999999998</c:v>
                </c:pt>
                <c:pt idx="731">
                  <c:v>60.320360000000001</c:v>
                </c:pt>
                <c:pt idx="732">
                  <c:v>60.248869999999997</c:v>
                </c:pt>
                <c:pt idx="733">
                  <c:v>59.289589999999997</c:v>
                </c:pt>
                <c:pt idx="734">
                  <c:v>59.185519999999997</c:v>
                </c:pt>
                <c:pt idx="735">
                  <c:v>59.65701</c:v>
                </c:pt>
                <c:pt idx="736">
                  <c:v>59.4009</c:v>
                </c:pt>
                <c:pt idx="737">
                  <c:v>59.028959999999998</c:v>
                </c:pt>
                <c:pt idx="738">
                  <c:v>57.76923</c:v>
                </c:pt>
                <c:pt idx="739">
                  <c:v>58.454300000000003</c:v>
                </c:pt>
                <c:pt idx="740">
                  <c:v>58.619</c:v>
                </c:pt>
                <c:pt idx="741">
                  <c:v>58.725790000000003</c:v>
                </c:pt>
                <c:pt idx="742">
                  <c:v>57.362900000000003</c:v>
                </c:pt>
                <c:pt idx="743">
                  <c:v>55.992759999999997</c:v>
                </c:pt>
                <c:pt idx="744">
                  <c:v>54.944800000000001</c:v>
                </c:pt>
                <c:pt idx="745">
                  <c:v>54.195480000000003</c:v>
                </c:pt>
                <c:pt idx="746">
                  <c:v>57.128509999999999</c:v>
                </c:pt>
                <c:pt idx="747">
                  <c:v>58.097740000000002</c:v>
                </c:pt>
                <c:pt idx="748">
                  <c:v>59.559280000000001</c:v>
                </c:pt>
                <c:pt idx="749">
                  <c:v>60.027149999999999</c:v>
                </c:pt>
                <c:pt idx="750">
                  <c:v>61.07602</c:v>
                </c:pt>
                <c:pt idx="751">
                  <c:v>60.465159999999997</c:v>
                </c:pt>
                <c:pt idx="752">
                  <c:v>58.700449999999996</c:v>
                </c:pt>
                <c:pt idx="753">
                  <c:v>58.849769999999999</c:v>
                </c:pt>
                <c:pt idx="754">
                  <c:v>58.563800000000001</c:v>
                </c:pt>
                <c:pt idx="755">
                  <c:v>57.65701</c:v>
                </c:pt>
                <c:pt idx="756">
                  <c:v>57.827150000000003</c:v>
                </c:pt>
                <c:pt idx="757">
                  <c:v>56.98733</c:v>
                </c:pt>
                <c:pt idx="758">
                  <c:v>57.85792</c:v>
                </c:pt>
                <c:pt idx="759">
                  <c:v>59.260629999999999</c:v>
                </c:pt>
                <c:pt idx="760">
                  <c:v>61.57647</c:v>
                </c:pt>
                <c:pt idx="761">
                  <c:v>61.786430000000003</c:v>
                </c:pt>
                <c:pt idx="762">
                  <c:v>61.542079999999999</c:v>
                </c:pt>
                <c:pt idx="763">
                  <c:v>60.50226</c:v>
                </c:pt>
                <c:pt idx="764">
                  <c:v>59.066969999999998</c:v>
                </c:pt>
                <c:pt idx="765">
                  <c:v>54.754750000000001</c:v>
                </c:pt>
                <c:pt idx="766">
                  <c:v>53.526699999999998</c:v>
                </c:pt>
                <c:pt idx="767">
                  <c:v>52.386429999999997</c:v>
                </c:pt>
                <c:pt idx="768">
                  <c:v>51.989139999999999</c:v>
                </c:pt>
                <c:pt idx="769">
                  <c:v>53.274209999999997</c:v>
                </c:pt>
                <c:pt idx="770">
                  <c:v>54.473300000000002</c:v>
                </c:pt>
                <c:pt idx="771">
                  <c:v>57.096829999999997</c:v>
                </c:pt>
                <c:pt idx="772">
                  <c:v>58.149320000000003</c:v>
                </c:pt>
                <c:pt idx="773">
                  <c:v>60.106789999999997</c:v>
                </c:pt>
                <c:pt idx="774">
                  <c:v>63.113120000000002</c:v>
                </c:pt>
                <c:pt idx="775">
                  <c:v>63.328510000000001</c:v>
                </c:pt>
                <c:pt idx="776">
                  <c:v>63.829859999999996</c:v>
                </c:pt>
                <c:pt idx="777">
                  <c:v>65.021720000000002</c:v>
                </c:pt>
                <c:pt idx="778">
                  <c:v>64.714029999999994</c:v>
                </c:pt>
                <c:pt idx="779">
                  <c:v>65.062439999999995</c:v>
                </c:pt>
                <c:pt idx="780">
                  <c:v>65.428960000000004</c:v>
                </c:pt>
                <c:pt idx="781">
                  <c:v>66.059730000000002</c:v>
                </c:pt>
                <c:pt idx="782">
                  <c:v>64.942989999999995</c:v>
                </c:pt>
                <c:pt idx="783">
                  <c:v>65.136650000000003</c:v>
                </c:pt>
                <c:pt idx="784">
                  <c:v>64.79186</c:v>
                </c:pt>
                <c:pt idx="785">
                  <c:v>66.412670000000006</c:v>
                </c:pt>
                <c:pt idx="786">
                  <c:v>64.160179999999997</c:v>
                </c:pt>
                <c:pt idx="787">
                  <c:v>62.872399999999999</c:v>
                </c:pt>
                <c:pt idx="788">
                  <c:v>61.538460000000001</c:v>
                </c:pt>
                <c:pt idx="789">
                  <c:v>58.602710000000002</c:v>
                </c:pt>
                <c:pt idx="790">
                  <c:v>58.914029999999997</c:v>
                </c:pt>
                <c:pt idx="791">
                  <c:v>58.954749999999997</c:v>
                </c:pt>
                <c:pt idx="792">
                  <c:v>57.035290000000003</c:v>
                </c:pt>
                <c:pt idx="793">
                  <c:v>55.917650000000002</c:v>
                </c:pt>
                <c:pt idx="794">
                  <c:v>55.468780000000002</c:v>
                </c:pt>
                <c:pt idx="795">
                  <c:v>55.099550000000001</c:v>
                </c:pt>
                <c:pt idx="796">
                  <c:v>54.990049999999997</c:v>
                </c:pt>
                <c:pt idx="797">
                  <c:v>54.778280000000002</c:v>
                </c:pt>
                <c:pt idx="798">
                  <c:v>56.00271</c:v>
                </c:pt>
                <c:pt idx="799">
                  <c:v>57.191859999999998</c:v>
                </c:pt>
                <c:pt idx="800">
                  <c:v>57.575569999999999</c:v>
                </c:pt>
                <c:pt idx="801">
                  <c:v>57.900449999999999</c:v>
                </c:pt>
                <c:pt idx="802">
                  <c:v>57.804519999999997</c:v>
                </c:pt>
                <c:pt idx="803">
                  <c:v>59.057920000000003</c:v>
                </c:pt>
                <c:pt idx="804">
                  <c:v>59.705880000000001</c:v>
                </c:pt>
                <c:pt idx="805">
                  <c:v>59.461539999999999</c:v>
                </c:pt>
                <c:pt idx="806">
                  <c:v>60.036200000000001</c:v>
                </c:pt>
                <c:pt idx="807">
                  <c:v>61.342080000000003</c:v>
                </c:pt>
                <c:pt idx="808">
                  <c:v>64.36833</c:v>
                </c:pt>
                <c:pt idx="809">
                  <c:v>62.904980000000002</c:v>
                </c:pt>
                <c:pt idx="810">
                  <c:v>62.899549999999998</c:v>
                </c:pt>
                <c:pt idx="811">
                  <c:v>62.005429999999997</c:v>
                </c:pt>
                <c:pt idx="812">
                  <c:v>62.9086</c:v>
                </c:pt>
                <c:pt idx="813">
                  <c:v>62.852490000000003</c:v>
                </c:pt>
                <c:pt idx="814">
                  <c:v>63.083260000000003</c:v>
                </c:pt>
                <c:pt idx="815">
                  <c:v>61.217190000000002</c:v>
                </c:pt>
                <c:pt idx="816">
                  <c:v>59.094119999999997</c:v>
                </c:pt>
                <c:pt idx="817">
                  <c:v>58.165610000000001</c:v>
                </c:pt>
                <c:pt idx="818">
                  <c:v>57.373759999999997</c:v>
                </c:pt>
                <c:pt idx="819">
                  <c:v>58.2181</c:v>
                </c:pt>
                <c:pt idx="820">
                  <c:v>60.241630000000001</c:v>
                </c:pt>
                <c:pt idx="821">
                  <c:v>60.51041</c:v>
                </c:pt>
                <c:pt idx="822">
                  <c:v>60.456110000000002</c:v>
                </c:pt>
                <c:pt idx="823">
                  <c:v>58.919460000000001</c:v>
                </c:pt>
                <c:pt idx="824">
                  <c:v>58.827150000000003</c:v>
                </c:pt>
                <c:pt idx="825">
                  <c:v>59.276919999999997</c:v>
                </c:pt>
                <c:pt idx="826">
                  <c:v>59.533029999999997</c:v>
                </c:pt>
                <c:pt idx="827">
                  <c:v>59.945700000000002</c:v>
                </c:pt>
                <c:pt idx="828">
                  <c:v>56.711309999999997</c:v>
                </c:pt>
                <c:pt idx="829">
                  <c:v>55.684159999999999</c:v>
                </c:pt>
                <c:pt idx="830">
                  <c:v>54.143889999999999</c:v>
                </c:pt>
                <c:pt idx="831">
                  <c:v>54.476019999999998</c:v>
                </c:pt>
                <c:pt idx="832">
                  <c:v>55.50226</c:v>
                </c:pt>
                <c:pt idx="833">
                  <c:v>57.232579999999999</c:v>
                </c:pt>
                <c:pt idx="834">
                  <c:v>58.515839999999997</c:v>
                </c:pt>
                <c:pt idx="835">
                  <c:v>57.106789999999997</c:v>
                </c:pt>
                <c:pt idx="836">
                  <c:v>57.136650000000003</c:v>
                </c:pt>
                <c:pt idx="837">
                  <c:v>57.888689999999997</c:v>
                </c:pt>
                <c:pt idx="838">
                  <c:v>57.55294</c:v>
                </c:pt>
                <c:pt idx="839">
                  <c:v>60.119459999999997</c:v>
                </c:pt>
                <c:pt idx="840">
                  <c:v>61.617190000000001</c:v>
                </c:pt>
                <c:pt idx="841">
                  <c:v>62.613570000000003</c:v>
                </c:pt>
                <c:pt idx="842">
                  <c:v>61.538460000000001</c:v>
                </c:pt>
                <c:pt idx="843">
                  <c:v>62.143889999999999</c:v>
                </c:pt>
                <c:pt idx="844">
                  <c:v>61.335749999999997</c:v>
                </c:pt>
                <c:pt idx="845">
                  <c:v>60.429859999999998</c:v>
                </c:pt>
                <c:pt idx="846">
                  <c:v>59.956560000000003</c:v>
                </c:pt>
                <c:pt idx="847">
                  <c:v>59.988239999999998</c:v>
                </c:pt>
                <c:pt idx="848">
                  <c:v>59.679639999999999</c:v>
                </c:pt>
                <c:pt idx="849">
                  <c:v>56.81176</c:v>
                </c:pt>
                <c:pt idx="850">
                  <c:v>55.607239999999997</c:v>
                </c:pt>
                <c:pt idx="851">
                  <c:v>55.147509999999997</c:v>
                </c:pt>
                <c:pt idx="852">
                  <c:v>54.60181</c:v>
                </c:pt>
                <c:pt idx="853">
                  <c:v>56.46425</c:v>
                </c:pt>
                <c:pt idx="854">
                  <c:v>57.299550000000004</c:v>
                </c:pt>
                <c:pt idx="855">
                  <c:v>58.69502</c:v>
                </c:pt>
                <c:pt idx="856">
                  <c:v>57.752040000000001</c:v>
                </c:pt>
                <c:pt idx="857">
                  <c:v>58.273299999999999</c:v>
                </c:pt>
                <c:pt idx="858">
                  <c:v>59.685969999999998</c:v>
                </c:pt>
                <c:pt idx="859">
                  <c:v>59.10136</c:v>
                </c:pt>
                <c:pt idx="860">
                  <c:v>58.914929999999998</c:v>
                </c:pt>
                <c:pt idx="861">
                  <c:v>59.58914</c:v>
                </c:pt>
                <c:pt idx="862">
                  <c:v>61.36833</c:v>
                </c:pt>
                <c:pt idx="863">
                  <c:v>58.840719999999997</c:v>
                </c:pt>
                <c:pt idx="864">
                  <c:v>57.907690000000002</c:v>
                </c:pt>
                <c:pt idx="865">
                  <c:v>56.915840000000003</c:v>
                </c:pt>
                <c:pt idx="866">
                  <c:v>54.621720000000003</c:v>
                </c:pt>
                <c:pt idx="867">
                  <c:v>55.124890000000001</c:v>
                </c:pt>
                <c:pt idx="868">
                  <c:v>55.872399999999999</c:v>
                </c:pt>
                <c:pt idx="869">
                  <c:v>57.624429999999997</c:v>
                </c:pt>
                <c:pt idx="870">
                  <c:v>57.66968</c:v>
                </c:pt>
                <c:pt idx="871">
                  <c:v>59.285969999999999</c:v>
                </c:pt>
                <c:pt idx="872">
                  <c:v>60.093209999999999</c:v>
                </c:pt>
                <c:pt idx="873">
                  <c:v>60.202710000000003</c:v>
                </c:pt>
                <c:pt idx="874">
                  <c:v>59.183709999999998</c:v>
                </c:pt>
                <c:pt idx="875">
                  <c:v>60.82443</c:v>
                </c:pt>
                <c:pt idx="876">
                  <c:v>62.068779999999997</c:v>
                </c:pt>
                <c:pt idx="877">
                  <c:v>62.381</c:v>
                </c:pt>
                <c:pt idx="878">
                  <c:v>62.862439999999999</c:v>
                </c:pt>
                <c:pt idx="879">
                  <c:v>62.696829999999999</c:v>
                </c:pt>
                <c:pt idx="880">
                  <c:v>61.51041</c:v>
                </c:pt>
                <c:pt idx="881">
                  <c:v>61.537559999999999</c:v>
                </c:pt>
                <c:pt idx="882">
                  <c:v>62.145699999999998</c:v>
                </c:pt>
                <c:pt idx="883">
                  <c:v>61.780090000000001</c:v>
                </c:pt>
                <c:pt idx="884">
                  <c:v>59.933030000000002</c:v>
                </c:pt>
                <c:pt idx="885">
                  <c:v>56.55294</c:v>
                </c:pt>
                <c:pt idx="886">
                  <c:v>55.999099999999999</c:v>
                </c:pt>
                <c:pt idx="887">
                  <c:v>54.737560000000002</c:v>
                </c:pt>
                <c:pt idx="888">
                  <c:v>52.249769999999998</c:v>
                </c:pt>
                <c:pt idx="889">
                  <c:v>50.896830000000001</c:v>
                </c:pt>
                <c:pt idx="890">
                  <c:v>50.699550000000002</c:v>
                </c:pt>
                <c:pt idx="891">
                  <c:v>53.408140000000003</c:v>
                </c:pt>
                <c:pt idx="892">
                  <c:v>53.403619999999997</c:v>
                </c:pt>
                <c:pt idx="893">
                  <c:v>56.28416</c:v>
                </c:pt>
                <c:pt idx="894">
                  <c:v>56.555660000000003</c:v>
                </c:pt>
                <c:pt idx="895">
                  <c:v>57.867870000000003</c:v>
                </c:pt>
                <c:pt idx="896">
                  <c:v>57.862439999999999</c:v>
                </c:pt>
                <c:pt idx="897">
                  <c:v>56.86063</c:v>
                </c:pt>
                <c:pt idx="898">
                  <c:v>55.780999999999999</c:v>
                </c:pt>
                <c:pt idx="899">
                  <c:v>54.820810000000002</c:v>
                </c:pt>
                <c:pt idx="900">
                  <c:v>57.450679999999998</c:v>
                </c:pt>
                <c:pt idx="901">
                  <c:v>57.425339999999998</c:v>
                </c:pt>
                <c:pt idx="902">
                  <c:v>55.314929999999997</c:v>
                </c:pt>
                <c:pt idx="903">
                  <c:v>54.575569999999999</c:v>
                </c:pt>
                <c:pt idx="904">
                  <c:v>56.894120000000001</c:v>
                </c:pt>
                <c:pt idx="905">
                  <c:v>59.820810000000002</c:v>
                </c:pt>
                <c:pt idx="906">
                  <c:v>61.099550000000001</c:v>
                </c:pt>
                <c:pt idx="907">
                  <c:v>62.174660000000003</c:v>
                </c:pt>
                <c:pt idx="908">
                  <c:v>59.953850000000003</c:v>
                </c:pt>
                <c:pt idx="909">
                  <c:v>60.466059999999999</c:v>
                </c:pt>
                <c:pt idx="910">
                  <c:v>59.07602</c:v>
                </c:pt>
                <c:pt idx="911">
                  <c:v>58.367420000000003</c:v>
                </c:pt>
                <c:pt idx="912">
                  <c:v>57.783709999999999</c:v>
                </c:pt>
                <c:pt idx="913">
                  <c:v>57.316740000000003</c:v>
                </c:pt>
                <c:pt idx="914">
                  <c:v>55.500450000000001</c:v>
                </c:pt>
                <c:pt idx="915">
                  <c:v>53.696829999999999</c:v>
                </c:pt>
                <c:pt idx="916">
                  <c:v>52.455199999999998</c:v>
                </c:pt>
                <c:pt idx="917">
                  <c:v>54.169229999999999</c:v>
                </c:pt>
                <c:pt idx="918">
                  <c:v>55.197290000000002</c:v>
                </c:pt>
                <c:pt idx="919">
                  <c:v>55.260629999999999</c:v>
                </c:pt>
                <c:pt idx="920">
                  <c:v>55.115839999999999</c:v>
                </c:pt>
                <c:pt idx="921">
                  <c:v>56.044339999999998</c:v>
                </c:pt>
                <c:pt idx="922">
                  <c:v>56.253390000000003</c:v>
                </c:pt>
                <c:pt idx="923">
                  <c:v>58.02805</c:v>
                </c:pt>
                <c:pt idx="924">
                  <c:v>58.479640000000003</c:v>
                </c:pt>
                <c:pt idx="925">
                  <c:v>59.027149999999999</c:v>
                </c:pt>
                <c:pt idx="926">
                  <c:v>59.49774</c:v>
                </c:pt>
                <c:pt idx="927">
                  <c:v>56.88326</c:v>
                </c:pt>
                <c:pt idx="928">
                  <c:v>56.647959999999998</c:v>
                </c:pt>
                <c:pt idx="929">
                  <c:v>57.320360000000001</c:v>
                </c:pt>
                <c:pt idx="930">
                  <c:v>58.432580000000002</c:v>
                </c:pt>
                <c:pt idx="931">
                  <c:v>57.881450000000001</c:v>
                </c:pt>
                <c:pt idx="932">
                  <c:v>57.181899999999999</c:v>
                </c:pt>
                <c:pt idx="933">
                  <c:v>56.884160000000001</c:v>
                </c:pt>
                <c:pt idx="934">
                  <c:v>56.896830000000001</c:v>
                </c:pt>
                <c:pt idx="935">
                  <c:v>57.563800000000001</c:v>
                </c:pt>
                <c:pt idx="936">
                  <c:v>56.550229999999999</c:v>
                </c:pt>
                <c:pt idx="937">
                  <c:v>55.138460000000002</c:v>
                </c:pt>
                <c:pt idx="938">
                  <c:v>53.812669999999997</c:v>
                </c:pt>
                <c:pt idx="939">
                  <c:v>54.431669999999997</c:v>
                </c:pt>
                <c:pt idx="940">
                  <c:v>54.45158</c:v>
                </c:pt>
                <c:pt idx="941">
                  <c:v>53.609050000000003</c:v>
                </c:pt>
                <c:pt idx="942">
                  <c:v>57.177379999999999</c:v>
                </c:pt>
                <c:pt idx="943">
                  <c:v>57.761090000000003</c:v>
                </c:pt>
                <c:pt idx="944">
                  <c:v>59.955660000000002</c:v>
                </c:pt>
                <c:pt idx="945">
                  <c:v>60.096829999999997</c:v>
                </c:pt>
                <c:pt idx="946">
                  <c:v>60.516739999999999</c:v>
                </c:pt>
                <c:pt idx="947">
                  <c:v>59.34751</c:v>
                </c:pt>
                <c:pt idx="948">
                  <c:v>59.397289999999998</c:v>
                </c:pt>
                <c:pt idx="949">
                  <c:v>58.575569999999999</c:v>
                </c:pt>
                <c:pt idx="950">
                  <c:v>56.944800000000001</c:v>
                </c:pt>
                <c:pt idx="951">
                  <c:v>56.008139999999997</c:v>
                </c:pt>
                <c:pt idx="952">
                  <c:v>56.615380000000002</c:v>
                </c:pt>
                <c:pt idx="953">
                  <c:v>59.064250000000001</c:v>
                </c:pt>
                <c:pt idx="954">
                  <c:v>59.875109999999999</c:v>
                </c:pt>
                <c:pt idx="955">
                  <c:v>59.569229999999997</c:v>
                </c:pt>
                <c:pt idx="956">
                  <c:v>59.969230000000003</c:v>
                </c:pt>
                <c:pt idx="957">
                  <c:v>59.441630000000004</c:v>
                </c:pt>
                <c:pt idx="958">
                  <c:v>59.42353</c:v>
                </c:pt>
                <c:pt idx="959">
                  <c:v>58.708599999999997</c:v>
                </c:pt>
                <c:pt idx="960">
                  <c:v>58.875109999999999</c:v>
                </c:pt>
                <c:pt idx="961">
                  <c:v>58.74118</c:v>
                </c:pt>
                <c:pt idx="962">
                  <c:v>59.914029999999997</c:v>
                </c:pt>
                <c:pt idx="963">
                  <c:v>59.747509999999998</c:v>
                </c:pt>
                <c:pt idx="964">
                  <c:v>58.97466</c:v>
                </c:pt>
                <c:pt idx="965">
                  <c:v>61.332129999999999</c:v>
                </c:pt>
                <c:pt idx="966">
                  <c:v>63.621720000000003</c:v>
                </c:pt>
                <c:pt idx="967">
                  <c:v>64.340270000000004</c:v>
                </c:pt>
                <c:pt idx="968">
                  <c:v>63.994570000000003</c:v>
                </c:pt>
                <c:pt idx="969">
                  <c:v>62.827150000000003</c:v>
                </c:pt>
                <c:pt idx="970">
                  <c:v>61.643439999999998</c:v>
                </c:pt>
                <c:pt idx="971">
                  <c:v>60.904069999999997</c:v>
                </c:pt>
                <c:pt idx="972">
                  <c:v>59.748420000000003</c:v>
                </c:pt>
                <c:pt idx="973">
                  <c:v>59.923079999999999</c:v>
                </c:pt>
                <c:pt idx="974">
                  <c:v>60.55294</c:v>
                </c:pt>
                <c:pt idx="975">
                  <c:v>60.438009999999998</c:v>
                </c:pt>
                <c:pt idx="976">
                  <c:v>60.05339</c:v>
                </c:pt>
                <c:pt idx="977">
                  <c:v>57.96199</c:v>
                </c:pt>
                <c:pt idx="978">
                  <c:v>57.637099999999997</c:v>
                </c:pt>
                <c:pt idx="979">
                  <c:v>57.859729999999999</c:v>
                </c:pt>
                <c:pt idx="980">
                  <c:v>60.003619999999998</c:v>
                </c:pt>
                <c:pt idx="981">
                  <c:v>59.894120000000001</c:v>
                </c:pt>
                <c:pt idx="982">
                  <c:v>58.726700000000001</c:v>
                </c:pt>
                <c:pt idx="983">
                  <c:v>59.43439</c:v>
                </c:pt>
                <c:pt idx="984">
                  <c:v>61.839820000000003</c:v>
                </c:pt>
                <c:pt idx="985">
                  <c:v>63.671489999999999</c:v>
                </c:pt>
                <c:pt idx="986">
                  <c:v>64.533029999999997</c:v>
                </c:pt>
                <c:pt idx="987">
                  <c:v>65.593670000000003</c:v>
                </c:pt>
                <c:pt idx="988">
                  <c:v>65.773759999999996</c:v>
                </c:pt>
                <c:pt idx="989">
                  <c:v>65.549319999999994</c:v>
                </c:pt>
                <c:pt idx="990">
                  <c:v>63.800899999999999</c:v>
                </c:pt>
                <c:pt idx="991">
                  <c:v>62.325789999999998</c:v>
                </c:pt>
                <c:pt idx="992">
                  <c:v>62.782809999999998</c:v>
                </c:pt>
                <c:pt idx="993">
                  <c:v>62.15475</c:v>
                </c:pt>
                <c:pt idx="994">
                  <c:v>60.607239999999997</c:v>
                </c:pt>
                <c:pt idx="995">
                  <c:v>57.575569999999999</c:v>
                </c:pt>
                <c:pt idx="996">
                  <c:v>55.409050000000001</c:v>
                </c:pt>
                <c:pt idx="997">
                  <c:v>58.479640000000003</c:v>
                </c:pt>
                <c:pt idx="998">
                  <c:v>60.32217</c:v>
                </c:pt>
                <c:pt idx="999">
                  <c:v>59.403619999999997</c:v>
                </c:pt>
                <c:pt idx="1000">
                  <c:v>59.836199999999998</c:v>
                </c:pt>
                <c:pt idx="1001">
                  <c:v>58.45973</c:v>
                </c:pt>
                <c:pt idx="1002">
                  <c:v>58.77919</c:v>
                </c:pt>
                <c:pt idx="1003">
                  <c:v>59.283259999999999</c:v>
                </c:pt>
                <c:pt idx="1004">
                  <c:v>57.619</c:v>
                </c:pt>
                <c:pt idx="1005">
                  <c:v>59.431669999999997</c:v>
                </c:pt>
                <c:pt idx="1006">
                  <c:v>60.616289999999999</c:v>
                </c:pt>
                <c:pt idx="1007">
                  <c:v>60.646149999999999</c:v>
                </c:pt>
                <c:pt idx="1008">
                  <c:v>58.504980000000003</c:v>
                </c:pt>
                <c:pt idx="1009">
                  <c:v>58.76923</c:v>
                </c:pt>
                <c:pt idx="1010">
                  <c:v>60.667870000000001</c:v>
                </c:pt>
                <c:pt idx="1011">
                  <c:v>63.62715</c:v>
                </c:pt>
                <c:pt idx="1012">
                  <c:v>64.117649999999998</c:v>
                </c:pt>
                <c:pt idx="1013">
                  <c:v>64.463350000000005</c:v>
                </c:pt>
                <c:pt idx="1014">
                  <c:v>66.666970000000006</c:v>
                </c:pt>
                <c:pt idx="1015">
                  <c:v>66.60633</c:v>
                </c:pt>
                <c:pt idx="1016">
                  <c:v>68.169229999999999</c:v>
                </c:pt>
                <c:pt idx="1017">
                  <c:v>67.499549999999999</c:v>
                </c:pt>
                <c:pt idx="1018">
                  <c:v>66.305880000000002</c:v>
                </c:pt>
                <c:pt idx="1019">
                  <c:v>66.692310000000006</c:v>
                </c:pt>
                <c:pt idx="1020">
                  <c:v>66.022620000000003</c:v>
                </c:pt>
                <c:pt idx="1021">
                  <c:v>64.98733</c:v>
                </c:pt>
                <c:pt idx="1022">
                  <c:v>62.556559999999998</c:v>
                </c:pt>
                <c:pt idx="1023">
                  <c:v>60.354750000000003</c:v>
                </c:pt>
                <c:pt idx="1024">
                  <c:v>60.018099999999997</c:v>
                </c:pt>
                <c:pt idx="1025">
                  <c:v>61.402709999999999</c:v>
                </c:pt>
                <c:pt idx="1026">
                  <c:v>61.389139999999998</c:v>
                </c:pt>
                <c:pt idx="1027">
                  <c:v>61.785519999999998</c:v>
                </c:pt>
                <c:pt idx="1028">
                  <c:v>63.013570000000001</c:v>
                </c:pt>
                <c:pt idx="1029">
                  <c:v>64.922169999999994</c:v>
                </c:pt>
                <c:pt idx="1030">
                  <c:v>64.153850000000006</c:v>
                </c:pt>
                <c:pt idx="1031">
                  <c:v>64.469679999999997</c:v>
                </c:pt>
                <c:pt idx="1032">
                  <c:v>63.504069999999999</c:v>
                </c:pt>
                <c:pt idx="1033">
                  <c:v>61.523980000000002</c:v>
                </c:pt>
                <c:pt idx="1034">
                  <c:v>62.255200000000002</c:v>
                </c:pt>
                <c:pt idx="1035">
                  <c:v>62.607239999999997</c:v>
                </c:pt>
                <c:pt idx="1036">
                  <c:v>60.504980000000003</c:v>
                </c:pt>
                <c:pt idx="1037">
                  <c:v>59.820810000000002</c:v>
                </c:pt>
                <c:pt idx="1038">
                  <c:v>58.723979999999997</c:v>
                </c:pt>
                <c:pt idx="1039">
                  <c:v>59.927599999999998</c:v>
                </c:pt>
                <c:pt idx="1040">
                  <c:v>59.408140000000003</c:v>
                </c:pt>
                <c:pt idx="1041">
                  <c:v>58.876019999999997</c:v>
                </c:pt>
                <c:pt idx="1042">
                  <c:v>60.432580000000002</c:v>
                </c:pt>
                <c:pt idx="1043">
                  <c:v>61.456110000000002</c:v>
                </c:pt>
                <c:pt idx="1044">
                  <c:v>61.074210000000001</c:v>
                </c:pt>
                <c:pt idx="1045">
                  <c:v>61.361089999999997</c:v>
                </c:pt>
                <c:pt idx="1046">
                  <c:v>60.206330000000001</c:v>
                </c:pt>
                <c:pt idx="1047">
                  <c:v>60.673299999999998</c:v>
                </c:pt>
                <c:pt idx="1048">
                  <c:v>61.504069999999999</c:v>
                </c:pt>
                <c:pt idx="1049">
                  <c:v>63.131219999999999</c:v>
                </c:pt>
                <c:pt idx="1050">
                  <c:v>62.84796</c:v>
                </c:pt>
                <c:pt idx="1051">
                  <c:v>63.097740000000002</c:v>
                </c:pt>
                <c:pt idx="1052">
                  <c:v>61.732129999999998</c:v>
                </c:pt>
                <c:pt idx="1053">
                  <c:v>62.670589999999997</c:v>
                </c:pt>
                <c:pt idx="1054">
                  <c:v>61.314030000000002</c:v>
                </c:pt>
                <c:pt idx="1055">
                  <c:v>60.771039999999999</c:v>
                </c:pt>
                <c:pt idx="1056">
                  <c:v>62.784619999999997</c:v>
                </c:pt>
                <c:pt idx="1057">
                  <c:v>63.582810000000002</c:v>
                </c:pt>
                <c:pt idx="1058">
                  <c:v>64.159279999999995</c:v>
                </c:pt>
                <c:pt idx="1059">
                  <c:v>64.598190000000002</c:v>
                </c:pt>
                <c:pt idx="1060">
                  <c:v>64.846149999999994</c:v>
                </c:pt>
                <c:pt idx="1061">
                  <c:v>66.571950000000001</c:v>
                </c:pt>
                <c:pt idx="1062">
                  <c:v>66.828050000000005</c:v>
                </c:pt>
                <c:pt idx="1063">
                  <c:v>67.748419999999996</c:v>
                </c:pt>
                <c:pt idx="1064">
                  <c:v>68.735749999999996</c:v>
                </c:pt>
                <c:pt idx="1065">
                  <c:v>68.742080000000001</c:v>
                </c:pt>
                <c:pt idx="1066">
                  <c:v>68.024429999999995</c:v>
                </c:pt>
                <c:pt idx="1067">
                  <c:v>66.907690000000002</c:v>
                </c:pt>
                <c:pt idx="1068">
                  <c:v>66.209050000000005</c:v>
                </c:pt>
                <c:pt idx="1069">
                  <c:v>65.206329999999994</c:v>
                </c:pt>
                <c:pt idx="1070">
                  <c:v>64.739369999999994</c:v>
                </c:pt>
                <c:pt idx="1071">
                  <c:v>65.365610000000004</c:v>
                </c:pt>
                <c:pt idx="1072">
                  <c:v>65.478729999999999</c:v>
                </c:pt>
                <c:pt idx="1073">
                  <c:v>66.033479999999997</c:v>
                </c:pt>
                <c:pt idx="1074">
                  <c:v>64.451580000000007</c:v>
                </c:pt>
                <c:pt idx="1075">
                  <c:v>63.134839999999997</c:v>
                </c:pt>
                <c:pt idx="1076">
                  <c:v>62.942079999999997</c:v>
                </c:pt>
                <c:pt idx="1077">
                  <c:v>63.609050000000003</c:v>
                </c:pt>
                <c:pt idx="1078">
                  <c:v>64.291399999999996</c:v>
                </c:pt>
                <c:pt idx="1079">
                  <c:v>64.253389999999996</c:v>
                </c:pt>
                <c:pt idx="1080">
                  <c:v>64.342079999999996</c:v>
                </c:pt>
                <c:pt idx="1081">
                  <c:v>63.600900000000003</c:v>
                </c:pt>
                <c:pt idx="1082">
                  <c:v>64.828050000000005</c:v>
                </c:pt>
                <c:pt idx="1083">
                  <c:v>63.727600000000002</c:v>
                </c:pt>
                <c:pt idx="1084">
                  <c:v>65.394570000000002</c:v>
                </c:pt>
                <c:pt idx="1085">
                  <c:v>67.546610000000001</c:v>
                </c:pt>
                <c:pt idx="1086">
                  <c:v>69.294120000000007</c:v>
                </c:pt>
                <c:pt idx="1087">
                  <c:v>70.171040000000005</c:v>
                </c:pt>
                <c:pt idx="1088">
                  <c:v>70.079639999999998</c:v>
                </c:pt>
                <c:pt idx="1089">
                  <c:v>69.812669999999997</c:v>
                </c:pt>
                <c:pt idx="1090">
                  <c:v>71.249769999999998</c:v>
                </c:pt>
                <c:pt idx="1091">
                  <c:v>71.354749999999996</c:v>
                </c:pt>
                <c:pt idx="1092">
                  <c:v>70.116739999999993</c:v>
                </c:pt>
                <c:pt idx="1093">
                  <c:v>70.637100000000004</c:v>
                </c:pt>
                <c:pt idx="1094">
                  <c:v>70.009050000000002</c:v>
                </c:pt>
                <c:pt idx="1095">
                  <c:v>68.747510000000005</c:v>
                </c:pt>
                <c:pt idx="1096">
                  <c:v>67.055199999999999</c:v>
                </c:pt>
                <c:pt idx="1097">
                  <c:v>65.989140000000006</c:v>
                </c:pt>
                <c:pt idx="1098">
                  <c:v>65.348420000000004</c:v>
                </c:pt>
                <c:pt idx="1099">
                  <c:v>65.231669999999994</c:v>
                </c:pt>
                <c:pt idx="1100">
                  <c:v>68.212670000000003</c:v>
                </c:pt>
                <c:pt idx="1101">
                  <c:v>69.981899999999996</c:v>
                </c:pt>
                <c:pt idx="1102">
                  <c:v>71.960179999999994</c:v>
                </c:pt>
                <c:pt idx="1103">
                  <c:v>74.207239999999999</c:v>
                </c:pt>
                <c:pt idx="1104">
                  <c:v>74.404520000000005</c:v>
                </c:pt>
                <c:pt idx="1105">
                  <c:v>75.315839999999994</c:v>
                </c:pt>
                <c:pt idx="1106">
                  <c:v>74.838909999999998</c:v>
                </c:pt>
                <c:pt idx="1107">
                  <c:v>75.065160000000006</c:v>
                </c:pt>
                <c:pt idx="1108">
                  <c:v>74.161090000000002</c:v>
                </c:pt>
                <c:pt idx="1109">
                  <c:v>74.370140000000006</c:v>
                </c:pt>
                <c:pt idx="1110">
                  <c:v>73.263350000000003</c:v>
                </c:pt>
                <c:pt idx="1111">
                  <c:v>72.804519999999997</c:v>
                </c:pt>
                <c:pt idx="1112">
                  <c:v>73.228960000000001</c:v>
                </c:pt>
                <c:pt idx="1113">
                  <c:v>74.98733</c:v>
                </c:pt>
                <c:pt idx="1114">
                  <c:v>75.827150000000003</c:v>
                </c:pt>
                <c:pt idx="1115">
                  <c:v>77.618099999999998</c:v>
                </c:pt>
                <c:pt idx="1116">
                  <c:v>77.612669999999994</c:v>
                </c:pt>
                <c:pt idx="1117">
                  <c:v>78.756559999999993</c:v>
                </c:pt>
                <c:pt idx="1118">
                  <c:v>77.428960000000004</c:v>
                </c:pt>
                <c:pt idx="1119">
                  <c:v>78.268780000000007</c:v>
                </c:pt>
                <c:pt idx="1120">
                  <c:v>76.065160000000006</c:v>
                </c:pt>
                <c:pt idx="1121">
                  <c:v>75.965609999999998</c:v>
                </c:pt>
                <c:pt idx="1122">
                  <c:v>74.933940000000007</c:v>
                </c:pt>
                <c:pt idx="1123">
                  <c:v>76.425340000000006</c:v>
                </c:pt>
                <c:pt idx="1124">
                  <c:v>77.382810000000006</c:v>
                </c:pt>
                <c:pt idx="1125">
                  <c:v>76.778279999999995</c:v>
                </c:pt>
                <c:pt idx="1126">
                  <c:v>78.679640000000006</c:v>
                </c:pt>
                <c:pt idx="1127">
                  <c:v>76.348420000000004</c:v>
                </c:pt>
                <c:pt idx="1128">
                  <c:v>76.41086</c:v>
                </c:pt>
                <c:pt idx="1129">
                  <c:v>79.71584</c:v>
                </c:pt>
                <c:pt idx="1130">
                  <c:v>80.742080000000001</c:v>
                </c:pt>
                <c:pt idx="1131">
                  <c:v>83.592759999999998</c:v>
                </c:pt>
                <c:pt idx="1132">
                  <c:v>85.595479999999995</c:v>
                </c:pt>
                <c:pt idx="1133">
                  <c:v>85.923079999999999</c:v>
                </c:pt>
                <c:pt idx="1134">
                  <c:v>85.100449999999995</c:v>
                </c:pt>
                <c:pt idx="1135">
                  <c:v>84.129409999999993</c:v>
                </c:pt>
                <c:pt idx="1136">
                  <c:v>83.772850000000005</c:v>
                </c:pt>
                <c:pt idx="1137">
                  <c:v>86.27149</c:v>
                </c:pt>
                <c:pt idx="1138">
                  <c:v>87.465159999999997</c:v>
                </c:pt>
                <c:pt idx="1139">
                  <c:v>86.835290000000001</c:v>
                </c:pt>
                <c:pt idx="1140">
                  <c:v>87.685969999999998</c:v>
                </c:pt>
                <c:pt idx="1141">
                  <c:v>86.29683</c:v>
                </c:pt>
                <c:pt idx="1142">
                  <c:v>89.973759999999999</c:v>
                </c:pt>
                <c:pt idx="1143">
                  <c:v>93.705879999999993</c:v>
                </c:pt>
                <c:pt idx="1144">
                  <c:v>94.980090000000004</c:v>
                </c:pt>
                <c:pt idx="1145">
                  <c:v>96.017189999999999</c:v>
                </c:pt>
                <c:pt idx="1146">
                  <c:v>94.993669999999995</c:v>
                </c:pt>
                <c:pt idx="1147">
                  <c:v>95.238010000000003</c:v>
                </c:pt>
                <c:pt idx="1148">
                  <c:v>93.142989999999998</c:v>
                </c:pt>
                <c:pt idx="1149">
                  <c:v>93.045249999999996</c:v>
                </c:pt>
                <c:pt idx="1150">
                  <c:v>93.802710000000005</c:v>
                </c:pt>
                <c:pt idx="1151">
                  <c:v>93.328509999999994</c:v>
                </c:pt>
                <c:pt idx="1152">
                  <c:v>92.628960000000006</c:v>
                </c:pt>
                <c:pt idx="1153">
                  <c:v>91.282349999999994</c:v>
                </c:pt>
                <c:pt idx="1154">
                  <c:v>91.240719999999996</c:v>
                </c:pt>
                <c:pt idx="1155">
                  <c:v>90.64434</c:v>
                </c:pt>
                <c:pt idx="1156">
                  <c:v>92.836200000000005</c:v>
                </c:pt>
                <c:pt idx="1157">
                  <c:v>92.857919999999993</c:v>
                </c:pt>
                <c:pt idx="1158">
                  <c:v>92.848870000000005</c:v>
                </c:pt>
                <c:pt idx="1159">
                  <c:v>91.021720000000002</c:v>
                </c:pt>
                <c:pt idx="1160">
                  <c:v>92.638009999999994</c:v>
                </c:pt>
                <c:pt idx="1161">
                  <c:v>95.890500000000003</c:v>
                </c:pt>
                <c:pt idx="1162">
                  <c:v>97.339370000000002</c:v>
                </c:pt>
                <c:pt idx="1163">
                  <c:v>100.35023</c:v>
                </c:pt>
                <c:pt idx="1164">
                  <c:v>99.917649999999995</c:v>
                </c:pt>
                <c:pt idx="1165">
                  <c:v>99.904979999999995</c:v>
                </c:pt>
                <c:pt idx="1166">
                  <c:v>102.65792</c:v>
                </c:pt>
                <c:pt idx="1167">
                  <c:v>103.45792</c:v>
                </c:pt>
                <c:pt idx="1168">
                  <c:v>105.02443</c:v>
                </c:pt>
                <c:pt idx="1169">
                  <c:v>105.76561</c:v>
                </c:pt>
                <c:pt idx="1170">
                  <c:v>108.55294000000001</c:v>
                </c:pt>
                <c:pt idx="1171">
                  <c:v>108.59186</c:v>
                </c:pt>
                <c:pt idx="1172">
                  <c:v>107.77376</c:v>
                </c:pt>
                <c:pt idx="1173">
                  <c:v>108.28597000000001</c:v>
                </c:pt>
                <c:pt idx="1174">
                  <c:v>113.02172</c:v>
                </c:pt>
                <c:pt idx="1175">
                  <c:v>112.67964000000001</c:v>
                </c:pt>
                <c:pt idx="1176">
                  <c:v>111.3276</c:v>
                </c:pt>
                <c:pt idx="1177">
                  <c:v>110.57919</c:v>
                </c:pt>
                <c:pt idx="1178">
                  <c:v>108.0733</c:v>
                </c:pt>
                <c:pt idx="1179">
                  <c:v>109.52127</c:v>
                </c:pt>
                <c:pt idx="1180">
                  <c:v>110.78462</c:v>
                </c:pt>
                <c:pt idx="1181">
                  <c:v>110.43801000000001</c:v>
                </c:pt>
                <c:pt idx="1182">
                  <c:v>112.51130999999999</c:v>
                </c:pt>
                <c:pt idx="1183">
                  <c:v>113.55928</c:v>
                </c:pt>
                <c:pt idx="1184">
                  <c:v>115.38552</c:v>
                </c:pt>
                <c:pt idx="1185">
                  <c:v>117.67601999999999</c:v>
                </c:pt>
                <c:pt idx="1186">
                  <c:v>119.69320999999999</c:v>
                </c:pt>
                <c:pt idx="1187">
                  <c:v>121.34480000000001</c:v>
                </c:pt>
                <c:pt idx="1188">
                  <c:v>120.73936999999999</c:v>
                </c:pt>
                <c:pt idx="1189">
                  <c:v>120.03439</c:v>
                </c:pt>
                <c:pt idx="1190">
                  <c:v>120.3095</c:v>
                </c:pt>
                <c:pt idx="1191">
                  <c:v>122.95747</c:v>
                </c:pt>
                <c:pt idx="1192">
                  <c:v>122.1095</c:v>
                </c:pt>
                <c:pt idx="1193">
                  <c:v>126.16199</c:v>
                </c:pt>
                <c:pt idx="1194">
                  <c:v>130.39637999999999</c:v>
                </c:pt>
                <c:pt idx="1195">
                  <c:v>133.14931999999999</c:v>
                </c:pt>
                <c:pt idx="1196">
                  <c:v>136.05973</c:v>
                </c:pt>
                <c:pt idx="1197">
                  <c:v>133.58733000000001</c:v>
                </c:pt>
                <c:pt idx="1198">
                  <c:v>136.51222000000001</c:v>
                </c:pt>
                <c:pt idx="1199">
                  <c:v>137.41538</c:v>
                </c:pt>
                <c:pt idx="1200">
                  <c:v>135.38552000000001</c:v>
                </c:pt>
                <c:pt idx="1201">
                  <c:v>133.51946000000001</c:v>
                </c:pt>
                <c:pt idx="1202">
                  <c:v>130.55385000000001</c:v>
                </c:pt>
                <c:pt idx="1203">
                  <c:v>135.41990999999999</c:v>
                </c:pt>
                <c:pt idx="1204">
                  <c:v>138.67964000000001</c:v>
                </c:pt>
                <c:pt idx="1205">
                  <c:v>138.81899999999999</c:v>
                </c:pt>
                <c:pt idx="1206">
                  <c:v>142.20994999999999</c:v>
                </c:pt>
                <c:pt idx="1207">
                  <c:v>146.73575</c:v>
                </c:pt>
                <c:pt idx="1208">
                  <c:v>150.02805000000001</c:v>
                </c:pt>
                <c:pt idx="1209">
                  <c:v>147.92850999999999</c:v>
                </c:pt>
                <c:pt idx="1210">
                  <c:v>147.38009</c:v>
                </c:pt>
                <c:pt idx="1211">
                  <c:v>145.42353</c:v>
                </c:pt>
                <c:pt idx="1212">
                  <c:v>147.96471</c:v>
                </c:pt>
                <c:pt idx="1213">
                  <c:v>146.66154</c:v>
                </c:pt>
                <c:pt idx="1214">
                  <c:v>145.29593</c:v>
                </c:pt>
                <c:pt idx="1215">
                  <c:v>144.06063</c:v>
                </c:pt>
                <c:pt idx="1216">
                  <c:v>143.78009</c:v>
                </c:pt>
                <c:pt idx="1217">
                  <c:v>145.89682999999999</c:v>
                </c:pt>
                <c:pt idx="1218">
                  <c:v>148.65249</c:v>
                </c:pt>
                <c:pt idx="1219">
                  <c:v>149.48416</c:v>
                </c:pt>
                <c:pt idx="1220">
                  <c:v>154.44524999999999</c:v>
                </c:pt>
                <c:pt idx="1221">
                  <c:v>152.29593</c:v>
                </c:pt>
                <c:pt idx="1222">
                  <c:v>153.88869</c:v>
                </c:pt>
                <c:pt idx="1223">
                  <c:v>152.44072</c:v>
                </c:pt>
                <c:pt idx="1224">
                  <c:v>156.03801000000001</c:v>
                </c:pt>
                <c:pt idx="1225">
                  <c:v>158.93937</c:v>
                </c:pt>
                <c:pt idx="1226">
                  <c:v>160.45611</c:v>
                </c:pt>
                <c:pt idx="1227">
                  <c:v>160.24796000000001</c:v>
                </c:pt>
                <c:pt idx="1228">
                  <c:v>157.87963999999999</c:v>
                </c:pt>
                <c:pt idx="1229">
                  <c:v>154.3638</c:v>
                </c:pt>
                <c:pt idx="1230">
                  <c:v>153.64886999999999</c:v>
                </c:pt>
                <c:pt idx="1231">
                  <c:v>154.91130999999999</c:v>
                </c:pt>
                <c:pt idx="1232">
                  <c:v>160.79729</c:v>
                </c:pt>
                <c:pt idx="1233">
                  <c:v>161.18190000000001</c:v>
                </c:pt>
                <c:pt idx="1234">
                  <c:v>161.11583999999999</c:v>
                </c:pt>
                <c:pt idx="1235">
                  <c:v>159.87782999999999</c:v>
                </c:pt>
                <c:pt idx="1236">
                  <c:v>163.73937000000001</c:v>
                </c:pt>
                <c:pt idx="1237">
                  <c:v>165.47058999999999</c:v>
                </c:pt>
                <c:pt idx="1238">
                  <c:v>169.62805</c:v>
                </c:pt>
                <c:pt idx="1239">
                  <c:v>170.95113000000001</c:v>
                </c:pt>
                <c:pt idx="1240">
                  <c:v>170.71764999999999</c:v>
                </c:pt>
                <c:pt idx="1241">
                  <c:v>171.48777999999999</c:v>
                </c:pt>
                <c:pt idx="1242">
                  <c:v>167.70407</c:v>
                </c:pt>
                <c:pt idx="1243">
                  <c:v>163.55113</c:v>
                </c:pt>
                <c:pt idx="1244">
                  <c:v>164.23982000000001</c:v>
                </c:pt>
                <c:pt idx="1245">
                  <c:v>168.39547999999999</c:v>
                </c:pt>
                <c:pt idx="1246">
                  <c:v>169.58009000000001</c:v>
                </c:pt>
                <c:pt idx="1247">
                  <c:v>165.15294</c:v>
                </c:pt>
                <c:pt idx="1248">
                  <c:v>163.28235000000001</c:v>
                </c:pt>
                <c:pt idx="1249">
                  <c:v>160.37103999999999</c:v>
                </c:pt>
                <c:pt idx="1250">
                  <c:v>157.51402999999999</c:v>
                </c:pt>
                <c:pt idx="1251">
                  <c:v>154.66425000000001</c:v>
                </c:pt>
                <c:pt idx="1252">
                  <c:v>151.70679000000001</c:v>
                </c:pt>
                <c:pt idx="1253">
                  <c:v>151.62262000000001</c:v>
                </c:pt>
                <c:pt idx="1254">
                  <c:v>151.35384999999999</c:v>
                </c:pt>
                <c:pt idx="1255">
                  <c:v>148.19005000000001</c:v>
                </c:pt>
                <c:pt idx="1256">
                  <c:v>142.17195000000001</c:v>
                </c:pt>
                <c:pt idx="1257">
                  <c:v>139.35928000000001</c:v>
                </c:pt>
                <c:pt idx="1258">
                  <c:v>137.25701000000001</c:v>
                </c:pt>
                <c:pt idx="1259">
                  <c:v>135.90497999999999</c:v>
                </c:pt>
                <c:pt idx="1260">
                  <c:v>134.68145000000001</c:v>
                </c:pt>
                <c:pt idx="1261">
                  <c:v>133.03348</c:v>
                </c:pt>
                <c:pt idx="1262">
                  <c:v>130.53665000000001</c:v>
                </c:pt>
                <c:pt idx="1263">
                  <c:v>128.42985999999999</c:v>
                </c:pt>
                <c:pt idx="1264">
                  <c:v>125.52851</c:v>
                </c:pt>
                <c:pt idx="1265">
                  <c:v>124.71946</c:v>
                </c:pt>
                <c:pt idx="1266">
                  <c:v>123.56108999999999</c:v>
                </c:pt>
                <c:pt idx="1267">
                  <c:v>123.95294</c:v>
                </c:pt>
                <c:pt idx="1268">
                  <c:v>122.02986</c:v>
                </c:pt>
                <c:pt idx="1269">
                  <c:v>119.93122</c:v>
                </c:pt>
                <c:pt idx="1270">
                  <c:v>118.69502</c:v>
                </c:pt>
                <c:pt idx="1271">
                  <c:v>117.20724</c:v>
                </c:pt>
                <c:pt idx="1272">
                  <c:v>114.05882</c:v>
                </c:pt>
                <c:pt idx="1273">
                  <c:v>112.56561000000001</c:v>
                </c:pt>
                <c:pt idx="1274">
                  <c:v>111.32217</c:v>
                </c:pt>
                <c:pt idx="1275">
                  <c:v>111.04163</c:v>
                </c:pt>
                <c:pt idx="1276">
                  <c:v>107.42896</c:v>
                </c:pt>
                <c:pt idx="1277">
                  <c:v>107.55566</c:v>
                </c:pt>
                <c:pt idx="1278">
                  <c:v>104.72669999999999</c:v>
                </c:pt>
                <c:pt idx="1279">
                  <c:v>104.16379999999999</c:v>
                </c:pt>
                <c:pt idx="1280">
                  <c:v>101.32217</c:v>
                </c:pt>
                <c:pt idx="1281">
                  <c:v>101.43348</c:v>
                </c:pt>
                <c:pt idx="1282">
                  <c:v>101.21086</c:v>
                </c:pt>
                <c:pt idx="1283">
                  <c:v>102.04615</c:v>
                </c:pt>
                <c:pt idx="1284">
                  <c:v>101.96471</c:v>
                </c:pt>
                <c:pt idx="1285">
                  <c:v>101.80813999999999</c:v>
                </c:pt>
                <c:pt idx="1286">
                  <c:v>100.17738</c:v>
                </c:pt>
                <c:pt idx="1287">
                  <c:v>99.685069999999996</c:v>
                </c:pt>
                <c:pt idx="1288">
                  <c:v>97.964709999999997</c:v>
                </c:pt>
                <c:pt idx="1289">
                  <c:v>94.214479999999995</c:v>
                </c:pt>
                <c:pt idx="1290">
                  <c:v>92.272400000000005</c:v>
                </c:pt>
                <c:pt idx="1291">
                  <c:v>91.015379999999993</c:v>
                </c:pt>
                <c:pt idx="1292">
                  <c:v>90.678730000000002</c:v>
                </c:pt>
                <c:pt idx="1293">
                  <c:v>89.904070000000004</c:v>
                </c:pt>
                <c:pt idx="1294">
                  <c:v>87.981899999999996</c:v>
                </c:pt>
                <c:pt idx="1295">
                  <c:v>88.822620000000001</c:v>
                </c:pt>
                <c:pt idx="1296">
                  <c:v>87.311310000000006</c:v>
                </c:pt>
                <c:pt idx="1297">
                  <c:v>86.510409999999993</c:v>
                </c:pt>
                <c:pt idx="1298">
                  <c:v>84.547510000000003</c:v>
                </c:pt>
                <c:pt idx="1299">
                  <c:v>82.432580000000002</c:v>
                </c:pt>
                <c:pt idx="1300">
                  <c:v>81.118549999999999</c:v>
                </c:pt>
                <c:pt idx="1301">
                  <c:v>81.992760000000004</c:v>
                </c:pt>
                <c:pt idx="1302">
                  <c:v>80.617189999999994</c:v>
                </c:pt>
                <c:pt idx="1303">
                  <c:v>78.028049999999993</c:v>
                </c:pt>
                <c:pt idx="1304">
                  <c:v>77.62715</c:v>
                </c:pt>
                <c:pt idx="1305">
                  <c:v>77.620810000000006</c:v>
                </c:pt>
                <c:pt idx="1306">
                  <c:v>79.186430000000001</c:v>
                </c:pt>
                <c:pt idx="1307">
                  <c:v>79.023529999999994</c:v>
                </c:pt>
                <c:pt idx="1308">
                  <c:v>76.909499999999994</c:v>
                </c:pt>
                <c:pt idx="1309">
                  <c:v>77.67783</c:v>
                </c:pt>
                <c:pt idx="1310">
                  <c:v>76.075109999999995</c:v>
                </c:pt>
                <c:pt idx="1311">
                  <c:v>75.754750000000001</c:v>
                </c:pt>
                <c:pt idx="1312">
                  <c:v>73.971950000000007</c:v>
                </c:pt>
                <c:pt idx="1313">
                  <c:v>72.218999999999994</c:v>
                </c:pt>
                <c:pt idx="1314">
                  <c:v>71.508600000000001</c:v>
                </c:pt>
                <c:pt idx="1315">
                  <c:v>71.781899999999993</c:v>
                </c:pt>
                <c:pt idx="1316">
                  <c:v>72.517650000000003</c:v>
                </c:pt>
                <c:pt idx="1317">
                  <c:v>70.761089999999996</c:v>
                </c:pt>
                <c:pt idx="1318">
                  <c:v>71.561989999999994</c:v>
                </c:pt>
                <c:pt idx="1319">
                  <c:v>72.759280000000004</c:v>
                </c:pt>
                <c:pt idx="1320">
                  <c:v>73.630769999999998</c:v>
                </c:pt>
                <c:pt idx="1321">
                  <c:v>72.599999999999994</c:v>
                </c:pt>
                <c:pt idx="1322">
                  <c:v>68.916740000000004</c:v>
                </c:pt>
                <c:pt idx="1323">
                  <c:v>69.771039999999999</c:v>
                </c:pt>
                <c:pt idx="1324">
                  <c:v>68.887780000000006</c:v>
                </c:pt>
                <c:pt idx="1325">
                  <c:v>69.438010000000006</c:v>
                </c:pt>
                <c:pt idx="1326">
                  <c:v>66.970140000000001</c:v>
                </c:pt>
                <c:pt idx="1327">
                  <c:v>65.533029999999997</c:v>
                </c:pt>
                <c:pt idx="1328">
                  <c:v>65.626239999999996</c:v>
                </c:pt>
                <c:pt idx="1329">
                  <c:v>65.058819999999997</c:v>
                </c:pt>
                <c:pt idx="1330">
                  <c:v>67.36833</c:v>
                </c:pt>
                <c:pt idx="1331">
                  <c:v>68.134839999999997</c:v>
                </c:pt>
                <c:pt idx="1332">
                  <c:v>71.840720000000005</c:v>
                </c:pt>
                <c:pt idx="1333">
                  <c:v>71.816289999999995</c:v>
                </c:pt>
                <c:pt idx="1334">
                  <c:v>73.371949999999998</c:v>
                </c:pt>
                <c:pt idx="1335">
                  <c:v>71.582809999999995</c:v>
                </c:pt>
                <c:pt idx="1336">
                  <c:v>70.311310000000006</c:v>
                </c:pt>
                <c:pt idx="1337">
                  <c:v>70.340270000000004</c:v>
                </c:pt>
                <c:pt idx="1338">
                  <c:v>67.471490000000003</c:v>
                </c:pt>
                <c:pt idx="1339">
                  <c:v>64.323980000000006</c:v>
                </c:pt>
                <c:pt idx="1340">
                  <c:v>61.075110000000002</c:v>
                </c:pt>
                <c:pt idx="1341">
                  <c:v>59.871490000000001</c:v>
                </c:pt>
                <c:pt idx="1342">
                  <c:v>57.838009999999997</c:v>
                </c:pt>
                <c:pt idx="1343">
                  <c:v>54.597290000000001</c:v>
                </c:pt>
                <c:pt idx="1344">
                  <c:v>55.394570000000002</c:v>
                </c:pt>
                <c:pt idx="1345">
                  <c:v>55.23077</c:v>
                </c:pt>
                <c:pt idx="1346">
                  <c:v>56.335749999999997</c:v>
                </c:pt>
                <c:pt idx="1347">
                  <c:v>54.518549999999998</c:v>
                </c:pt>
                <c:pt idx="1348">
                  <c:v>56.084159999999997</c:v>
                </c:pt>
                <c:pt idx="1349">
                  <c:v>55.198189999999997</c:v>
                </c:pt>
                <c:pt idx="1350">
                  <c:v>55.754750000000001</c:v>
                </c:pt>
                <c:pt idx="1351">
                  <c:v>56.05339</c:v>
                </c:pt>
                <c:pt idx="1352">
                  <c:v>56.189140000000002</c:v>
                </c:pt>
                <c:pt idx="1353">
                  <c:v>55.083260000000003</c:v>
                </c:pt>
                <c:pt idx="1354">
                  <c:v>55.528509999999997</c:v>
                </c:pt>
                <c:pt idx="1355">
                  <c:v>56.244340000000001</c:v>
                </c:pt>
                <c:pt idx="1356">
                  <c:v>55.600900000000003</c:v>
                </c:pt>
                <c:pt idx="1357">
                  <c:v>54.292310000000001</c:v>
                </c:pt>
                <c:pt idx="1358">
                  <c:v>56.3095</c:v>
                </c:pt>
                <c:pt idx="1359">
                  <c:v>55.970140000000001</c:v>
                </c:pt>
                <c:pt idx="1360">
                  <c:v>56.155659999999997</c:v>
                </c:pt>
                <c:pt idx="1361">
                  <c:v>54.851579999999998</c:v>
                </c:pt>
                <c:pt idx="1362">
                  <c:v>56.542990000000003</c:v>
                </c:pt>
                <c:pt idx="1363">
                  <c:v>56.725790000000003</c:v>
                </c:pt>
                <c:pt idx="1364">
                  <c:v>56.424430000000001</c:v>
                </c:pt>
                <c:pt idx="1365">
                  <c:v>55.723979999999997</c:v>
                </c:pt>
                <c:pt idx="1366">
                  <c:v>55.077829999999999</c:v>
                </c:pt>
                <c:pt idx="1367">
                  <c:v>54.085070000000002</c:v>
                </c:pt>
                <c:pt idx="1368">
                  <c:v>54.407240000000002</c:v>
                </c:pt>
                <c:pt idx="1369">
                  <c:v>55.613570000000003</c:v>
                </c:pt>
                <c:pt idx="1370">
                  <c:v>55.280540000000002</c:v>
                </c:pt>
                <c:pt idx="1371">
                  <c:v>55.057009999999998</c:v>
                </c:pt>
                <c:pt idx="1372">
                  <c:v>54.817189999999997</c:v>
                </c:pt>
                <c:pt idx="1373">
                  <c:v>53.253390000000003</c:v>
                </c:pt>
                <c:pt idx="1374">
                  <c:v>52.124890000000001</c:v>
                </c:pt>
                <c:pt idx="1375">
                  <c:v>51.87059</c:v>
                </c:pt>
                <c:pt idx="1376">
                  <c:v>53.042529999999999</c:v>
                </c:pt>
                <c:pt idx="1377">
                  <c:v>51.827150000000003</c:v>
                </c:pt>
                <c:pt idx="1378">
                  <c:v>51.704070000000002</c:v>
                </c:pt>
                <c:pt idx="1379">
                  <c:v>51.293210000000002</c:v>
                </c:pt>
                <c:pt idx="1380">
                  <c:v>53.161090000000002</c:v>
                </c:pt>
                <c:pt idx="1381">
                  <c:v>55.196379999999998</c:v>
                </c:pt>
                <c:pt idx="1382">
                  <c:v>55.985520000000001</c:v>
                </c:pt>
                <c:pt idx="1383">
                  <c:v>57.338459999999998</c:v>
                </c:pt>
                <c:pt idx="1384">
                  <c:v>56.44706</c:v>
                </c:pt>
                <c:pt idx="1385">
                  <c:v>56.096829999999997</c:v>
                </c:pt>
                <c:pt idx="1386">
                  <c:v>55.313119999999998</c:v>
                </c:pt>
                <c:pt idx="1387">
                  <c:v>54.939369999999997</c:v>
                </c:pt>
                <c:pt idx="1388">
                  <c:v>52.964709999999997</c:v>
                </c:pt>
                <c:pt idx="1389">
                  <c:v>53.785519999999998</c:v>
                </c:pt>
                <c:pt idx="1390">
                  <c:v>53.508600000000001</c:v>
                </c:pt>
                <c:pt idx="1391">
                  <c:v>53.900449999999999</c:v>
                </c:pt>
                <c:pt idx="1392">
                  <c:v>55.46425</c:v>
                </c:pt>
                <c:pt idx="1393">
                  <c:v>55.257919999999999</c:v>
                </c:pt>
                <c:pt idx="1394">
                  <c:v>57.424430000000001</c:v>
                </c:pt>
                <c:pt idx="1395">
                  <c:v>56.699550000000002</c:v>
                </c:pt>
                <c:pt idx="1396">
                  <c:v>56.228960000000001</c:v>
                </c:pt>
                <c:pt idx="1397">
                  <c:v>56.01538</c:v>
                </c:pt>
                <c:pt idx="1398">
                  <c:v>53.964709999999997</c:v>
                </c:pt>
                <c:pt idx="1399">
                  <c:v>54.335749999999997</c:v>
                </c:pt>
                <c:pt idx="1400">
                  <c:v>53.755659999999999</c:v>
                </c:pt>
                <c:pt idx="1401">
                  <c:v>51.505879999999998</c:v>
                </c:pt>
                <c:pt idx="1402">
                  <c:v>49.311309999999999</c:v>
                </c:pt>
                <c:pt idx="1403">
                  <c:v>49.66968</c:v>
                </c:pt>
                <c:pt idx="1404">
                  <c:v>48.460630000000002</c:v>
                </c:pt>
                <c:pt idx="1405">
                  <c:v>49.406329999999997</c:v>
                </c:pt>
                <c:pt idx="1406">
                  <c:v>48.373759999999997</c:v>
                </c:pt>
                <c:pt idx="1407">
                  <c:v>47.937559999999998</c:v>
                </c:pt>
                <c:pt idx="1408">
                  <c:v>48.485970000000002</c:v>
                </c:pt>
                <c:pt idx="1409">
                  <c:v>47.34751</c:v>
                </c:pt>
                <c:pt idx="1410">
                  <c:v>48.382809999999999</c:v>
                </c:pt>
                <c:pt idx="1411">
                  <c:v>48.69502</c:v>
                </c:pt>
                <c:pt idx="1412">
                  <c:v>46.600900000000003</c:v>
                </c:pt>
                <c:pt idx="1413">
                  <c:v>47.170140000000004</c:v>
                </c:pt>
                <c:pt idx="1414">
                  <c:v>46.149320000000003</c:v>
                </c:pt>
                <c:pt idx="1415">
                  <c:v>44.295020000000001</c:v>
                </c:pt>
                <c:pt idx="1416">
                  <c:v>44.380090000000003</c:v>
                </c:pt>
                <c:pt idx="1417">
                  <c:v>44.245249999999999</c:v>
                </c:pt>
                <c:pt idx="1418">
                  <c:v>43.414479999999998</c:v>
                </c:pt>
                <c:pt idx="1419">
                  <c:v>43.805430000000001</c:v>
                </c:pt>
                <c:pt idx="1420">
                  <c:v>44.45973</c:v>
                </c:pt>
                <c:pt idx="1421">
                  <c:v>47.408140000000003</c:v>
                </c:pt>
                <c:pt idx="1422">
                  <c:v>48.06606</c:v>
                </c:pt>
                <c:pt idx="1423">
                  <c:v>48.352040000000002</c:v>
                </c:pt>
                <c:pt idx="1424">
                  <c:v>50.569229999999997</c:v>
                </c:pt>
                <c:pt idx="1425">
                  <c:v>49.942990000000002</c:v>
                </c:pt>
                <c:pt idx="1426">
                  <c:v>48.437100000000001</c:v>
                </c:pt>
                <c:pt idx="1427">
                  <c:v>49.996380000000002</c:v>
                </c:pt>
                <c:pt idx="1428">
                  <c:v>48.833480000000002</c:v>
                </c:pt>
                <c:pt idx="1429">
                  <c:v>47.437100000000001</c:v>
                </c:pt>
                <c:pt idx="1430">
                  <c:v>47.651580000000003</c:v>
                </c:pt>
                <c:pt idx="1431">
                  <c:v>46.654299999999999</c:v>
                </c:pt>
                <c:pt idx="1432">
                  <c:v>46.880540000000003</c:v>
                </c:pt>
                <c:pt idx="1433">
                  <c:v>47.531219999999998</c:v>
                </c:pt>
                <c:pt idx="1434">
                  <c:v>49.094119999999997</c:v>
                </c:pt>
                <c:pt idx="1435">
                  <c:v>50.023530000000001</c:v>
                </c:pt>
                <c:pt idx="1436">
                  <c:v>48.48507</c:v>
                </c:pt>
                <c:pt idx="1437">
                  <c:v>48.774659999999997</c:v>
                </c:pt>
                <c:pt idx="1438">
                  <c:v>49.455199999999998</c:v>
                </c:pt>
                <c:pt idx="1439">
                  <c:v>48.455199999999998</c:v>
                </c:pt>
                <c:pt idx="1440">
                  <c:v>48.102260000000001</c:v>
                </c:pt>
                <c:pt idx="1441">
                  <c:v>47.018999999999998</c:v>
                </c:pt>
                <c:pt idx="1442">
                  <c:v>45.897739999999999</c:v>
                </c:pt>
                <c:pt idx="1443">
                  <c:v>46.583710000000004</c:v>
                </c:pt>
                <c:pt idx="1444">
                  <c:v>46.95928</c:v>
                </c:pt>
                <c:pt idx="1445">
                  <c:v>47.651580000000003</c:v>
                </c:pt>
                <c:pt idx="1446">
                  <c:v>48.942990000000002</c:v>
                </c:pt>
                <c:pt idx="1447">
                  <c:v>48.564709999999998</c:v>
                </c:pt>
                <c:pt idx="1448">
                  <c:v>49.85792</c:v>
                </c:pt>
                <c:pt idx="1449">
                  <c:v>51.297739999999997</c:v>
                </c:pt>
                <c:pt idx="1450">
                  <c:v>51.484160000000003</c:v>
                </c:pt>
                <c:pt idx="1451">
                  <c:v>53.003619999999998</c:v>
                </c:pt>
                <c:pt idx="1452">
                  <c:v>51.642530000000001</c:v>
                </c:pt>
                <c:pt idx="1453">
                  <c:v>50.433480000000003</c:v>
                </c:pt>
                <c:pt idx="1454">
                  <c:v>48.993670000000002</c:v>
                </c:pt>
                <c:pt idx="1455">
                  <c:v>46.067869999999999</c:v>
                </c:pt>
                <c:pt idx="1456">
                  <c:v>45.38552</c:v>
                </c:pt>
                <c:pt idx="1457">
                  <c:v>44.947510000000001</c:v>
                </c:pt>
                <c:pt idx="1458">
                  <c:v>42.051580000000001</c:v>
                </c:pt>
                <c:pt idx="1459">
                  <c:v>41.19276</c:v>
                </c:pt>
                <c:pt idx="1460">
                  <c:v>40.790050000000001</c:v>
                </c:pt>
                <c:pt idx="1461">
                  <c:v>41.131219999999999</c:v>
                </c:pt>
                <c:pt idx="1462">
                  <c:v>42.727600000000002</c:v>
                </c:pt>
                <c:pt idx="1463">
                  <c:v>44.598190000000002</c:v>
                </c:pt>
                <c:pt idx="1464">
                  <c:v>45.297739999999997</c:v>
                </c:pt>
                <c:pt idx="1465">
                  <c:v>47.563800000000001</c:v>
                </c:pt>
                <c:pt idx="1466">
                  <c:v>49.069679999999998</c:v>
                </c:pt>
                <c:pt idx="1467">
                  <c:v>49.714930000000003</c:v>
                </c:pt>
                <c:pt idx="1468">
                  <c:v>48.755659999999999</c:v>
                </c:pt>
                <c:pt idx="1469">
                  <c:v>48.132129999999997</c:v>
                </c:pt>
                <c:pt idx="1470">
                  <c:v>47.684159999999999</c:v>
                </c:pt>
                <c:pt idx="1471">
                  <c:v>46.042529999999999</c:v>
                </c:pt>
                <c:pt idx="1472">
                  <c:v>43.346609999999998</c:v>
                </c:pt>
                <c:pt idx="1473">
                  <c:v>43.747509999999998</c:v>
                </c:pt>
                <c:pt idx="1474">
                  <c:v>43.92398</c:v>
                </c:pt>
                <c:pt idx="1475">
                  <c:v>44.065159999999999</c:v>
                </c:pt>
                <c:pt idx="1476">
                  <c:v>44.691400000000002</c:v>
                </c:pt>
                <c:pt idx="1477">
                  <c:v>44.977379999999997</c:v>
                </c:pt>
                <c:pt idx="1478">
                  <c:v>44.891399999999997</c:v>
                </c:pt>
                <c:pt idx="1479">
                  <c:v>45.919460000000001</c:v>
                </c:pt>
                <c:pt idx="1480">
                  <c:v>47.420810000000003</c:v>
                </c:pt>
                <c:pt idx="1481">
                  <c:v>47.449770000000001</c:v>
                </c:pt>
                <c:pt idx="1482">
                  <c:v>46.115839999999999</c:v>
                </c:pt>
                <c:pt idx="1483">
                  <c:v>47.54842</c:v>
                </c:pt>
                <c:pt idx="1484">
                  <c:v>47.493209999999998</c:v>
                </c:pt>
                <c:pt idx="1485">
                  <c:v>47.15204</c:v>
                </c:pt>
                <c:pt idx="1486">
                  <c:v>47.729410000000001</c:v>
                </c:pt>
                <c:pt idx="1487">
                  <c:v>48.926699999999997</c:v>
                </c:pt>
                <c:pt idx="1488">
                  <c:v>48.61448</c:v>
                </c:pt>
                <c:pt idx="1489">
                  <c:v>48.63167</c:v>
                </c:pt>
                <c:pt idx="1490">
                  <c:v>48.539369999999998</c:v>
                </c:pt>
                <c:pt idx="1491">
                  <c:v>47.193669999999997</c:v>
                </c:pt>
                <c:pt idx="1492">
                  <c:v>46.493209999999998</c:v>
                </c:pt>
                <c:pt idx="1493">
                  <c:v>47.513120000000001</c:v>
                </c:pt>
                <c:pt idx="1494">
                  <c:v>48.080539999999999</c:v>
                </c:pt>
                <c:pt idx="1495">
                  <c:v>48.358370000000001</c:v>
                </c:pt>
                <c:pt idx="1496">
                  <c:v>46.546610000000001</c:v>
                </c:pt>
                <c:pt idx="1497">
                  <c:v>47.787329999999997</c:v>
                </c:pt>
                <c:pt idx="1498">
                  <c:v>47.75656</c:v>
                </c:pt>
                <c:pt idx="1499">
                  <c:v>46.709499999999998</c:v>
                </c:pt>
                <c:pt idx="1500">
                  <c:v>44.263350000000003</c:v>
                </c:pt>
                <c:pt idx="1501">
                  <c:v>43.587330000000001</c:v>
                </c:pt>
                <c:pt idx="1502">
                  <c:v>43.254300000000001</c:v>
                </c:pt>
                <c:pt idx="1503">
                  <c:v>41.942079999999997</c:v>
                </c:pt>
                <c:pt idx="1504">
                  <c:v>42.01267</c:v>
                </c:pt>
                <c:pt idx="1505">
                  <c:v>42.32217</c:v>
                </c:pt>
                <c:pt idx="1506">
                  <c:v>41.658819999999999</c:v>
                </c:pt>
                <c:pt idx="1507">
                  <c:v>42.522170000000003</c:v>
                </c:pt>
                <c:pt idx="1508">
                  <c:v>42.06335</c:v>
                </c:pt>
                <c:pt idx="1509">
                  <c:v>42.712220000000002</c:v>
                </c:pt>
                <c:pt idx="1510">
                  <c:v>42.445250000000001</c:v>
                </c:pt>
                <c:pt idx="1511">
                  <c:v>43.94661</c:v>
                </c:pt>
                <c:pt idx="1512">
                  <c:v>44.821719999999999</c:v>
                </c:pt>
                <c:pt idx="1513">
                  <c:v>44.241630000000001</c:v>
                </c:pt>
                <c:pt idx="1514">
                  <c:v>43.033479999999997</c:v>
                </c:pt>
                <c:pt idx="1515">
                  <c:v>45.062440000000002</c:v>
                </c:pt>
                <c:pt idx="1516">
                  <c:v>45.198189999999997</c:v>
                </c:pt>
                <c:pt idx="1517">
                  <c:v>44.174660000000003</c:v>
                </c:pt>
                <c:pt idx="1518">
                  <c:v>45.742080000000001</c:v>
                </c:pt>
                <c:pt idx="1519">
                  <c:v>45.738460000000003</c:v>
                </c:pt>
                <c:pt idx="1520">
                  <c:v>45.26878</c:v>
                </c:pt>
                <c:pt idx="1521">
                  <c:v>44.397289999999998</c:v>
                </c:pt>
                <c:pt idx="1522">
                  <c:v>43.522170000000003</c:v>
                </c:pt>
                <c:pt idx="1523">
                  <c:v>43.796379999999999</c:v>
                </c:pt>
                <c:pt idx="1524">
                  <c:v>43.5991</c:v>
                </c:pt>
                <c:pt idx="1525">
                  <c:v>44.675109999999997</c:v>
                </c:pt>
                <c:pt idx="1526">
                  <c:v>44.907690000000002</c:v>
                </c:pt>
                <c:pt idx="1527">
                  <c:v>43.852490000000003</c:v>
                </c:pt>
                <c:pt idx="1528">
                  <c:v>41.49774</c:v>
                </c:pt>
                <c:pt idx="1529">
                  <c:v>43.615380000000002</c:v>
                </c:pt>
                <c:pt idx="1530">
                  <c:v>42.552039999999998</c:v>
                </c:pt>
                <c:pt idx="1531">
                  <c:v>43.381900000000002</c:v>
                </c:pt>
                <c:pt idx="1532">
                  <c:v>44.339370000000002</c:v>
                </c:pt>
                <c:pt idx="1533">
                  <c:v>46.542990000000003</c:v>
                </c:pt>
                <c:pt idx="1534">
                  <c:v>47.57647</c:v>
                </c:pt>
                <c:pt idx="1535">
                  <c:v>46.538460000000001</c:v>
                </c:pt>
                <c:pt idx="1536">
                  <c:v>48.495019999999997</c:v>
                </c:pt>
                <c:pt idx="1537">
                  <c:v>49.863349999999997</c:v>
                </c:pt>
                <c:pt idx="1538">
                  <c:v>51.41357</c:v>
                </c:pt>
                <c:pt idx="1539">
                  <c:v>52.018999999999998</c:v>
                </c:pt>
                <c:pt idx="1540">
                  <c:v>50.525790000000001</c:v>
                </c:pt>
                <c:pt idx="1541">
                  <c:v>48.996380000000002</c:v>
                </c:pt>
                <c:pt idx="1542">
                  <c:v>48.371040000000001</c:v>
                </c:pt>
                <c:pt idx="1543">
                  <c:v>48.609949999999998</c:v>
                </c:pt>
                <c:pt idx="1544">
                  <c:v>44.678730000000002</c:v>
                </c:pt>
                <c:pt idx="1545">
                  <c:v>44.185519999999997</c:v>
                </c:pt>
                <c:pt idx="1546">
                  <c:v>43.170140000000004</c:v>
                </c:pt>
                <c:pt idx="1547">
                  <c:v>44.991860000000003</c:v>
                </c:pt>
                <c:pt idx="1548">
                  <c:v>43.554749999999999</c:v>
                </c:pt>
                <c:pt idx="1549">
                  <c:v>43.343890000000002</c:v>
                </c:pt>
                <c:pt idx="1550">
                  <c:v>44.64434</c:v>
                </c:pt>
                <c:pt idx="1551">
                  <c:v>43.755659999999999</c:v>
                </c:pt>
                <c:pt idx="1552">
                  <c:v>43.991860000000003</c:v>
                </c:pt>
                <c:pt idx="1553">
                  <c:v>43.57376</c:v>
                </c:pt>
                <c:pt idx="1554">
                  <c:v>43.659730000000003</c:v>
                </c:pt>
                <c:pt idx="1555">
                  <c:v>42.467869999999998</c:v>
                </c:pt>
                <c:pt idx="1556">
                  <c:v>44.021720000000002</c:v>
                </c:pt>
                <c:pt idx="1557">
                  <c:v>41.709499999999998</c:v>
                </c:pt>
                <c:pt idx="1558">
                  <c:v>40.986429999999999</c:v>
                </c:pt>
                <c:pt idx="1559">
                  <c:v>42.151130000000002</c:v>
                </c:pt>
                <c:pt idx="1560">
                  <c:v>43.2</c:v>
                </c:pt>
                <c:pt idx="1561">
                  <c:v>44.58643</c:v>
                </c:pt>
                <c:pt idx="1562">
                  <c:v>44.896830000000001</c:v>
                </c:pt>
                <c:pt idx="1563">
                  <c:v>46.761090000000003</c:v>
                </c:pt>
                <c:pt idx="1564">
                  <c:v>45.899549999999998</c:v>
                </c:pt>
                <c:pt idx="1565">
                  <c:v>43.572850000000003</c:v>
                </c:pt>
                <c:pt idx="1566">
                  <c:v>42.6905</c:v>
                </c:pt>
                <c:pt idx="1567">
                  <c:v>42.461539999999999</c:v>
                </c:pt>
                <c:pt idx="1568">
                  <c:v>42.082349999999998</c:v>
                </c:pt>
                <c:pt idx="1569">
                  <c:v>39.571040000000004</c:v>
                </c:pt>
                <c:pt idx="1570">
                  <c:v>38.971040000000002</c:v>
                </c:pt>
                <c:pt idx="1571">
                  <c:v>37.086880000000001</c:v>
                </c:pt>
                <c:pt idx="1572">
                  <c:v>36.981000000000002</c:v>
                </c:pt>
                <c:pt idx="1573">
                  <c:v>37.089590000000001</c:v>
                </c:pt>
                <c:pt idx="1574">
                  <c:v>39.448869999999999</c:v>
                </c:pt>
                <c:pt idx="1575">
                  <c:v>39.851579999999998</c:v>
                </c:pt>
                <c:pt idx="1576">
                  <c:v>41.851579999999998</c:v>
                </c:pt>
                <c:pt idx="1577">
                  <c:v>41.895020000000002</c:v>
                </c:pt>
                <c:pt idx="1578">
                  <c:v>40.648870000000002</c:v>
                </c:pt>
                <c:pt idx="1579">
                  <c:v>40.082349999999998</c:v>
                </c:pt>
                <c:pt idx="1580">
                  <c:v>40.239820000000002</c:v>
                </c:pt>
                <c:pt idx="1581">
                  <c:v>40.273299999999999</c:v>
                </c:pt>
                <c:pt idx="1582">
                  <c:v>40.159280000000003</c:v>
                </c:pt>
                <c:pt idx="1583">
                  <c:v>37.704070000000002</c:v>
                </c:pt>
                <c:pt idx="1584">
                  <c:v>37.351129999999998</c:v>
                </c:pt>
                <c:pt idx="1585">
                  <c:v>36.764710000000001</c:v>
                </c:pt>
                <c:pt idx="1586">
                  <c:v>37.676020000000001</c:v>
                </c:pt>
                <c:pt idx="1587">
                  <c:v>37.307690000000001</c:v>
                </c:pt>
                <c:pt idx="1588">
                  <c:v>38.412669999999999</c:v>
                </c:pt>
                <c:pt idx="1589">
                  <c:v>39.691400000000002</c:v>
                </c:pt>
                <c:pt idx="1590">
                  <c:v>42.134839999999997</c:v>
                </c:pt>
                <c:pt idx="1591">
                  <c:v>42.350230000000003</c:v>
                </c:pt>
                <c:pt idx="1592">
                  <c:v>43.439819999999997</c:v>
                </c:pt>
                <c:pt idx="1593">
                  <c:v>43.63167</c:v>
                </c:pt>
                <c:pt idx="1594">
                  <c:v>41.595480000000002</c:v>
                </c:pt>
                <c:pt idx="1595">
                  <c:v>41.596380000000003</c:v>
                </c:pt>
                <c:pt idx="1596">
                  <c:v>40.214480000000002</c:v>
                </c:pt>
                <c:pt idx="1597">
                  <c:v>38.027149999999999</c:v>
                </c:pt>
                <c:pt idx="1598">
                  <c:v>37.761090000000003</c:v>
                </c:pt>
                <c:pt idx="1599">
                  <c:v>36.993670000000002</c:v>
                </c:pt>
                <c:pt idx="1600">
                  <c:v>36.851579999999998</c:v>
                </c:pt>
                <c:pt idx="1601">
                  <c:v>37.236199999999997</c:v>
                </c:pt>
                <c:pt idx="1602">
                  <c:v>39.556559999999998</c:v>
                </c:pt>
                <c:pt idx="1603">
                  <c:v>41.626240000000003</c:v>
                </c:pt>
                <c:pt idx="1604">
                  <c:v>42.882350000000002</c:v>
                </c:pt>
                <c:pt idx="1605">
                  <c:v>42.375570000000003</c:v>
                </c:pt>
                <c:pt idx="1606">
                  <c:v>42.899549999999998</c:v>
                </c:pt>
                <c:pt idx="1607">
                  <c:v>41.656109999999998</c:v>
                </c:pt>
                <c:pt idx="1608">
                  <c:v>40.338459999999998</c:v>
                </c:pt>
                <c:pt idx="1609">
                  <c:v>41.657919999999997</c:v>
                </c:pt>
                <c:pt idx="1610">
                  <c:v>39.25882</c:v>
                </c:pt>
                <c:pt idx="1611">
                  <c:v>38.818100000000001</c:v>
                </c:pt>
                <c:pt idx="1612">
                  <c:v>38.119459999999997</c:v>
                </c:pt>
                <c:pt idx="1613">
                  <c:v>37.34751</c:v>
                </c:pt>
                <c:pt idx="1614">
                  <c:v>37.25882</c:v>
                </c:pt>
                <c:pt idx="1615">
                  <c:v>39.877830000000003</c:v>
                </c:pt>
                <c:pt idx="1616">
                  <c:v>40.061540000000001</c:v>
                </c:pt>
                <c:pt idx="1617">
                  <c:v>38.313119999999998</c:v>
                </c:pt>
                <c:pt idx="1618">
                  <c:v>37.763800000000003</c:v>
                </c:pt>
                <c:pt idx="1619">
                  <c:v>35.985520000000001</c:v>
                </c:pt>
                <c:pt idx="1620">
                  <c:v>37.975569999999998</c:v>
                </c:pt>
                <c:pt idx="1621">
                  <c:v>38.542990000000003</c:v>
                </c:pt>
                <c:pt idx="1622">
                  <c:v>40.328510000000001</c:v>
                </c:pt>
                <c:pt idx="1623">
                  <c:v>43.049770000000002</c:v>
                </c:pt>
                <c:pt idx="1624">
                  <c:v>43.923079999999999</c:v>
                </c:pt>
                <c:pt idx="1625">
                  <c:v>45.739370000000001</c:v>
                </c:pt>
                <c:pt idx="1626">
                  <c:v>46.257919999999999</c:v>
                </c:pt>
                <c:pt idx="1627">
                  <c:v>46.787329999999997</c:v>
                </c:pt>
                <c:pt idx="1628">
                  <c:v>47.969230000000003</c:v>
                </c:pt>
                <c:pt idx="1629">
                  <c:v>49.47692</c:v>
                </c:pt>
                <c:pt idx="1630">
                  <c:v>48.474209999999999</c:v>
                </c:pt>
                <c:pt idx="1631">
                  <c:v>45.813569999999999</c:v>
                </c:pt>
                <c:pt idx="1632">
                  <c:v>44.388240000000003</c:v>
                </c:pt>
                <c:pt idx="1633">
                  <c:v>41.698639999999997</c:v>
                </c:pt>
                <c:pt idx="1634">
                  <c:v>41.068779999999997</c:v>
                </c:pt>
                <c:pt idx="1635">
                  <c:v>40.042529999999999</c:v>
                </c:pt>
                <c:pt idx="1636">
                  <c:v>40.820810000000002</c:v>
                </c:pt>
                <c:pt idx="1637">
                  <c:v>41.42624</c:v>
                </c:pt>
                <c:pt idx="1638">
                  <c:v>40.072400000000002</c:v>
                </c:pt>
                <c:pt idx="1639">
                  <c:v>40.297739999999997</c:v>
                </c:pt>
                <c:pt idx="1640">
                  <c:v>37.813569999999999</c:v>
                </c:pt>
                <c:pt idx="1641">
                  <c:v>38.495930000000001</c:v>
                </c:pt>
                <c:pt idx="1642">
                  <c:v>39.247059999999998</c:v>
                </c:pt>
                <c:pt idx="1643">
                  <c:v>41.25882</c:v>
                </c:pt>
                <c:pt idx="1644">
                  <c:v>41.647060000000003</c:v>
                </c:pt>
                <c:pt idx="1645">
                  <c:v>40.882350000000002</c:v>
                </c:pt>
                <c:pt idx="1646">
                  <c:v>42.219000000000001</c:v>
                </c:pt>
                <c:pt idx="1647">
                  <c:v>41.19276</c:v>
                </c:pt>
                <c:pt idx="1648">
                  <c:v>40.621720000000003</c:v>
                </c:pt>
                <c:pt idx="1649">
                  <c:v>41.285069999999997</c:v>
                </c:pt>
                <c:pt idx="1650">
                  <c:v>40.34751</c:v>
                </c:pt>
                <c:pt idx="1651">
                  <c:v>39.869680000000002</c:v>
                </c:pt>
                <c:pt idx="1652">
                  <c:v>39.708599999999997</c:v>
                </c:pt>
                <c:pt idx="1653">
                  <c:v>38.514029999999998</c:v>
                </c:pt>
                <c:pt idx="1654">
                  <c:v>37.36833</c:v>
                </c:pt>
                <c:pt idx="1655">
                  <c:v>40.343890000000002</c:v>
                </c:pt>
                <c:pt idx="1656">
                  <c:v>41.19276</c:v>
                </c:pt>
                <c:pt idx="1657">
                  <c:v>42.934840000000001</c:v>
                </c:pt>
                <c:pt idx="1658">
                  <c:v>42.742080000000001</c:v>
                </c:pt>
                <c:pt idx="1659">
                  <c:v>42.862439999999999</c:v>
                </c:pt>
                <c:pt idx="1660">
                  <c:v>43.508600000000001</c:v>
                </c:pt>
                <c:pt idx="1661">
                  <c:v>41.193669999999997</c:v>
                </c:pt>
                <c:pt idx="1662">
                  <c:v>40.894120000000001</c:v>
                </c:pt>
                <c:pt idx="1663">
                  <c:v>39.704979999999999</c:v>
                </c:pt>
                <c:pt idx="1664">
                  <c:v>38.003619999999998</c:v>
                </c:pt>
                <c:pt idx="1665">
                  <c:v>39.389139999999998</c:v>
                </c:pt>
                <c:pt idx="1666">
                  <c:v>40.613570000000003</c:v>
                </c:pt>
                <c:pt idx="1667">
                  <c:v>38.626240000000003</c:v>
                </c:pt>
                <c:pt idx="1668">
                  <c:v>39.2181</c:v>
                </c:pt>
                <c:pt idx="1669">
                  <c:v>40.789140000000003</c:v>
                </c:pt>
                <c:pt idx="1670">
                  <c:v>41.248869999999997</c:v>
                </c:pt>
                <c:pt idx="1671">
                  <c:v>40.578279999999999</c:v>
                </c:pt>
                <c:pt idx="1672">
                  <c:v>40.07873</c:v>
                </c:pt>
                <c:pt idx="1673">
                  <c:v>39.699550000000002</c:v>
                </c:pt>
                <c:pt idx="1674">
                  <c:v>38.241630000000001</c:v>
                </c:pt>
                <c:pt idx="1675">
                  <c:v>36.943890000000003</c:v>
                </c:pt>
                <c:pt idx="1676">
                  <c:v>37.067869999999999</c:v>
                </c:pt>
                <c:pt idx="1677">
                  <c:v>35.533940000000001</c:v>
                </c:pt>
                <c:pt idx="1678">
                  <c:v>35.367420000000003</c:v>
                </c:pt>
                <c:pt idx="1679">
                  <c:v>35.990949999999998</c:v>
                </c:pt>
                <c:pt idx="1680">
                  <c:v>35.313119999999998</c:v>
                </c:pt>
                <c:pt idx="1681">
                  <c:v>34.625340000000001</c:v>
                </c:pt>
                <c:pt idx="1682">
                  <c:v>36.585520000000002</c:v>
                </c:pt>
                <c:pt idx="1683">
                  <c:v>37.729410000000001</c:v>
                </c:pt>
                <c:pt idx="1684">
                  <c:v>37.39819</c:v>
                </c:pt>
                <c:pt idx="1685">
                  <c:v>38.993670000000002</c:v>
                </c:pt>
                <c:pt idx="1686">
                  <c:v>41.4</c:v>
                </c:pt>
                <c:pt idx="1687">
                  <c:v>42.969230000000003</c:v>
                </c:pt>
                <c:pt idx="1688">
                  <c:v>43.979190000000003</c:v>
                </c:pt>
                <c:pt idx="1689">
                  <c:v>43.736649999999997</c:v>
                </c:pt>
                <c:pt idx="1690">
                  <c:v>44.068779999999997</c:v>
                </c:pt>
                <c:pt idx="1691">
                  <c:v>42.856110000000001</c:v>
                </c:pt>
                <c:pt idx="1692">
                  <c:v>42.206330000000001</c:v>
                </c:pt>
                <c:pt idx="1693">
                  <c:v>40.624429999999997</c:v>
                </c:pt>
                <c:pt idx="1694">
                  <c:v>38.438009999999998</c:v>
                </c:pt>
                <c:pt idx="1695">
                  <c:v>38.499549999999999</c:v>
                </c:pt>
                <c:pt idx="1696">
                  <c:v>37.98462</c:v>
                </c:pt>
                <c:pt idx="1697">
                  <c:v>37.56561</c:v>
                </c:pt>
                <c:pt idx="1698">
                  <c:v>35.496830000000003</c:v>
                </c:pt>
                <c:pt idx="1699">
                  <c:v>37.598190000000002</c:v>
                </c:pt>
                <c:pt idx="1700">
                  <c:v>38.701360000000001</c:v>
                </c:pt>
                <c:pt idx="1701">
                  <c:v>39.200000000000003</c:v>
                </c:pt>
                <c:pt idx="1702">
                  <c:v>38.70317</c:v>
                </c:pt>
                <c:pt idx="1703">
                  <c:v>39.431669999999997</c:v>
                </c:pt>
                <c:pt idx="1704">
                  <c:v>40.713120000000004</c:v>
                </c:pt>
                <c:pt idx="1705">
                  <c:v>41.104979999999998</c:v>
                </c:pt>
                <c:pt idx="1706">
                  <c:v>41.904069999999997</c:v>
                </c:pt>
                <c:pt idx="1707">
                  <c:v>41.275109999999998</c:v>
                </c:pt>
                <c:pt idx="1708">
                  <c:v>40.351129999999998</c:v>
                </c:pt>
                <c:pt idx="1709">
                  <c:v>39.948419999999999</c:v>
                </c:pt>
                <c:pt idx="1710">
                  <c:v>41.097740000000002</c:v>
                </c:pt>
                <c:pt idx="1711">
                  <c:v>42.430770000000003</c:v>
                </c:pt>
                <c:pt idx="1712">
                  <c:v>41.232579999999999</c:v>
                </c:pt>
                <c:pt idx="1713">
                  <c:v>41.098640000000003</c:v>
                </c:pt>
                <c:pt idx="1714">
                  <c:v>41.204520000000002</c:v>
                </c:pt>
                <c:pt idx="1715">
                  <c:v>40.802709999999998</c:v>
                </c:pt>
                <c:pt idx="1716">
                  <c:v>39.646149999999999</c:v>
                </c:pt>
                <c:pt idx="1717">
                  <c:v>42.079639999999998</c:v>
                </c:pt>
                <c:pt idx="1718">
                  <c:v>41.799100000000003</c:v>
                </c:pt>
                <c:pt idx="1719">
                  <c:v>43.253390000000003</c:v>
                </c:pt>
                <c:pt idx="1720">
                  <c:v>42.557470000000002</c:v>
                </c:pt>
                <c:pt idx="1721">
                  <c:v>41.658819999999999</c:v>
                </c:pt>
                <c:pt idx="1722">
                  <c:v>41.342080000000003</c:v>
                </c:pt>
                <c:pt idx="1723">
                  <c:v>40.94932</c:v>
                </c:pt>
                <c:pt idx="1724">
                  <c:v>41.985520000000001</c:v>
                </c:pt>
                <c:pt idx="1725">
                  <c:v>41.733029999999999</c:v>
                </c:pt>
                <c:pt idx="1726">
                  <c:v>41.587330000000001</c:v>
                </c:pt>
                <c:pt idx="1727">
                  <c:v>40.055199999999999</c:v>
                </c:pt>
                <c:pt idx="1728">
                  <c:v>39.970140000000001</c:v>
                </c:pt>
                <c:pt idx="1729">
                  <c:v>38.190049999999999</c:v>
                </c:pt>
                <c:pt idx="1730">
                  <c:v>36.913119999999999</c:v>
                </c:pt>
                <c:pt idx="1731">
                  <c:v>38.073300000000003</c:v>
                </c:pt>
                <c:pt idx="1732">
                  <c:v>36.469679999999997</c:v>
                </c:pt>
                <c:pt idx="1733">
                  <c:v>37.41357</c:v>
                </c:pt>
                <c:pt idx="1734">
                  <c:v>36.922170000000001</c:v>
                </c:pt>
                <c:pt idx="1735">
                  <c:v>38.60181</c:v>
                </c:pt>
                <c:pt idx="1736">
                  <c:v>39.425339999999998</c:v>
                </c:pt>
                <c:pt idx="1737">
                  <c:v>38.94661</c:v>
                </c:pt>
                <c:pt idx="1738">
                  <c:v>38.266060000000003</c:v>
                </c:pt>
                <c:pt idx="1739">
                  <c:v>39.480539999999998</c:v>
                </c:pt>
                <c:pt idx="1740">
                  <c:v>41.761090000000003</c:v>
                </c:pt>
                <c:pt idx="1741">
                  <c:v>41.655200000000001</c:v>
                </c:pt>
                <c:pt idx="1742">
                  <c:v>41.45158</c:v>
                </c:pt>
                <c:pt idx="1743">
                  <c:v>40.97195</c:v>
                </c:pt>
                <c:pt idx="1744">
                  <c:v>40.829859999999996</c:v>
                </c:pt>
                <c:pt idx="1745">
                  <c:v>40.018099999999997</c:v>
                </c:pt>
                <c:pt idx="1746">
                  <c:v>38.364710000000002</c:v>
                </c:pt>
                <c:pt idx="1747">
                  <c:v>39.500450000000001</c:v>
                </c:pt>
                <c:pt idx="1748">
                  <c:v>39.402709999999999</c:v>
                </c:pt>
                <c:pt idx="1749">
                  <c:v>40.94932</c:v>
                </c:pt>
                <c:pt idx="1750">
                  <c:v>39.54842</c:v>
                </c:pt>
                <c:pt idx="1751">
                  <c:v>40.6</c:v>
                </c:pt>
                <c:pt idx="1752">
                  <c:v>40.493209999999998</c:v>
                </c:pt>
                <c:pt idx="1753">
                  <c:v>42.030769999999997</c:v>
                </c:pt>
                <c:pt idx="1754">
                  <c:v>42.519460000000002</c:v>
                </c:pt>
                <c:pt idx="1755">
                  <c:v>41.03801</c:v>
                </c:pt>
                <c:pt idx="1756">
                  <c:v>41.15475</c:v>
                </c:pt>
                <c:pt idx="1757">
                  <c:v>41.018099999999997</c:v>
                </c:pt>
                <c:pt idx="1758">
                  <c:v>39.759279999999997</c:v>
                </c:pt>
                <c:pt idx="1759">
                  <c:v>38.4</c:v>
                </c:pt>
                <c:pt idx="1760">
                  <c:v>37.280540000000002</c:v>
                </c:pt>
                <c:pt idx="1761">
                  <c:v>38.082349999999998</c:v>
                </c:pt>
                <c:pt idx="1762">
                  <c:v>37.695929999999997</c:v>
                </c:pt>
                <c:pt idx="1763">
                  <c:v>37.000900000000001</c:v>
                </c:pt>
                <c:pt idx="1764">
                  <c:v>35.97466</c:v>
                </c:pt>
                <c:pt idx="1765">
                  <c:v>38.335749999999997</c:v>
                </c:pt>
                <c:pt idx="1766">
                  <c:v>39.00271</c:v>
                </c:pt>
                <c:pt idx="1767">
                  <c:v>37.963799999999999</c:v>
                </c:pt>
                <c:pt idx="1768">
                  <c:v>37.838009999999997</c:v>
                </c:pt>
                <c:pt idx="1769">
                  <c:v>38.518549999999998</c:v>
                </c:pt>
                <c:pt idx="1770">
                  <c:v>40.928510000000003</c:v>
                </c:pt>
                <c:pt idx="1771">
                  <c:v>41.966520000000003</c:v>
                </c:pt>
                <c:pt idx="1772">
                  <c:v>41.618099999999998</c:v>
                </c:pt>
                <c:pt idx="1773">
                  <c:v>41.12941</c:v>
                </c:pt>
                <c:pt idx="1774">
                  <c:v>43.189140000000002</c:v>
                </c:pt>
                <c:pt idx="1775">
                  <c:v>45.08869</c:v>
                </c:pt>
                <c:pt idx="1776">
                  <c:v>44.301360000000003</c:v>
                </c:pt>
                <c:pt idx="1777">
                  <c:v>42.522170000000003</c:v>
                </c:pt>
                <c:pt idx="1778">
                  <c:v>41.829859999999996</c:v>
                </c:pt>
                <c:pt idx="1779">
                  <c:v>42.397289999999998</c:v>
                </c:pt>
                <c:pt idx="1780">
                  <c:v>41.082349999999998</c:v>
                </c:pt>
                <c:pt idx="1781">
                  <c:v>39.174660000000003</c:v>
                </c:pt>
                <c:pt idx="1782">
                  <c:v>39.329410000000003</c:v>
                </c:pt>
                <c:pt idx="1783">
                  <c:v>38.958370000000002</c:v>
                </c:pt>
                <c:pt idx="1784">
                  <c:v>39.58643</c:v>
                </c:pt>
                <c:pt idx="1785">
                  <c:v>37.717649999999999</c:v>
                </c:pt>
                <c:pt idx="1786">
                  <c:v>36.88326</c:v>
                </c:pt>
                <c:pt idx="1787">
                  <c:v>37.572850000000003</c:v>
                </c:pt>
                <c:pt idx="1788">
                  <c:v>39.340269999999997</c:v>
                </c:pt>
                <c:pt idx="1789">
                  <c:v>38.925789999999999</c:v>
                </c:pt>
                <c:pt idx="1790">
                  <c:v>37.636200000000002</c:v>
                </c:pt>
                <c:pt idx="1791">
                  <c:v>39.349319999999999</c:v>
                </c:pt>
                <c:pt idx="1792">
                  <c:v>38.630769999999998</c:v>
                </c:pt>
                <c:pt idx="1793">
                  <c:v>38.494120000000002</c:v>
                </c:pt>
                <c:pt idx="1794">
                  <c:v>38.017189999999999</c:v>
                </c:pt>
                <c:pt idx="1795">
                  <c:v>39.282350000000001</c:v>
                </c:pt>
                <c:pt idx="1796">
                  <c:v>40.41086</c:v>
                </c:pt>
                <c:pt idx="1797">
                  <c:v>40.099550000000001</c:v>
                </c:pt>
                <c:pt idx="1798">
                  <c:v>40.090499999999999</c:v>
                </c:pt>
                <c:pt idx="1799">
                  <c:v>38.550229999999999</c:v>
                </c:pt>
                <c:pt idx="1800">
                  <c:v>37.612670000000001</c:v>
                </c:pt>
                <c:pt idx="1801">
                  <c:v>37.059730000000002</c:v>
                </c:pt>
                <c:pt idx="1802">
                  <c:v>37.990949999999998</c:v>
                </c:pt>
                <c:pt idx="1803">
                  <c:v>38.14208</c:v>
                </c:pt>
                <c:pt idx="1804">
                  <c:v>39.733029999999999</c:v>
                </c:pt>
                <c:pt idx="1805">
                  <c:v>40.524889999999999</c:v>
                </c:pt>
                <c:pt idx="1806">
                  <c:v>39.254300000000001</c:v>
                </c:pt>
                <c:pt idx="1807">
                  <c:v>39.159280000000003</c:v>
                </c:pt>
                <c:pt idx="1808">
                  <c:v>38.930320000000002</c:v>
                </c:pt>
                <c:pt idx="1809">
                  <c:v>39.877830000000003</c:v>
                </c:pt>
                <c:pt idx="1810">
                  <c:v>39.526699999999998</c:v>
                </c:pt>
                <c:pt idx="1811">
                  <c:v>40.200000000000003</c:v>
                </c:pt>
                <c:pt idx="1812">
                  <c:v>39.172849999999997</c:v>
                </c:pt>
                <c:pt idx="1813">
                  <c:v>38.065159999999999</c:v>
                </c:pt>
                <c:pt idx="1814">
                  <c:v>38.081449999999997</c:v>
                </c:pt>
                <c:pt idx="1815">
                  <c:v>40.371949999999998</c:v>
                </c:pt>
                <c:pt idx="1816">
                  <c:v>42.085070000000002</c:v>
                </c:pt>
                <c:pt idx="1817">
                  <c:v>42.588239999999999</c:v>
                </c:pt>
                <c:pt idx="1818">
                  <c:v>43.986429999999999</c:v>
                </c:pt>
                <c:pt idx="1819">
                  <c:v>43.12941</c:v>
                </c:pt>
                <c:pt idx="1820">
                  <c:v>43.34299</c:v>
                </c:pt>
                <c:pt idx="1821">
                  <c:v>42.670589999999997</c:v>
                </c:pt>
                <c:pt idx="1822">
                  <c:v>39.744799999999998</c:v>
                </c:pt>
                <c:pt idx="1823">
                  <c:v>39.560180000000003</c:v>
                </c:pt>
                <c:pt idx="1824">
                  <c:v>38.98733</c:v>
                </c:pt>
                <c:pt idx="1825">
                  <c:v>40.2181</c:v>
                </c:pt>
                <c:pt idx="1826">
                  <c:v>37.935749999999999</c:v>
                </c:pt>
                <c:pt idx="1827">
                  <c:v>38.581000000000003</c:v>
                </c:pt>
                <c:pt idx="1828">
                  <c:v>37.717649999999999</c:v>
                </c:pt>
                <c:pt idx="1829">
                  <c:v>38.141179999999999</c:v>
                </c:pt>
                <c:pt idx="1830">
                  <c:v>37.348419999999997</c:v>
                </c:pt>
                <c:pt idx="1831">
                  <c:v>38.628959999999999</c:v>
                </c:pt>
                <c:pt idx="1832">
                  <c:v>38.912219999999998</c:v>
                </c:pt>
                <c:pt idx="1833">
                  <c:v>38.534840000000003</c:v>
                </c:pt>
                <c:pt idx="1834">
                  <c:v>36.44706</c:v>
                </c:pt>
                <c:pt idx="1835">
                  <c:v>37.285069999999997</c:v>
                </c:pt>
                <c:pt idx="1836">
                  <c:v>35.695929999999997</c:v>
                </c:pt>
                <c:pt idx="1837">
                  <c:v>38.03801</c:v>
                </c:pt>
                <c:pt idx="1838">
                  <c:v>37.780999999999999</c:v>
                </c:pt>
                <c:pt idx="1839">
                  <c:v>38.041629999999998</c:v>
                </c:pt>
                <c:pt idx="1840">
                  <c:v>38.144799999999996</c:v>
                </c:pt>
                <c:pt idx="1841">
                  <c:v>37.75656</c:v>
                </c:pt>
                <c:pt idx="1842">
                  <c:v>36.225340000000003</c:v>
                </c:pt>
                <c:pt idx="1843">
                  <c:v>36.340269999999997</c:v>
                </c:pt>
                <c:pt idx="1844">
                  <c:v>37.174660000000003</c:v>
                </c:pt>
                <c:pt idx="1845">
                  <c:v>38.526699999999998</c:v>
                </c:pt>
                <c:pt idx="1846">
                  <c:v>38.905880000000003</c:v>
                </c:pt>
                <c:pt idx="1847">
                  <c:v>38.367420000000003</c:v>
                </c:pt>
                <c:pt idx="1848">
                  <c:v>37.691400000000002</c:v>
                </c:pt>
                <c:pt idx="1849">
                  <c:v>38.484160000000003</c:v>
                </c:pt>
                <c:pt idx="1850">
                  <c:v>39.023530000000001</c:v>
                </c:pt>
                <c:pt idx="1851">
                  <c:v>40.942079999999997</c:v>
                </c:pt>
                <c:pt idx="1852">
                  <c:v>40.855200000000004</c:v>
                </c:pt>
                <c:pt idx="1853">
                  <c:v>40.761989999999997</c:v>
                </c:pt>
                <c:pt idx="1854">
                  <c:v>40.128509999999999</c:v>
                </c:pt>
                <c:pt idx="1855">
                  <c:v>38.759279999999997</c:v>
                </c:pt>
                <c:pt idx="1856">
                  <c:v>38.735750000000003</c:v>
                </c:pt>
                <c:pt idx="1857">
                  <c:v>37.2181</c:v>
                </c:pt>
                <c:pt idx="1858">
                  <c:v>36.826239999999999</c:v>
                </c:pt>
                <c:pt idx="1859">
                  <c:v>35.802709999999998</c:v>
                </c:pt>
                <c:pt idx="1860">
                  <c:v>35.23348</c:v>
                </c:pt>
                <c:pt idx="1861">
                  <c:v>32.74389</c:v>
                </c:pt>
                <c:pt idx="1862">
                  <c:v>32.403619999999997</c:v>
                </c:pt>
                <c:pt idx="1863">
                  <c:v>30.790949999999999</c:v>
                </c:pt>
                <c:pt idx="1864">
                  <c:v>33.178280000000001</c:v>
                </c:pt>
                <c:pt idx="1865">
                  <c:v>33.904980000000002</c:v>
                </c:pt>
                <c:pt idx="1866">
                  <c:v>33.420810000000003</c:v>
                </c:pt>
                <c:pt idx="1867">
                  <c:v>34.852490000000003</c:v>
                </c:pt>
                <c:pt idx="1868">
                  <c:v>37.06606</c:v>
                </c:pt>
                <c:pt idx="1869">
                  <c:v>38.416289999999996</c:v>
                </c:pt>
                <c:pt idx="1870">
                  <c:v>41.136650000000003</c:v>
                </c:pt>
                <c:pt idx="1871">
                  <c:v>43.14208</c:v>
                </c:pt>
                <c:pt idx="1872">
                  <c:v>42.981900000000003</c:v>
                </c:pt>
                <c:pt idx="1873">
                  <c:v>42.496830000000003</c:v>
                </c:pt>
                <c:pt idx="1874">
                  <c:v>42.1267</c:v>
                </c:pt>
                <c:pt idx="1875">
                  <c:v>42.044339999999998</c:v>
                </c:pt>
                <c:pt idx="1876">
                  <c:v>42.466059999999999</c:v>
                </c:pt>
                <c:pt idx="1877">
                  <c:v>41.94932</c:v>
                </c:pt>
                <c:pt idx="1878">
                  <c:v>41.724890000000002</c:v>
                </c:pt>
                <c:pt idx="1879">
                  <c:v>40.009950000000003</c:v>
                </c:pt>
                <c:pt idx="1880">
                  <c:v>39.157470000000004</c:v>
                </c:pt>
                <c:pt idx="1881">
                  <c:v>40.694119999999998</c:v>
                </c:pt>
                <c:pt idx="1882">
                  <c:v>40.98462</c:v>
                </c:pt>
                <c:pt idx="1883">
                  <c:v>40.382809999999999</c:v>
                </c:pt>
                <c:pt idx="1884">
                  <c:v>41.875109999999999</c:v>
                </c:pt>
                <c:pt idx="1885">
                  <c:v>40.745699999999999</c:v>
                </c:pt>
                <c:pt idx="1886">
                  <c:v>38.795479999999998</c:v>
                </c:pt>
                <c:pt idx="1887">
                  <c:v>38.049770000000002</c:v>
                </c:pt>
                <c:pt idx="1888">
                  <c:v>38.228050000000003</c:v>
                </c:pt>
                <c:pt idx="1889">
                  <c:v>38.847059999999999</c:v>
                </c:pt>
                <c:pt idx="1890">
                  <c:v>39.506790000000002</c:v>
                </c:pt>
                <c:pt idx="1891">
                  <c:v>39.454300000000003</c:v>
                </c:pt>
                <c:pt idx="1892">
                  <c:v>38.161090000000002</c:v>
                </c:pt>
                <c:pt idx="1893">
                  <c:v>37.634390000000003</c:v>
                </c:pt>
                <c:pt idx="1894">
                  <c:v>37.897739999999999</c:v>
                </c:pt>
                <c:pt idx="1895">
                  <c:v>39.141179999999999</c:v>
                </c:pt>
                <c:pt idx="1896">
                  <c:v>39.168329999999997</c:v>
                </c:pt>
                <c:pt idx="1897">
                  <c:v>39.001809999999999</c:v>
                </c:pt>
                <c:pt idx="1898">
                  <c:v>40.41086</c:v>
                </c:pt>
                <c:pt idx="1899">
                  <c:v>40.654299999999999</c:v>
                </c:pt>
                <c:pt idx="1900">
                  <c:v>41.516739999999999</c:v>
                </c:pt>
                <c:pt idx="1901">
                  <c:v>42.493209999999998</c:v>
                </c:pt>
                <c:pt idx="1902">
                  <c:v>42.692309999999999</c:v>
                </c:pt>
                <c:pt idx="1903">
                  <c:v>42.859729999999999</c:v>
                </c:pt>
                <c:pt idx="1904">
                  <c:v>42.673299999999998</c:v>
                </c:pt>
                <c:pt idx="1905">
                  <c:v>39.809950000000001</c:v>
                </c:pt>
                <c:pt idx="1906">
                  <c:v>37.468780000000002</c:v>
                </c:pt>
                <c:pt idx="1907">
                  <c:v>35.79186</c:v>
                </c:pt>
                <c:pt idx="1908">
                  <c:v>34.855200000000004</c:v>
                </c:pt>
                <c:pt idx="1909">
                  <c:v>33.602710000000002</c:v>
                </c:pt>
                <c:pt idx="1910">
                  <c:v>33.297739999999997</c:v>
                </c:pt>
                <c:pt idx="1911">
                  <c:v>31.92127</c:v>
                </c:pt>
                <c:pt idx="1912">
                  <c:v>31.9819</c:v>
                </c:pt>
                <c:pt idx="1913">
                  <c:v>31.569230000000001</c:v>
                </c:pt>
                <c:pt idx="1914">
                  <c:v>32.255200000000002</c:v>
                </c:pt>
                <c:pt idx="1915">
                  <c:v>35.29683</c:v>
                </c:pt>
                <c:pt idx="1916">
                  <c:v>35.435290000000002</c:v>
                </c:pt>
                <c:pt idx="1917">
                  <c:v>37.160179999999997</c:v>
                </c:pt>
                <c:pt idx="1918">
                  <c:v>37.966520000000003</c:v>
                </c:pt>
                <c:pt idx="1919">
                  <c:v>38.600900000000003</c:v>
                </c:pt>
                <c:pt idx="1920">
                  <c:v>40.849769999999999</c:v>
                </c:pt>
                <c:pt idx="1921">
                  <c:v>42.552039999999998</c:v>
                </c:pt>
                <c:pt idx="1922">
                  <c:v>43.685969999999998</c:v>
                </c:pt>
                <c:pt idx="1923">
                  <c:v>44.435290000000002</c:v>
                </c:pt>
                <c:pt idx="1924">
                  <c:v>44.244340000000001</c:v>
                </c:pt>
                <c:pt idx="1925">
                  <c:v>42.617190000000001</c:v>
                </c:pt>
                <c:pt idx="1926">
                  <c:v>40.819000000000003</c:v>
                </c:pt>
                <c:pt idx="1927">
                  <c:v>40.232579999999999</c:v>
                </c:pt>
                <c:pt idx="1928">
                  <c:v>39.100450000000002</c:v>
                </c:pt>
                <c:pt idx="1929">
                  <c:v>38.532130000000002</c:v>
                </c:pt>
                <c:pt idx="1930">
                  <c:v>36.266060000000003</c:v>
                </c:pt>
                <c:pt idx="1931">
                  <c:v>35.190950000000001</c:v>
                </c:pt>
                <c:pt idx="1932">
                  <c:v>34.53575</c:v>
                </c:pt>
                <c:pt idx="1933">
                  <c:v>35.004519999999999</c:v>
                </c:pt>
                <c:pt idx="1934">
                  <c:v>35.417189999999998</c:v>
                </c:pt>
                <c:pt idx="1935">
                  <c:v>35.681449999999998</c:v>
                </c:pt>
                <c:pt idx="1936">
                  <c:v>35.536650000000002</c:v>
                </c:pt>
                <c:pt idx="1937">
                  <c:v>35.514029999999998</c:v>
                </c:pt>
                <c:pt idx="1938">
                  <c:v>34.339370000000002</c:v>
                </c:pt>
                <c:pt idx="1939">
                  <c:v>34.390949999999997</c:v>
                </c:pt>
                <c:pt idx="1940">
                  <c:v>33.831670000000003</c:v>
                </c:pt>
                <c:pt idx="1941">
                  <c:v>33.553849999999997</c:v>
                </c:pt>
                <c:pt idx="1942">
                  <c:v>32.439819999999997</c:v>
                </c:pt>
                <c:pt idx="1943">
                  <c:v>33.174660000000003</c:v>
                </c:pt>
                <c:pt idx="1944">
                  <c:v>33.983710000000002</c:v>
                </c:pt>
                <c:pt idx="1945">
                  <c:v>34.209949999999999</c:v>
                </c:pt>
                <c:pt idx="1946">
                  <c:v>34.958370000000002</c:v>
                </c:pt>
                <c:pt idx="1947">
                  <c:v>35.065159999999999</c:v>
                </c:pt>
                <c:pt idx="1948">
                  <c:v>34.725790000000003</c:v>
                </c:pt>
                <c:pt idx="1949">
                  <c:v>36.487780000000001</c:v>
                </c:pt>
                <c:pt idx="1950">
                  <c:v>37.855200000000004</c:v>
                </c:pt>
                <c:pt idx="1951">
                  <c:v>38.642530000000001</c:v>
                </c:pt>
                <c:pt idx="1952">
                  <c:v>37.977379999999997</c:v>
                </c:pt>
                <c:pt idx="1953">
                  <c:v>37.261539999999997</c:v>
                </c:pt>
                <c:pt idx="1954">
                  <c:v>37.897739999999999</c:v>
                </c:pt>
                <c:pt idx="1955">
                  <c:v>36.394570000000002</c:v>
                </c:pt>
                <c:pt idx="1956">
                  <c:v>36.466059999999999</c:v>
                </c:pt>
                <c:pt idx="1957">
                  <c:v>37.300449999999998</c:v>
                </c:pt>
                <c:pt idx="1958">
                  <c:v>36.750230000000002</c:v>
                </c:pt>
                <c:pt idx="1959">
                  <c:v>37.000900000000001</c:v>
                </c:pt>
                <c:pt idx="1960">
                  <c:v>35.941180000000003</c:v>
                </c:pt>
                <c:pt idx="1961">
                  <c:v>33.593670000000003</c:v>
                </c:pt>
                <c:pt idx="1962">
                  <c:v>34.30498</c:v>
                </c:pt>
                <c:pt idx="1963">
                  <c:v>37.688690000000001</c:v>
                </c:pt>
                <c:pt idx="1964">
                  <c:v>38.672400000000003</c:v>
                </c:pt>
                <c:pt idx="1965">
                  <c:v>38.585520000000002</c:v>
                </c:pt>
                <c:pt idx="1966">
                  <c:v>37.505879999999998</c:v>
                </c:pt>
                <c:pt idx="1967">
                  <c:v>37.34299</c:v>
                </c:pt>
                <c:pt idx="1968">
                  <c:v>37.591859999999997</c:v>
                </c:pt>
                <c:pt idx="1969">
                  <c:v>36.295020000000001</c:v>
                </c:pt>
                <c:pt idx="1970">
                  <c:v>38.010860000000001</c:v>
                </c:pt>
                <c:pt idx="1971">
                  <c:v>38.624429999999997</c:v>
                </c:pt>
                <c:pt idx="1972">
                  <c:v>38.729410000000001</c:v>
                </c:pt>
                <c:pt idx="1973">
                  <c:v>39.996380000000002</c:v>
                </c:pt>
                <c:pt idx="1974">
                  <c:v>38.914029999999997</c:v>
                </c:pt>
                <c:pt idx="1975">
                  <c:v>38.822620000000001</c:v>
                </c:pt>
                <c:pt idx="1976">
                  <c:v>40.659730000000003</c:v>
                </c:pt>
                <c:pt idx="1977">
                  <c:v>42.53575</c:v>
                </c:pt>
                <c:pt idx="1978">
                  <c:v>41.721269999999997</c:v>
                </c:pt>
                <c:pt idx="1979">
                  <c:v>41.828960000000002</c:v>
                </c:pt>
                <c:pt idx="1980">
                  <c:v>40.702260000000003</c:v>
                </c:pt>
                <c:pt idx="1981">
                  <c:v>39.990949999999998</c:v>
                </c:pt>
                <c:pt idx="1982">
                  <c:v>36.638010000000001</c:v>
                </c:pt>
                <c:pt idx="1983">
                  <c:v>35.395479999999999</c:v>
                </c:pt>
                <c:pt idx="1984">
                  <c:v>34.427149999999997</c:v>
                </c:pt>
                <c:pt idx="1985">
                  <c:v>33.060630000000003</c:v>
                </c:pt>
                <c:pt idx="1986">
                  <c:v>32.778280000000002</c:v>
                </c:pt>
                <c:pt idx="1987">
                  <c:v>32.140270000000001</c:v>
                </c:pt>
                <c:pt idx="1988">
                  <c:v>31.471489999999999</c:v>
                </c:pt>
                <c:pt idx="1989">
                  <c:v>32.318550000000002</c:v>
                </c:pt>
                <c:pt idx="1990">
                  <c:v>31.575569999999999</c:v>
                </c:pt>
                <c:pt idx="1991">
                  <c:v>33.6</c:v>
                </c:pt>
                <c:pt idx="1992">
                  <c:v>34.87059</c:v>
                </c:pt>
                <c:pt idx="1993">
                  <c:v>36.112220000000001</c:v>
                </c:pt>
                <c:pt idx="1994">
                  <c:v>36.386429999999997</c:v>
                </c:pt>
                <c:pt idx="1995">
                  <c:v>35.939369999999997</c:v>
                </c:pt>
                <c:pt idx="1996">
                  <c:v>34.562899999999999</c:v>
                </c:pt>
                <c:pt idx="1997">
                  <c:v>34.50226</c:v>
                </c:pt>
                <c:pt idx="1998">
                  <c:v>34.085970000000003</c:v>
                </c:pt>
                <c:pt idx="1999">
                  <c:v>34.24344</c:v>
                </c:pt>
                <c:pt idx="2000">
                  <c:v>35.1629</c:v>
                </c:pt>
                <c:pt idx="2001">
                  <c:v>35.350230000000003</c:v>
                </c:pt>
                <c:pt idx="2002">
                  <c:v>35.561990000000002</c:v>
                </c:pt>
                <c:pt idx="2003">
                  <c:v>35.119459999999997</c:v>
                </c:pt>
                <c:pt idx="2004">
                  <c:v>34.617190000000001</c:v>
                </c:pt>
                <c:pt idx="2005">
                  <c:v>36.018999999999998</c:v>
                </c:pt>
                <c:pt idx="2006">
                  <c:v>36.896830000000001</c:v>
                </c:pt>
                <c:pt idx="2007">
                  <c:v>36.221719999999998</c:v>
                </c:pt>
                <c:pt idx="2008">
                  <c:v>35.964709999999997</c:v>
                </c:pt>
                <c:pt idx="2009">
                  <c:v>36.1267</c:v>
                </c:pt>
                <c:pt idx="2010">
                  <c:v>36.483260000000001</c:v>
                </c:pt>
                <c:pt idx="2011">
                  <c:v>35.869680000000002</c:v>
                </c:pt>
                <c:pt idx="2012">
                  <c:v>37.019910000000003</c:v>
                </c:pt>
                <c:pt idx="2013">
                  <c:v>37.47692</c:v>
                </c:pt>
                <c:pt idx="2014">
                  <c:v>37.108600000000003</c:v>
                </c:pt>
                <c:pt idx="2015">
                  <c:v>37.66968</c:v>
                </c:pt>
                <c:pt idx="2016">
                  <c:v>36.907690000000002</c:v>
                </c:pt>
                <c:pt idx="2017">
                  <c:v>34.654299999999999</c:v>
                </c:pt>
                <c:pt idx="2018">
                  <c:v>34.135750000000002</c:v>
                </c:pt>
                <c:pt idx="2019">
                  <c:v>32.476019999999998</c:v>
                </c:pt>
                <c:pt idx="2020">
                  <c:v>30.85792</c:v>
                </c:pt>
                <c:pt idx="2021">
                  <c:v>29.577380000000002</c:v>
                </c:pt>
                <c:pt idx="2022">
                  <c:v>30.083259999999999</c:v>
                </c:pt>
                <c:pt idx="2023">
                  <c:v>30.575569999999999</c:v>
                </c:pt>
                <c:pt idx="2024">
                  <c:v>31.547509999999999</c:v>
                </c:pt>
                <c:pt idx="2025">
                  <c:v>33.954749999999997</c:v>
                </c:pt>
                <c:pt idx="2026">
                  <c:v>36.825339999999997</c:v>
                </c:pt>
                <c:pt idx="2027">
                  <c:v>38.314030000000002</c:v>
                </c:pt>
                <c:pt idx="2028">
                  <c:v>39.250680000000003</c:v>
                </c:pt>
                <c:pt idx="2029">
                  <c:v>41.697740000000003</c:v>
                </c:pt>
                <c:pt idx="2030">
                  <c:v>42.323079999999997</c:v>
                </c:pt>
                <c:pt idx="2031">
                  <c:v>40.904069999999997</c:v>
                </c:pt>
                <c:pt idx="2032">
                  <c:v>40.314030000000002</c:v>
                </c:pt>
                <c:pt idx="2033">
                  <c:v>37.988239999999998</c:v>
                </c:pt>
                <c:pt idx="2034">
                  <c:v>36.34751</c:v>
                </c:pt>
                <c:pt idx="2035">
                  <c:v>35.83258</c:v>
                </c:pt>
                <c:pt idx="2036">
                  <c:v>34.854300000000002</c:v>
                </c:pt>
                <c:pt idx="2037">
                  <c:v>32.694119999999998</c:v>
                </c:pt>
                <c:pt idx="2038">
                  <c:v>32.838909999999998</c:v>
                </c:pt>
                <c:pt idx="2039">
                  <c:v>33.381900000000002</c:v>
                </c:pt>
                <c:pt idx="2040">
                  <c:v>31.859729999999999</c:v>
                </c:pt>
                <c:pt idx="2041">
                  <c:v>31.374659999999999</c:v>
                </c:pt>
                <c:pt idx="2042">
                  <c:v>31.53575</c:v>
                </c:pt>
                <c:pt idx="2043">
                  <c:v>30.925789999999999</c:v>
                </c:pt>
                <c:pt idx="2044">
                  <c:v>31.777380000000001</c:v>
                </c:pt>
                <c:pt idx="2045">
                  <c:v>30.913119999999999</c:v>
                </c:pt>
                <c:pt idx="2046">
                  <c:v>31.957470000000001</c:v>
                </c:pt>
                <c:pt idx="2047">
                  <c:v>32.485970000000002</c:v>
                </c:pt>
                <c:pt idx="2048">
                  <c:v>33.19276</c:v>
                </c:pt>
                <c:pt idx="2049">
                  <c:v>35.363799999999998</c:v>
                </c:pt>
                <c:pt idx="2050">
                  <c:v>36.909500000000001</c:v>
                </c:pt>
                <c:pt idx="2051">
                  <c:v>37.375570000000003</c:v>
                </c:pt>
                <c:pt idx="2052">
                  <c:v>38.962899999999998</c:v>
                </c:pt>
                <c:pt idx="2053">
                  <c:v>39.616289999999999</c:v>
                </c:pt>
                <c:pt idx="2054">
                  <c:v>37.93394</c:v>
                </c:pt>
                <c:pt idx="2055">
                  <c:v>38.267870000000002</c:v>
                </c:pt>
                <c:pt idx="2056">
                  <c:v>37.859729999999999</c:v>
                </c:pt>
                <c:pt idx="2057">
                  <c:v>37.114930000000001</c:v>
                </c:pt>
                <c:pt idx="2058">
                  <c:v>37.482349999999997</c:v>
                </c:pt>
                <c:pt idx="2059">
                  <c:v>36.35566</c:v>
                </c:pt>
                <c:pt idx="2060">
                  <c:v>35.542990000000003</c:v>
                </c:pt>
                <c:pt idx="2061">
                  <c:v>34.876919999999998</c:v>
                </c:pt>
                <c:pt idx="2062">
                  <c:v>34.079639999999998</c:v>
                </c:pt>
                <c:pt idx="2063">
                  <c:v>34.458820000000003</c:v>
                </c:pt>
                <c:pt idx="2064">
                  <c:v>33.48507</c:v>
                </c:pt>
                <c:pt idx="2065">
                  <c:v>33.763800000000003</c:v>
                </c:pt>
                <c:pt idx="2066">
                  <c:v>33.820810000000002</c:v>
                </c:pt>
                <c:pt idx="2067">
                  <c:v>33.072400000000002</c:v>
                </c:pt>
                <c:pt idx="2068">
                  <c:v>32.185519999999997</c:v>
                </c:pt>
                <c:pt idx="2069">
                  <c:v>33.061540000000001</c:v>
                </c:pt>
                <c:pt idx="2070">
                  <c:v>33.003619999999998</c:v>
                </c:pt>
                <c:pt idx="2071">
                  <c:v>32.818100000000001</c:v>
                </c:pt>
                <c:pt idx="2072">
                  <c:v>34.092309999999998</c:v>
                </c:pt>
                <c:pt idx="2073">
                  <c:v>35.39367</c:v>
                </c:pt>
                <c:pt idx="2074">
                  <c:v>35.030769999999997</c:v>
                </c:pt>
                <c:pt idx="2075">
                  <c:v>35.782809999999998</c:v>
                </c:pt>
                <c:pt idx="2076">
                  <c:v>35.734839999999998</c:v>
                </c:pt>
                <c:pt idx="2077">
                  <c:v>35.366520000000001</c:v>
                </c:pt>
                <c:pt idx="2078">
                  <c:v>34.670589999999997</c:v>
                </c:pt>
                <c:pt idx="2079">
                  <c:v>35.566519999999997</c:v>
                </c:pt>
                <c:pt idx="2080">
                  <c:v>33.966520000000003</c:v>
                </c:pt>
                <c:pt idx="2081">
                  <c:v>33.773760000000003</c:v>
                </c:pt>
                <c:pt idx="2082">
                  <c:v>33.648870000000002</c:v>
                </c:pt>
                <c:pt idx="2083">
                  <c:v>34.283259999999999</c:v>
                </c:pt>
                <c:pt idx="2084">
                  <c:v>33.093209999999999</c:v>
                </c:pt>
                <c:pt idx="2085">
                  <c:v>34.660629999999998</c:v>
                </c:pt>
                <c:pt idx="2086">
                  <c:v>34.827150000000003</c:v>
                </c:pt>
                <c:pt idx="2087">
                  <c:v>35.354750000000003</c:v>
                </c:pt>
                <c:pt idx="2088">
                  <c:v>34.466059999999999</c:v>
                </c:pt>
                <c:pt idx="2089">
                  <c:v>35.283259999999999</c:v>
                </c:pt>
                <c:pt idx="2090">
                  <c:v>34.403619999999997</c:v>
                </c:pt>
                <c:pt idx="2091">
                  <c:v>33.844340000000003</c:v>
                </c:pt>
                <c:pt idx="2092">
                  <c:v>32.994570000000003</c:v>
                </c:pt>
                <c:pt idx="2093">
                  <c:v>33.796379999999999</c:v>
                </c:pt>
                <c:pt idx="2094">
                  <c:v>33.747509999999998</c:v>
                </c:pt>
                <c:pt idx="2095">
                  <c:v>33.968330000000002</c:v>
                </c:pt>
                <c:pt idx="2096">
                  <c:v>33.777380000000001</c:v>
                </c:pt>
                <c:pt idx="2097">
                  <c:v>34.295020000000001</c:v>
                </c:pt>
                <c:pt idx="2098">
                  <c:v>34.991860000000003</c:v>
                </c:pt>
                <c:pt idx="2099">
                  <c:v>35.602710000000002</c:v>
                </c:pt>
                <c:pt idx="2100">
                  <c:v>35.762900000000002</c:v>
                </c:pt>
                <c:pt idx="2101">
                  <c:v>37.431669999999997</c:v>
                </c:pt>
                <c:pt idx="2102">
                  <c:v>37.970140000000001</c:v>
                </c:pt>
                <c:pt idx="2103">
                  <c:v>38.474209999999999</c:v>
                </c:pt>
                <c:pt idx="2104">
                  <c:v>38.7819</c:v>
                </c:pt>
                <c:pt idx="2105">
                  <c:v>40.190049999999999</c:v>
                </c:pt>
                <c:pt idx="2106">
                  <c:v>40.973759999999999</c:v>
                </c:pt>
                <c:pt idx="2107">
                  <c:v>42.71855</c:v>
                </c:pt>
                <c:pt idx="2108">
                  <c:v>43.028959999999998</c:v>
                </c:pt>
                <c:pt idx="2109">
                  <c:v>42.119459999999997</c:v>
                </c:pt>
                <c:pt idx="2110">
                  <c:v>39.925789999999999</c:v>
                </c:pt>
                <c:pt idx="2111">
                  <c:v>37.390949999999997</c:v>
                </c:pt>
                <c:pt idx="2112">
                  <c:v>36.070590000000003</c:v>
                </c:pt>
                <c:pt idx="2113">
                  <c:v>32.519460000000002</c:v>
                </c:pt>
                <c:pt idx="2114">
                  <c:v>32.530320000000003</c:v>
                </c:pt>
                <c:pt idx="2115">
                  <c:v>31.56561</c:v>
                </c:pt>
                <c:pt idx="2116">
                  <c:v>31.084160000000001</c:v>
                </c:pt>
                <c:pt idx="2117">
                  <c:v>31.93122</c:v>
                </c:pt>
                <c:pt idx="2118">
                  <c:v>32.746609999999997</c:v>
                </c:pt>
                <c:pt idx="2119">
                  <c:v>33.449770000000001</c:v>
                </c:pt>
                <c:pt idx="2120">
                  <c:v>35.782809999999998</c:v>
                </c:pt>
                <c:pt idx="2121">
                  <c:v>37.062440000000002</c:v>
                </c:pt>
                <c:pt idx="2122">
                  <c:v>38.462440000000001</c:v>
                </c:pt>
                <c:pt idx="2123">
                  <c:v>38.38552</c:v>
                </c:pt>
                <c:pt idx="2124">
                  <c:v>36.887779999999999</c:v>
                </c:pt>
                <c:pt idx="2125">
                  <c:v>35.351129999999998</c:v>
                </c:pt>
                <c:pt idx="2126">
                  <c:v>34.9086</c:v>
                </c:pt>
                <c:pt idx="2127">
                  <c:v>34.142989999999998</c:v>
                </c:pt>
                <c:pt idx="2128">
                  <c:v>35.07602</c:v>
                </c:pt>
                <c:pt idx="2129">
                  <c:v>36.804519999999997</c:v>
                </c:pt>
                <c:pt idx="2130">
                  <c:v>37.178280000000001</c:v>
                </c:pt>
                <c:pt idx="2131">
                  <c:v>37.006329999999998</c:v>
                </c:pt>
                <c:pt idx="2132">
                  <c:v>36.99729</c:v>
                </c:pt>
                <c:pt idx="2133">
                  <c:v>36.362900000000003</c:v>
                </c:pt>
                <c:pt idx="2134">
                  <c:v>36.159280000000003</c:v>
                </c:pt>
                <c:pt idx="2135">
                  <c:v>34.691400000000002</c:v>
                </c:pt>
                <c:pt idx="2136">
                  <c:v>33.962899999999998</c:v>
                </c:pt>
                <c:pt idx="2137">
                  <c:v>33.157470000000004</c:v>
                </c:pt>
                <c:pt idx="2138">
                  <c:v>32.817189999999997</c:v>
                </c:pt>
                <c:pt idx="2139">
                  <c:v>33.443440000000002</c:v>
                </c:pt>
                <c:pt idx="2140">
                  <c:v>35.36018</c:v>
                </c:pt>
                <c:pt idx="2141">
                  <c:v>35.681449999999998</c:v>
                </c:pt>
                <c:pt idx="2142">
                  <c:v>36.749319999999997</c:v>
                </c:pt>
                <c:pt idx="2143">
                  <c:v>37.261539999999997</c:v>
                </c:pt>
                <c:pt idx="2144">
                  <c:v>35.98733</c:v>
                </c:pt>
                <c:pt idx="2145">
                  <c:v>35.363799999999998</c:v>
                </c:pt>
                <c:pt idx="2146">
                  <c:v>36.572850000000003</c:v>
                </c:pt>
                <c:pt idx="2147">
                  <c:v>35.346609999999998</c:v>
                </c:pt>
                <c:pt idx="2148">
                  <c:v>33.931220000000003</c:v>
                </c:pt>
                <c:pt idx="2149">
                  <c:v>32.774659999999997</c:v>
                </c:pt>
                <c:pt idx="2150">
                  <c:v>32.989139999999999</c:v>
                </c:pt>
                <c:pt idx="2151">
                  <c:v>32.955660000000002</c:v>
                </c:pt>
                <c:pt idx="2152">
                  <c:v>32.122169999999997</c:v>
                </c:pt>
                <c:pt idx="2153">
                  <c:v>34.123080000000002</c:v>
                </c:pt>
                <c:pt idx="2154">
                  <c:v>34.701360000000001</c:v>
                </c:pt>
                <c:pt idx="2155">
                  <c:v>34.064250000000001</c:v>
                </c:pt>
                <c:pt idx="2156">
                  <c:v>33.591859999999997</c:v>
                </c:pt>
                <c:pt idx="2157">
                  <c:v>32.957470000000001</c:v>
                </c:pt>
                <c:pt idx="2158">
                  <c:v>33.357469999999999</c:v>
                </c:pt>
                <c:pt idx="2159">
                  <c:v>33.913119999999999</c:v>
                </c:pt>
                <c:pt idx="2160">
                  <c:v>34.993670000000002</c:v>
                </c:pt>
                <c:pt idx="2161">
                  <c:v>34.758369999999999</c:v>
                </c:pt>
                <c:pt idx="2162">
                  <c:v>34.588239999999999</c:v>
                </c:pt>
                <c:pt idx="2163">
                  <c:v>35.67783</c:v>
                </c:pt>
                <c:pt idx="2164">
                  <c:v>35.865160000000003</c:v>
                </c:pt>
                <c:pt idx="2165">
                  <c:v>34.796379999999999</c:v>
                </c:pt>
                <c:pt idx="2166">
                  <c:v>34.532130000000002</c:v>
                </c:pt>
                <c:pt idx="2167">
                  <c:v>36.675109999999997</c:v>
                </c:pt>
                <c:pt idx="2168">
                  <c:v>35.607239999999997</c:v>
                </c:pt>
                <c:pt idx="2169">
                  <c:v>34.348419999999997</c:v>
                </c:pt>
                <c:pt idx="2170">
                  <c:v>33.674210000000002</c:v>
                </c:pt>
                <c:pt idx="2171">
                  <c:v>33.655200000000001</c:v>
                </c:pt>
                <c:pt idx="2172">
                  <c:v>32.745699999999999</c:v>
                </c:pt>
                <c:pt idx="2173">
                  <c:v>31.307690000000001</c:v>
                </c:pt>
                <c:pt idx="2174">
                  <c:v>31.89593</c:v>
                </c:pt>
                <c:pt idx="2175">
                  <c:v>33.36018</c:v>
                </c:pt>
                <c:pt idx="2176">
                  <c:v>34.66968</c:v>
                </c:pt>
                <c:pt idx="2177">
                  <c:v>35.315840000000001</c:v>
                </c:pt>
                <c:pt idx="2178">
                  <c:v>36.305880000000002</c:v>
                </c:pt>
                <c:pt idx="2179">
                  <c:v>38.378279999999997</c:v>
                </c:pt>
                <c:pt idx="2180">
                  <c:v>40.9086</c:v>
                </c:pt>
                <c:pt idx="2181">
                  <c:v>41.242530000000002</c:v>
                </c:pt>
                <c:pt idx="2182">
                  <c:v>40.5991</c:v>
                </c:pt>
                <c:pt idx="2183">
                  <c:v>40.990949999999998</c:v>
                </c:pt>
                <c:pt idx="2184">
                  <c:v>41.723979999999997</c:v>
                </c:pt>
                <c:pt idx="2185">
                  <c:v>40.312220000000003</c:v>
                </c:pt>
                <c:pt idx="2186">
                  <c:v>37.96199</c:v>
                </c:pt>
                <c:pt idx="2187">
                  <c:v>36.739370000000001</c:v>
                </c:pt>
                <c:pt idx="2188">
                  <c:v>37.499549999999999</c:v>
                </c:pt>
                <c:pt idx="2189">
                  <c:v>37.575569999999999</c:v>
                </c:pt>
                <c:pt idx="2190">
                  <c:v>36.4009</c:v>
                </c:pt>
                <c:pt idx="2191">
                  <c:v>35.412669999999999</c:v>
                </c:pt>
                <c:pt idx="2192">
                  <c:v>34.200000000000003</c:v>
                </c:pt>
                <c:pt idx="2193">
                  <c:v>35.037100000000002</c:v>
                </c:pt>
                <c:pt idx="2194">
                  <c:v>33.73122</c:v>
                </c:pt>
                <c:pt idx="2195">
                  <c:v>31.869679999999999</c:v>
                </c:pt>
                <c:pt idx="2196">
                  <c:v>32.156559999999999</c:v>
                </c:pt>
                <c:pt idx="2197">
                  <c:v>32.647959999999998</c:v>
                </c:pt>
                <c:pt idx="2198">
                  <c:v>32.711309999999997</c:v>
                </c:pt>
                <c:pt idx="2199">
                  <c:v>33.06335</c:v>
                </c:pt>
                <c:pt idx="2200">
                  <c:v>32.239820000000002</c:v>
                </c:pt>
                <c:pt idx="2201">
                  <c:v>31.88326</c:v>
                </c:pt>
                <c:pt idx="2202">
                  <c:v>33.150230000000001</c:v>
                </c:pt>
                <c:pt idx="2203">
                  <c:v>33.734839999999998</c:v>
                </c:pt>
                <c:pt idx="2204">
                  <c:v>33.827150000000003</c:v>
                </c:pt>
                <c:pt idx="2205">
                  <c:v>34.350230000000003</c:v>
                </c:pt>
                <c:pt idx="2206">
                  <c:v>33.85792</c:v>
                </c:pt>
                <c:pt idx="2207">
                  <c:v>33.83258</c:v>
                </c:pt>
                <c:pt idx="2208">
                  <c:v>32.72851</c:v>
                </c:pt>
                <c:pt idx="2209">
                  <c:v>33.070590000000003</c:v>
                </c:pt>
                <c:pt idx="2210">
                  <c:v>34.297739999999997</c:v>
                </c:pt>
                <c:pt idx="2211">
                  <c:v>35.08869</c:v>
                </c:pt>
                <c:pt idx="2212">
                  <c:v>35.120359999999998</c:v>
                </c:pt>
                <c:pt idx="2213">
                  <c:v>35.5991</c:v>
                </c:pt>
                <c:pt idx="2214">
                  <c:v>34.712220000000002</c:v>
                </c:pt>
                <c:pt idx="2215">
                  <c:v>34.530320000000003</c:v>
                </c:pt>
                <c:pt idx="2216">
                  <c:v>34.914929999999998</c:v>
                </c:pt>
                <c:pt idx="2217">
                  <c:v>34.792760000000001</c:v>
                </c:pt>
                <c:pt idx="2218">
                  <c:v>35.389139999999998</c:v>
                </c:pt>
                <c:pt idx="2219">
                  <c:v>34.985520000000001</c:v>
                </c:pt>
                <c:pt idx="2220">
                  <c:v>35.405430000000003</c:v>
                </c:pt>
                <c:pt idx="2221">
                  <c:v>33.89593</c:v>
                </c:pt>
                <c:pt idx="2222">
                  <c:v>34.516739999999999</c:v>
                </c:pt>
                <c:pt idx="2223">
                  <c:v>34.46425</c:v>
                </c:pt>
                <c:pt idx="2224">
                  <c:v>35.223529999999997</c:v>
                </c:pt>
                <c:pt idx="2225">
                  <c:v>35.10407</c:v>
                </c:pt>
                <c:pt idx="2226">
                  <c:v>35.798189999999998</c:v>
                </c:pt>
                <c:pt idx="2227">
                  <c:v>37.113120000000002</c:v>
                </c:pt>
                <c:pt idx="2228">
                  <c:v>37.442529999999998</c:v>
                </c:pt>
                <c:pt idx="2229">
                  <c:v>38.35566</c:v>
                </c:pt>
                <c:pt idx="2230">
                  <c:v>38.893210000000003</c:v>
                </c:pt>
                <c:pt idx="2231">
                  <c:v>39.749319999999997</c:v>
                </c:pt>
                <c:pt idx="2232">
                  <c:v>41.526699999999998</c:v>
                </c:pt>
                <c:pt idx="2233">
                  <c:v>41.102260000000001</c:v>
                </c:pt>
                <c:pt idx="2234">
                  <c:v>41.387329999999999</c:v>
                </c:pt>
                <c:pt idx="2235">
                  <c:v>39.588239999999999</c:v>
                </c:pt>
                <c:pt idx="2236">
                  <c:v>40.122169999999997</c:v>
                </c:pt>
                <c:pt idx="2237">
                  <c:v>39.407240000000002</c:v>
                </c:pt>
                <c:pt idx="2238">
                  <c:v>39.339370000000002</c:v>
                </c:pt>
                <c:pt idx="2239">
                  <c:v>38.729410000000001</c:v>
                </c:pt>
                <c:pt idx="2240">
                  <c:v>39.590049999999998</c:v>
                </c:pt>
                <c:pt idx="2241">
                  <c:v>39.854300000000002</c:v>
                </c:pt>
                <c:pt idx="2242">
                  <c:v>39.820810000000002</c:v>
                </c:pt>
                <c:pt idx="2243">
                  <c:v>40.925789999999999</c:v>
                </c:pt>
                <c:pt idx="2244">
                  <c:v>42.732129999999998</c:v>
                </c:pt>
                <c:pt idx="2245">
                  <c:v>43.881450000000001</c:v>
                </c:pt>
                <c:pt idx="2246">
                  <c:v>44.642530000000001</c:v>
                </c:pt>
                <c:pt idx="2247">
                  <c:v>44.157470000000004</c:v>
                </c:pt>
                <c:pt idx="2248">
                  <c:v>43.783709999999999</c:v>
                </c:pt>
                <c:pt idx="2249">
                  <c:v>44.512219999999999</c:v>
                </c:pt>
                <c:pt idx="2250">
                  <c:v>44.896830000000001</c:v>
                </c:pt>
                <c:pt idx="2251">
                  <c:v>44.12941</c:v>
                </c:pt>
                <c:pt idx="2252">
                  <c:v>42.5991</c:v>
                </c:pt>
                <c:pt idx="2253">
                  <c:v>41.508600000000001</c:v>
                </c:pt>
                <c:pt idx="2254">
                  <c:v>40.321269999999998</c:v>
                </c:pt>
                <c:pt idx="2255">
                  <c:v>38.569229999999997</c:v>
                </c:pt>
                <c:pt idx="2256">
                  <c:v>38.315840000000001</c:v>
                </c:pt>
                <c:pt idx="2257">
                  <c:v>36.956560000000003</c:v>
                </c:pt>
                <c:pt idx="2258">
                  <c:v>35.676920000000003</c:v>
                </c:pt>
                <c:pt idx="2259">
                  <c:v>36.544800000000002</c:v>
                </c:pt>
                <c:pt idx="2260">
                  <c:v>34.066969999999998</c:v>
                </c:pt>
                <c:pt idx="2261">
                  <c:v>32.888689999999997</c:v>
                </c:pt>
                <c:pt idx="2262">
                  <c:v>33.95928</c:v>
                </c:pt>
                <c:pt idx="2263">
                  <c:v>34.877830000000003</c:v>
                </c:pt>
                <c:pt idx="2264">
                  <c:v>35.420810000000003</c:v>
                </c:pt>
                <c:pt idx="2265">
                  <c:v>37.00271</c:v>
                </c:pt>
                <c:pt idx="2266">
                  <c:v>36.849769999999999</c:v>
                </c:pt>
                <c:pt idx="2267">
                  <c:v>35.633479999999999</c:v>
                </c:pt>
                <c:pt idx="2268">
                  <c:v>34.494120000000002</c:v>
                </c:pt>
                <c:pt idx="2269">
                  <c:v>33.709499999999998</c:v>
                </c:pt>
                <c:pt idx="2270">
                  <c:v>35.288690000000003</c:v>
                </c:pt>
                <c:pt idx="2271">
                  <c:v>34.114930000000001</c:v>
                </c:pt>
                <c:pt idx="2272">
                  <c:v>34.315840000000001</c:v>
                </c:pt>
                <c:pt idx="2273">
                  <c:v>35.9086</c:v>
                </c:pt>
                <c:pt idx="2274">
                  <c:v>34.036200000000001</c:v>
                </c:pt>
                <c:pt idx="2275">
                  <c:v>34.160179999999997</c:v>
                </c:pt>
                <c:pt idx="2276">
                  <c:v>35.044339999999998</c:v>
                </c:pt>
                <c:pt idx="2277">
                  <c:v>34.594569999999997</c:v>
                </c:pt>
                <c:pt idx="2278">
                  <c:v>34.938459999999999</c:v>
                </c:pt>
                <c:pt idx="2279">
                  <c:v>34.957470000000001</c:v>
                </c:pt>
                <c:pt idx="2280">
                  <c:v>33.897739999999999</c:v>
                </c:pt>
                <c:pt idx="2281">
                  <c:v>33.014479999999999</c:v>
                </c:pt>
                <c:pt idx="2282">
                  <c:v>33.770139999999998</c:v>
                </c:pt>
                <c:pt idx="2283">
                  <c:v>33.914029999999997</c:v>
                </c:pt>
                <c:pt idx="2284">
                  <c:v>34.12941</c:v>
                </c:pt>
                <c:pt idx="2285">
                  <c:v>34.219000000000001</c:v>
                </c:pt>
                <c:pt idx="2286">
                  <c:v>35.178280000000001</c:v>
                </c:pt>
                <c:pt idx="2287">
                  <c:v>36.176470000000002</c:v>
                </c:pt>
                <c:pt idx="2288">
                  <c:v>36.247959999999999</c:v>
                </c:pt>
                <c:pt idx="2289">
                  <c:v>36.168329999999997</c:v>
                </c:pt>
                <c:pt idx="2290">
                  <c:v>35.25611</c:v>
                </c:pt>
                <c:pt idx="2291">
                  <c:v>35.917650000000002</c:v>
                </c:pt>
                <c:pt idx="2292">
                  <c:v>35.501359999999998</c:v>
                </c:pt>
                <c:pt idx="2293">
                  <c:v>35.315840000000001</c:v>
                </c:pt>
                <c:pt idx="2294">
                  <c:v>35.773760000000003</c:v>
                </c:pt>
                <c:pt idx="2295">
                  <c:v>36.686880000000002</c:v>
                </c:pt>
                <c:pt idx="2296">
                  <c:v>36.274209999999997</c:v>
                </c:pt>
                <c:pt idx="2297">
                  <c:v>35.830770000000001</c:v>
                </c:pt>
                <c:pt idx="2298">
                  <c:v>35.689590000000003</c:v>
                </c:pt>
                <c:pt idx="2299">
                  <c:v>36.587330000000001</c:v>
                </c:pt>
                <c:pt idx="2300">
                  <c:v>36.783709999999999</c:v>
                </c:pt>
                <c:pt idx="2301">
                  <c:v>37.320360000000001</c:v>
                </c:pt>
                <c:pt idx="2302">
                  <c:v>36.960180000000001</c:v>
                </c:pt>
                <c:pt idx="2303">
                  <c:v>36.609949999999998</c:v>
                </c:pt>
                <c:pt idx="2304">
                  <c:v>37.021720000000002</c:v>
                </c:pt>
                <c:pt idx="2305">
                  <c:v>38.649769999999997</c:v>
                </c:pt>
                <c:pt idx="2306">
                  <c:v>38.297739999999997</c:v>
                </c:pt>
                <c:pt idx="2307">
                  <c:v>38.833480000000002</c:v>
                </c:pt>
                <c:pt idx="2308">
                  <c:v>38.657919999999997</c:v>
                </c:pt>
                <c:pt idx="2309">
                  <c:v>37.541179999999997</c:v>
                </c:pt>
                <c:pt idx="2310">
                  <c:v>36.919460000000001</c:v>
                </c:pt>
                <c:pt idx="2311">
                  <c:v>36.869680000000002</c:v>
                </c:pt>
                <c:pt idx="2312">
                  <c:v>37.374659999999999</c:v>
                </c:pt>
                <c:pt idx="2313">
                  <c:v>36.595480000000002</c:v>
                </c:pt>
                <c:pt idx="2314">
                  <c:v>36.02805</c:v>
                </c:pt>
                <c:pt idx="2315">
                  <c:v>35.144799999999996</c:v>
                </c:pt>
                <c:pt idx="2316">
                  <c:v>33.219000000000001</c:v>
                </c:pt>
                <c:pt idx="2317">
                  <c:v>31.114930000000001</c:v>
                </c:pt>
                <c:pt idx="2318">
                  <c:v>31.892309999999998</c:v>
                </c:pt>
                <c:pt idx="2319">
                  <c:v>31.442530000000001</c:v>
                </c:pt>
                <c:pt idx="2320">
                  <c:v>31.367419999999999</c:v>
                </c:pt>
                <c:pt idx="2321">
                  <c:v>30.773759999999999</c:v>
                </c:pt>
                <c:pt idx="2322">
                  <c:v>29.48235</c:v>
                </c:pt>
                <c:pt idx="2323">
                  <c:v>28.08145</c:v>
                </c:pt>
                <c:pt idx="2324">
                  <c:v>29.085070000000002</c:v>
                </c:pt>
                <c:pt idx="2325">
                  <c:v>29.19548</c:v>
                </c:pt>
                <c:pt idx="2326">
                  <c:v>30.209050000000001</c:v>
                </c:pt>
                <c:pt idx="2327">
                  <c:v>31.09412</c:v>
                </c:pt>
                <c:pt idx="2328">
                  <c:v>31.81991</c:v>
                </c:pt>
                <c:pt idx="2329">
                  <c:v>32.052489999999999</c:v>
                </c:pt>
                <c:pt idx="2330">
                  <c:v>31.409949999999998</c:v>
                </c:pt>
                <c:pt idx="2331">
                  <c:v>32.418100000000003</c:v>
                </c:pt>
                <c:pt idx="2332">
                  <c:v>34.736649999999997</c:v>
                </c:pt>
                <c:pt idx="2333">
                  <c:v>35.130319999999998</c:v>
                </c:pt>
                <c:pt idx="2334">
                  <c:v>35.966520000000003</c:v>
                </c:pt>
                <c:pt idx="2335">
                  <c:v>36.935749999999999</c:v>
                </c:pt>
                <c:pt idx="2336">
                  <c:v>37.479640000000003</c:v>
                </c:pt>
                <c:pt idx="2337">
                  <c:v>37.79457</c:v>
                </c:pt>
                <c:pt idx="2338">
                  <c:v>40.038910000000001</c:v>
                </c:pt>
                <c:pt idx="2339">
                  <c:v>39.409950000000002</c:v>
                </c:pt>
                <c:pt idx="2340">
                  <c:v>38.919460000000001</c:v>
                </c:pt>
                <c:pt idx="2341">
                  <c:v>39.412669999999999</c:v>
                </c:pt>
                <c:pt idx="2342">
                  <c:v>37.550229999999999</c:v>
                </c:pt>
                <c:pt idx="2343">
                  <c:v>34.973759999999999</c:v>
                </c:pt>
                <c:pt idx="2344">
                  <c:v>33.757469999999998</c:v>
                </c:pt>
                <c:pt idx="2345">
                  <c:v>33.219000000000001</c:v>
                </c:pt>
                <c:pt idx="2346">
                  <c:v>33.542079999999999</c:v>
                </c:pt>
                <c:pt idx="2347">
                  <c:v>32.80724</c:v>
                </c:pt>
                <c:pt idx="2348">
                  <c:v>32.266970000000001</c:v>
                </c:pt>
                <c:pt idx="2349">
                  <c:v>33.66516</c:v>
                </c:pt>
                <c:pt idx="2350">
                  <c:v>33.456110000000002</c:v>
                </c:pt>
                <c:pt idx="2351">
                  <c:v>34.336649999999999</c:v>
                </c:pt>
                <c:pt idx="2352">
                  <c:v>35.942990000000002</c:v>
                </c:pt>
                <c:pt idx="2353">
                  <c:v>34.469679999999997</c:v>
                </c:pt>
                <c:pt idx="2354">
                  <c:v>34.673299999999998</c:v>
                </c:pt>
                <c:pt idx="2355">
                  <c:v>35.531219999999998</c:v>
                </c:pt>
                <c:pt idx="2356">
                  <c:v>33.990049999999997</c:v>
                </c:pt>
                <c:pt idx="2357">
                  <c:v>33.834389999999999</c:v>
                </c:pt>
                <c:pt idx="2358">
                  <c:v>35.432580000000002</c:v>
                </c:pt>
                <c:pt idx="2359">
                  <c:v>35.616289999999999</c:v>
                </c:pt>
                <c:pt idx="2360">
                  <c:v>36.578279999999999</c:v>
                </c:pt>
                <c:pt idx="2361">
                  <c:v>36.655200000000001</c:v>
                </c:pt>
                <c:pt idx="2362">
                  <c:v>37.304070000000003</c:v>
                </c:pt>
                <c:pt idx="2363">
                  <c:v>38.866059999999997</c:v>
                </c:pt>
                <c:pt idx="2364">
                  <c:v>37.963799999999999</c:v>
                </c:pt>
                <c:pt idx="2365">
                  <c:v>37.648870000000002</c:v>
                </c:pt>
                <c:pt idx="2366">
                  <c:v>37.705880000000001</c:v>
                </c:pt>
                <c:pt idx="2367">
                  <c:v>36.106789999999997</c:v>
                </c:pt>
                <c:pt idx="2368">
                  <c:v>35.796379999999999</c:v>
                </c:pt>
                <c:pt idx="2369">
                  <c:v>34.963799999999999</c:v>
                </c:pt>
                <c:pt idx="2370">
                  <c:v>34.035290000000003</c:v>
                </c:pt>
                <c:pt idx="2371">
                  <c:v>33.818100000000001</c:v>
                </c:pt>
                <c:pt idx="2372">
                  <c:v>34.456110000000002</c:v>
                </c:pt>
                <c:pt idx="2373">
                  <c:v>34.267870000000002</c:v>
                </c:pt>
                <c:pt idx="2374">
                  <c:v>34.566519999999997</c:v>
                </c:pt>
                <c:pt idx="2375">
                  <c:v>35.114930000000001</c:v>
                </c:pt>
                <c:pt idx="2376">
                  <c:v>36.397289999999998</c:v>
                </c:pt>
                <c:pt idx="2377">
                  <c:v>35.966520000000003</c:v>
                </c:pt>
                <c:pt idx="2378">
                  <c:v>34.217190000000002</c:v>
                </c:pt>
                <c:pt idx="2379">
                  <c:v>34.411760000000001</c:v>
                </c:pt>
                <c:pt idx="2380">
                  <c:v>34.877830000000003</c:v>
                </c:pt>
                <c:pt idx="2381">
                  <c:v>34.51041</c:v>
                </c:pt>
                <c:pt idx="2382">
                  <c:v>34.858820000000001</c:v>
                </c:pt>
                <c:pt idx="2383">
                  <c:v>34.005429999999997</c:v>
                </c:pt>
                <c:pt idx="2384">
                  <c:v>34.890500000000003</c:v>
                </c:pt>
                <c:pt idx="2385">
                  <c:v>34.26878</c:v>
                </c:pt>
                <c:pt idx="2386">
                  <c:v>35.435290000000002</c:v>
                </c:pt>
                <c:pt idx="2387">
                  <c:v>35.617190000000001</c:v>
                </c:pt>
                <c:pt idx="2388">
                  <c:v>35.696829999999999</c:v>
                </c:pt>
                <c:pt idx="2389">
                  <c:v>36.197290000000002</c:v>
                </c:pt>
                <c:pt idx="2390">
                  <c:v>35.593670000000003</c:v>
                </c:pt>
                <c:pt idx="2391">
                  <c:v>34.640720000000002</c:v>
                </c:pt>
                <c:pt idx="2392">
                  <c:v>34.992759999999997</c:v>
                </c:pt>
                <c:pt idx="2393">
                  <c:v>35.736649999999997</c:v>
                </c:pt>
                <c:pt idx="2394">
                  <c:v>35.948419999999999</c:v>
                </c:pt>
                <c:pt idx="2395">
                  <c:v>34.858820000000001</c:v>
                </c:pt>
                <c:pt idx="2396">
                  <c:v>34.475110000000001</c:v>
                </c:pt>
                <c:pt idx="2397">
                  <c:v>34.323079999999997</c:v>
                </c:pt>
                <c:pt idx="2398">
                  <c:v>35.11403</c:v>
                </c:pt>
                <c:pt idx="2399">
                  <c:v>34.85792</c:v>
                </c:pt>
                <c:pt idx="2400">
                  <c:v>35.94932</c:v>
                </c:pt>
                <c:pt idx="2401">
                  <c:v>35.768329999999999</c:v>
                </c:pt>
                <c:pt idx="2402">
                  <c:v>35.642530000000001</c:v>
                </c:pt>
                <c:pt idx="2403">
                  <c:v>35.161090000000002</c:v>
                </c:pt>
                <c:pt idx="2404">
                  <c:v>35.620809999999999</c:v>
                </c:pt>
                <c:pt idx="2405">
                  <c:v>35.82443</c:v>
                </c:pt>
                <c:pt idx="2406">
                  <c:v>35.798189999999998</c:v>
                </c:pt>
                <c:pt idx="2407">
                  <c:v>35.32217</c:v>
                </c:pt>
                <c:pt idx="2408">
                  <c:v>34.482349999999997</c:v>
                </c:pt>
                <c:pt idx="2409">
                  <c:v>33.501359999999998</c:v>
                </c:pt>
                <c:pt idx="2410">
                  <c:v>33.733939999999997</c:v>
                </c:pt>
                <c:pt idx="2411">
                  <c:v>34.338459999999998</c:v>
                </c:pt>
                <c:pt idx="2412">
                  <c:v>34.964709999999997</c:v>
                </c:pt>
                <c:pt idx="2413">
                  <c:v>34.739370000000001</c:v>
                </c:pt>
                <c:pt idx="2414">
                  <c:v>34.97466</c:v>
                </c:pt>
                <c:pt idx="2415">
                  <c:v>35.672400000000003</c:v>
                </c:pt>
                <c:pt idx="2416">
                  <c:v>35.475110000000001</c:v>
                </c:pt>
                <c:pt idx="2417">
                  <c:v>36.441630000000004</c:v>
                </c:pt>
                <c:pt idx="2418">
                  <c:v>37.956560000000003</c:v>
                </c:pt>
                <c:pt idx="2419">
                  <c:v>37.165610000000001</c:v>
                </c:pt>
                <c:pt idx="2420">
                  <c:v>37.792760000000001</c:v>
                </c:pt>
                <c:pt idx="2421">
                  <c:v>38.279640000000001</c:v>
                </c:pt>
                <c:pt idx="2422">
                  <c:v>37.841630000000002</c:v>
                </c:pt>
                <c:pt idx="2423">
                  <c:v>37.496830000000003</c:v>
                </c:pt>
                <c:pt idx="2424">
                  <c:v>36.879640000000002</c:v>
                </c:pt>
                <c:pt idx="2425">
                  <c:v>36.727600000000002</c:v>
                </c:pt>
                <c:pt idx="2426">
                  <c:v>36.802709999999998</c:v>
                </c:pt>
                <c:pt idx="2427">
                  <c:v>34.8371</c:v>
                </c:pt>
                <c:pt idx="2428">
                  <c:v>34.752940000000002</c:v>
                </c:pt>
                <c:pt idx="2429">
                  <c:v>34.293210000000002</c:v>
                </c:pt>
                <c:pt idx="2430">
                  <c:v>33.648870000000002</c:v>
                </c:pt>
                <c:pt idx="2431">
                  <c:v>33.374659999999999</c:v>
                </c:pt>
                <c:pt idx="2432">
                  <c:v>33.6</c:v>
                </c:pt>
                <c:pt idx="2433">
                  <c:v>33.839820000000003</c:v>
                </c:pt>
                <c:pt idx="2434">
                  <c:v>34.786430000000003</c:v>
                </c:pt>
                <c:pt idx="2435">
                  <c:v>34.62715</c:v>
                </c:pt>
                <c:pt idx="2436">
                  <c:v>35.095019999999998</c:v>
                </c:pt>
                <c:pt idx="2437">
                  <c:v>34.590949999999999</c:v>
                </c:pt>
                <c:pt idx="2438">
                  <c:v>34.714930000000003</c:v>
                </c:pt>
                <c:pt idx="2439">
                  <c:v>34.876019999999997</c:v>
                </c:pt>
                <c:pt idx="2440">
                  <c:v>35.235289999999999</c:v>
                </c:pt>
                <c:pt idx="2441">
                  <c:v>34.240720000000003</c:v>
                </c:pt>
                <c:pt idx="2442">
                  <c:v>33.179189999999998</c:v>
                </c:pt>
                <c:pt idx="2443">
                  <c:v>32.171950000000002</c:v>
                </c:pt>
                <c:pt idx="2444">
                  <c:v>32.822620000000001</c:v>
                </c:pt>
                <c:pt idx="2445">
                  <c:v>30.904070000000001</c:v>
                </c:pt>
                <c:pt idx="2446">
                  <c:v>32.213569999999997</c:v>
                </c:pt>
                <c:pt idx="2447">
                  <c:v>30.900449999999999</c:v>
                </c:pt>
                <c:pt idx="2448">
                  <c:v>30.94389</c:v>
                </c:pt>
                <c:pt idx="2449">
                  <c:v>31.250679999999999</c:v>
                </c:pt>
                <c:pt idx="2450">
                  <c:v>30.588239999999999</c:v>
                </c:pt>
                <c:pt idx="2451">
                  <c:v>29.847059999999999</c:v>
                </c:pt>
                <c:pt idx="2452">
                  <c:v>30.866969999999998</c:v>
                </c:pt>
                <c:pt idx="2453">
                  <c:v>32.011760000000002</c:v>
                </c:pt>
                <c:pt idx="2454">
                  <c:v>33.329410000000003</c:v>
                </c:pt>
                <c:pt idx="2455">
                  <c:v>32.719459999999998</c:v>
                </c:pt>
                <c:pt idx="2456">
                  <c:v>33.061540000000001</c:v>
                </c:pt>
                <c:pt idx="2457">
                  <c:v>33.969230000000003</c:v>
                </c:pt>
                <c:pt idx="2458">
                  <c:v>34.536650000000002</c:v>
                </c:pt>
                <c:pt idx="2459">
                  <c:v>33.672400000000003</c:v>
                </c:pt>
                <c:pt idx="2460">
                  <c:v>35.034390000000002</c:v>
                </c:pt>
                <c:pt idx="2461">
                  <c:v>33.71584</c:v>
                </c:pt>
                <c:pt idx="2462">
                  <c:v>34.621720000000003</c:v>
                </c:pt>
                <c:pt idx="2463">
                  <c:v>35.538460000000001</c:v>
                </c:pt>
                <c:pt idx="2464">
                  <c:v>34.66968</c:v>
                </c:pt>
                <c:pt idx="2465">
                  <c:v>36.120359999999998</c:v>
                </c:pt>
                <c:pt idx="2466">
                  <c:v>37.362900000000003</c:v>
                </c:pt>
                <c:pt idx="2467">
                  <c:v>37.784619999999997</c:v>
                </c:pt>
                <c:pt idx="2468">
                  <c:v>38.583710000000004</c:v>
                </c:pt>
                <c:pt idx="2469">
                  <c:v>37.684159999999999</c:v>
                </c:pt>
                <c:pt idx="2470">
                  <c:v>37.92398</c:v>
                </c:pt>
                <c:pt idx="2471">
                  <c:v>37.958370000000002</c:v>
                </c:pt>
                <c:pt idx="2472">
                  <c:v>36.02534</c:v>
                </c:pt>
                <c:pt idx="2473">
                  <c:v>37.033479999999997</c:v>
                </c:pt>
                <c:pt idx="2474">
                  <c:v>36.904980000000002</c:v>
                </c:pt>
                <c:pt idx="2475">
                  <c:v>35.603619999999999</c:v>
                </c:pt>
                <c:pt idx="2476">
                  <c:v>34.976469999999999</c:v>
                </c:pt>
                <c:pt idx="2477">
                  <c:v>34.028959999999998</c:v>
                </c:pt>
                <c:pt idx="2478">
                  <c:v>32.100450000000002</c:v>
                </c:pt>
                <c:pt idx="2479">
                  <c:v>31.582809999999998</c:v>
                </c:pt>
                <c:pt idx="2480">
                  <c:v>31.024429999999999</c:v>
                </c:pt>
                <c:pt idx="2481">
                  <c:v>29.809950000000001</c:v>
                </c:pt>
                <c:pt idx="2482">
                  <c:v>28.720359999999999</c:v>
                </c:pt>
                <c:pt idx="2483">
                  <c:v>27.267869999999998</c:v>
                </c:pt>
                <c:pt idx="2484">
                  <c:v>26.57104</c:v>
                </c:pt>
                <c:pt idx="2485">
                  <c:v>26.104980000000001</c:v>
                </c:pt>
                <c:pt idx="2486">
                  <c:v>26.092310000000001</c:v>
                </c:pt>
                <c:pt idx="2487">
                  <c:v>27.79729</c:v>
                </c:pt>
                <c:pt idx="2488">
                  <c:v>27.924890000000001</c:v>
                </c:pt>
                <c:pt idx="2489">
                  <c:v>29.003620000000002</c:v>
                </c:pt>
                <c:pt idx="2490">
                  <c:v>28.406330000000001</c:v>
                </c:pt>
                <c:pt idx="2491">
                  <c:v>28.560179999999999</c:v>
                </c:pt>
                <c:pt idx="2492">
                  <c:v>29.823530000000002</c:v>
                </c:pt>
                <c:pt idx="2493">
                  <c:v>31.07873</c:v>
                </c:pt>
                <c:pt idx="2494">
                  <c:v>31.935749999999999</c:v>
                </c:pt>
                <c:pt idx="2495">
                  <c:v>33.19276</c:v>
                </c:pt>
                <c:pt idx="2496">
                  <c:v>34.780090000000001</c:v>
                </c:pt>
                <c:pt idx="2497">
                  <c:v>37.402709999999999</c:v>
                </c:pt>
                <c:pt idx="2498">
                  <c:v>36.615380000000002</c:v>
                </c:pt>
                <c:pt idx="2499">
                  <c:v>37.520359999999997</c:v>
                </c:pt>
                <c:pt idx="2500">
                  <c:v>38.752940000000002</c:v>
                </c:pt>
                <c:pt idx="2501">
                  <c:v>38.848869999999998</c:v>
                </c:pt>
                <c:pt idx="2502">
                  <c:v>39.416289999999996</c:v>
                </c:pt>
                <c:pt idx="2503">
                  <c:v>37.760179999999998</c:v>
                </c:pt>
                <c:pt idx="2504">
                  <c:v>36.467869999999998</c:v>
                </c:pt>
                <c:pt idx="2505">
                  <c:v>36.53575</c:v>
                </c:pt>
                <c:pt idx="2506">
                  <c:v>36.554749999999999</c:v>
                </c:pt>
                <c:pt idx="2507">
                  <c:v>34.938459999999999</c:v>
                </c:pt>
                <c:pt idx="2508">
                  <c:v>33.869680000000002</c:v>
                </c:pt>
                <c:pt idx="2509">
                  <c:v>34.034390000000002</c:v>
                </c:pt>
                <c:pt idx="2510">
                  <c:v>33.186430000000001</c:v>
                </c:pt>
                <c:pt idx="2511">
                  <c:v>32.622619999999998</c:v>
                </c:pt>
                <c:pt idx="2512">
                  <c:v>30.418099999999999</c:v>
                </c:pt>
                <c:pt idx="2513">
                  <c:v>32.571950000000001</c:v>
                </c:pt>
                <c:pt idx="2514">
                  <c:v>33.056109999999997</c:v>
                </c:pt>
                <c:pt idx="2515">
                  <c:v>34.037100000000002</c:v>
                </c:pt>
                <c:pt idx="2516">
                  <c:v>34.993670000000002</c:v>
                </c:pt>
                <c:pt idx="2517">
                  <c:v>34.854300000000002</c:v>
                </c:pt>
                <c:pt idx="2518">
                  <c:v>35.519460000000002</c:v>
                </c:pt>
                <c:pt idx="2519">
                  <c:v>36.92127</c:v>
                </c:pt>
                <c:pt idx="2520">
                  <c:v>36.673299999999998</c:v>
                </c:pt>
                <c:pt idx="2521">
                  <c:v>35.533940000000001</c:v>
                </c:pt>
                <c:pt idx="2522">
                  <c:v>34.699550000000002</c:v>
                </c:pt>
                <c:pt idx="2523">
                  <c:v>34.504069999999999</c:v>
                </c:pt>
                <c:pt idx="2524">
                  <c:v>33.954749999999997</c:v>
                </c:pt>
                <c:pt idx="2525">
                  <c:v>34.752940000000002</c:v>
                </c:pt>
                <c:pt idx="2526">
                  <c:v>34.742989999999999</c:v>
                </c:pt>
                <c:pt idx="2527">
                  <c:v>37.257010000000001</c:v>
                </c:pt>
                <c:pt idx="2528">
                  <c:v>36.295020000000001</c:v>
                </c:pt>
                <c:pt idx="2529">
                  <c:v>36.48959</c:v>
                </c:pt>
                <c:pt idx="2530">
                  <c:v>36.515839999999997</c:v>
                </c:pt>
                <c:pt idx="2531">
                  <c:v>35.45158</c:v>
                </c:pt>
                <c:pt idx="2532">
                  <c:v>34.293210000000002</c:v>
                </c:pt>
                <c:pt idx="2533">
                  <c:v>36.103169999999999</c:v>
                </c:pt>
                <c:pt idx="2534">
                  <c:v>36.250680000000003</c:v>
                </c:pt>
                <c:pt idx="2535">
                  <c:v>35.53575</c:v>
                </c:pt>
                <c:pt idx="2536">
                  <c:v>36.71584</c:v>
                </c:pt>
                <c:pt idx="2537">
                  <c:v>37.919460000000001</c:v>
                </c:pt>
                <c:pt idx="2538">
                  <c:v>38.05339</c:v>
                </c:pt>
                <c:pt idx="2539">
                  <c:v>37.533940000000001</c:v>
                </c:pt>
                <c:pt idx="2540">
                  <c:v>38.107689999999998</c:v>
                </c:pt>
                <c:pt idx="2541">
                  <c:v>38.12941</c:v>
                </c:pt>
                <c:pt idx="2542">
                  <c:v>36.815379999999998</c:v>
                </c:pt>
                <c:pt idx="2543">
                  <c:v>37.25882</c:v>
                </c:pt>
                <c:pt idx="2544">
                  <c:v>36.471490000000003</c:v>
                </c:pt>
                <c:pt idx="2545">
                  <c:v>35.495930000000001</c:v>
                </c:pt>
                <c:pt idx="2546">
                  <c:v>35.71855</c:v>
                </c:pt>
                <c:pt idx="2547">
                  <c:v>35.909500000000001</c:v>
                </c:pt>
                <c:pt idx="2548">
                  <c:v>35.784619999999997</c:v>
                </c:pt>
                <c:pt idx="2549">
                  <c:v>35.636200000000002</c:v>
                </c:pt>
                <c:pt idx="2550">
                  <c:v>36.169229999999999</c:v>
                </c:pt>
                <c:pt idx="2551">
                  <c:v>35.710410000000003</c:v>
                </c:pt>
                <c:pt idx="2552">
                  <c:v>35.570140000000002</c:v>
                </c:pt>
                <c:pt idx="2553">
                  <c:v>33.97466</c:v>
                </c:pt>
                <c:pt idx="2554">
                  <c:v>33.975569999999998</c:v>
                </c:pt>
                <c:pt idx="2555">
                  <c:v>32.308599999999998</c:v>
                </c:pt>
                <c:pt idx="2556">
                  <c:v>34.12941</c:v>
                </c:pt>
                <c:pt idx="2557">
                  <c:v>36.563800000000001</c:v>
                </c:pt>
                <c:pt idx="2558">
                  <c:v>36.297739999999997</c:v>
                </c:pt>
                <c:pt idx="2559">
                  <c:v>36.962899999999998</c:v>
                </c:pt>
                <c:pt idx="2560">
                  <c:v>37.528509999999997</c:v>
                </c:pt>
                <c:pt idx="2561">
                  <c:v>38.544800000000002</c:v>
                </c:pt>
                <c:pt idx="2562">
                  <c:v>39.698639999999997</c:v>
                </c:pt>
                <c:pt idx="2563">
                  <c:v>41.055199999999999</c:v>
                </c:pt>
                <c:pt idx="2564">
                  <c:v>40.34751</c:v>
                </c:pt>
                <c:pt idx="2565">
                  <c:v>40.223529999999997</c:v>
                </c:pt>
                <c:pt idx="2566">
                  <c:v>40.531219999999998</c:v>
                </c:pt>
                <c:pt idx="2567">
                  <c:v>40.348419999999997</c:v>
                </c:pt>
                <c:pt idx="2568">
                  <c:v>38.486879999999999</c:v>
                </c:pt>
                <c:pt idx="2569">
                  <c:v>37.965609999999998</c:v>
                </c:pt>
                <c:pt idx="2570">
                  <c:v>39.314929999999997</c:v>
                </c:pt>
                <c:pt idx="2571">
                  <c:v>40.659730000000003</c:v>
                </c:pt>
                <c:pt idx="2572">
                  <c:v>39.604520000000001</c:v>
                </c:pt>
                <c:pt idx="2573">
                  <c:v>40.523980000000002</c:v>
                </c:pt>
                <c:pt idx="2574">
                  <c:v>40.611759999999997</c:v>
                </c:pt>
                <c:pt idx="2575">
                  <c:v>41.661540000000002</c:v>
                </c:pt>
                <c:pt idx="2576">
                  <c:v>42.485970000000002</c:v>
                </c:pt>
                <c:pt idx="2577">
                  <c:v>41.617190000000001</c:v>
                </c:pt>
                <c:pt idx="2578">
                  <c:v>40.815379999999998</c:v>
                </c:pt>
                <c:pt idx="2579">
                  <c:v>40.342080000000003</c:v>
                </c:pt>
                <c:pt idx="2580">
                  <c:v>40.920360000000002</c:v>
                </c:pt>
                <c:pt idx="2581">
                  <c:v>39.950229999999998</c:v>
                </c:pt>
                <c:pt idx="2582">
                  <c:v>38.112220000000001</c:v>
                </c:pt>
                <c:pt idx="2583">
                  <c:v>37.710410000000003</c:v>
                </c:pt>
                <c:pt idx="2584">
                  <c:v>37.295020000000001</c:v>
                </c:pt>
                <c:pt idx="2585">
                  <c:v>37.065159999999999</c:v>
                </c:pt>
                <c:pt idx="2586">
                  <c:v>36.273299999999999</c:v>
                </c:pt>
                <c:pt idx="2587">
                  <c:v>36.425339999999998</c:v>
                </c:pt>
                <c:pt idx="2588">
                  <c:v>37.306789999999999</c:v>
                </c:pt>
                <c:pt idx="2589">
                  <c:v>38.36833</c:v>
                </c:pt>
                <c:pt idx="2590">
                  <c:v>40.495019999999997</c:v>
                </c:pt>
                <c:pt idx="2591">
                  <c:v>41.86063</c:v>
                </c:pt>
                <c:pt idx="2592">
                  <c:v>43.585520000000002</c:v>
                </c:pt>
                <c:pt idx="2593">
                  <c:v>44.56109</c:v>
                </c:pt>
                <c:pt idx="2594">
                  <c:v>44.960180000000001</c:v>
                </c:pt>
                <c:pt idx="2595">
                  <c:v>45.199100000000001</c:v>
                </c:pt>
                <c:pt idx="2596">
                  <c:v>45.418100000000003</c:v>
                </c:pt>
                <c:pt idx="2597">
                  <c:v>45.92127</c:v>
                </c:pt>
                <c:pt idx="2598">
                  <c:v>45.073300000000003</c:v>
                </c:pt>
                <c:pt idx="2599">
                  <c:v>42.861539999999998</c:v>
                </c:pt>
                <c:pt idx="2600">
                  <c:v>42.064250000000001</c:v>
                </c:pt>
                <c:pt idx="2601">
                  <c:v>41.504980000000003</c:v>
                </c:pt>
                <c:pt idx="2602">
                  <c:v>41.090499999999999</c:v>
                </c:pt>
                <c:pt idx="2603">
                  <c:v>39.619909999999997</c:v>
                </c:pt>
                <c:pt idx="2604">
                  <c:v>39.810859999999998</c:v>
                </c:pt>
                <c:pt idx="2605">
                  <c:v>40.170140000000004</c:v>
                </c:pt>
                <c:pt idx="2606">
                  <c:v>38.702260000000003</c:v>
                </c:pt>
                <c:pt idx="2607">
                  <c:v>38.532130000000002</c:v>
                </c:pt>
                <c:pt idx="2608">
                  <c:v>38.235289999999999</c:v>
                </c:pt>
                <c:pt idx="2609">
                  <c:v>38.399099999999997</c:v>
                </c:pt>
                <c:pt idx="2610">
                  <c:v>38.880540000000003</c:v>
                </c:pt>
                <c:pt idx="2611">
                  <c:v>39.549320000000002</c:v>
                </c:pt>
                <c:pt idx="2612">
                  <c:v>38.878729999999997</c:v>
                </c:pt>
                <c:pt idx="2613">
                  <c:v>37.29683</c:v>
                </c:pt>
                <c:pt idx="2614">
                  <c:v>39.035290000000003</c:v>
                </c:pt>
                <c:pt idx="2615">
                  <c:v>39.478729999999999</c:v>
                </c:pt>
                <c:pt idx="2616">
                  <c:v>38.985520000000001</c:v>
                </c:pt>
                <c:pt idx="2617">
                  <c:v>38.335749999999997</c:v>
                </c:pt>
                <c:pt idx="2618">
                  <c:v>39.706789999999998</c:v>
                </c:pt>
                <c:pt idx="2619">
                  <c:v>39.829859999999996</c:v>
                </c:pt>
                <c:pt idx="2620">
                  <c:v>38.97195</c:v>
                </c:pt>
                <c:pt idx="2621">
                  <c:v>39.141179999999999</c:v>
                </c:pt>
                <c:pt idx="2622">
                  <c:v>38.323079999999997</c:v>
                </c:pt>
                <c:pt idx="2623">
                  <c:v>37.326700000000002</c:v>
                </c:pt>
                <c:pt idx="2624">
                  <c:v>37.554749999999999</c:v>
                </c:pt>
                <c:pt idx="2625">
                  <c:v>36.89593</c:v>
                </c:pt>
                <c:pt idx="2626">
                  <c:v>36.10136</c:v>
                </c:pt>
                <c:pt idx="2627">
                  <c:v>36.204520000000002</c:v>
                </c:pt>
                <c:pt idx="2628">
                  <c:v>36.569229999999997</c:v>
                </c:pt>
                <c:pt idx="2629">
                  <c:v>37.108600000000003</c:v>
                </c:pt>
                <c:pt idx="2630">
                  <c:v>37.661540000000002</c:v>
                </c:pt>
                <c:pt idx="2631">
                  <c:v>38.367420000000003</c:v>
                </c:pt>
                <c:pt idx="2632">
                  <c:v>38.512219999999999</c:v>
                </c:pt>
                <c:pt idx="2633">
                  <c:v>36.932130000000001</c:v>
                </c:pt>
                <c:pt idx="2634">
                  <c:v>35.103169999999999</c:v>
                </c:pt>
                <c:pt idx="2635">
                  <c:v>34.979190000000003</c:v>
                </c:pt>
                <c:pt idx="2636">
                  <c:v>32.18824</c:v>
                </c:pt>
                <c:pt idx="2637">
                  <c:v>32.477829999999997</c:v>
                </c:pt>
                <c:pt idx="2638">
                  <c:v>33.463349999999998</c:v>
                </c:pt>
                <c:pt idx="2639">
                  <c:v>33.474209999999999</c:v>
                </c:pt>
                <c:pt idx="2640">
                  <c:v>33.574660000000002</c:v>
                </c:pt>
                <c:pt idx="2641">
                  <c:v>35.505879999999998</c:v>
                </c:pt>
                <c:pt idx="2642">
                  <c:v>35.156559999999999</c:v>
                </c:pt>
                <c:pt idx="2643">
                  <c:v>37.449770000000001</c:v>
                </c:pt>
                <c:pt idx="2644">
                  <c:v>39.279640000000001</c:v>
                </c:pt>
                <c:pt idx="2645">
                  <c:v>40.401809999999998</c:v>
                </c:pt>
                <c:pt idx="2646">
                  <c:v>39.471490000000003</c:v>
                </c:pt>
                <c:pt idx="2647">
                  <c:v>39.864249999999998</c:v>
                </c:pt>
                <c:pt idx="2648">
                  <c:v>40.209049999999998</c:v>
                </c:pt>
                <c:pt idx="2649">
                  <c:v>41.289589999999997</c:v>
                </c:pt>
                <c:pt idx="2650">
                  <c:v>41.595480000000002</c:v>
                </c:pt>
                <c:pt idx="2651">
                  <c:v>43.830770000000001</c:v>
                </c:pt>
                <c:pt idx="2652">
                  <c:v>43.581000000000003</c:v>
                </c:pt>
                <c:pt idx="2653">
                  <c:v>44.454300000000003</c:v>
                </c:pt>
                <c:pt idx="2654">
                  <c:v>44.972850000000001</c:v>
                </c:pt>
                <c:pt idx="2655">
                  <c:v>44.530320000000003</c:v>
                </c:pt>
                <c:pt idx="2656">
                  <c:v>42.424430000000001</c:v>
                </c:pt>
                <c:pt idx="2657">
                  <c:v>41.749319999999997</c:v>
                </c:pt>
                <c:pt idx="2658">
                  <c:v>40.458820000000003</c:v>
                </c:pt>
                <c:pt idx="2659">
                  <c:v>38.913119999999999</c:v>
                </c:pt>
                <c:pt idx="2660">
                  <c:v>35.23077</c:v>
                </c:pt>
                <c:pt idx="2661">
                  <c:v>34.854300000000002</c:v>
                </c:pt>
                <c:pt idx="2662">
                  <c:v>34.844340000000003</c:v>
                </c:pt>
                <c:pt idx="2663">
                  <c:v>35.182810000000003</c:v>
                </c:pt>
                <c:pt idx="2664">
                  <c:v>35.563800000000001</c:v>
                </c:pt>
                <c:pt idx="2665">
                  <c:v>35.07602</c:v>
                </c:pt>
                <c:pt idx="2666">
                  <c:v>34.904069999999997</c:v>
                </c:pt>
                <c:pt idx="2667">
                  <c:v>37.810859999999998</c:v>
                </c:pt>
                <c:pt idx="2668">
                  <c:v>38.574660000000002</c:v>
                </c:pt>
                <c:pt idx="2669">
                  <c:v>38.533029999999997</c:v>
                </c:pt>
                <c:pt idx="2670">
                  <c:v>38.964709999999997</c:v>
                </c:pt>
                <c:pt idx="2671">
                  <c:v>40.024430000000002</c:v>
                </c:pt>
                <c:pt idx="2672">
                  <c:v>39.634390000000003</c:v>
                </c:pt>
                <c:pt idx="2673">
                  <c:v>41.117649999999998</c:v>
                </c:pt>
                <c:pt idx="2674">
                  <c:v>39.232579999999999</c:v>
                </c:pt>
                <c:pt idx="2675">
                  <c:v>39.133029999999998</c:v>
                </c:pt>
                <c:pt idx="2676">
                  <c:v>40.1267</c:v>
                </c:pt>
                <c:pt idx="2677">
                  <c:v>38.591859999999997</c:v>
                </c:pt>
                <c:pt idx="2678">
                  <c:v>38.270589999999999</c:v>
                </c:pt>
                <c:pt idx="2679">
                  <c:v>38.851579999999998</c:v>
                </c:pt>
                <c:pt idx="2680">
                  <c:v>39.297739999999997</c:v>
                </c:pt>
                <c:pt idx="2681">
                  <c:v>39.130319999999998</c:v>
                </c:pt>
                <c:pt idx="2682">
                  <c:v>39.049770000000002</c:v>
                </c:pt>
                <c:pt idx="2683">
                  <c:v>38.485970000000002</c:v>
                </c:pt>
                <c:pt idx="2684">
                  <c:v>38.975569999999998</c:v>
                </c:pt>
                <c:pt idx="2685">
                  <c:v>39.491399999999999</c:v>
                </c:pt>
                <c:pt idx="2686">
                  <c:v>39.623530000000002</c:v>
                </c:pt>
                <c:pt idx="2687">
                  <c:v>41.014479999999999</c:v>
                </c:pt>
                <c:pt idx="2688">
                  <c:v>39.513120000000001</c:v>
                </c:pt>
                <c:pt idx="2689">
                  <c:v>38.905880000000003</c:v>
                </c:pt>
                <c:pt idx="2690">
                  <c:v>38.687779999999997</c:v>
                </c:pt>
                <c:pt idx="2691">
                  <c:v>38.857010000000002</c:v>
                </c:pt>
                <c:pt idx="2692">
                  <c:v>39.904069999999997</c:v>
                </c:pt>
                <c:pt idx="2693">
                  <c:v>40.007240000000003</c:v>
                </c:pt>
                <c:pt idx="2694">
                  <c:v>39.749319999999997</c:v>
                </c:pt>
                <c:pt idx="2695">
                  <c:v>39.4009</c:v>
                </c:pt>
                <c:pt idx="2696">
                  <c:v>40.298639999999999</c:v>
                </c:pt>
                <c:pt idx="2697">
                  <c:v>39.301360000000003</c:v>
                </c:pt>
                <c:pt idx="2698">
                  <c:v>39.904069999999997</c:v>
                </c:pt>
                <c:pt idx="2699">
                  <c:v>40.686880000000002</c:v>
                </c:pt>
                <c:pt idx="2700">
                  <c:v>42.242530000000002</c:v>
                </c:pt>
                <c:pt idx="2701">
                  <c:v>42.790050000000001</c:v>
                </c:pt>
                <c:pt idx="2702">
                  <c:v>43.68235</c:v>
                </c:pt>
                <c:pt idx="2703">
                  <c:v>43.417189999999998</c:v>
                </c:pt>
                <c:pt idx="2704">
                  <c:v>41.830770000000001</c:v>
                </c:pt>
                <c:pt idx="2705">
                  <c:v>43.615380000000002</c:v>
                </c:pt>
                <c:pt idx="2706">
                  <c:v>41.98462</c:v>
                </c:pt>
                <c:pt idx="2707">
                  <c:v>42.048870000000001</c:v>
                </c:pt>
                <c:pt idx="2708">
                  <c:v>42.193669999999997</c:v>
                </c:pt>
                <c:pt idx="2709">
                  <c:v>41.03801</c:v>
                </c:pt>
                <c:pt idx="2710">
                  <c:v>39.87059</c:v>
                </c:pt>
                <c:pt idx="2711">
                  <c:v>38.439819999999997</c:v>
                </c:pt>
                <c:pt idx="2712">
                  <c:v>40.3095</c:v>
                </c:pt>
                <c:pt idx="2713">
                  <c:v>40.150230000000001</c:v>
                </c:pt>
                <c:pt idx="2714">
                  <c:v>40.255200000000002</c:v>
                </c:pt>
                <c:pt idx="2715">
                  <c:v>39.01538</c:v>
                </c:pt>
                <c:pt idx="2716">
                  <c:v>39.546610000000001</c:v>
                </c:pt>
                <c:pt idx="2717">
                  <c:v>39.387329999999999</c:v>
                </c:pt>
                <c:pt idx="2718">
                  <c:v>38.457009999999997</c:v>
                </c:pt>
                <c:pt idx="2719">
                  <c:v>38.979190000000003</c:v>
                </c:pt>
                <c:pt idx="2720">
                  <c:v>38.972850000000001</c:v>
                </c:pt>
                <c:pt idx="2721">
                  <c:v>39.308599999999998</c:v>
                </c:pt>
                <c:pt idx="2722">
                  <c:v>39.114930000000001</c:v>
                </c:pt>
                <c:pt idx="2723">
                  <c:v>39.259729999999998</c:v>
                </c:pt>
                <c:pt idx="2724">
                  <c:v>41.821719999999999</c:v>
                </c:pt>
                <c:pt idx="2725">
                  <c:v>42.138460000000002</c:v>
                </c:pt>
                <c:pt idx="2726">
                  <c:v>43.563800000000001</c:v>
                </c:pt>
                <c:pt idx="2727">
                  <c:v>42.771949999999997</c:v>
                </c:pt>
                <c:pt idx="2728">
                  <c:v>43.07873</c:v>
                </c:pt>
                <c:pt idx="2729">
                  <c:v>42.638910000000003</c:v>
                </c:pt>
                <c:pt idx="2730">
                  <c:v>43.257010000000001</c:v>
                </c:pt>
                <c:pt idx="2731">
                  <c:v>43.902259999999998</c:v>
                </c:pt>
                <c:pt idx="2732">
                  <c:v>43.552039999999998</c:v>
                </c:pt>
                <c:pt idx="2733">
                  <c:v>43.071489999999997</c:v>
                </c:pt>
                <c:pt idx="2734">
                  <c:v>43.12941</c:v>
                </c:pt>
                <c:pt idx="2735">
                  <c:v>42.362900000000003</c:v>
                </c:pt>
                <c:pt idx="2736">
                  <c:v>42.543889999999998</c:v>
                </c:pt>
                <c:pt idx="2737">
                  <c:v>43.57647</c:v>
                </c:pt>
                <c:pt idx="2738">
                  <c:v>44.323079999999997</c:v>
                </c:pt>
                <c:pt idx="2739">
                  <c:v>41.887779999999999</c:v>
                </c:pt>
                <c:pt idx="2740">
                  <c:v>42.179189999999998</c:v>
                </c:pt>
                <c:pt idx="2741">
                  <c:v>40.914929999999998</c:v>
                </c:pt>
                <c:pt idx="2742">
                  <c:v>40.206330000000001</c:v>
                </c:pt>
                <c:pt idx="2743">
                  <c:v>40.009950000000003</c:v>
                </c:pt>
                <c:pt idx="2744">
                  <c:v>40.148420000000002</c:v>
                </c:pt>
                <c:pt idx="2745">
                  <c:v>41.839820000000003</c:v>
                </c:pt>
                <c:pt idx="2746">
                  <c:v>42.384619999999998</c:v>
                </c:pt>
                <c:pt idx="2747">
                  <c:v>42.751130000000003</c:v>
                </c:pt>
                <c:pt idx="2748">
                  <c:v>42.084159999999997</c:v>
                </c:pt>
                <c:pt idx="2749">
                  <c:v>43.460630000000002</c:v>
                </c:pt>
                <c:pt idx="2750">
                  <c:v>44.827150000000003</c:v>
                </c:pt>
                <c:pt idx="2751">
                  <c:v>45.528509999999997</c:v>
                </c:pt>
                <c:pt idx="2752">
                  <c:v>45.993670000000002</c:v>
                </c:pt>
                <c:pt idx="2753">
                  <c:v>44.512219999999999</c:v>
                </c:pt>
                <c:pt idx="2754">
                  <c:v>44.545699999999997</c:v>
                </c:pt>
                <c:pt idx="2755">
                  <c:v>42.559280000000001</c:v>
                </c:pt>
                <c:pt idx="2756">
                  <c:v>41</c:v>
                </c:pt>
                <c:pt idx="2757">
                  <c:v>41.305880000000002</c:v>
                </c:pt>
                <c:pt idx="2758">
                  <c:v>41.790050000000001</c:v>
                </c:pt>
                <c:pt idx="2759">
                  <c:v>41.963799999999999</c:v>
                </c:pt>
                <c:pt idx="2760">
                  <c:v>40.555660000000003</c:v>
                </c:pt>
                <c:pt idx="2761">
                  <c:v>39.15475</c:v>
                </c:pt>
                <c:pt idx="2762">
                  <c:v>37.04072</c:v>
                </c:pt>
                <c:pt idx="2763">
                  <c:v>39.252490000000002</c:v>
                </c:pt>
                <c:pt idx="2764">
                  <c:v>39.17557</c:v>
                </c:pt>
                <c:pt idx="2765">
                  <c:v>39.495930000000001</c:v>
                </c:pt>
                <c:pt idx="2766">
                  <c:v>39.418999999999997</c:v>
                </c:pt>
                <c:pt idx="2767">
                  <c:v>39.904980000000002</c:v>
                </c:pt>
                <c:pt idx="2768">
                  <c:v>40.834389999999999</c:v>
                </c:pt>
                <c:pt idx="2769">
                  <c:v>41.709499999999998</c:v>
                </c:pt>
                <c:pt idx="2770">
                  <c:v>42.466970000000003</c:v>
                </c:pt>
                <c:pt idx="2771">
                  <c:v>44.247959999999999</c:v>
                </c:pt>
                <c:pt idx="2772">
                  <c:v>44.615380000000002</c:v>
                </c:pt>
                <c:pt idx="2773">
                  <c:v>43.185519999999997</c:v>
                </c:pt>
                <c:pt idx="2774">
                  <c:v>41.890500000000003</c:v>
                </c:pt>
                <c:pt idx="2775">
                  <c:v>40.84525</c:v>
                </c:pt>
                <c:pt idx="2776">
                  <c:v>39.465159999999997</c:v>
                </c:pt>
                <c:pt idx="2777">
                  <c:v>39.10136</c:v>
                </c:pt>
                <c:pt idx="2778">
                  <c:v>37.629860000000001</c:v>
                </c:pt>
                <c:pt idx="2779">
                  <c:v>36.710410000000003</c:v>
                </c:pt>
                <c:pt idx="2780">
                  <c:v>35.170140000000004</c:v>
                </c:pt>
                <c:pt idx="2781">
                  <c:v>35.626240000000003</c:v>
                </c:pt>
                <c:pt idx="2782">
                  <c:v>37.023530000000001</c:v>
                </c:pt>
                <c:pt idx="2783">
                  <c:v>39.151130000000002</c:v>
                </c:pt>
                <c:pt idx="2784">
                  <c:v>39.643439999999998</c:v>
                </c:pt>
                <c:pt idx="2785">
                  <c:v>42.289589999999997</c:v>
                </c:pt>
                <c:pt idx="2786">
                  <c:v>42.545699999999997</c:v>
                </c:pt>
                <c:pt idx="2787">
                  <c:v>43.585520000000002</c:v>
                </c:pt>
                <c:pt idx="2788">
                  <c:v>45.416289999999996</c:v>
                </c:pt>
                <c:pt idx="2789">
                  <c:v>48.789140000000003</c:v>
                </c:pt>
                <c:pt idx="2790">
                  <c:v>49.942990000000002</c:v>
                </c:pt>
                <c:pt idx="2791">
                  <c:v>51.109499999999997</c:v>
                </c:pt>
                <c:pt idx="2792">
                  <c:v>51.239820000000002</c:v>
                </c:pt>
                <c:pt idx="2793">
                  <c:v>50.917650000000002</c:v>
                </c:pt>
                <c:pt idx="2794">
                  <c:v>51.019910000000003</c:v>
                </c:pt>
                <c:pt idx="2795">
                  <c:v>51.20543</c:v>
                </c:pt>
                <c:pt idx="2796">
                  <c:v>51.69502</c:v>
                </c:pt>
                <c:pt idx="2797">
                  <c:v>49.436199999999999</c:v>
                </c:pt>
                <c:pt idx="2798">
                  <c:v>48.000900000000001</c:v>
                </c:pt>
                <c:pt idx="2799">
                  <c:v>47.66516</c:v>
                </c:pt>
                <c:pt idx="2800">
                  <c:v>43.190950000000001</c:v>
                </c:pt>
                <c:pt idx="2801">
                  <c:v>42.424430000000001</c:v>
                </c:pt>
                <c:pt idx="2802">
                  <c:v>42.575569999999999</c:v>
                </c:pt>
                <c:pt idx="2803">
                  <c:v>42.838909999999998</c:v>
                </c:pt>
                <c:pt idx="2804">
                  <c:v>41.452489999999997</c:v>
                </c:pt>
                <c:pt idx="2805">
                  <c:v>42.181899999999999</c:v>
                </c:pt>
                <c:pt idx="2806">
                  <c:v>42.07602</c:v>
                </c:pt>
                <c:pt idx="2807">
                  <c:v>42.856110000000001</c:v>
                </c:pt>
                <c:pt idx="2808">
                  <c:v>44.374659999999999</c:v>
                </c:pt>
                <c:pt idx="2809">
                  <c:v>43.838009999999997</c:v>
                </c:pt>
                <c:pt idx="2810">
                  <c:v>42.039819999999999</c:v>
                </c:pt>
                <c:pt idx="2811">
                  <c:v>40.56561</c:v>
                </c:pt>
                <c:pt idx="2812">
                  <c:v>40.874209999999998</c:v>
                </c:pt>
                <c:pt idx="2813">
                  <c:v>39.616289999999999</c:v>
                </c:pt>
                <c:pt idx="2814">
                  <c:v>38.805430000000001</c:v>
                </c:pt>
                <c:pt idx="2815">
                  <c:v>39.593670000000003</c:v>
                </c:pt>
                <c:pt idx="2816">
                  <c:v>39.570140000000002</c:v>
                </c:pt>
                <c:pt idx="2817">
                  <c:v>39.775570000000002</c:v>
                </c:pt>
                <c:pt idx="2818">
                  <c:v>40.195480000000003</c:v>
                </c:pt>
                <c:pt idx="2819">
                  <c:v>42.552039999999998</c:v>
                </c:pt>
                <c:pt idx="2820">
                  <c:v>42.295929999999998</c:v>
                </c:pt>
                <c:pt idx="2821">
                  <c:v>43.468780000000002</c:v>
                </c:pt>
                <c:pt idx="2822">
                  <c:v>44.026240000000001</c:v>
                </c:pt>
                <c:pt idx="2823">
                  <c:v>43.274209999999997</c:v>
                </c:pt>
                <c:pt idx="2824">
                  <c:v>42.733939999999997</c:v>
                </c:pt>
                <c:pt idx="2825">
                  <c:v>43.70317</c:v>
                </c:pt>
                <c:pt idx="2826">
                  <c:v>44.07602</c:v>
                </c:pt>
                <c:pt idx="2827">
                  <c:v>43.558369999999996</c:v>
                </c:pt>
                <c:pt idx="2828">
                  <c:v>44.74118</c:v>
                </c:pt>
                <c:pt idx="2829">
                  <c:v>45.4</c:v>
                </c:pt>
                <c:pt idx="2830">
                  <c:v>45.428049999999999</c:v>
                </c:pt>
                <c:pt idx="2831">
                  <c:v>45.361089999999997</c:v>
                </c:pt>
                <c:pt idx="2832">
                  <c:v>46.623530000000002</c:v>
                </c:pt>
                <c:pt idx="2833">
                  <c:v>47.54842</c:v>
                </c:pt>
                <c:pt idx="2834">
                  <c:v>47.43439</c:v>
                </c:pt>
                <c:pt idx="2835">
                  <c:v>47.314929999999997</c:v>
                </c:pt>
                <c:pt idx="2836">
                  <c:v>48.36018</c:v>
                </c:pt>
                <c:pt idx="2837">
                  <c:v>49.552039999999998</c:v>
                </c:pt>
                <c:pt idx="2838">
                  <c:v>48.938459999999999</c:v>
                </c:pt>
                <c:pt idx="2839">
                  <c:v>48.827150000000003</c:v>
                </c:pt>
                <c:pt idx="2840">
                  <c:v>46.692309999999999</c:v>
                </c:pt>
                <c:pt idx="2841">
                  <c:v>46.569229999999997</c:v>
                </c:pt>
                <c:pt idx="2842">
                  <c:v>47.835290000000001</c:v>
                </c:pt>
                <c:pt idx="2843">
                  <c:v>48.215380000000003</c:v>
                </c:pt>
                <c:pt idx="2844">
                  <c:v>48.819000000000003</c:v>
                </c:pt>
                <c:pt idx="2845">
                  <c:v>49.450679999999998</c:v>
                </c:pt>
                <c:pt idx="2846">
                  <c:v>51.521270000000001</c:v>
                </c:pt>
                <c:pt idx="2847">
                  <c:v>51.466059999999999</c:v>
                </c:pt>
                <c:pt idx="2848">
                  <c:v>53.11674</c:v>
                </c:pt>
                <c:pt idx="2849">
                  <c:v>54.010860000000001</c:v>
                </c:pt>
                <c:pt idx="2850">
                  <c:v>54.314030000000002</c:v>
                </c:pt>
                <c:pt idx="2851">
                  <c:v>54.085970000000003</c:v>
                </c:pt>
                <c:pt idx="2852">
                  <c:v>52.36833</c:v>
                </c:pt>
                <c:pt idx="2853">
                  <c:v>52.428959999999996</c:v>
                </c:pt>
                <c:pt idx="2854">
                  <c:v>50.581000000000003</c:v>
                </c:pt>
                <c:pt idx="2855">
                  <c:v>51.094119999999997</c:v>
                </c:pt>
                <c:pt idx="2856">
                  <c:v>50.654299999999999</c:v>
                </c:pt>
                <c:pt idx="2857">
                  <c:v>48.771949999999997</c:v>
                </c:pt>
                <c:pt idx="2858">
                  <c:v>49.04072</c:v>
                </c:pt>
                <c:pt idx="2859">
                  <c:v>49.004519999999999</c:v>
                </c:pt>
                <c:pt idx="2860">
                  <c:v>49.010860000000001</c:v>
                </c:pt>
                <c:pt idx="2861">
                  <c:v>50.592759999999998</c:v>
                </c:pt>
                <c:pt idx="2862">
                  <c:v>51.953850000000003</c:v>
                </c:pt>
                <c:pt idx="2863">
                  <c:v>50.808140000000002</c:v>
                </c:pt>
                <c:pt idx="2864">
                  <c:v>48.990049999999997</c:v>
                </c:pt>
                <c:pt idx="2865">
                  <c:v>48.637099999999997</c:v>
                </c:pt>
                <c:pt idx="2866">
                  <c:v>48.100450000000002</c:v>
                </c:pt>
                <c:pt idx="2867">
                  <c:v>48.44706</c:v>
                </c:pt>
                <c:pt idx="2868">
                  <c:v>48.114930000000001</c:v>
                </c:pt>
                <c:pt idx="2869">
                  <c:v>48.65249</c:v>
                </c:pt>
                <c:pt idx="2870">
                  <c:v>49.301360000000003</c:v>
                </c:pt>
                <c:pt idx="2871">
                  <c:v>49.882350000000002</c:v>
                </c:pt>
                <c:pt idx="2872">
                  <c:v>51.836199999999998</c:v>
                </c:pt>
                <c:pt idx="2873">
                  <c:v>53.534840000000003</c:v>
                </c:pt>
                <c:pt idx="2874">
                  <c:v>54.381</c:v>
                </c:pt>
                <c:pt idx="2875">
                  <c:v>56.306789999999999</c:v>
                </c:pt>
                <c:pt idx="2876">
                  <c:v>54.075110000000002</c:v>
                </c:pt>
                <c:pt idx="2877">
                  <c:v>51.552039999999998</c:v>
                </c:pt>
                <c:pt idx="2878">
                  <c:v>49.076920000000001</c:v>
                </c:pt>
                <c:pt idx="2879">
                  <c:v>46.878729999999997</c:v>
                </c:pt>
                <c:pt idx="2880">
                  <c:v>44.780999999999999</c:v>
                </c:pt>
                <c:pt idx="2881">
                  <c:v>45.232579999999999</c:v>
                </c:pt>
                <c:pt idx="2882">
                  <c:v>44.8</c:v>
                </c:pt>
                <c:pt idx="2883">
                  <c:v>45.483260000000001</c:v>
                </c:pt>
                <c:pt idx="2884">
                  <c:v>47.42624</c:v>
                </c:pt>
                <c:pt idx="2885">
                  <c:v>49.913119999999999</c:v>
                </c:pt>
                <c:pt idx="2886">
                  <c:v>50.492310000000003</c:v>
                </c:pt>
                <c:pt idx="2887">
                  <c:v>51.235289999999999</c:v>
                </c:pt>
                <c:pt idx="2888">
                  <c:v>52.979190000000003</c:v>
                </c:pt>
                <c:pt idx="2889">
                  <c:v>54.990949999999998</c:v>
                </c:pt>
                <c:pt idx="2890">
                  <c:v>55.716740000000001</c:v>
                </c:pt>
                <c:pt idx="2891">
                  <c:v>57.856110000000001</c:v>
                </c:pt>
                <c:pt idx="2892">
                  <c:v>57.752940000000002</c:v>
                </c:pt>
                <c:pt idx="2893">
                  <c:v>59.620809999999999</c:v>
                </c:pt>
                <c:pt idx="2894">
                  <c:v>59.941180000000003</c:v>
                </c:pt>
                <c:pt idx="2895">
                  <c:v>62.277830000000002</c:v>
                </c:pt>
                <c:pt idx="2896">
                  <c:v>59.828049999999998</c:v>
                </c:pt>
                <c:pt idx="2897">
                  <c:v>60.10407</c:v>
                </c:pt>
                <c:pt idx="2898">
                  <c:v>59.947510000000001</c:v>
                </c:pt>
                <c:pt idx="2899">
                  <c:v>59.33484</c:v>
                </c:pt>
                <c:pt idx="2900">
                  <c:v>55.03801</c:v>
                </c:pt>
                <c:pt idx="2901">
                  <c:v>54.266060000000003</c:v>
                </c:pt>
                <c:pt idx="2902">
                  <c:v>55.145699999999998</c:v>
                </c:pt>
                <c:pt idx="2903">
                  <c:v>53.267870000000002</c:v>
                </c:pt>
                <c:pt idx="2904">
                  <c:v>55.265160000000002</c:v>
                </c:pt>
                <c:pt idx="2905">
                  <c:v>56.412669999999999</c:v>
                </c:pt>
                <c:pt idx="2906">
                  <c:v>55.084159999999997</c:v>
                </c:pt>
                <c:pt idx="2907">
                  <c:v>58.276020000000003</c:v>
                </c:pt>
                <c:pt idx="2908">
                  <c:v>58.125790000000002</c:v>
                </c:pt>
                <c:pt idx="2909">
                  <c:v>58.183709999999998</c:v>
                </c:pt>
                <c:pt idx="2910">
                  <c:v>56.86063</c:v>
                </c:pt>
                <c:pt idx="2911">
                  <c:v>57.801810000000003</c:v>
                </c:pt>
                <c:pt idx="2912">
                  <c:v>57.219909999999999</c:v>
                </c:pt>
                <c:pt idx="2913">
                  <c:v>57.955660000000002</c:v>
                </c:pt>
                <c:pt idx="2914">
                  <c:v>57.754750000000001</c:v>
                </c:pt>
                <c:pt idx="2915">
                  <c:v>61.711309999999997</c:v>
                </c:pt>
                <c:pt idx="2916">
                  <c:v>62.584620000000001</c:v>
                </c:pt>
                <c:pt idx="2917">
                  <c:v>63.506790000000002</c:v>
                </c:pt>
                <c:pt idx="2918">
                  <c:v>68.731219999999993</c:v>
                </c:pt>
                <c:pt idx="2919">
                  <c:v>69.529409999999999</c:v>
                </c:pt>
                <c:pt idx="2920">
                  <c:v>71.382810000000006</c:v>
                </c:pt>
                <c:pt idx="2921">
                  <c:v>73.241630000000001</c:v>
                </c:pt>
                <c:pt idx="2922">
                  <c:v>70.435289999999995</c:v>
                </c:pt>
                <c:pt idx="2923">
                  <c:v>69.084159999999997</c:v>
                </c:pt>
                <c:pt idx="2924">
                  <c:v>67.323980000000006</c:v>
                </c:pt>
                <c:pt idx="2925">
                  <c:v>65.849770000000007</c:v>
                </c:pt>
                <c:pt idx="2926">
                  <c:v>64.253389999999996</c:v>
                </c:pt>
                <c:pt idx="2927">
                  <c:v>64.782809999999998</c:v>
                </c:pt>
                <c:pt idx="2928">
                  <c:v>66.864249999999998</c:v>
                </c:pt>
                <c:pt idx="2929">
                  <c:v>68.568330000000003</c:v>
                </c:pt>
                <c:pt idx="2930">
                  <c:v>71.756559999999993</c:v>
                </c:pt>
                <c:pt idx="2931">
                  <c:v>74.536649999999995</c:v>
                </c:pt>
                <c:pt idx="2932">
                  <c:v>77.781899999999993</c:v>
                </c:pt>
                <c:pt idx="2933">
                  <c:v>80.187330000000003</c:v>
                </c:pt>
                <c:pt idx="2934">
                  <c:v>84.171040000000005</c:v>
                </c:pt>
                <c:pt idx="2935">
                  <c:v>85.274209999999997</c:v>
                </c:pt>
                <c:pt idx="2936">
                  <c:v>86.512219999999999</c:v>
                </c:pt>
                <c:pt idx="2937">
                  <c:v>88.428049999999999</c:v>
                </c:pt>
                <c:pt idx="2938">
                  <c:v>88.447959999999995</c:v>
                </c:pt>
                <c:pt idx="2939">
                  <c:v>89.636200000000002</c:v>
                </c:pt>
                <c:pt idx="2940">
                  <c:v>88.778279999999995</c:v>
                </c:pt>
                <c:pt idx="2941">
                  <c:v>86.671490000000006</c:v>
                </c:pt>
                <c:pt idx="2942">
                  <c:v>85.904070000000004</c:v>
                </c:pt>
                <c:pt idx="2943">
                  <c:v>85.75385</c:v>
                </c:pt>
                <c:pt idx="2944">
                  <c:v>85.903170000000003</c:v>
                </c:pt>
                <c:pt idx="2945">
                  <c:v>84.145700000000005</c:v>
                </c:pt>
                <c:pt idx="2946">
                  <c:v>83.236199999999997</c:v>
                </c:pt>
                <c:pt idx="2947">
                  <c:v>85.714029999999994</c:v>
                </c:pt>
                <c:pt idx="2948">
                  <c:v>83.401809999999998</c:v>
                </c:pt>
                <c:pt idx="2949">
                  <c:v>80.182810000000003</c:v>
                </c:pt>
                <c:pt idx="2950">
                  <c:v>80.094120000000004</c:v>
                </c:pt>
                <c:pt idx="2951">
                  <c:v>80.004519999999999</c:v>
                </c:pt>
                <c:pt idx="2952">
                  <c:v>78.638009999999994</c:v>
                </c:pt>
                <c:pt idx="2953">
                  <c:v>79.556560000000005</c:v>
                </c:pt>
                <c:pt idx="2954">
                  <c:v>76.581900000000005</c:v>
                </c:pt>
                <c:pt idx="2955">
                  <c:v>73.240719999999996</c:v>
                </c:pt>
                <c:pt idx="2956">
                  <c:v>74.054299999999998</c:v>
                </c:pt>
                <c:pt idx="2957">
                  <c:v>76.96199</c:v>
                </c:pt>
                <c:pt idx="2958">
                  <c:v>76.836200000000005</c:v>
                </c:pt>
                <c:pt idx="2959">
                  <c:v>77.94932</c:v>
                </c:pt>
                <c:pt idx="2960">
                  <c:v>76.443439999999995</c:v>
                </c:pt>
                <c:pt idx="2961">
                  <c:v>78.565610000000007</c:v>
                </c:pt>
                <c:pt idx="2962">
                  <c:v>75.395480000000006</c:v>
                </c:pt>
                <c:pt idx="2963">
                  <c:v>74.379189999999994</c:v>
                </c:pt>
                <c:pt idx="2964">
                  <c:v>76.647959999999998</c:v>
                </c:pt>
                <c:pt idx="2965">
                  <c:v>77.773759999999996</c:v>
                </c:pt>
                <c:pt idx="2966">
                  <c:v>76.910409999999999</c:v>
                </c:pt>
                <c:pt idx="2967">
                  <c:v>77.158370000000005</c:v>
                </c:pt>
                <c:pt idx="2968">
                  <c:v>74.908600000000007</c:v>
                </c:pt>
                <c:pt idx="2969">
                  <c:v>74.513120000000001</c:v>
                </c:pt>
                <c:pt idx="2970">
                  <c:v>74.857919999999993</c:v>
                </c:pt>
                <c:pt idx="2971">
                  <c:v>73.942080000000004</c:v>
                </c:pt>
                <c:pt idx="2972">
                  <c:v>73.685969999999998</c:v>
                </c:pt>
                <c:pt idx="2973">
                  <c:v>74.723079999999996</c:v>
                </c:pt>
                <c:pt idx="2974">
                  <c:v>72.761089999999996</c:v>
                </c:pt>
                <c:pt idx="2975">
                  <c:v>73.084159999999997</c:v>
                </c:pt>
                <c:pt idx="2976">
                  <c:v>74.219909999999999</c:v>
                </c:pt>
                <c:pt idx="2977">
                  <c:v>74.048869999999994</c:v>
                </c:pt>
                <c:pt idx="2978">
                  <c:v>77.369230000000002</c:v>
                </c:pt>
                <c:pt idx="2979">
                  <c:v>79.769229999999993</c:v>
                </c:pt>
                <c:pt idx="2980">
                  <c:v>79.883260000000007</c:v>
                </c:pt>
                <c:pt idx="2981">
                  <c:v>82.096829999999997</c:v>
                </c:pt>
                <c:pt idx="2982">
                  <c:v>82.735749999999996</c:v>
                </c:pt>
                <c:pt idx="2983">
                  <c:v>82.623530000000002</c:v>
                </c:pt>
                <c:pt idx="2984">
                  <c:v>82.199100000000001</c:v>
                </c:pt>
                <c:pt idx="2985">
                  <c:v>82.604519999999994</c:v>
                </c:pt>
                <c:pt idx="2986">
                  <c:v>83.895020000000002</c:v>
                </c:pt>
                <c:pt idx="2987">
                  <c:v>84.111310000000003</c:v>
                </c:pt>
                <c:pt idx="2988">
                  <c:v>80.206329999999994</c:v>
                </c:pt>
                <c:pt idx="2989">
                  <c:v>79.700450000000004</c:v>
                </c:pt>
                <c:pt idx="2990">
                  <c:v>81.267870000000002</c:v>
                </c:pt>
                <c:pt idx="2991">
                  <c:v>81.763800000000003</c:v>
                </c:pt>
                <c:pt idx="2992">
                  <c:v>86.750230000000002</c:v>
                </c:pt>
                <c:pt idx="2993">
                  <c:v>88.449770000000001</c:v>
                </c:pt>
                <c:pt idx="2994">
                  <c:v>89.34299</c:v>
                </c:pt>
                <c:pt idx="2995">
                  <c:v>90.342079999999996</c:v>
                </c:pt>
                <c:pt idx="2996">
                  <c:v>91.089590000000001</c:v>
                </c:pt>
                <c:pt idx="2997">
                  <c:v>90.506789999999995</c:v>
                </c:pt>
                <c:pt idx="2998">
                  <c:v>88.717650000000006</c:v>
                </c:pt>
                <c:pt idx="2999">
                  <c:v>86.167420000000007</c:v>
                </c:pt>
                <c:pt idx="3000">
                  <c:v>85.213570000000004</c:v>
                </c:pt>
                <c:pt idx="3001">
                  <c:v>84.424430000000001</c:v>
                </c:pt>
                <c:pt idx="3002">
                  <c:v>84.421719999999993</c:v>
                </c:pt>
                <c:pt idx="3003">
                  <c:v>86.072400000000002</c:v>
                </c:pt>
                <c:pt idx="3004">
                  <c:v>86.285970000000006</c:v>
                </c:pt>
                <c:pt idx="3005">
                  <c:v>88.718549999999993</c:v>
                </c:pt>
                <c:pt idx="3006">
                  <c:v>90.497739999999993</c:v>
                </c:pt>
                <c:pt idx="3007">
                  <c:v>88.314030000000002</c:v>
                </c:pt>
                <c:pt idx="3008">
                  <c:v>88.511309999999995</c:v>
                </c:pt>
                <c:pt idx="3009">
                  <c:v>89.202709999999996</c:v>
                </c:pt>
                <c:pt idx="3010">
                  <c:v>89.319460000000007</c:v>
                </c:pt>
                <c:pt idx="3011">
                  <c:v>87.185519999999997</c:v>
                </c:pt>
                <c:pt idx="3012">
                  <c:v>85.311310000000006</c:v>
                </c:pt>
                <c:pt idx="3013">
                  <c:v>85.162899999999993</c:v>
                </c:pt>
                <c:pt idx="3014">
                  <c:v>89.905879999999996</c:v>
                </c:pt>
                <c:pt idx="3015">
                  <c:v>94.158370000000005</c:v>
                </c:pt>
                <c:pt idx="3016">
                  <c:v>94.818100000000001</c:v>
                </c:pt>
                <c:pt idx="3017">
                  <c:v>96.647059999999996</c:v>
                </c:pt>
                <c:pt idx="3018">
                  <c:v>96.58914</c:v>
                </c:pt>
                <c:pt idx="3019">
                  <c:v>99.880539999999996</c:v>
                </c:pt>
                <c:pt idx="3020">
                  <c:v>99.268780000000007</c:v>
                </c:pt>
                <c:pt idx="3021">
                  <c:v>100.99276</c:v>
                </c:pt>
                <c:pt idx="3022">
                  <c:v>105.14299</c:v>
                </c:pt>
                <c:pt idx="3023">
                  <c:v>108.60451999999999</c:v>
                </c:pt>
                <c:pt idx="3024">
                  <c:v>110.52036</c:v>
                </c:pt>
                <c:pt idx="3025">
                  <c:v>112.9629</c:v>
                </c:pt>
                <c:pt idx="3026">
                  <c:v>116.07783000000001</c:v>
                </c:pt>
                <c:pt idx="3027">
                  <c:v>116.07420999999999</c:v>
                </c:pt>
                <c:pt idx="3028">
                  <c:v>116.53122</c:v>
                </c:pt>
                <c:pt idx="3029">
                  <c:v>116.11765</c:v>
                </c:pt>
                <c:pt idx="3030">
                  <c:v>112.12578999999999</c:v>
                </c:pt>
                <c:pt idx="3031">
                  <c:v>111.8552</c:v>
                </c:pt>
                <c:pt idx="3032">
                  <c:v>109.70587999999999</c:v>
                </c:pt>
                <c:pt idx="3033">
                  <c:v>110.12127</c:v>
                </c:pt>
                <c:pt idx="3034">
                  <c:v>106.33302999999999</c:v>
                </c:pt>
                <c:pt idx="3035">
                  <c:v>108.76742</c:v>
                </c:pt>
                <c:pt idx="3036">
                  <c:v>111.51403000000001</c:v>
                </c:pt>
                <c:pt idx="3037">
                  <c:v>113.63439</c:v>
                </c:pt>
                <c:pt idx="3038">
                  <c:v>115.83801</c:v>
                </c:pt>
                <c:pt idx="3039">
                  <c:v>117.99457</c:v>
                </c:pt>
                <c:pt idx="3040">
                  <c:v>117.60451999999999</c:v>
                </c:pt>
                <c:pt idx="3041">
                  <c:v>116.64887</c:v>
                </c:pt>
                <c:pt idx="3042">
                  <c:v>117.50407</c:v>
                </c:pt>
                <c:pt idx="3043">
                  <c:v>117.18009000000001</c:v>
                </c:pt>
                <c:pt idx="3044">
                  <c:v>116.07511</c:v>
                </c:pt>
                <c:pt idx="3045">
                  <c:v>114.69593</c:v>
                </c:pt>
                <c:pt idx="3046">
                  <c:v>112.44525</c:v>
                </c:pt>
                <c:pt idx="3047">
                  <c:v>109.15747</c:v>
                </c:pt>
                <c:pt idx="3048">
                  <c:v>107.73213</c:v>
                </c:pt>
                <c:pt idx="3049">
                  <c:v>107.77737999999999</c:v>
                </c:pt>
                <c:pt idx="3050">
                  <c:v>107.22353</c:v>
                </c:pt>
                <c:pt idx="3051">
                  <c:v>104.46878</c:v>
                </c:pt>
                <c:pt idx="3052">
                  <c:v>102.88507</c:v>
                </c:pt>
                <c:pt idx="3053">
                  <c:v>102.40181</c:v>
                </c:pt>
                <c:pt idx="3054">
                  <c:v>102.56198999999999</c:v>
                </c:pt>
                <c:pt idx="3055">
                  <c:v>105.28326</c:v>
                </c:pt>
                <c:pt idx="3056">
                  <c:v>107.38370999999999</c:v>
                </c:pt>
                <c:pt idx="3057">
                  <c:v>106.26425</c:v>
                </c:pt>
                <c:pt idx="3058">
                  <c:v>105.77376</c:v>
                </c:pt>
                <c:pt idx="3059">
                  <c:v>105.54299</c:v>
                </c:pt>
                <c:pt idx="3060">
                  <c:v>104.42443</c:v>
                </c:pt>
                <c:pt idx="3061">
                  <c:v>104.51584</c:v>
                </c:pt>
                <c:pt idx="3062">
                  <c:v>102.68416000000001</c:v>
                </c:pt>
                <c:pt idx="3063">
                  <c:v>98.868780000000001</c:v>
                </c:pt>
                <c:pt idx="3064">
                  <c:v>98.849770000000007</c:v>
                </c:pt>
                <c:pt idx="3065">
                  <c:v>98.381900000000002</c:v>
                </c:pt>
                <c:pt idx="3066">
                  <c:v>97.725790000000003</c:v>
                </c:pt>
                <c:pt idx="3067">
                  <c:v>97.831670000000003</c:v>
                </c:pt>
                <c:pt idx="3068">
                  <c:v>95.129409999999993</c:v>
                </c:pt>
                <c:pt idx="3069">
                  <c:v>96.278729999999996</c:v>
                </c:pt>
                <c:pt idx="3070">
                  <c:v>95.289590000000004</c:v>
                </c:pt>
                <c:pt idx="3071">
                  <c:v>93.037099999999995</c:v>
                </c:pt>
                <c:pt idx="3072">
                  <c:v>91.177379999999999</c:v>
                </c:pt>
                <c:pt idx="3073">
                  <c:v>88.237099999999998</c:v>
                </c:pt>
                <c:pt idx="3074">
                  <c:v>85.006330000000005</c:v>
                </c:pt>
                <c:pt idx="3075">
                  <c:v>83.667869999999994</c:v>
                </c:pt>
                <c:pt idx="3076">
                  <c:v>79.792760000000001</c:v>
                </c:pt>
                <c:pt idx="3077">
                  <c:v>80.077830000000006</c:v>
                </c:pt>
                <c:pt idx="3078">
                  <c:v>81.270589999999999</c:v>
                </c:pt>
                <c:pt idx="3079">
                  <c:v>83.540270000000007</c:v>
                </c:pt>
                <c:pt idx="3080">
                  <c:v>83.549319999999994</c:v>
                </c:pt>
                <c:pt idx="3081">
                  <c:v>85.057010000000005</c:v>
                </c:pt>
                <c:pt idx="3082">
                  <c:v>84.276020000000003</c:v>
                </c:pt>
                <c:pt idx="3083">
                  <c:v>87.164709999999999</c:v>
                </c:pt>
                <c:pt idx="3084">
                  <c:v>86.374660000000006</c:v>
                </c:pt>
                <c:pt idx="3085">
                  <c:v>85.545699999999997</c:v>
                </c:pt>
                <c:pt idx="3086">
                  <c:v>83.2</c:v>
                </c:pt>
                <c:pt idx="3087">
                  <c:v>79.510409999999993</c:v>
                </c:pt>
                <c:pt idx="3088">
                  <c:v>79.717650000000006</c:v>
                </c:pt>
                <c:pt idx="3089">
                  <c:v>78.838009999999997</c:v>
                </c:pt>
                <c:pt idx="3090">
                  <c:v>78.153850000000006</c:v>
                </c:pt>
                <c:pt idx="3091">
                  <c:v>75.934839999999994</c:v>
                </c:pt>
                <c:pt idx="3092">
                  <c:v>74.332130000000006</c:v>
                </c:pt>
                <c:pt idx="3093">
                  <c:v>73.469679999999997</c:v>
                </c:pt>
                <c:pt idx="3094">
                  <c:v>73.648870000000002</c:v>
                </c:pt>
                <c:pt idx="3095">
                  <c:v>72.028049999999993</c:v>
                </c:pt>
                <c:pt idx="3096">
                  <c:v>70.326700000000002</c:v>
                </c:pt>
                <c:pt idx="3097">
                  <c:v>67.660629999999998</c:v>
                </c:pt>
                <c:pt idx="3098">
                  <c:v>66.08869</c:v>
                </c:pt>
                <c:pt idx="3099">
                  <c:v>65.782809999999998</c:v>
                </c:pt>
                <c:pt idx="3100">
                  <c:v>64.084159999999997</c:v>
                </c:pt>
                <c:pt idx="3101">
                  <c:v>63.760179999999998</c:v>
                </c:pt>
                <c:pt idx="3102">
                  <c:v>65.60181</c:v>
                </c:pt>
                <c:pt idx="3103">
                  <c:v>66.373760000000004</c:v>
                </c:pt>
                <c:pt idx="3104">
                  <c:v>69.285070000000005</c:v>
                </c:pt>
                <c:pt idx="3105">
                  <c:v>68.563800000000001</c:v>
                </c:pt>
                <c:pt idx="3106">
                  <c:v>70.781000000000006</c:v>
                </c:pt>
                <c:pt idx="3107">
                  <c:v>72.181899999999999</c:v>
                </c:pt>
                <c:pt idx="3108">
                  <c:v>74.967420000000004</c:v>
                </c:pt>
                <c:pt idx="3109">
                  <c:v>73.510409999999993</c:v>
                </c:pt>
                <c:pt idx="3110">
                  <c:v>73.737560000000002</c:v>
                </c:pt>
                <c:pt idx="3111">
                  <c:v>71.353849999999994</c:v>
                </c:pt>
                <c:pt idx="3112">
                  <c:v>69.60181</c:v>
                </c:pt>
                <c:pt idx="3113">
                  <c:v>70.858819999999994</c:v>
                </c:pt>
                <c:pt idx="3114">
                  <c:v>68.495019999999997</c:v>
                </c:pt>
                <c:pt idx="3115">
                  <c:v>67.65249</c:v>
                </c:pt>
                <c:pt idx="3116">
                  <c:v>66.333939999999998</c:v>
                </c:pt>
                <c:pt idx="3117">
                  <c:v>65.133939999999996</c:v>
                </c:pt>
                <c:pt idx="3118">
                  <c:v>64.870590000000007</c:v>
                </c:pt>
                <c:pt idx="3119">
                  <c:v>66.041629999999998</c:v>
                </c:pt>
                <c:pt idx="3120">
                  <c:v>68.142989999999998</c:v>
                </c:pt>
                <c:pt idx="3121">
                  <c:v>68.381</c:v>
                </c:pt>
                <c:pt idx="3122">
                  <c:v>68.442530000000005</c:v>
                </c:pt>
                <c:pt idx="3123">
                  <c:v>68.522170000000003</c:v>
                </c:pt>
                <c:pt idx="3124">
                  <c:v>68.645250000000004</c:v>
                </c:pt>
                <c:pt idx="3125">
                  <c:v>65.909499999999994</c:v>
                </c:pt>
                <c:pt idx="3126">
                  <c:v>65.506789999999995</c:v>
                </c:pt>
                <c:pt idx="3127">
                  <c:v>66.584620000000001</c:v>
                </c:pt>
                <c:pt idx="3128">
                  <c:v>63.387329999999999</c:v>
                </c:pt>
                <c:pt idx="3129">
                  <c:v>63.269680000000001</c:v>
                </c:pt>
                <c:pt idx="3130">
                  <c:v>61.877830000000003</c:v>
                </c:pt>
                <c:pt idx="3131">
                  <c:v>61.827150000000003</c:v>
                </c:pt>
                <c:pt idx="3132">
                  <c:v>61.637099999999997</c:v>
                </c:pt>
                <c:pt idx="3133">
                  <c:v>61.610860000000002</c:v>
                </c:pt>
                <c:pt idx="3134">
                  <c:v>60.485970000000002</c:v>
                </c:pt>
                <c:pt idx="3135">
                  <c:v>58.473300000000002</c:v>
                </c:pt>
                <c:pt idx="3136">
                  <c:v>59.043439999999997</c:v>
                </c:pt>
                <c:pt idx="3137">
                  <c:v>59.047060000000002</c:v>
                </c:pt>
                <c:pt idx="3138">
                  <c:v>59.287779999999998</c:v>
                </c:pt>
                <c:pt idx="3139">
                  <c:v>58.909500000000001</c:v>
                </c:pt>
                <c:pt idx="3140">
                  <c:v>59.680540000000001</c:v>
                </c:pt>
                <c:pt idx="3141">
                  <c:v>58.069679999999998</c:v>
                </c:pt>
                <c:pt idx="3142">
                  <c:v>56.963799999999999</c:v>
                </c:pt>
                <c:pt idx="3143">
                  <c:v>58.30498</c:v>
                </c:pt>
                <c:pt idx="3144">
                  <c:v>57.660629999999998</c:v>
                </c:pt>
                <c:pt idx="3145">
                  <c:v>58.600900000000003</c:v>
                </c:pt>
                <c:pt idx="3146">
                  <c:v>56.745699999999999</c:v>
                </c:pt>
                <c:pt idx="3147">
                  <c:v>55.917650000000002</c:v>
                </c:pt>
                <c:pt idx="3148">
                  <c:v>56.269680000000001</c:v>
                </c:pt>
                <c:pt idx="3149">
                  <c:v>55.809049999999999</c:v>
                </c:pt>
                <c:pt idx="3150">
                  <c:v>57.952039999999997</c:v>
                </c:pt>
                <c:pt idx="3151">
                  <c:v>58.043439999999997</c:v>
                </c:pt>
                <c:pt idx="3152">
                  <c:v>58.686880000000002</c:v>
                </c:pt>
                <c:pt idx="3153">
                  <c:v>59.499549999999999</c:v>
                </c:pt>
                <c:pt idx="3154">
                  <c:v>59.161990000000003</c:v>
                </c:pt>
                <c:pt idx="3155">
                  <c:v>59.153849999999998</c:v>
                </c:pt>
                <c:pt idx="3156">
                  <c:v>60.98733</c:v>
                </c:pt>
                <c:pt idx="3157">
                  <c:v>62.671489999999999</c:v>
                </c:pt>
                <c:pt idx="3158">
                  <c:v>63.229860000000002</c:v>
                </c:pt>
                <c:pt idx="3159">
                  <c:v>63.939369999999997</c:v>
                </c:pt>
                <c:pt idx="3160">
                  <c:v>61.592759999999998</c:v>
                </c:pt>
                <c:pt idx="3161">
                  <c:v>62.206330000000001</c:v>
                </c:pt>
                <c:pt idx="3162">
                  <c:v>62.54027</c:v>
                </c:pt>
                <c:pt idx="3163">
                  <c:v>61.737560000000002</c:v>
                </c:pt>
                <c:pt idx="3164">
                  <c:v>61.171950000000002</c:v>
                </c:pt>
                <c:pt idx="3165">
                  <c:v>59.133940000000003</c:v>
                </c:pt>
                <c:pt idx="3166">
                  <c:v>55.697740000000003</c:v>
                </c:pt>
                <c:pt idx="3167">
                  <c:v>55.291400000000003</c:v>
                </c:pt>
                <c:pt idx="3168">
                  <c:v>55.155659999999997</c:v>
                </c:pt>
                <c:pt idx="3169">
                  <c:v>55.267870000000002</c:v>
                </c:pt>
                <c:pt idx="3170">
                  <c:v>54.76923</c:v>
                </c:pt>
                <c:pt idx="3171">
                  <c:v>54.503169999999997</c:v>
                </c:pt>
                <c:pt idx="3172">
                  <c:v>54.028959999999998</c:v>
                </c:pt>
                <c:pt idx="3173">
                  <c:v>53.446150000000003</c:v>
                </c:pt>
                <c:pt idx="3174">
                  <c:v>51.965609999999998</c:v>
                </c:pt>
                <c:pt idx="3175">
                  <c:v>52.962899999999998</c:v>
                </c:pt>
                <c:pt idx="3176">
                  <c:v>53.513120000000001</c:v>
                </c:pt>
                <c:pt idx="3177">
                  <c:v>52.714930000000003</c:v>
                </c:pt>
                <c:pt idx="3178">
                  <c:v>52.970140000000001</c:v>
                </c:pt>
                <c:pt idx="3179">
                  <c:v>52.761090000000003</c:v>
                </c:pt>
                <c:pt idx="3180">
                  <c:v>50.615380000000002</c:v>
                </c:pt>
                <c:pt idx="3181">
                  <c:v>51.843440000000001</c:v>
                </c:pt>
                <c:pt idx="3182">
                  <c:v>52.893210000000003</c:v>
                </c:pt>
                <c:pt idx="3183">
                  <c:v>51.71584</c:v>
                </c:pt>
                <c:pt idx="3184">
                  <c:v>50.618099999999998</c:v>
                </c:pt>
                <c:pt idx="3185">
                  <c:v>50.405430000000003</c:v>
                </c:pt>
                <c:pt idx="3186">
                  <c:v>50.905880000000003</c:v>
                </c:pt>
                <c:pt idx="3187">
                  <c:v>50.941180000000003</c:v>
                </c:pt>
                <c:pt idx="3188">
                  <c:v>49.566519999999997</c:v>
                </c:pt>
                <c:pt idx="3189">
                  <c:v>51.026240000000001</c:v>
                </c:pt>
                <c:pt idx="3190">
                  <c:v>51.543889999999998</c:v>
                </c:pt>
                <c:pt idx="3191">
                  <c:v>49.989139999999999</c:v>
                </c:pt>
                <c:pt idx="3192">
                  <c:v>50.635289999999998</c:v>
                </c:pt>
                <c:pt idx="3193">
                  <c:v>48.913119999999999</c:v>
                </c:pt>
                <c:pt idx="3194">
                  <c:v>46.619</c:v>
                </c:pt>
                <c:pt idx="3195">
                  <c:v>46.897739999999999</c:v>
                </c:pt>
                <c:pt idx="3196">
                  <c:v>46.476019999999998</c:v>
                </c:pt>
                <c:pt idx="3197">
                  <c:v>45.25611</c:v>
                </c:pt>
                <c:pt idx="3198">
                  <c:v>44.009050000000002</c:v>
                </c:pt>
                <c:pt idx="3199">
                  <c:v>44.090499999999999</c:v>
                </c:pt>
                <c:pt idx="3200">
                  <c:v>46.019910000000003</c:v>
                </c:pt>
                <c:pt idx="3201">
                  <c:v>46.737560000000002</c:v>
                </c:pt>
                <c:pt idx="3202">
                  <c:v>48.613570000000003</c:v>
                </c:pt>
                <c:pt idx="3203">
                  <c:v>51.529409999999999</c:v>
                </c:pt>
                <c:pt idx="3204">
                  <c:v>52.48959</c:v>
                </c:pt>
                <c:pt idx="3205">
                  <c:v>51.023530000000001</c:v>
                </c:pt>
                <c:pt idx="3206">
                  <c:v>51.285069999999997</c:v>
                </c:pt>
                <c:pt idx="3207">
                  <c:v>49.778280000000002</c:v>
                </c:pt>
                <c:pt idx="3208">
                  <c:v>48.477829999999997</c:v>
                </c:pt>
                <c:pt idx="3209">
                  <c:v>49.99729</c:v>
                </c:pt>
                <c:pt idx="3210">
                  <c:v>50.176470000000002</c:v>
                </c:pt>
                <c:pt idx="3211">
                  <c:v>49.999099999999999</c:v>
                </c:pt>
                <c:pt idx="3212">
                  <c:v>49.348419999999997</c:v>
                </c:pt>
                <c:pt idx="3213">
                  <c:v>50.251579999999997</c:v>
                </c:pt>
                <c:pt idx="3214">
                  <c:v>49.492310000000003</c:v>
                </c:pt>
                <c:pt idx="3215">
                  <c:v>48.806330000000003</c:v>
                </c:pt>
                <c:pt idx="3216">
                  <c:v>51.048870000000001</c:v>
                </c:pt>
                <c:pt idx="3217">
                  <c:v>52.389139999999998</c:v>
                </c:pt>
                <c:pt idx="3218">
                  <c:v>51.765610000000002</c:v>
                </c:pt>
                <c:pt idx="3219">
                  <c:v>50.125790000000002</c:v>
                </c:pt>
                <c:pt idx="3220">
                  <c:v>50.583710000000004</c:v>
                </c:pt>
                <c:pt idx="3221">
                  <c:v>52.764710000000001</c:v>
                </c:pt>
                <c:pt idx="3222">
                  <c:v>53.679639999999999</c:v>
                </c:pt>
                <c:pt idx="3223">
                  <c:v>56.163800000000002</c:v>
                </c:pt>
                <c:pt idx="3224">
                  <c:v>55.809950000000001</c:v>
                </c:pt>
                <c:pt idx="3225">
                  <c:v>55.712220000000002</c:v>
                </c:pt>
                <c:pt idx="3226">
                  <c:v>54.657919999999997</c:v>
                </c:pt>
                <c:pt idx="3227">
                  <c:v>52.054299999999998</c:v>
                </c:pt>
                <c:pt idx="3228">
                  <c:v>49.252490000000002</c:v>
                </c:pt>
                <c:pt idx="3229">
                  <c:v>48.60181</c:v>
                </c:pt>
                <c:pt idx="3230">
                  <c:v>47.705880000000001</c:v>
                </c:pt>
                <c:pt idx="3231">
                  <c:v>46.352939999999997</c:v>
                </c:pt>
                <c:pt idx="3232">
                  <c:v>44.957470000000001</c:v>
                </c:pt>
                <c:pt idx="3233">
                  <c:v>44.760179999999998</c:v>
                </c:pt>
                <c:pt idx="3234">
                  <c:v>44.168329999999997</c:v>
                </c:pt>
                <c:pt idx="3235">
                  <c:v>44.27149</c:v>
                </c:pt>
                <c:pt idx="3236">
                  <c:v>44.234389999999998</c:v>
                </c:pt>
                <c:pt idx="3237">
                  <c:v>46.280540000000002</c:v>
                </c:pt>
                <c:pt idx="3238">
                  <c:v>47.390949999999997</c:v>
                </c:pt>
                <c:pt idx="3239">
                  <c:v>47.212670000000003</c:v>
                </c:pt>
                <c:pt idx="3240">
                  <c:v>47.661540000000002</c:v>
                </c:pt>
                <c:pt idx="3241">
                  <c:v>46.043439999999997</c:v>
                </c:pt>
                <c:pt idx="3242">
                  <c:v>46.37285</c:v>
                </c:pt>
                <c:pt idx="3243">
                  <c:v>47.803620000000002</c:v>
                </c:pt>
                <c:pt idx="3244">
                  <c:v>47.70317</c:v>
                </c:pt>
                <c:pt idx="3245">
                  <c:v>46.8733</c:v>
                </c:pt>
                <c:pt idx="3246">
                  <c:v>46.391860000000001</c:v>
                </c:pt>
                <c:pt idx="3247">
                  <c:v>46.98462</c:v>
                </c:pt>
                <c:pt idx="3248">
                  <c:v>45.899549999999998</c:v>
                </c:pt>
                <c:pt idx="3249">
                  <c:v>46.858820000000001</c:v>
                </c:pt>
                <c:pt idx="3250">
                  <c:v>49.854300000000002</c:v>
                </c:pt>
                <c:pt idx="3251">
                  <c:v>52.523980000000002</c:v>
                </c:pt>
                <c:pt idx="3252">
                  <c:v>52.895020000000002</c:v>
                </c:pt>
                <c:pt idx="3253">
                  <c:v>51.839820000000003</c:v>
                </c:pt>
                <c:pt idx="3254">
                  <c:v>51.925789999999999</c:v>
                </c:pt>
                <c:pt idx="3255">
                  <c:v>49.399099999999997</c:v>
                </c:pt>
                <c:pt idx="3256">
                  <c:v>49.071489999999997</c:v>
                </c:pt>
                <c:pt idx="3257">
                  <c:v>49.248869999999997</c:v>
                </c:pt>
                <c:pt idx="3258">
                  <c:v>47.711309999999997</c:v>
                </c:pt>
                <c:pt idx="3259">
                  <c:v>46.495930000000001</c:v>
                </c:pt>
                <c:pt idx="3260">
                  <c:v>45.41357</c:v>
                </c:pt>
                <c:pt idx="3261">
                  <c:v>45.693210000000001</c:v>
                </c:pt>
                <c:pt idx="3262">
                  <c:v>43.754750000000001</c:v>
                </c:pt>
                <c:pt idx="3263">
                  <c:v>44.714930000000003</c:v>
                </c:pt>
                <c:pt idx="3264">
                  <c:v>48.500450000000001</c:v>
                </c:pt>
                <c:pt idx="3265">
                  <c:v>49.822620000000001</c:v>
                </c:pt>
                <c:pt idx="3266">
                  <c:v>50.089590000000001</c:v>
                </c:pt>
                <c:pt idx="3267">
                  <c:v>49.744799999999998</c:v>
                </c:pt>
                <c:pt idx="3268">
                  <c:v>49.137560000000001</c:v>
                </c:pt>
                <c:pt idx="3269">
                  <c:v>48.763800000000003</c:v>
                </c:pt>
                <c:pt idx="3270">
                  <c:v>48.533029999999997</c:v>
                </c:pt>
                <c:pt idx="3271">
                  <c:v>49.417189999999998</c:v>
                </c:pt>
                <c:pt idx="3272">
                  <c:v>48.858820000000001</c:v>
                </c:pt>
                <c:pt idx="3273">
                  <c:v>48.909500000000001</c:v>
                </c:pt>
                <c:pt idx="3274">
                  <c:v>47.369230000000002</c:v>
                </c:pt>
                <c:pt idx="3275">
                  <c:v>46.806330000000003</c:v>
                </c:pt>
                <c:pt idx="3276">
                  <c:v>45.944800000000001</c:v>
                </c:pt>
                <c:pt idx="3277">
                  <c:v>46.277830000000002</c:v>
                </c:pt>
                <c:pt idx="3278">
                  <c:v>48.3095</c:v>
                </c:pt>
                <c:pt idx="3279">
                  <c:v>47.687779999999997</c:v>
                </c:pt>
                <c:pt idx="3280">
                  <c:v>46.712220000000002</c:v>
                </c:pt>
                <c:pt idx="3281">
                  <c:v>46.637099999999997</c:v>
                </c:pt>
                <c:pt idx="3282">
                  <c:v>45.820810000000002</c:v>
                </c:pt>
                <c:pt idx="3283">
                  <c:v>45.041629999999998</c:v>
                </c:pt>
                <c:pt idx="3284">
                  <c:v>44.88597</c:v>
                </c:pt>
                <c:pt idx="3285">
                  <c:v>47.401809999999998</c:v>
                </c:pt>
                <c:pt idx="3286">
                  <c:v>47.670589999999997</c:v>
                </c:pt>
                <c:pt idx="3287">
                  <c:v>49.920360000000002</c:v>
                </c:pt>
                <c:pt idx="3288">
                  <c:v>50.990949999999998</c:v>
                </c:pt>
                <c:pt idx="3289">
                  <c:v>50.86063</c:v>
                </c:pt>
                <c:pt idx="3290">
                  <c:v>49.556559999999998</c:v>
                </c:pt>
                <c:pt idx="3291">
                  <c:v>49.862439999999999</c:v>
                </c:pt>
                <c:pt idx="3292">
                  <c:v>50.53575</c:v>
                </c:pt>
                <c:pt idx="3293">
                  <c:v>49.118549999999999</c:v>
                </c:pt>
                <c:pt idx="3294">
                  <c:v>49.377380000000002</c:v>
                </c:pt>
                <c:pt idx="3295">
                  <c:v>47.912219999999998</c:v>
                </c:pt>
                <c:pt idx="3296">
                  <c:v>47.312220000000003</c:v>
                </c:pt>
                <c:pt idx="3297">
                  <c:v>46.901359999999997</c:v>
                </c:pt>
                <c:pt idx="3298">
                  <c:v>49.500450000000001</c:v>
                </c:pt>
                <c:pt idx="3299">
                  <c:v>51.36018</c:v>
                </c:pt>
                <c:pt idx="3300">
                  <c:v>49.961089999999999</c:v>
                </c:pt>
                <c:pt idx="3301">
                  <c:v>51.725790000000003</c:v>
                </c:pt>
                <c:pt idx="3302">
                  <c:v>52.409950000000002</c:v>
                </c:pt>
                <c:pt idx="3303">
                  <c:v>50.22081</c:v>
                </c:pt>
                <c:pt idx="3304">
                  <c:v>50.134839999999997</c:v>
                </c:pt>
                <c:pt idx="3305">
                  <c:v>51.07602</c:v>
                </c:pt>
                <c:pt idx="3306">
                  <c:v>50.052489999999999</c:v>
                </c:pt>
                <c:pt idx="3307">
                  <c:v>47.885069999999999</c:v>
                </c:pt>
                <c:pt idx="3308">
                  <c:v>48.498640000000002</c:v>
                </c:pt>
                <c:pt idx="3309">
                  <c:v>47.198189999999997</c:v>
                </c:pt>
                <c:pt idx="3310">
                  <c:v>49.212670000000003</c:v>
                </c:pt>
                <c:pt idx="3311">
                  <c:v>48.786430000000003</c:v>
                </c:pt>
                <c:pt idx="3312">
                  <c:v>48.797289999999997</c:v>
                </c:pt>
                <c:pt idx="3313">
                  <c:v>47.264249999999997</c:v>
                </c:pt>
                <c:pt idx="3314">
                  <c:v>47.232579999999999</c:v>
                </c:pt>
                <c:pt idx="3315">
                  <c:v>47.581899999999997</c:v>
                </c:pt>
                <c:pt idx="3316">
                  <c:v>47.427149999999997</c:v>
                </c:pt>
                <c:pt idx="3317">
                  <c:v>45.238010000000003</c:v>
                </c:pt>
                <c:pt idx="3318">
                  <c:v>47.001809999999999</c:v>
                </c:pt>
                <c:pt idx="3319">
                  <c:v>48.465159999999997</c:v>
                </c:pt>
                <c:pt idx="3320">
                  <c:v>47.039819999999999</c:v>
                </c:pt>
                <c:pt idx="3321">
                  <c:v>46.031669999999998</c:v>
                </c:pt>
                <c:pt idx="3322">
                  <c:v>46.049770000000002</c:v>
                </c:pt>
                <c:pt idx="3323">
                  <c:v>48.305880000000002</c:v>
                </c:pt>
                <c:pt idx="3324">
                  <c:v>49.858820000000001</c:v>
                </c:pt>
                <c:pt idx="3325">
                  <c:v>47.76923</c:v>
                </c:pt>
                <c:pt idx="3326">
                  <c:v>48.329410000000003</c:v>
                </c:pt>
                <c:pt idx="3327">
                  <c:v>49.433480000000003</c:v>
                </c:pt>
                <c:pt idx="3328">
                  <c:v>49.505879999999998</c:v>
                </c:pt>
                <c:pt idx="3329">
                  <c:v>48.46425</c:v>
                </c:pt>
                <c:pt idx="3330">
                  <c:v>49.88326</c:v>
                </c:pt>
                <c:pt idx="3331">
                  <c:v>49.896830000000001</c:v>
                </c:pt>
                <c:pt idx="3332">
                  <c:v>53.295929999999998</c:v>
                </c:pt>
                <c:pt idx="3333">
                  <c:v>52.895020000000002</c:v>
                </c:pt>
                <c:pt idx="3334">
                  <c:v>51.277830000000002</c:v>
                </c:pt>
                <c:pt idx="3335">
                  <c:v>52.272399999999998</c:v>
                </c:pt>
                <c:pt idx="3336">
                  <c:v>52.663350000000001</c:v>
                </c:pt>
                <c:pt idx="3337">
                  <c:v>53.659730000000003</c:v>
                </c:pt>
                <c:pt idx="3338">
                  <c:v>52.751130000000003</c:v>
                </c:pt>
                <c:pt idx="3339">
                  <c:v>51.796379999999999</c:v>
                </c:pt>
                <c:pt idx="3340">
                  <c:v>50.780090000000001</c:v>
                </c:pt>
                <c:pt idx="3341">
                  <c:v>49.990949999999998</c:v>
                </c:pt>
                <c:pt idx="3342">
                  <c:v>51.41357</c:v>
                </c:pt>
                <c:pt idx="3343">
                  <c:v>53.016289999999998</c:v>
                </c:pt>
                <c:pt idx="3344">
                  <c:v>55.01267</c:v>
                </c:pt>
                <c:pt idx="3345">
                  <c:v>55.905880000000003</c:v>
                </c:pt>
                <c:pt idx="3346">
                  <c:v>58.22081</c:v>
                </c:pt>
                <c:pt idx="3347">
                  <c:v>57.33032</c:v>
                </c:pt>
                <c:pt idx="3348">
                  <c:v>58.552039999999998</c:v>
                </c:pt>
                <c:pt idx="3349">
                  <c:v>57.110410000000002</c:v>
                </c:pt>
                <c:pt idx="3350">
                  <c:v>56.696829999999999</c:v>
                </c:pt>
                <c:pt idx="3351">
                  <c:v>55.714930000000003</c:v>
                </c:pt>
                <c:pt idx="3352">
                  <c:v>54.828960000000002</c:v>
                </c:pt>
                <c:pt idx="3353">
                  <c:v>54.16742</c:v>
                </c:pt>
                <c:pt idx="3354">
                  <c:v>52.632579999999997</c:v>
                </c:pt>
                <c:pt idx="3355">
                  <c:v>53.998190000000001</c:v>
                </c:pt>
                <c:pt idx="3356">
                  <c:v>57.602710000000002</c:v>
                </c:pt>
                <c:pt idx="3357">
                  <c:v>57.51041</c:v>
                </c:pt>
                <c:pt idx="3358">
                  <c:v>57.812669999999997</c:v>
                </c:pt>
                <c:pt idx="3359">
                  <c:v>58.505879999999998</c:v>
                </c:pt>
                <c:pt idx="3360">
                  <c:v>58.754750000000001</c:v>
                </c:pt>
                <c:pt idx="3361">
                  <c:v>58.912219999999998</c:v>
                </c:pt>
                <c:pt idx="3362">
                  <c:v>59.88597</c:v>
                </c:pt>
                <c:pt idx="3363">
                  <c:v>58.727600000000002</c:v>
                </c:pt>
                <c:pt idx="3364">
                  <c:v>60.508600000000001</c:v>
                </c:pt>
                <c:pt idx="3365">
                  <c:v>59.995480000000001</c:v>
                </c:pt>
                <c:pt idx="3366">
                  <c:v>60.956560000000003</c:v>
                </c:pt>
                <c:pt idx="3367">
                  <c:v>60.752940000000002</c:v>
                </c:pt>
                <c:pt idx="3368">
                  <c:v>59.98733</c:v>
                </c:pt>
                <c:pt idx="3369">
                  <c:v>60.788240000000002</c:v>
                </c:pt>
                <c:pt idx="3370">
                  <c:v>61.491399999999999</c:v>
                </c:pt>
                <c:pt idx="3371">
                  <c:v>60.847059999999999</c:v>
                </c:pt>
                <c:pt idx="3372">
                  <c:v>58.415379999999999</c:v>
                </c:pt>
                <c:pt idx="3373">
                  <c:v>58.963799999999999</c:v>
                </c:pt>
                <c:pt idx="3374">
                  <c:v>59.543889999999998</c:v>
                </c:pt>
                <c:pt idx="3375">
                  <c:v>61.405430000000003</c:v>
                </c:pt>
                <c:pt idx="3376">
                  <c:v>63.841630000000002</c:v>
                </c:pt>
                <c:pt idx="3377">
                  <c:v>65.260630000000006</c:v>
                </c:pt>
                <c:pt idx="3378">
                  <c:v>66.91131</c:v>
                </c:pt>
                <c:pt idx="3379">
                  <c:v>67.3095</c:v>
                </c:pt>
                <c:pt idx="3380">
                  <c:v>67.955659999999995</c:v>
                </c:pt>
                <c:pt idx="3381">
                  <c:v>66.693209999999993</c:v>
                </c:pt>
                <c:pt idx="3382">
                  <c:v>66.855199999999996</c:v>
                </c:pt>
                <c:pt idx="3383">
                  <c:v>69.279640000000001</c:v>
                </c:pt>
                <c:pt idx="3384">
                  <c:v>68.63167</c:v>
                </c:pt>
                <c:pt idx="3385">
                  <c:v>67.913120000000006</c:v>
                </c:pt>
                <c:pt idx="3386">
                  <c:v>66.621719999999996</c:v>
                </c:pt>
                <c:pt idx="3387">
                  <c:v>65.790049999999994</c:v>
                </c:pt>
                <c:pt idx="3388">
                  <c:v>66.374660000000006</c:v>
                </c:pt>
                <c:pt idx="3389">
                  <c:v>64.986429999999999</c:v>
                </c:pt>
                <c:pt idx="3390">
                  <c:v>64.367419999999996</c:v>
                </c:pt>
                <c:pt idx="3391">
                  <c:v>63.228050000000003</c:v>
                </c:pt>
                <c:pt idx="3392">
                  <c:v>63.995480000000001</c:v>
                </c:pt>
                <c:pt idx="3393">
                  <c:v>64.209050000000005</c:v>
                </c:pt>
                <c:pt idx="3394">
                  <c:v>63.780090000000001</c:v>
                </c:pt>
                <c:pt idx="3395">
                  <c:v>65.176469999999995</c:v>
                </c:pt>
                <c:pt idx="3396">
                  <c:v>66.834389999999999</c:v>
                </c:pt>
                <c:pt idx="3397">
                  <c:v>70.021720000000002</c:v>
                </c:pt>
                <c:pt idx="3398">
                  <c:v>73.117649999999998</c:v>
                </c:pt>
                <c:pt idx="3399">
                  <c:v>76.625339999999994</c:v>
                </c:pt>
                <c:pt idx="3400">
                  <c:v>79.436199999999999</c:v>
                </c:pt>
                <c:pt idx="3401">
                  <c:v>79.780090000000001</c:v>
                </c:pt>
                <c:pt idx="3402">
                  <c:v>83.569230000000005</c:v>
                </c:pt>
                <c:pt idx="3403">
                  <c:v>83.279640000000001</c:v>
                </c:pt>
                <c:pt idx="3404">
                  <c:v>83.716740000000001</c:v>
                </c:pt>
                <c:pt idx="3405">
                  <c:v>83.895930000000007</c:v>
                </c:pt>
                <c:pt idx="3406">
                  <c:v>85.281450000000007</c:v>
                </c:pt>
                <c:pt idx="3407">
                  <c:v>84.151129999999995</c:v>
                </c:pt>
                <c:pt idx="3408">
                  <c:v>83.113119999999995</c:v>
                </c:pt>
                <c:pt idx="3409">
                  <c:v>83.329409999999996</c:v>
                </c:pt>
                <c:pt idx="3410">
                  <c:v>84.132130000000004</c:v>
                </c:pt>
                <c:pt idx="3411">
                  <c:v>85.874210000000005</c:v>
                </c:pt>
                <c:pt idx="3412">
                  <c:v>88.547510000000003</c:v>
                </c:pt>
                <c:pt idx="3413">
                  <c:v>89.833479999999994</c:v>
                </c:pt>
                <c:pt idx="3414">
                  <c:v>89.521270000000001</c:v>
                </c:pt>
                <c:pt idx="3415">
                  <c:v>89.922169999999994</c:v>
                </c:pt>
                <c:pt idx="3416">
                  <c:v>90.952939999999998</c:v>
                </c:pt>
                <c:pt idx="3417">
                  <c:v>92.478729999999999</c:v>
                </c:pt>
                <c:pt idx="3418">
                  <c:v>93.857919999999993</c:v>
                </c:pt>
                <c:pt idx="3419">
                  <c:v>93.163799999999995</c:v>
                </c:pt>
                <c:pt idx="3420">
                  <c:v>93.061539999999994</c:v>
                </c:pt>
                <c:pt idx="3421">
                  <c:v>93.764709999999994</c:v>
                </c:pt>
                <c:pt idx="3422">
                  <c:v>93.883260000000007</c:v>
                </c:pt>
                <c:pt idx="3423">
                  <c:v>94.811760000000007</c:v>
                </c:pt>
                <c:pt idx="3424">
                  <c:v>96.291399999999996</c:v>
                </c:pt>
                <c:pt idx="3425">
                  <c:v>97.920360000000002</c:v>
                </c:pt>
                <c:pt idx="3426">
                  <c:v>99.633480000000006</c:v>
                </c:pt>
                <c:pt idx="3427">
                  <c:v>100.38914</c:v>
                </c:pt>
                <c:pt idx="3428">
                  <c:v>100.16742000000001</c:v>
                </c:pt>
                <c:pt idx="3429">
                  <c:v>101.77104</c:v>
                </c:pt>
                <c:pt idx="3430">
                  <c:v>104.52127</c:v>
                </c:pt>
                <c:pt idx="3431">
                  <c:v>108.43982</c:v>
                </c:pt>
                <c:pt idx="3432">
                  <c:v>109.50679</c:v>
                </c:pt>
                <c:pt idx="3433">
                  <c:v>109.06516000000001</c:v>
                </c:pt>
                <c:pt idx="3434">
                  <c:v>113.34299</c:v>
                </c:pt>
                <c:pt idx="3435">
                  <c:v>115.85339</c:v>
                </c:pt>
                <c:pt idx="3436">
                  <c:v>115.8552</c:v>
                </c:pt>
                <c:pt idx="3437">
                  <c:v>116.6733</c:v>
                </c:pt>
                <c:pt idx="3438">
                  <c:v>117.17466</c:v>
                </c:pt>
                <c:pt idx="3439">
                  <c:v>117.31946000000001</c:v>
                </c:pt>
                <c:pt idx="3440">
                  <c:v>119.58732999999999</c:v>
                </c:pt>
                <c:pt idx="3441">
                  <c:v>122.75203999999999</c:v>
                </c:pt>
                <c:pt idx="3442">
                  <c:v>125.52489</c:v>
                </c:pt>
                <c:pt idx="3443">
                  <c:v>129.32035999999999</c:v>
                </c:pt>
                <c:pt idx="3444">
                  <c:v>132.08688000000001</c:v>
                </c:pt>
                <c:pt idx="3445">
                  <c:v>133.74751000000001</c:v>
                </c:pt>
                <c:pt idx="3446">
                  <c:v>136.19457</c:v>
                </c:pt>
                <c:pt idx="3447">
                  <c:v>139.00632999999999</c:v>
                </c:pt>
                <c:pt idx="3448">
                  <c:v>144.41719000000001</c:v>
                </c:pt>
                <c:pt idx="3449">
                  <c:v>145.45611</c:v>
                </c:pt>
                <c:pt idx="3450">
                  <c:v>145.48507000000001</c:v>
                </c:pt>
                <c:pt idx="3451">
                  <c:v>146.02715000000001</c:v>
                </c:pt>
                <c:pt idx="3452">
                  <c:v>148.1267</c:v>
                </c:pt>
                <c:pt idx="3453">
                  <c:v>153.68688</c:v>
                </c:pt>
                <c:pt idx="3454">
                  <c:v>160.42443</c:v>
                </c:pt>
                <c:pt idx="3455">
                  <c:v>163.73032000000001</c:v>
                </c:pt>
                <c:pt idx="3456">
                  <c:v>168.63257999999999</c:v>
                </c:pt>
                <c:pt idx="3457">
                  <c:v>172.62715</c:v>
                </c:pt>
                <c:pt idx="3458">
                  <c:v>177.6362</c:v>
                </c:pt>
                <c:pt idx="3459">
                  <c:v>183.26062999999999</c:v>
                </c:pt>
                <c:pt idx="3460">
                  <c:v>187.39366999999999</c:v>
                </c:pt>
                <c:pt idx="3461">
                  <c:v>190.05520000000001</c:v>
                </c:pt>
                <c:pt idx="3462">
                  <c:v>194.76017999999999</c:v>
                </c:pt>
                <c:pt idx="3463">
                  <c:v>196.93031999999999</c:v>
                </c:pt>
                <c:pt idx="3464">
                  <c:v>199.12851000000001</c:v>
                </c:pt>
                <c:pt idx="3465">
                  <c:v>203.84253000000001</c:v>
                </c:pt>
                <c:pt idx="3466">
                  <c:v>208.74661</c:v>
                </c:pt>
                <c:pt idx="3467">
                  <c:v>211.53845999999999</c:v>
                </c:pt>
                <c:pt idx="3468">
                  <c:v>211.1448</c:v>
                </c:pt>
                <c:pt idx="3469">
                  <c:v>214.6009</c:v>
                </c:pt>
                <c:pt idx="3470">
                  <c:v>219.25067999999999</c:v>
                </c:pt>
                <c:pt idx="3471">
                  <c:v>223.25067999999999</c:v>
                </c:pt>
                <c:pt idx="3472">
                  <c:v>227.03076999999999</c:v>
                </c:pt>
                <c:pt idx="3473">
                  <c:v>229.01537999999999</c:v>
                </c:pt>
                <c:pt idx="3474">
                  <c:v>233.19005000000001</c:v>
                </c:pt>
                <c:pt idx="3475">
                  <c:v>238.74118000000001</c:v>
                </c:pt>
                <c:pt idx="3476">
                  <c:v>247.33213000000001</c:v>
                </c:pt>
                <c:pt idx="3477">
                  <c:v>250.94750999999999</c:v>
                </c:pt>
                <c:pt idx="3478">
                  <c:v>262.37195000000003</c:v>
                </c:pt>
                <c:pt idx="3479">
                  <c:v>268.2371</c:v>
                </c:pt>
                <c:pt idx="3480">
                  <c:v>278.93937</c:v>
                </c:pt>
                <c:pt idx="3481">
                  <c:v>285.50317000000001</c:v>
                </c:pt>
                <c:pt idx="3482">
                  <c:v>296.74660999999998</c:v>
                </c:pt>
                <c:pt idx="3483">
                  <c:v>308.21176000000003</c:v>
                </c:pt>
                <c:pt idx="3484">
                  <c:v>317.90498000000002</c:v>
                </c:pt>
                <c:pt idx="3485">
                  <c:v>329.26244000000003</c:v>
                </c:pt>
                <c:pt idx="3486">
                  <c:v>336.33665000000002</c:v>
                </c:pt>
                <c:pt idx="3487">
                  <c:v>340.68507</c:v>
                </c:pt>
                <c:pt idx="3488">
                  <c:v>347.52760000000001</c:v>
                </c:pt>
                <c:pt idx="3489">
                  <c:v>356.40271000000001</c:v>
                </c:pt>
                <c:pt idx="3490">
                  <c:v>364.72669999999999</c:v>
                </c:pt>
                <c:pt idx="3491">
                  <c:v>364.41176000000002</c:v>
                </c:pt>
                <c:pt idx="3492">
                  <c:v>367.12398000000002</c:v>
                </c:pt>
                <c:pt idx="3493">
                  <c:v>362.70317</c:v>
                </c:pt>
                <c:pt idx="3494">
                  <c:v>358.90226000000001</c:v>
                </c:pt>
                <c:pt idx="3495">
                  <c:v>352.28145000000001</c:v>
                </c:pt>
                <c:pt idx="3496">
                  <c:v>343.95204000000001</c:v>
                </c:pt>
                <c:pt idx="3497">
                  <c:v>333.69139999999999</c:v>
                </c:pt>
                <c:pt idx="3498">
                  <c:v>329.93574999999998</c:v>
                </c:pt>
                <c:pt idx="3499">
                  <c:v>321.31493</c:v>
                </c:pt>
                <c:pt idx="3500">
                  <c:v>309.94661000000002</c:v>
                </c:pt>
                <c:pt idx="3501">
                  <c:v>298.17284999999998</c:v>
                </c:pt>
                <c:pt idx="3502">
                  <c:v>290.18824000000001</c:v>
                </c:pt>
                <c:pt idx="3503">
                  <c:v>286.65791999999999</c:v>
                </c:pt>
                <c:pt idx="3504">
                  <c:v>278.40724</c:v>
                </c:pt>
                <c:pt idx="3505">
                  <c:v>265.56470999999999</c:v>
                </c:pt>
                <c:pt idx="3506">
                  <c:v>253.81085999999999</c:v>
                </c:pt>
                <c:pt idx="3507">
                  <c:v>243.16380000000001</c:v>
                </c:pt>
                <c:pt idx="3508">
                  <c:v>233.18914000000001</c:v>
                </c:pt>
                <c:pt idx="3509">
                  <c:v>225.14207999999999</c:v>
                </c:pt>
                <c:pt idx="3510">
                  <c:v>212.24796000000001</c:v>
                </c:pt>
                <c:pt idx="3511">
                  <c:v>204.94750999999999</c:v>
                </c:pt>
                <c:pt idx="3512">
                  <c:v>201.02171999999999</c:v>
                </c:pt>
                <c:pt idx="3513">
                  <c:v>189.84163000000001</c:v>
                </c:pt>
                <c:pt idx="3514">
                  <c:v>181.94569999999999</c:v>
                </c:pt>
                <c:pt idx="3515">
                  <c:v>177.59909999999999</c:v>
                </c:pt>
                <c:pt idx="3516">
                  <c:v>169.32941</c:v>
                </c:pt>
                <c:pt idx="3517">
                  <c:v>165.00452000000001</c:v>
                </c:pt>
                <c:pt idx="3518">
                  <c:v>159.54208</c:v>
                </c:pt>
                <c:pt idx="3519">
                  <c:v>156.25339</c:v>
                </c:pt>
                <c:pt idx="3520">
                  <c:v>151.03258</c:v>
                </c:pt>
                <c:pt idx="3521">
                  <c:v>146.23347999999999</c:v>
                </c:pt>
                <c:pt idx="3522">
                  <c:v>145.82804999999999</c:v>
                </c:pt>
                <c:pt idx="3523">
                  <c:v>141.87511000000001</c:v>
                </c:pt>
                <c:pt idx="3524">
                  <c:v>139.06787</c:v>
                </c:pt>
                <c:pt idx="3525">
                  <c:v>139.64706000000001</c:v>
                </c:pt>
                <c:pt idx="3526">
                  <c:v>136.10136</c:v>
                </c:pt>
                <c:pt idx="3527">
                  <c:v>129.64796000000001</c:v>
                </c:pt>
                <c:pt idx="3528">
                  <c:v>126.83982</c:v>
                </c:pt>
                <c:pt idx="3529">
                  <c:v>123.65792</c:v>
                </c:pt>
                <c:pt idx="3530">
                  <c:v>119.56561000000001</c:v>
                </c:pt>
                <c:pt idx="3531">
                  <c:v>118.53756</c:v>
                </c:pt>
                <c:pt idx="3532">
                  <c:v>115.92127000000001</c:v>
                </c:pt>
                <c:pt idx="3533">
                  <c:v>111.44434</c:v>
                </c:pt>
                <c:pt idx="3534">
                  <c:v>104.48869000000001</c:v>
                </c:pt>
                <c:pt idx="3535">
                  <c:v>101.73032000000001</c:v>
                </c:pt>
                <c:pt idx="3536">
                  <c:v>100.80271</c:v>
                </c:pt>
                <c:pt idx="3537">
                  <c:v>99.661540000000002</c:v>
                </c:pt>
                <c:pt idx="3538">
                  <c:v>98.587329999999994</c:v>
                </c:pt>
                <c:pt idx="3539">
                  <c:v>98.340270000000004</c:v>
                </c:pt>
                <c:pt idx="3540">
                  <c:v>92.952939999999998</c:v>
                </c:pt>
                <c:pt idx="3541">
                  <c:v>91.529409999999999</c:v>
                </c:pt>
                <c:pt idx="3542">
                  <c:v>91.896829999999994</c:v>
                </c:pt>
                <c:pt idx="3543">
                  <c:v>89.395480000000006</c:v>
                </c:pt>
                <c:pt idx="3544">
                  <c:v>90.301360000000003</c:v>
                </c:pt>
                <c:pt idx="3545">
                  <c:v>88.541179999999997</c:v>
                </c:pt>
                <c:pt idx="3546">
                  <c:v>83.691400000000002</c:v>
                </c:pt>
                <c:pt idx="3547">
                  <c:v>82.485069999999993</c:v>
                </c:pt>
                <c:pt idx="3548">
                  <c:v>82.700450000000004</c:v>
                </c:pt>
                <c:pt idx="3549">
                  <c:v>83.124889999999994</c:v>
                </c:pt>
                <c:pt idx="3550">
                  <c:v>81.895020000000002</c:v>
                </c:pt>
                <c:pt idx="3551">
                  <c:v>82.685969999999998</c:v>
                </c:pt>
                <c:pt idx="3552">
                  <c:v>81</c:v>
                </c:pt>
                <c:pt idx="3553">
                  <c:v>81.127600000000001</c:v>
                </c:pt>
                <c:pt idx="3554">
                  <c:v>79.382810000000006</c:v>
                </c:pt>
                <c:pt idx="3555">
                  <c:v>80.720359999999999</c:v>
                </c:pt>
                <c:pt idx="3556">
                  <c:v>79.239819999999995</c:v>
                </c:pt>
                <c:pt idx="3557">
                  <c:v>75.419910000000002</c:v>
                </c:pt>
                <c:pt idx="3558">
                  <c:v>74.635289999999998</c:v>
                </c:pt>
                <c:pt idx="3559">
                  <c:v>72.177379999999999</c:v>
                </c:pt>
                <c:pt idx="3560">
                  <c:v>68.448869999999999</c:v>
                </c:pt>
                <c:pt idx="3561">
                  <c:v>68.965609999999998</c:v>
                </c:pt>
                <c:pt idx="3562">
                  <c:v>67.508600000000001</c:v>
                </c:pt>
                <c:pt idx="3563">
                  <c:v>66.463350000000005</c:v>
                </c:pt>
                <c:pt idx="3564">
                  <c:v>66.607240000000004</c:v>
                </c:pt>
                <c:pt idx="3565">
                  <c:v>66.561089999999993</c:v>
                </c:pt>
                <c:pt idx="3566">
                  <c:v>66.144800000000004</c:v>
                </c:pt>
                <c:pt idx="3567">
                  <c:v>67.35566</c:v>
                </c:pt>
                <c:pt idx="3568">
                  <c:v>67.600899999999996</c:v>
                </c:pt>
                <c:pt idx="3569">
                  <c:v>67.985519999999994</c:v>
                </c:pt>
                <c:pt idx="3570">
                  <c:v>66.260630000000006</c:v>
                </c:pt>
                <c:pt idx="3571">
                  <c:v>64.024429999999995</c:v>
                </c:pt>
                <c:pt idx="3572">
                  <c:v>63.70317</c:v>
                </c:pt>
                <c:pt idx="3573">
                  <c:v>61.073300000000003</c:v>
                </c:pt>
                <c:pt idx="3574">
                  <c:v>59.311309999999999</c:v>
                </c:pt>
                <c:pt idx="3575">
                  <c:v>57.942990000000002</c:v>
                </c:pt>
                <c:pt idx="3576">
                  <c:v>54.882350000000002</c:v>
                </c:pt>
                <c:pt idx="3577">
                  <c:v>53.865160000000003</c:v>
                </c:pt>
                <c:pt idx="3578">
                  <c:v>51.923079999999999</c:v>
                </c:pt>
                <c:pt idx="3579">
                  <c:v>51.165610000000001</c:v>
                </c:pt>
                <c:pt idx="3580">
                  <c:v>52.203620000000001</c:v>
                </c:pt>
                <c:pt idx="3581">
                  <c:v>52.383710000000001</c:v>
                </c:pt>
                <c:pt idx="3582">
                  <c:v>54.628050000000002</c:v>
                </c:pt>
                <c:pt idx="3583">
                  <c:v>55.676020000000001</c:v>
                </c:pt>
                <c:pt idx="3584">
                  <c:v>56.010860000000001</c:v>
                </c:pt>
                <c:pt idx="3585">
                  <c:v>54.412669999999999</c:v>
                </c:pt>
                <c:pt idx="3586">
                  <c:v>54.793669999999999</c:v>
                </c:pt>
                <c:pt idx="3587">
                  <c:v>54.315840000000001</c:v>
                </c:pt>
                <c:pt idx="3588">
                  <c:v>55.817189999999997</c:v>
                </c:pt>
                <c:pt idx="3589">
                  <c:v>55.618099999999998</c:v>
                </c:pt>
                <c:pt idx="3590">
                  <c:v>53.963799999999999</c:v>
                </c:pt>
                <c:pt idx="3591">
                  <c:v>54.009950000000003</c:v>
                </c:pt>
                <c:pt idx="3592">
                  <c:v>53.933030000000002</c:v>
                </c:pt>
                <c:pt idx="3593">
                  <c:v>54.353850000000001</c:v>
                </c:pt>
                <c:pt idx="3594">
                  <c:v>53.925789999999999</c:v>
                </c:pt>
                <c:pt idx="3595">
                  <c:v>53.23348</c:v>
                </c:pt>
                <c:pt idx="3596">
                  <c:v>54.748420000000003</c:v>
                </c:pt>
                <c:pt idx="3597">
                  <c:v>55.694119999999998</c:v>
                </c:pt>
                <c:pt idx="3598">
                  <c:v>53.990949999999998</c:v>
                </c:pt>
                <c:pt idx="3599">
                  <c:v>51.518549999999998</c:v>
                </c:pt>
                <c:pt idx="3600">
                  <c:v>50.645249999999997</c:v>
                </c:pt>
                <c:pt idx="3601">
                  <c:v>48.744799999999998</c:v>
                </c:pt>
                <c:pt idx="3602">
                  <c:v>47.800899999999999</c:v>
                </c:pt>
                <c:pt idx="3603">
                  <c:v>47.236199999999997</c:v>
                </c:pt>
                <c:pt idx="3604">
                  <c:v>47.228960000000001</c:v>
                </c:pt>
                <c:pt idx="3605">
                  <c:v>46.389139999999998</c:v>
                </c:pt>
                <c:pt idx="3606">
                  <c:v>46.855200000000004</c:v>
                </c:pt>
                <c:pt idx="3607">
                  <c:v>47.219909999999999</c:v>
                </c:pt>
                <c:pt idx="3608">
                  <c:v>46.742989999999999</c:v>
                </c:pt>
                <c:pt idx="3609">
                  <c:v>47.956560000000003</c:v>
                </c:pt>
                <c:pt idx="3610">
                  <c:v>50.266060000000003</c:v>
                </c:pt>
                <c:pt idx="3611">
                  <c:v>50.851579999999998</c:v>
                </c:pt>
                <c:pt idx="3612">
                  <c:v>49.231670000000001</c:v>
                </c:pt>
                <c:pt idx="3613">
                  <c:v>47.790950000000002</c:v>
                </c:pt>
                <c:pt idx="3614">
                  <c:v>48.583710000000004</c:v>
                </c:pt>
                <c:pt idx="3615">
                  <c:v>47.813569999999999</c:v>
                </c:pt>
                <c:pt idx="3616">
                  <c:v>47.062440000000002</c:v>
                </c:pt>
                <c:pt idx="3617">
                  <c:v>50.073300000000003</c:v>
                </c:pt>
                <c:pt idx="3618">
                  <c:v>50.042529999999999</c:v>
                </c:pt>
                <c:pt idx="3619">
                  <c:v>50.013570000000001</c:v>
                </c:pt>
                <c:pt idx="3620">
                  <c:v>50.201810000000002</c:v>
                </c:pt>
                <c:pt idx="3621">
                  <c:v>50.156559999999999</c:v>
                </c:pt>
                <c:pt idx="3622">
                  <c:v>51.009950000000003</c:v>
                </c:pt>
                <c:pt idx="3623">
                  <c:v>50.646149999999999</c:v>
                </c:pt>
                <c:pt idx="3624">
                  <c:v>49.31765</c:v>
                </c:pt>
                <c:pt idx="3625">
                  <c:v>46.594569999999997</c:v>
                </c:pt>
                <c:pt idx="3626">
                  <c:v>45.13937</c:v>
                </c:pt>
                <c:pt idx="3627">
                  <c:v>43.886879999999998</c:v>
                </c:pt>
                <c:pt idx="3628">
                  <c:v>45.090499999999999</c:v>
                </c:pt>
                <c:pt idx="3629">
                  <c:v>45.512219999999999</c:v>
                </c:pt>
                <c:pt idx="3630">
                  <c:v>46.403619999999997</c:v>
                </c:pt>
                <c:pt idx="3631">
                  <c:v>49.751130000000003</c:v>
                </c:pt>
                <c:pt idx="3632">
                  <c:v>48.996380000000002</c:v>
                </c:pt>
                <c:pt idx="3633">
                  <c:v>48.945700000000002</c:v>
                </c:pt>
                <c:pt idx="3634">
                  <c:v>48.784619999999997</c:v>
                </c:pt>
                <c:pt idx="3635">
                  <c:v>47.924889999999998</c:v>
                </c:pt>
                <c:pt idx="3636">
                  <c:v>47.810859999999998</c:v>
                </c:pt>
                <c:pt idx="3637">
                  <c:v>45.404519999999998</c:v>
                </c:pt>
                <c:pt idx="3638">
                  <c:v>45.468780000000002</c:v>
                </c:pt>
                <c:pt idx="3639">
                  <c:v>43.5276</c:v>
                </c:pt>
                <c:pt idx="3640">
                  <c:v>44.214480000000002</c:v>
                </c:pt>
                <c:pt idx="3641">
                  <c:v>44.02805</c:v>
                </c:pt>
                <c:pt idx="3642">
                  <c:v>44.730319999999999</c:v>
                </c:pt>
                <c:pt idx="3643">
                  <c:v>46.240720000000003</c:v>
                </c:pt>
                <c:pt idx="3644">
                  <c:v>48.235289999999999</c:v>
                </c:pt>
                <c:pt idx="3645">
                  <c:v>48.828049999999998</c:v>
                </c:pt>
                <c:pt idx="3646">
                  <c:v>47.646149999999999</c:v>
                </c:pt>
                <c:pt idx="3647">
                  <c:v>46.084159999999997</c:v>
                </c:pt>
                <c:pt idx="3648">
                  <c:v>46.516739999999999</c:v>
                </c:pt>
                <c:pt idx="3649">
                  <c:v>44.641629999999999</c:v>
                </c:pt>
                <c:pt idx="3650">
                  <c:v>42.685969999999998</c:v>
                </c:pt>
                <c:pt idx="3651">
                  <c:v>42.134839999999997</c:v>
                </c:pt>
                <c:pt idx="3652">
                  <c:v>41.173760000000001</c:v>
                </c:pt>
                <c:pt idx="3653">
                  <c:v>39.656109999999998</c:v>
                </c:pt>
                <c:pt idx="3654">
                  <c:v>39.991860000000003</c:v>
                </c:pt>
                <c:pt idx="3655">
                  <c:v>39.707689999999999</c:v>
                </c:pt>
                <c:pt idx="3656">
                  <c:v>38.607239999999997</c:v>
                </c:pt>
                <c:pt idx="3657">
                  <c:v>40.266060000000003</c:v>
                </c:pt>
                <c:pt idx="3658">
                  <c:v>41.11674</c:v>
                </c:pt>
                <c:pt idx="3659">
                  <c:v>42.54842</c:v>
                </c:pt>
                <c:pt idx="3660">
                  <c:v>43.904069999999997</c:v>
                </c:pt>
                <c:pt idx="3661">
                  <c:v>44.831670000000003</c:v>
                </c:pt>
                <c:pt idx="3662">
                  <c:v>46.362900000000003</c:v>
                </c:pt>
                <c:pt idx="3663">
                  <c:v>46.880540000000003</c:v>
                </c:pt>
                <c:pt idx="3664">
                  <c:v>46.321269999999998</c:v>
                </c:pt>
                <c:pt idx="3665">
                  <c:v>46.123080000000002</c:v>
                </c:pt>
                <c:pt idx="3666">
                  <c:v>42.996380000000002</c:v>
                </c:pt>
                <c:pt idx="3667">
                  <c:v>42.66516</c:v>
                </c:pt>
                <c:pt idx="3668">
                  <c:v>41.320360000000001</c:v>
                </c:pt>
                <c:pt idx="3669">
                  <c:v>42.219909999999999</c:v>
                </c:pt>
                <c:pt idx="3670">
                  <c:v>39.763800000000003</c:v>
                </c:pt>
                <c:pt idx="3671">
                  <c:v>40.864249999999998</c:v>
                </c:pt>
                <c:pt idx="3672">
                  <c:v>41.550229999999999</c:v>
                </c:pt>
                <c:pt idx="3673">
                  <c:v>44.090499999999999</c:v>
                </c:pt>
                <c:pt idx="3674">
                  <c:v>45.71584</c:v>
                </c:pt>
                <c:pt idx="3675">
                  <c:v>47.971040000000002</c:v>
                </c:pt>
                <c:pt idx="3676">
                  <c:v>47.912219999999998</c:v>
                </c:pt>
                <c:pt idx="3677">
                  <c:v>47.74389</c:v>
                </c:pt>
                <c:pt idx="3678">
                  <c:v>47.11674</c:v>
                </c:pt>
                <c:pt idx="3679">
                  <c:v>45.828960000000002</c:v>
                </c:pt>
                <c:pt idx="3680">
                  <c:v>43.069679999999998</c:v>
                </c:pt>
                <c:pt idx="3681">
                  <c:v>41.790050000000001</c:v>
                </c:pt>
                <c:pt idx="3682">
                  <c:v>40.765610000000002</c:v>
                </c:pt>
                <c:pt idx="3683">
                  <c:v>39.604520000000001</c:v>
                </c:pt>
                <c:pt idx="3684">
                  <c:v>37.734839999999998</c:v>
                </c:pt>
                <c:pt idx="3685">
                  <c:v>37.014479999999999</c:v>
                </c:pt>
                <c:pt idx="3686">
                  <c:v>38.403619999999997</c:v>
                </c:pt>
                <c:pt idx="3687">
                  <c:v>38.475110000000001</c:v>
                </c:pt>
                <c:pt idx="3688">
                  <c:v>39.550229999999999</c:v>
                </c:pt>
                <c:pt idx="3689">
                  <c:v>40.925789999999999</c:v>
                </c:pt>
                <c:pt idx="3690">
                  <c:v>39.674210000000002</c:v>
                </c:pt>
                <c:pt idx="3691">
                  <c:v>40.390949999999997</c:v>
                </c:pt>
                <c:pt idx="3692">
                  <c:v>40.836199999999998</c:v>
                </c:pt>
                <c:pt idx="3693">
                  <c:v>40.562899999999999</c:v>
                </c:pt>
                <c:pt idx="3694">
                  <c:v>39.616289999999999</c:v>
                </c:pt>
                <c:pt idx="3695">
                  <c:v>39.247059999999998</c:v>
                </c:pt>
                <c:pt idx="3696">
                  <c:v>38.387329999999999</c:v>
                </c:pt>
                <c:pt idx="3697">
                  <c:v>38.621720000000003</c:v>
                </c:pt>
                <c:pt idx="3698">
                  <c:v>39.866970000000002</c:v>
                </c:pt>
                <c:pt idx="3699">
                  <c:v>39.327599999999997</c:v>
                </c:pt>
                <c:pt idx="3700">
                  <c:v>41.07602</c:v>
                </c:pt>
                <c:pt idx="3701">
                  <c:v>41.723979999999997</c:v>
                </c:pt>
                <c:pt idx="3702">
                  <c:v>41.922170000000001</c:v>
                </c:pt>
                <c:pt idx="3703">
                  <c:v>42.026240000000001</c:v>
                </c:pt>
                <c:pt idx="3704">
                  <c:v>41.409050000000001</c:v>
                </c:pt>
                <c:pt idx="3705">
                  <c:v>41.876019999999997</c:v>
                </c:pt>
                <c:pt idx="3706">
                  <c:v>41.647959999999998</c:v>
                </c:pt>
                <c:pt idx="3707">
                  <c:v>41.431669999999997</c:v>
                </c:pt>
                <c:pt idx="3708">
                  <c:v>40.307690000000001</c:v>
                </c:pt>
                <c:pt idx="3709">
                  <c:v>39.33032</c:v>
                </c:pt>
                <c:pt idx="3710">
                  <c:v>38.685969999999998</c:v>
                </c:pt>
                <c:pt idx="3711">
                  <c:v>38.183709999999998</c:v>
                </c:pt>
                <c:pt idx="3712">
                  <c:v>37.278730000000003</c:v>
                </c:pt>
                <c:pt idx="3713">
                  <c:v>36.326700000000002</c:v>
                </c:pt>
                <c:pt idx="3714">
                  <c:v>37.381900000000002</c:v>
                </c:pt>
                <c:pt idx="3715">
                  <c:v>37.846150000000002</c:v>
                </c:pt>
                <c:pt idx="3716">
                  <c:v>36.880540000000003</c:v>
                </c:pt>
                <c:pt idx="3717">
                  <c:v>36.39819</c:v>
                </c:pt>
                <c:pt idx="3718">
                  <c:v>36.14208</c:v>
                </c:pt>
                <c:pt idx="3719">
                  <c:v>36.626240000000003</c:v>
                </c:pt>
                <c:pt idx="3720">
                  <c:v>36.92127</c:v>
                </c:pt>
                <c:pt idx="3721">
                  <c:v>37.437100000000001</c:v>
                </c:pt>
                <c:pt idx="3722">
                  <c:v>36.707689999999999</c:v>
                </c:pt>
                <c:pt idx="3723">
                  <c:v>37.19276</c:v>
                </c:pt>
                <c:pt idx="3724">
                  <c:v>37.686880000000002</c:v>
                </c:pt>
                <c:pt idx="3725">
                  <c:v>38.179189999999998</c:v>
                </c:pt>
                <c:pt idx="3726">
                  <c:v>38.914029999999997</c:v>
                </c:pt>
                <c:pt idx="3727">
                  <c:v>38.609050000000003</c:v>
                </c:pt>
                <c:pt idx="3728">
                  <c:v>38.841630000000002</c:v>
                </c:pt>
                <c:pt idx="3729">
                  <c:v>37.529409999999999</c:v>
                </c:pt>
                <c:pt idx="3730">
                  <c:v>36.748420000000003</c:v>
                </c:pt>
                <c:pt idx="3731">
                  <c:v>35.817189999999997</c:v>
                </c:pt>
                <c:pt idx="3732">
                  <c:v>36.134839999999997</c:v>
                </c:pt>
                <c:pt idx="3733">
                  <c:v>36.029859999999999</c:v>
                </c:pt>
                <c:pt idx="3734">
                  <c:v>35.493209999999998</c:v>
                </c:pt>
                <c:pt idx="3735">
                  <c:v>35.530320000000003</c:v>
                </c:pt>
                <c:pt idx="3736">
                  <c:v>34.399099999999997</c:v>
                </c:pt>
                <c:pt idx="3737">
                  <c:v>34.617190000000001</c:v>
                </c:pt>
                <c:pt idx="3738">
                  <c:v>35.920360000000002</c:v>
                </c:pt>
                <c:pt idx="3739">
                  <c:v>37.324890000000003</c:v>
                </c:pt>
                <c:pt idx="3740">
                  <c:v>37.132129999999997</c:v>
                </c:pt>
                <c:pt idx="3741">
                  <c:v>35.942990000000002</c:v>
                </c:pt>
                <c:pt idx="3742">
                  <c:v>36.944800000000001</c:v>
                </c:pt>
                <c:pt idx="3743">
                  <c:v>36.388240000000003</c:v>
                </c:pt>
                <c:pt idx="3744">
                  <c:v>35.986429999999999</c:v>
                </c:pt>
                <c:pt idx="3745">
                  <c:v>36.822620000000001</c:v>
                </c:pt>
                <c:pt idx="3746">
                  <c:v>38.942990000000002</c:v>
                </c:pt>
                <c:pt idx="3747">
                  <c:v>37.828049999999998</c:v>
                </c:pt>
                <c:pt idx="3748">
                  <c:v>37.608139999999999</c:v>
                </c:pt>
                <c:pt idx="3749">
                  <c:v>37.65249</c:v>
                </c:pt>
                <c:pt idx="3750">
                  <c:v>36.494120000000002</c:v>
                </c:pt>
                <c:pt idx="3751">
                  <c:v>34.461539999999999</c:v>
                </c:pt>
                <c:pt idx="3752">
                  <c:v>35.336649999999999</c:v>
                </c:pt>
                <c:pt idx="3753">
                  <c:v>34.67783</c:v>
                </c:pt>
                <c:pt idx="3754">
                  <c:v>35.111310000000003</c:v>
                </c:pt>
                <c:pt idx="3755">
                  <c:v>36.067869999999999</c:v>
                </c:pt>
                <c:pt idx="3756">
                  <c:v>38.069679999999998</c:v>
                </c:pt>
                <c:pt idx="3757">
                  <c:v>36.858820000000001</c:v>
                </c:pt>
                <c:pt idx="3758">
                  <c:v>36.047960000000003</c:v>
                </c:pt>
                <c:pt idx="3759">
                  <c:v>37.809049999999999</c:v>
                </c:pt>
                <c:pt idx="3760">
                  <c:v>39.430770000000003</c:v>
                </c:pt>
                <c:pt idx="3761">
                  <c:v>38.383710000000001</c:v>
                </c:pt>
                <c:pt idx="3762">
                  <c:v>39.852490000000003</c:v>
                </c:pt>
                <c:pt idx="3763">
                  <c:v>40.416289999999996</c:v>
                </c:pt>
                <c:pt idx="3764">
                  <c:v>39.120359999999998</c:v>
                </c:pt>
                <c:pt idx="3765">
                  <c:v>38.177379999999999</c:v>
                </c:pt>
                <c:pt idx="3766">
                  <c:v>38.625340000000001</c:v>
                </c:pt>
                <c:pt idx="3767">
                  <c:v>37.456110000000002</c:v>
                </c:pt>
                <c:pt idx="3768">
                  <c:v>38.475110000000001</c:v>
                </c:pt>
                <c:pt idx="3769">
                  <c:v>38.219909999999999</c:v>
                </c:pt>
                <c:pt idx="3770">
                  <c:v>37.027149999999999</c:v>
                </c:pt>
                <c:pt idx="3771">
                  <c:v>35.099550000000001</c:v>
                </c:pt>
                <c:pt idx="3772">
                  <c:v>33.773760000000003</c:v>
                </c:pt>
                <c:pt idx="3773">
                  <c:v>33.514029999999998</c:v>
                </c:pt>
                <c:pt idx="3774">
                  <c:v>34.405430000000003</c:v>
                </c:pt>
                <c:pt idx="3775">
                  <c:v>34.991860000000003</c:v>
                </c:pt>
                <c:pt idx="3776">
                  <c:v>36.090499999999999</c:v>
                </c:pt>
                <c:pt idx="3777">
                  <c:v>36.203620000000001</c:v>
                </c:pt>
                <c:pt idx="3778">
                  <c:v>36.183709999999998</c:v>
                </c:pt>
                <c:pt idx="3779">
                  <c:v>36.675109999999997</c:v>
                </c:pt>
                <c:pt idx="3780">
                  <c:v>35.890500000000003</c:v>
                </c:pt>
                <c:pt idx="3781">
                  <c:v>34.94932</c:v>
                </c:pt>
                <c:pt idx="3782">
                  <c:v>34.60633</c:v>
                </c:pt>
                <c:pt idx="3783">
                  <c:v>33.913119999999999</c:v>
                </c:pt>
                <c:pt idx="3784">
                  <c:v>32.159280000000003</c:v>
                </c:pt>
                <c:pt idx="3785">
                  <c:v>31.24887</c:v>
                </c:pt>
                <c:pt idx="3786">
                  <c:v>30.906790000000001</c:v>
                </c:pt>
                <c:pt idx="3787">
                  <c:v>31.34751</c:v>
                </c:pt>
                <c:pt idx="3788">
                  <c:v>34.67783</c:v>
                </c:pt>
                <c:pt idx="3789">
                  <c:v>36.447960000000002</c:v>
                </c:pt>
                <c:pt idx="3790">
                  <c:v>36.706789999999998</c:v>
                </c:pt>
                <c:pt idx="3791">
                  <c:v>38.64434</c:v>
                </c:pt>
                <c:pt idx="3792">
                  <c:v>40.25882</c:v>
                </c:pt>
                <c:pt idx="3793">
                  <c:v>41.023530000000001</c:v>
                </c:pt>
                <c:pt idx="3794">
                  <c:v>39.545699999999997</c:v>
                </c:pt>
                <c:pt idx="3795">
                  <c:v>38.94661</c:v>
                </c:pt>
                <c:pt idx="3796">
                  <c:v>38.918550000000003</c:v>
                </c:pt>
                <c:pt idx="3797">
                  <c:v>37.856110000000001</c:v>
                </c:pt>
                <c:pt idx="3798">
                  <c:v>35.842529999999996</c:v>
                </c:pt>
                <c:pt idx="3799">
                  <c:v>35.343890000000002</c:v>
                </c:pt>
                <c:pt idx="3800">
                  <c:v>34.376469999999998</c:v>
                </c:pt>
                <c:pt idx="3801">
                  <c:v>33.695929999999997</c:v>
                </c:pt>
                <c:pt idx="3802">
                  <c:v>33.693210000000001</c:v>
                </c:pt>
                <c:pt idx="3803">
                  <c:v>33.228960000000001</c:v>
                </c:pt>
                <c:pt idx="3804">
                  <c:v>34.363799999999998</c:v>
                </c:pt>
                <c:pt idx="3805">
                  <c:v>35.184620000000002</c:v>
                </c:pt>
                <c:pt idx="3806">
                  <c:v>35.357469999999999</c:v>
                </c:pt>
                <c:pt idx="3807">
                  <c:v>34.699550000000002</c:v>
                </c:pt>
                <c:pt idx="3808">
                  <c:v>33.231670000000001</c:v>
                </c:pt>
                <c:pt idx="3809">
                  <c:v>34.022620000000003</c:v>
                </c:pt>
                <c:pt idx="3810">
                  <c:v>35.009050000000002</c:v>
                </c:pt>
                <c:pt idx="3811">
                  <c:v>35.096829999999997</c:v>
                </c:pt>
                <c:pt idx="3812">
                  <c:v>35.485970000000002</c:v>
                </c:pt>
                <c:pt idx="3813">
                  <c:v>35.674210000000002</c:v>
                </c:pt>
                <c:pt idx="3814">
                  <c:v>35.774659999999997</c:v>
                </c:pt>
                <c:pt idx="3815">
                  <c:v>35.621720000000003</c:v>
                </c:pt>
                <c:pt idx="3816">
                  <c:v>35.736649999999997</c:v>
                </c:pt>
                <c:pt idx="3817">
                  <c:v>37.152940000000001</c:v>
                </c:pt>
                <c:pt idx="3818">
                  <c:v>38.435290000000002</c:v>
                </c:pt>
                <c:pt idx="3819">
                  <c:v>36.46425</c:v>
                </c:pt>
                <c:pt idx="3820">
                  <c:v>36.1267</c:v>
                </c:pt>
                <c:pt idx="3821">
                  <c:v>35.280540000000002</c:v>
                </c:pt>
                <c:pt idx="3822">
                  <c:v>34.454300000000003</c:v>
                </c:pt>
                <c:pt idx="3823">
                  <c:v>36.54027</c:v>
                </c:pt>
                <c:pt idx="3824">
                  <c:v>36.798189999999998</c:v>
                </c:pt>
                <c:pt idx="3825">
                  <c:v>37.971040000000002</c:v>
                </c:pt>
                <c:pt idx="3826">
                  <c:v>37.785519999999998</c:v>
                </c:pt>
                <c:pt idx="3827">
                  <c:v>37.953850000000003</c:v>
                </c:pt>
                <c:pt idx="3828">
                  <c:v>39.02534</c:v>
                </c:pt>
                <c:pt idx="3829">
                  <c:v>39.950229999999998</c:v>
                </c:pt>
                <c:pt idx="3830">
                  <c:v>40.442529999999998</c:v>
                </c:pt>
                <c:pt idx="3831">
                  <c:v>41.529409999999999</c:v>
                </c:pt>
                <c:pt idx="3832">
                  <c:v>41.123980000000003</c:v>
                </c:pt>
                <c:pt idx="3833">
                  <c:v>40.137560000000001</c:v>
                </c:pt>
                <c:pt idx="3834">
                  <c:v>39.161090000000002</c:v>
                </c:pt>
                <c:pt idx="3835">
                  <c:v>37.581000000000003</c:v>
                </c:pt>
                <c:pt idx="3836">
                  <c:v>36.195480000000003</c:v>
                </c:pt>
                <c:pt idx="3837">
                  <c:v>35.859729999999999</c:v>
                </c:pt>
                <c:pt idx="3838">
                  <c:v>34.357469999999999</c:v>
                </c:pt>
                <c:pt idx="3839">
                  <c:v>34.866059999999997</c:v>
                </c:pt>
                <c:pt idx="3840">
                  <c:v>32.453389999999999</c:v>
                </c:pt>
                <c:pt idx="3841">
                  <c:v>32.720359999999999</c:v>
                </c:pt>
                <c:pt idx="3842">
                  <c:v>33.178280000000001</c:v>
                </c:pt>
                <c:pt idx="3843">
                  <c:v>33.74389</c:v>
                </c:pt>
                <c:pt idx="3844">
                  <c:v>34.569229999999997</c:v>
                </c:pt>
                <c:pt idx="3845">
                  <c:v>35.998190000000001</c:v>
                </c:pt>
                <c:pt idx="3846">
                  <c:v>36.809049999999999</c:v>
                </c:pt>
                <c:pt idx="3847">
                  <c:v>37.821719999999999</c:v>
                </c:pt>
                <c:pt idx="3848">
                  <c:v>36.557470000000002</c:v>
                </c:pt>
                <c:pt idx="3849">
                  <c:v>36.302259999999997</c:v>
                </c:pt>
                <c:pt idx="3850">
                  <c:v>36.359279999999998</c:v>
                </c:pt>
                <c:pt idx="3851">
                  <c:v>36.155659999999997</c:v>
                </c:pt>
                <c:pt idx="3852">
                  <c:v>35.657919999999997</c:v>
                </c:pt>
                <c:pt idx="3853">
                  <c:v>35.98733</c:v>
                </c:pt>
                <c:pt idx="3854">
                  <c:v>33.043439999999997</c:v>
                </c:pt>
                <c:pt idx="3855">
                  <c:v>33.93394</c:v>
                </c:pt>
                <c:pt idx="3856">
                  <c:v>33.202710000000003</c:v>
                </c:pt>
                <c:pt idx="3857">
                  <c:v>33.521270000000001</c:v>
                </c:pt>
                <c:pt idx="3858">
                  <c:v>34.646149999999999</c:v>
                </c:pt>
                <c:pt idx="3859">
                  <c:v>34.374659999999999</c:v>
                </c:pt>
                <c:pt idx="3860">
                  <c:v>35.452489999999997</c:v>
                </c:pt>
                <c:pt idx="3861">
                  <c:v>35.581000000000003</c:v>
                </c:pt>
                <c:pt idx="3862">
                  <c:v>35.098640000000003</c:v>
                </c:pt>
                <c:pt idx="3863">
                  <c:v>34.561990000000002</c:v>
                </c:pt>
                <c:pt idx="3864">
                  <c:v>34.981900000000003</c:v>
                </c:pt>
                <c:pt idx="3865">
                  <c:v>35.966520000000003</c:v>
                </c:pt>
                <c:pt idx="3866">
                  <c:v>35.504980000000003</c:v>
                </c:pt>
                <c:pt idx="3867">
                  <c:v>37.125790000000002</c:v>
                </c:pt>
                <c:pt idx="3868">
                  <c:v>35.928510000000003</c:v>
                </c:pt>
                <c:pt idx="3869">
                  <c:v>37.664250000000003</c:v>
                </c:pt>
                <c:pt idx="3870">
                  <c:v>36.517650000000003</c:v>
                </c:pt>
                <c:pt idx="3871">
                  <c:v>36.371040000000001</c:v>
                </c:pt>
                <c:pt idx="3872">
                  <c:v>37.34299</c:v>
                </c:pt>
                <c:pt idx="3873">
                  <c:v>36.10136</c:v>
                </c:pt>
                <c:pt idx="3874">
                  <c:v>36.596380000000003</c:v>
                </c:pt>
                <c:pt idx="3875">
                  <c:v>35.993670000000002</c:v>
                </c:pt>
                <c:pt idx="3876">
                  <c:v>34.74389</c:v>
                </c:pt>
                <c:pt idx="3877">
                  <c:v>33.278730000000003</c:v>
                </c:pt>
                <c:pt idx="3878">
                  <c:v>33.622619999999998</c:v>
                </c:pt>
                <c:pt idx="3879">
                  <c:v>33.185519999999997</c:v>
                </c:pt>
                <c:pt idx="3880">
                  <c:v>32.808140000000002</c:v>
                </c:pt>
                <c:pt idx="3881">
                  <c:v>33.008139999999997</c:v>
                </c:pt>
                <c:pt idx="3882">
                  <c:v>33.486879999999999</c:v>
                </c:pt>
                <c:pt idx="3883">
                  <c:v>34.169229999999999</c:v>
                </c:pt>
                <c:pt idx="3884">
                  <c:v>33.692309999999999</c:v>
                </c:pt>
                <c:pt idx="3885">
                  <c:v>34.314030000000002</c:v>
                </c:pt>
                <c:pt idx="3886">
                  <c:v>34.763800000000003</c:v>
                </c:pt>
                <c:pt idx="3887">
                  <c:v>33.992759999999997</c:v>
                </c:pt>
                <c:pt idx="3888">
                  <c:v>35.247059999999998</c:v>
                </c:pt>
                <c:pt idx="3889">
                  <c:v>37.117649999999998</c:v>
                </c:pt>
                <c:pt idx="3890">
                  <c:v>36.868780000000001</c:v>
                </c:pt>
                <c:pt idx="3891">
                  <c:v>36.418999999999997</c:v>
                </c:pt>
                <c:pt idx="3892">
                  <c:v>37.22081</c:v>
                </c:pt>
                <c:pt idx="3893">
                  <c:v>36.41086</c:v>
                </c:pt>
                <c:pt idx="3894">
                  <c:v>35.730319999999999</c:v>
                </c:pt>
                <c:pt idx="3895">
                  <c:v>35.504980000000003</c:v>
                </c:pt>
                <c:pt idx="3896">
                  <c:v>37.362900000000003</c:v>
                </c:pt>
                <c:pt idx="3897">
                  <c:v>37.200000000000003</c:v>
                </c:pt>
                <c:pt idx="3898">
                  <c:v>38.628959999999999</c:v>
                </c:pt>
                <c:pt idx="3899">
                  <c:v>38.896830000000001</c:v>
                </c:pt>
                <c:pt idx="3900">
                  <c:v>41.01267</c:v>
                </c:pt>
                <c:pt idx="3901">
                  <c:v>42.33032</c:v>
                </c:pt>
                <c:pt idx="3902">
                  <c:v>45.111310000000003</c:v>
                </c:pt>
                <c:pt idx="3903">
                  <c:v>46.813569999999999</c:v>
                </c:pt>
                <c:pt idx="3904">
                  <c:v>46.773760000000003</c:v>
                </c:pt>
                <c:pt idx="3905">
                  <c:v>46.105879999999999</c:v>
                </c:pt>
                <c:pt idx="3906">
                  <c:v>46.066969999999998</c:v>
                </c:pt>
                <c:pt idx="3907">
                  <c:v>43.638910000000003</c:v>
                </c:pt>
                <c:pt idx="3908">
                  <c:v>41.086880000000001</c:v>
                </c:pt>
                <c:pt idx="3909">
                  <c:v>40.369230000000002</c:v>
                </c:pt>
                <c:pt idx="3910">
                  <c:v>39.448869999999999</c:v>
                </c:pt>
                <c:pt idx="3911">
                  <c:v>37.518549999999998</c:v>
                </c:pt>
                <c:pt idx="3912">
                  <c:v>38.25882</c:v>
                </c:pt>
                <c:pt idx="3913">
                  <c:v>37.676020000000001</c:v>
                </c:pt>
                <c:pt idx="3914">
                  <c:v>39.556559999999998</c:v>
                </c:pt>
                <c:pt idx="3915">
                  <c:v>39.377380000000002</c:v>
                </c:pt>
                <c:pt idx="3916">
                  <c:v>39.191859999999998</c:v>
                </c:pt>
                <c:pt idx="3917">
                  <c:v>39.39819</c:v>
                </c:pt>
                <c:pt idx="3918">
                  <c:v>38.293210000000002</c:v>
                </c:pt>
                <c:pt idx="3919">
                  <c:v>36.726700000000001</c:v>
                </c:pt>
                <c:pt idx="3920">
                  <c:v>36.352939999999997</c:v>
                </c:pt>
                <c:pt idx="3921">
                  <c:v>34.880540000000003</c:v>
                </c:pt>
                <c:pt idx="3922">
                  <c:v>34.507689999999997</c:v>
                </c:pt>
                <c:pt idx="3923">
                  <c:v>34.308599999999998</c:v>
                </c:pt>
                <c:pt idx="3924">
                  <c:v>33.628050000000002</c:v>
                </c:pt>
                <c:pt idx="3925">
                  <c:v>33.762900000000002</c:v>
                </c:pt>
                <c:pt idx="3926">
                  <c:v>34.031669999999998</c:v>
                </c:pt>
                <c:pt idx="3927">
                  <c:v>35.41086</c:v>
                </c:pt>
                <c:pt idx="3928">
                  <c:v>36.726700000000001</c:v>
                </c:pt>
                <c:pt idx="3929">
                  <c:v>36.930320000000002</c:v>
                </c:pt>
                <c:pt idx="3930">
                  <c:v>36.264249999999997</c:v>
                </c:pt>
                <c:pt idx="3931">
                  <c:v>36.973759999999999</c:v>
                </c:pt>
                <c:pt idx="3932">
                  <c:v>37.107689999999998</c:v>
                </c:pt>
                <c:pt idx="3933">
                  <c:v>36.917650000000002</c:v>
                </c:pt>
                <c:pt idx="3934">
                  <c:v>37.364710000000002</c:v>
                </c:pt>
                <c:pt idx="3935">
                  <c:v>37.068779999999997</c:v>
                </c:pt>
                <c:pt idx="3936">
                  <c:v>36.352939999999997</c:v>
                </c:pt>
                <c:pt idx="3937">
                  <c:v>35.803620000000002</c:v>
                </c:pt>
                <c:pt idx="3938">
                  <c:v>34.500450000000001</c:v>
                </c:pt>
                <c:pt idx="3939">
                  <c:v>32.902259999999998</c:v>
                </c:pt>
                <c:pt idx="3940">
                  <c:v>33.349319999999999</c:v>
                </c:pt>
                <c:pt idx="3941">
                  <c:v>33.990049999999997</c:v>
                </c:pt>
                <c:pt idx="3942">
                  <c:v>33.720359999999999</c:v>
                </c:pt>
                <c:pt idx="3943">
                  <c:v>34.620809999999999</c:v>
                </c:pt>
                <c:pt idx="3944">
                  <c:v>34.917650000000002</c:v>
                </c:pt>
                <c:pt idx="3945">
                  <c:v>35.089590000000001</c:v>
                </c:pt>
                <c:pt idx="3946">
                  <c:v>36.679639999999999</c:v>
                </c:pt>
                <c:pt idx="3947">
                  <c:v>38.245249999999999</c:v>
                </c:pt>
                <c:pt idx="3948">
                  <c:v>39.311309999999999</c:v>
                </c:pt>
                <c:pt idx="3949">
                  <c:v>39.178280000000001</c:v>
                </c:pt>
                <c:pt idx="3950">
                  <c:v>38.25611</c:v>
                </c:pt>
                <c:pt idx="3951">
                  <c:v>38.441630000000004</c:v>
                </c:pt>
                <c:pt idx="3952">
                  <c:v>37.090499999999999</c:v>
                </c:pt>
                <c:pt idx="3953">
                  <c:v>36.68235</c:v>
                </c:pt>
                <c:pt idx="3954">
                  <c:v>37.708599999999997</c:v>
                </c:pt>
                <c:pt idx="3955">
                  <c:v>37.721269999999997</c:v>
                </c:pt>
                <c:pt idx="3956">
                  <c:v>38.506790000000002</c:v>
                </c:pt>
                <c:pt idx="3957">
                  <c:v>37.617190000000001</c:v>
                </c:pt>
                <c:pt idx="3958">
                  <c:v>36.726700000000001</c:v>
                </c:pt>
                <c:pt idx="3959">
                  <c:v>35.866970000000002</c:v>
                </c:pt>
                <c:pt idx="3960">
                  <c:v>35.462440000000001</c:v>
                </c:pt>
                <c:pt idx="3961">
                  <c:v>35.226239999999997</c:v>
                </c:pt>
                <c:pt idx="3962">
                  <c:v>32.425339999999998</c:v>
                </c:pt>
                <c:pt idx="3963">
                  <c:v>31.740269999999999</c:v>
                </c:pt>
                <c:pt idx="3964">
                  <c:v>30.00543</c:v>
                </c:pt>
                <c:pt idx="3965">
                  <c:v>29.55566</c:v>
                </c:pt>
                <c:pt idx="3966">
                  <c:v>31.512219999999999</c:v>
                </c:pt>
                <c:pt idx="3967">
                  <c:v>33.048870000000001</c:v>
                </c:pt>
                <c:pt idx="3968">
                  <c:v>33.581899999999997</c:v>
                </c:pt>
                <c:pt idx="3969">
                  <c:v>35.692309999999999</c:v>
                </c:pt>
                <c:pt idx="3970">
                  <c:v>36.712220000000002</c:v>
                </c:pt>
                <c:pt idx="3971">
                  <c:v>37.225340000000003</c:v>
                </c:pt>
                <c:pt idx="3972">
                  <c:v>38.773760000000003</c:v>
                </c:pt>
                <c:pt idx="3973">
                  <c:v>38.276919999999997</c:v>
                </c:pt>
                <c:pt idx="3974">
                  <c:v>38.209949999999999</c:v>
                </c:pt>
                <c:pt idx="3975">
                  <c:v>37.228960000000001</c:v>
                </c:pt>
                <c:pt idx="3976">
                  <c:v>36.066969999999998</c:v>
                </c:pt>
                <c:pt idx="3977">
                  <c:v>35.287779999999998</c:v>
                </c:pt>
                <c:pt idx="3978">
                  <c:v>32.723979999999997</c:v>
                </c:pt>
                <c:pt idx="3979">
                  <c:v>33.646149999999999</c:v>
                </c:pt>
                <c:pt idx="3980">
                  <c:v>34.276919999999997</c:v>
                </c:pt>
                <c:pt idx="3981">
                  <c:v>32.864249999999998</c:v>
                </c:pt>
                <c:pt idx="3982">
                  <c:v>32.454300000000003</c:v>
                </c:pt>
                <c:pt idx="3983">
                  <c:v>33.382809999999999</c:v>
                </c:pt>
                <c:pt idx="3984">
                  <c:v>33.667870000000001</c:v>
                </c:pt>
                <c:pt idx="3985">
                  <c:v>32.51041</c:v>
                </c:pt>
                <c:pt idx="3986">
                  <c:v>32.570140000000002</c:v>
                </c:pt>
                <c:pt idx="3987">
                  <c:v>32.808140000000002</c:v>
                </c:pt>
                <c:pt idx="3988">
                  <c:v>34.530320000000003</c:v>
                </c:pt>
                <c:pt idx="3989">
                  <c:v>35.381</c:v>
                </c:pt>
                <c:pt idx="3990">
                  <c:v>37.028959999999998</c:v>
                </c:pt>
                <c:pt idx="3991">
                  <c:v>36.910409999999999</c:v>
                </c:pt>
                <c:pt idx="3992">
                  <c:v>38.264249999999997</c:v>
                </c:pt>
                <c:pt idx="3993">
                  <c:v>39.478729999999999</c:v>
                </c:pt>
                <c:pt idx="3994">
                  <c:v>37.985520000000001</c:v>
                </c:pt>
                <c:pt idx="3995">
                  <c:v>36.844340000000003</c:v>
                </c:pt>
                <c:pt idx="3996">
                  <c:v>36.687779999999997</c:v>
                </c:pt>
                <c:pt idx="3997">
                  <c:v>37.850679999999997</c:v>
                </c:pt>
                <c:pt idx="3998">
                  <c:v>38.060630000000003</c:v>
                </c:pt>
                <c:pt idx="3999">
                  <c:v>37.24344</c:v>
                </c:pt>
                <c:pt idx="4000">
                  <c:v>36.543889999999998</c:v>
                </c:pt>
                <c:pt idx="4001">
                  <c:v>36.626240000000003</c:v>
                </c:pt>
                <c:pt idx="4002">
                  <c:v>37.47692</c:v>
                </c:pt>
                <c:pt idx="4003">
                  <c:v>38.965609999999998</c:v>
                </c:pt>
                <c:pt idx="4004">
                  <c:v>39.18009</c:v>
                </c:pt>
                <c:pt idx="4005">
                  <c:v>39.557470000000002</c:v>
                </c:pt>
                <c:pt idx="4006">
                  <c:v>40.34299</c:v>
                </c:pt>
                <c:pt idx="4007">
                  <c:v>40.977379999999997</c:v>
                </c:pt>
                <c:pt idx="4008">
                  <c:v>40.92127</c:v>
                </c:pt>
                <c:pt idx="4009">
                  <c:v>40.399099999999997</c:v>
                </c:pt>
                <c:pt idx="4010">
                  <c:v>41.519460000000002</c:v>
                </c:pt>
                <c:pt idx="4011">
                  <c:v>43.613570000000003</c:v>
                </c:pt>
                <c:pt idx="4012">
                  <c:v>43.304070000000003</c:v>
                </c:pt>
                <c:pt idx="4013">
                  <c:v>41.81991</c:v>
                </c:pt>
                <c:pt idx="4014">
                  <c:v>40.047960000000003</c:v>
                </c:pt>
                <c:pt idx="4015">
                  <c:v>39.02805</c:v>
                </c:pt>
                <c:pt idx="4016">
                  <c:v>39.597290000000001</c:v>
                </c:pt>
                <c:pt idx="4017">
                  <c:v>38.962899999999998</c:v>
                </c:pt>
                <c:pt idx="4018">
                  <c:v>37.643439999999998</c:v>
                </c:pt>
                <c:pt idx="4019">
                  <c:v>38.065159999999999</c:v>
                </c:pt>
                <c:pt idx="4020">
                  <c:v>36.885069999999999</c:v>
                </c:pt>
                <c:pt idx="4021">
                  <c:v>37.195480000000003</c:v>
                </c:pt>
                <c:pt idx="4022">
                  <c:v>37.905880000000003</c:v>
                </c:pt>
                <c:pt idx="4023">
                  <c:v>38.628050000000002</c:v>
                </c:pt>
                <c:pt idx="4024">
                  <c:v>39.199100000000001</c:v>
                </c:pt>
                <c:pt idx="4025">
                  <c:v>40.176470000000002</c:v>
                </c:pt>
                <c:pt idx="4026">
                  <c:v>38.49774</c:v>
                </c:pt>
                <c:pt idx="4027">
                  <c:v>37.45158</c:v>
                </c:pt>
                <c:pt idx="4028">
                  <c:v>36.994570000000003</c:v>
                </c:pt>
                <c:pt idx="4029">
                  <c:v>35.82443</c:v>
                </c:pt>
                <c:pt idx="4030">
                  <c:v>34.721269999999997</c:v>
                </c:pt>
                <c:pt idx="4031">
                  <c:v>34.005429999999997</c:v>
                </c:pt>
                <c:pt idx="4032">
                  <c:v>34.194569999999999</c:v>
                </c:pt>
                <c:pt idx="4033">
                  <c:v>33.988239999999998</c:v>
                </c:pt>
                <c:pt idx="4034">
                  <c:v>33.238909999999997</c:v>
                </c:pt>
                <c:pt idx="4035">
                  <c:v>34.327599999999997</c:v>
                </c:pt>
                <c:pt idx="4036">
                  <c:v>36.295020000000001</c:v>
                </c:pt>
                <c:pt idx="4037">
                  <c:v>37.809049999999999</c:v>
                </c:pt>
                <c:pt idx="4038">
                  <c:v>38.250680000000003</c:v>
                </c:pt>
                <c:pt idx="4039">
                  <c:v>38.106789999999997</c:v>
                </c:pt>
                <c:pt idx="4040">
                  <c:v>35.878729999999997</c:v>
                </c:pt>
                <c:pt idx="4041">
                  <c:v>35.592759999999998</c:v>
                </c:pt>
                <c:pt idx="4042">
                  <c:v>35.928510000000003</c:v>
                </c:pt>
                <c:pt idx="4043">
                  <c:v>36.253390000000003</c:v>
                </c:pt>
                <c:pt idx="4044">
                  <c:v>34.707689999999999</c:v>
                </c:pt>
                <c:pt idx="4045">
                  <c:v>36.81991</c:v>
                </c:pt>
                <c:pt idx="4046">
                  <c:v>36.027149999999999</c:v>
                </c:pt>
                <c:pt idx="4047">
                  <c:v>36.616289999999999</c:v>
                </c:pt>
                <c:pt idx="4048">
                  <c:v>37.66968</c:v>
                </c:pt>
                <c:pt idx="4049">
                  <c:v>38.302259999999997</c:v>
                </c:pt>
                <c:pt idx="4050">
                  <c:v>39.269680000000001</c:v>
                </c:pt>
                <c:pt idx="4051">
                  <c:v>39.559280000000001</c:v>
                </c:pt>
                <c:pt idx="4052">
                  <c:v>38.611759999999997</c:v>
                </c:pt>
                <c:pt idx="4053">
                  <c:v>38.24615</c:v>
                </c:pt>
                <c:pt idx="4054">
                  <c:v>35.71855</c:v>
                </c:pt>
                <c:pt idx="4055">
                  <c:v>36.481450000000002</c:v>
                </c:pt>
                <c:pt idx="4056">
                  <c:v>36.077829999999999</c:v>
                </c:pt>
                <c:pt idx="4057">
                  <c:v>36.159280000000003</c:v>
                </c:pt>
                <c:pt idx="4058">
                  <c:v>34.88326</c:v>
                </c:pt>
                <c:pt idx="4059">
                  <c:v>36.526699999999998</c:v>
                </c:pt>
                <c:pt idx="4060">
                  <c:v>36.005429999999997</c:v>
                </c:pt>
                <c:pt idx="4061">
                  <c:v>37.587330000000001</c:v>
                </c:pt>
                <c:pt idx="4062">
                  <c:v>38.80724</c:v>
                </c:pt>
                <c:pt idx="4063">
                  <c:v>39.71584</c:v>
                </c:pt>
                <c:pt idx="4064">
                  <c:v>41.574660000000002</c:v>
                </c:pt>
                <c:pt idx="4065">
                  <c:v>40.990049999999997</c:v>
                </c:pt>
                <c:pt idx="4066">
                  <c:v>42.152940000000001</c:v>
                </c:pt>
                <c:pt idx="4067">
                  <c:v>43.986429999999999</c:v>
                </c:pt>
                <c:pt idx="4068">
                  <c:v>42.036200000000001</c:v>
                </c:pt>
                <c:pt idx="4069">
                  <c:v>43.003619999999998</c:v>
                </c:pt>
                <c:pt idx="4070">
                  <c:v>41.215380000000003</c:v>
                </c:pt>
                <c:pt idx="4071">
                  <c:v>40.456110000000002</c:v>
                </c:pt>
                <c:pt idx="4072">
                  <c:v>41.11403</c:v>
                </c:pt>
                <c:pt idx="4073">
                  <c:v>42.241630000000001</c:v>
                </c:pt>
                <c:pt idx="4074">
                  <c:v>41.557470000000002</c:v>
                </c:pt>
                <c:pt idx="4075">
                  <c:v>40.839820000000003</c:v>
                </c:pt>
                <c:pt idx="4076">
                  <c:v>40.305880000000002</c:v>
                </c:pt>
                <c:pt idx="4077">
                  <c:v>38.831670000000003</c:v>
                </c:pt>
                <c:pt idx="4078">
                  <c:v>36.890500000000003</c:v>
                </c:pt>
                <c:pt idx="4079">
                  <c:v>35.109499999999997</c:v>
                </c:pt>
                <c:pt idx="4080">
                  <c:v>34.647060000000003</c:v>
                </c:pt>
                <c:pt idx="4081">
                  <c:v>35.45973</c:v>
                </c:pt>
                <c:pt idx="4082">
                  <c:v>34.916739999999997</c:v>
                </c:pt>
                <c:pt idx="4083">
                  <c:v>36.469679999999997</c:v>
                </c:pt>
                <c:pt idx="4084">
                  <c:v>34.939369999999997</c:v>
                </c:pt>
                <c:pt idx="4085">
                  <c:v>35.407240000000002</c:v>
                </c:pt>
                <c:pt idx="4086">
                  <c:v>36.97466</c:v>
                </c:pt>
                <c:pt idx="4087">
                  <c:v>36.982810000000001</c:v>
                </c:pt>
                <c:pt idx="4088">
                  <c:v>35.786430000000003</c:v>
                </c:pt>
                <c:pt idx="4089">
                  <c:v>36.437100000000001</c:v>
                </c:pt>
                <c:pt idx="4090">
                  <c:v>37.590949999999999</c:v>
                </c:pt>
                <c:pt idx="4091">
                  <c:v>36.550229999999999</c:v>
                </c:pt>
                <c:pt idx="4092">
                  <c:v>37.541179999999997</c:v>
                </c:pt>
                <c:pt idx="4093">
                  <c:v>38.704979999999999</c:v>
                </c:pt>
                <c:pt idx="4094">
                  <c:v>40.57376</c:v>
                </c:pt>
                <c:pt idx="4095">
                  <c:v>42.910409999999999</c:v>
                </c:pt>
                <c:pt idx="4096">
                  <c:v>44.333030000000001</c:v>
                </c:pt>
                <c:pt idx="4097">
                  <c:v>45.6905</c:v>
                </c:pt>
                <c:pt idx="4098">
                  <c:v>43.061540000000001</c:v>
                </c:pt>
                <c:pt idx="4099">
                  <c:v>43.457920000000001</c:v>
                </c:pt>
                <c:pt idx="4100">
                  <c:v>41.747509999999998</c:v>
                </c:pt>
                <c:pt idx="4101">
                  <c:v>40.333939999999998</c:v>
                </c:pt>
                <c:pt idx="4102">
                  <c:v>37.87059</c:v>
                </c:pt>
                <c:pt idx="4103">
                  <c:v>37.830770000000001</c:v>
                </c:pt>
                <c:pt idx="4104">
                  <c:v>36.783709999999999</c:v>
                </c:pt>
                <c:pt idx="4105">
                  <c:v>35.076920000000001</c:v>
                </c:pt>
                <c:pt idx="4106">
                  <c:v>36.387329999999999</c:v>
                </c:pt>
                <c:pt idx="4107">
                  <c:v>36.003619999999998</c:v>
                </c:pt>
                <c:pt idx="4108">
                  <c:v>35.941180000000003</c:v>
                </c:pt>
                <c:pt idx="4109">
                  <c:v>34.797289999999997</c:v>
                </c:pt>
                <c:pt idx="4110">
                  <c:v>35.43439</c:v>
                </c:pt>
                <c:pt idx="4111">
                  <c:v>35.701360000000001</c:v>
                </c:pt>
                <c:pt idx="4112">
                  <c:v>34.533029999999997</c:v>
                </c:pt>
                <c:pt idx="4113">
                  <c:v>34.844340000000003</c:v>
                </c:pt>
                <c:pt idx="4114">
                  <c:v>34.707689999999999</c:v>
                </c:pt>
                <c:pt idx="4115">
                  <c:v>35.463349999999998</c:v>
                </c:pt>
                <c:pt idx="4116">
                  <c:v>35.585520000000002</c:v>
                </c:pt>
                <c:pt idx="4117">
                  <c:v>36.353850000000001</c:v>
                </c:pt>
                <c:pt idx="4118">
                  <c:v>36.044339999999998</c:v>
                </c:pt>
                <c:pt idx="4119">
                  <c:v>37.504980000000003</c:v>
                </c:pt>
                <c:pt idx="4120">
                  <c:v>37.666969999999999</c:v>
                </c:pt>
                <c:pt idx="4121">
                  <c:v>37.656109999999998</c:v>
                </c:pt>
                <c:pt idx="4122">
                  <c:v>37.752040000000001</c:v>
                </c:pt>
                <c:pt idx="4123">
                  <c:v>37.28416</c:v>
                </c:pt>
                <c:pt idx="4124">
                  <c:v>38.036200000000001</c:v>
                </c:pt>
                <c:pt idx="4125">
                  <c:v>37.963799999999999</c:v>
                </c:pt>
                <c:pt idx="4126">
                  <c:v>39.043439999999997</c:v>
                </c:pt>
                <c:pt idx="4127">
                  <c:v>39.902259999999998</c:v>
                </c:pt>
                <c:pt idx="4128">
                  <c:v>40.813569999999999</c:v>
                </c:pt>
                <c:pt idx="4129">
                  <c:v>40.785519999999998</c:v>
                </c:pt>
                <c:pt idx="4130">
                  <c:v>39.673299999999998</c:v>
                </c:pt>
                <c:pt idx="4131">
                  <c:v>39.409950000000002</c:v>
                </c:pt>
                <c:pt idx="4132">
                  <c:v>37.70317</c:v>
                </c:pt>
                <c:pt idx="4133">
                  <c:v>37.171039999999998</c:v>
                </c:pt>
                <c:pt idx="4134">
                  <c:v>35.253390000000003</c:v>
                </c:pt>
                <c:pt idx="4135">
                  <c:v>34.708599999999997</c:v>
                </c:pt>
                <c:pt idx="4136">
                  <c:v>33.54027</c:v>
                </c:pt>
                <c:pt idx="4137">
                  <c:v>31.142990000000001</c:v>
                </c:pt>
                <c:pt idx="4138">
                  <c:v>31.707689999999999</c:v>
                </c:pt>
                <c:pt idx="4139">
                  <c:v>32.939369999999997</c:v>
                </c:pt>
                <c:pt idx="4140">
                  <c:v>34.754750000000001</c:v>
                </c:pt>
                <c:pt idx="4141">
                  <c:v>36.20814</c:v>
                </c:pt>
                <c:pt idx="4142">
                  <c:v>37.531219999999998</c:v>
                </c:pt>
                <c:pt idx="4143">
                  <c:v>37.833480000000002</c:v>
                </c:pt>
                <c:pt idx="4144">
                  <c:v>38.255200000000002</c:v>
                </c:pt>
                <c:pt idx="4145">
                  <c:v>40.605429999999998</c:v>
                </c:pt>
                <c:pt idx="4146">
                  <c:v>40.637099999999997</c:v>
                </c:pt>
                <c:pt idx="4147">
                  <c:v>39.8733</c:v>
                </c:pt>
                <c:pt idx="4148">
                  <c:v>38.333030000000001</c:v>
                </c:pt>
                <c:pt idx="4149">
                  <c:v>37.70317</c:v>
                </c:pt>
                <c:pt idx="4150">
                  <c:v>37.1629</c:v>
                </c:pt>
                <c:pt idx="4151">
                  <c:v>35.34299</c:v>
                </c:pt>
                <c:pt idx="4152">
                  <c:v>36.531219999999998</c:v>
                </c:pt>
                <c:pt idx="4153">
                  <c:v>37.374659999999999</c:v>
                </c:pt>
                <c:pt idx="4154">
                  <c:v>37.381</c:v>
                </c:pt>
                <c:pt idx="4155">
                  <c:v>40.075110000000002</c:v>
                </c:pt>
                <c:pt idx="4156">
                  <c:v>41.272399999999998</c:v>
                </c:pt>
                <c:pt idx="4157">
                  <c:v>42.244340000000001</c:v>
                </c:pt>
                <c:pt idx="4158">
                  <c:v>41.53575</c:v>
                </c:pt>
                <c:pt idx="4159">
                  <c:v>42.609949999999998</c:v>
                </c:pt>
                <c:pt idx="4160">
                  <c:v>42.792760000000001</c:v>
                </c:pt>
                <c:pt idx="4161">
                  <c:v>41.582810000000002</c:v>
                </c:pt>
                <c:pt idx="4162">
                  <c:v>41.701360000000001</c:v>
                </c:pt>
                <c:pt idx="4163">
                  <c:v>41.661540000000002</c:v>
                </c:pt>
                <c:pt idx="4164">
                  <c:v>42.08869</c:v>
                </c:pt>
                <c:pt idx="4165">
                  <c:v>39.696829999999999</c:v>
                </c:pt>
                <c:pt idx="4166">
                  <c:v>40.291400000000003</c:v>
                </c:pt>
                <c:pt idx="4167">
                  <c:v>40.382809999999999</c:v>
                </c:pt>
                <c:pt idx="4168">
                  <c:v>39.27149</c:v>
                </c:pt>
                <c:pt idx="4169">
                  <c:v>40.733939999999997</c:v>
                </c:pt>
                <c:pt idx="4170">
                  <c:v>39.855200000000004</c:v>
                </c:pt>
                <c:pt idx="4171">
                  <c:v>38.430770000000003</c:v>
                </c:pt>
                <c:pt idx="4172">
                  <c:v>35.51041</c:v>
                </c:pt>
                <c:pt idx="4173">
                  <c:v>36.75656</c:v>
                </c:pt>
                <c:pt idx="4174">
                  <c:v>37.973759999999999</c:v>
                </c:pt>
                <c:pt idx="4175">
                  <c:v>38.737560000000002</c:v>
                </c:pt>
                <c:pt idx="4176">
                  <c:v>39.165610000000001</c:v>
                </c:pt>
                <c:pt idx="4177">
                  <c:v>39.944800000000001</c:v>
                </c:pt>
                <c:pt idx="4178">
                  <c:v>41.784619999999997</c:v>
                </c:pt>
                <c:pt idx="4179">
                  <c:v>40.699550000000002</c:v>
                </c:pt>
                <c:pt idx="4180">
                  <c:v>41.522170000000003</c:v>
                </c:pt>
                <c:pt idx="4181">
                  <c:v>42.980089999999997</c:v>
                </c:pt>
                <c:pt idx="4182">
                  <c:v>43.019910000000003</c:v>
                </c:pt>
                <c:pt idx="4183">
                  <c:v>43.579189999999997</c:v>
                </c:pt>
                <c:pt idx="4184">
                  <c:v>43.370139999999999</c:v>
                </c:pt>
                <c:pt idx="4185">
                  <c:v>42.859729999999999</c:v>
                </c:pt>
                <c:pt idx="4186">
                  <c:v>42.879640000000002</c:v>
                </c:pt>
                <c:pt idx="4187">
                  <c:v>44.085070000000002</c:v>
                </c:pt>
                <c:pt idx="4188">
                  <c:v>42.730319999999999</c:v>
                </c:pt>
                <c:pt idx="4189">
                  <c:v>41.370139999999999</c:v>
                </c:pt>
                <c:pt idx="4190">
                  <c:v>41.187330000000003</c:v>
                </c:pt>
                <c:pt idx="4191">
                  <c:v>43.647959999999998</c:v>
                </c:pt>
                <c:pt idx="4192">
                  <c:v>44.60633</c:v>
                </c:pt>
                <c:pt idx="4193">
                  <c:v>42.880540000000003</c:v>
                </c:pt>
                <c:pt idx="4194">
                  <c:v>42.720359999999999</c:v>
                </c:pt>
                <c:pt idx="4195">
                  <c:v>43.567419999999998</c:v>
                </c:pt>
                <c:pt idx="4196">
                  <c:v>42.775570000000002</c:v>
                </c:pt>
                <c:pt idx="4197">
                  <c:v>42.488689999999998</c:v>
                </c:pt>
                <c:pt idx="4198">
                  <c:v>43.425339999999998</c:v>
                </c:pt>
                <c:pt idx="4199">
                  <c:v>43.746609999999997</c:v>
                </c:pt>
                <c:pt idx="4200">
                  <c:v>43.89593</c:v>
                </c:pt>
                <c:pt idx="4201">
                  <c:v>44.141179999999999</c:v>
                </c:pt>
                <c:pt idx="4202">
                  <c:v>42.745699999999999</c:v>
                </c:pt>
                <c:pt idx="4203">
                  <c:v>44.196379999999998</c:v>
                </c:pt>
                <c:pt idx="4204">
                  <c:v>46.914929999999998</c:v>
                </c:pt>
                <c:pt idx="4205">
                  <c:v>47.900449999999999</c:v>
                </c:pt>
                <c:pt idx="4206">
                  <c:v>46.981900000000003</c:v>
                </c:pt>
                <c:pt idx="4207">
                  <c:v>45.144799999999996</c:v>
                </c:pt>
                <c:pt idx="4208">
                  <c:v>45.751130000000003</c:v>
                </c:pt>
                <c:pt idx="4209">
                  <c:v>46.484160000000003</c:v>
                </c:pt>
                <c:pt idx="4210">
                  <c:v>45.979190000000003</c:v>
                </c:pt>
                <c:pt idx="4211">
                  <c:v>45.171039999999998</c:v>
                </c:pt>
                <c:pt idx="4212">
                  <c:v>43.311309999999999</c:v>
                </c:pt>
                <c:pt idx="4213">
                  <c:v>44.227150000000002</c:v>
                </c:pt>
                <c:pt idx="4214">
                  <c:v>42.72851</c:v>
                </c:pt>
                <c:pt idx="4215">
                  <c:v>42.744799999999998</c:v>
                </c:pt>
                <c:pt idx="4216">
                  <c:v>42.5276</c:v>
                </c:pt>
                <c:pt idx="4217">
                  <c:v>43.260629999999999</c:v>
                </c:pt>
                <c:pt idx="4218">
                  <c:v>44.660629999999998</c:v>
                </c:pt>
                <c:pt idx="4219">
                  <c:v>42.409950000000002</c:v>
                </c:pt>
                <c:pt idx="4220">
                  <c:v>41.93665</c:v>
                </c:pt>
                <c:pt idx="4221">
                  <c:v>40.749319999999997</c:v>
                </c:pt>
                <c:pt idx="4222">
                  <c:v>42.803620000000002</c:v>
                </c:pt>
                <c:pt idx="4223">
                  <c:v>43.158369999999998</c:v>
                </c:pt>
                <c:pt idx="4224">
                  <c:v>41.82443</c:v>
                </c:pt>
                <c:pt idx="4225">
                  <c:v>42.805430000000001</c:v>
                </c:pt>
                <c:pt idx="4226">
                  <c:v>43.676020000000001</c:v>
                </c:pt>
                <c:pt idx="4227">
                  <c:v>47.373759999999997</c:v>
                </c:pt>
                <c:pt idx="4228">
                  <c:v>46.52308</c:v>
                </c:pt>
                <c:pt idx="4229">
                  <c:v>47.045250000000003</c:v>
                </c:pt>
                <c:pt idx="4230">
                  <c:v>47.420810000000003</c:v>
                </c:pt>
                <c:pt idx="4231">
                  <c:v>47.231670000000001</c:v>
                </c:pt>
                <c:pt idx="4232">
                  <c:v>48.075110000000002</c:v>
                </c:pt>
                <c:pt idx="4233">
                  <c:v>47.115839999999999</c:v>
                </c:pt>
                <c:pt idx="4234">
                  <c:v>46.56561</c:v>
                </c:pt>
                <c:pt idx="4235">
                  <c:v>44.831670000000003</c:v>
                </c:pt>
                <c:pt idx="4236">
                  <c:v>45.328510000000001</c:v>
                </c:pt>
                <c:pt idx="4237">
                  <c:v>43.577379999999998</c:v>
                </c:pt>
                <c:pt idx="4238">
                  <c:v>42.83258</c:v>
                </c:pt>
                <c:pt idx="4239">
                  <c:v>44.526699999999998</c:v>
                </c:pt>
                <c:pt idx="4240">
                  <c:v>45.658819999999999</c:v>
                </c:pt>
                <c:pt idx="4241">
                  <c:v>46.749319999999997</c:v>
                </c:pt>
                <c:pt idx="4242">
                  <c:v>46.907690000000002</c:v>
                </c:pt>
                <c:pt idx="4243">
                  <c:v>46.8</c:v>
                </c:pt>
                <c:pt idx="4244">
                  <c:v>46.854300000000002</c:v>
                </c:pt>
                <c:pt idx="4245">
                  <c:v>45.89864</c:v>
                </c:pt>
                <c:pt idx="4246">
                  <c:v>45.901359999999997</c:v>
                </c:pt>
                <c:pt idx="4247">
                  <c:v>45.213569999999997</c:v>
                </c:pt>
                <c:pt idx="4248">
                  <c:v>43.566519999999997</c:v>
                </c:pt>
                <c:pt idx="4249">
                  <c:v>43.53575</c:v>
                </c:pt>
                <c:pt idx="4250">
                  <c:v>42.783709999999999</c:v>
                </c:pt>
                <c:pt idx="4251">
                  <c:v>41.23348</c:v>
                </c:pt>
                <c:pt idx="4252">
                  <c:v>41.110410000000002</c:v>
                </c:pt>
                <c:pt idx="4253">
                  <c:v>40.151130000000002</c:v>
                </c:pt>
                <c:pt idx="4254">
                  <c:v>40.649769999999997</c:v>
                </c:pt>
                <c:pt idx="4255">
                  <c:v>40.799100000000003</c:v>
                </c:pt>
                <c:pt idx="4256">
                  <c:v>41.712220000000002</c:v>
                </c:pt>
                <c:pt idx="4257">
                  <c:v>42.943890000000003</c:v>
                </c:pt>
                <c:pt idx="4258">
                  <c:v>42.89864</c:v>
                </c:pt>
                <c:pt idx="4259">
                  <c:v>42.200899999999997</c:v>
                </c:pt>
                <c:pt idx="4260">
                  <c:v>42.157470000000004</c:v>
                </c:pt>
                <c:pt idx="4261">
                  <c:v>40.395479999999999</c:v>
                </c:pt>
                <c:pt idx="4262">
                  <c:v>41.571040000000004</c:v>
                </c:pt>
                <c:pt idx="4263">
                  <c:v>42.236199999999997</c:v>
                </c:pt>
                <c:pt idx="4264">
                  <c:v>40.020809999999997</c:v>
                </c:pt>
                <c:pt idx="4265">
                  <c:v>38.79186</c:v>
                </c:pt>
                <c:pt idx="4266">
                  <c:v>38.887779999999999</c:v>
                </c:pt>
                <c:pt idx="4267">
                  <c:v>37.713120000000004</c:v>
                </c:pt>
                <c:pt idx="4268">
                  <c:v>37.171950000000002</c:v>
                </c:pt>
                <c:pt idx="4269">
                  <c:v>36.425339999999998</c:v>
                </c:pt>
                <c:pt idx="4270">
                  <c:v>36.312220000000003</c:v>
                </c:pt>
                <c:pt idx="4271">
                  <c:v>36.965609999999998</c:v>
                </c:pt>
                <c:pt idx="4272">
                  <c:v>37.488689999999998</c:v>
                </c:pt>
                <c:pt idx="4273">
                  <c:v>38.629860000000001</c:v>
                </c:pt>
                <c:pt idx="4274">
                  <c:v>38.630769999999998</c:v>
                </c:pt>
                <c:pt idx="4275">
                  <c:v>37.662439999999997</c:v>
                </c:pt>
                <c:pt idx="4276">
                  <c:v>39.265160000000002</c:v>
                </c:pt>
                <c:pt idx="4277">
                  <c:v>39.843440000000001</c:v>
                </c:pt>
                <c:pt idx="4278">
                  <c:v>39.937559999999998</c:v>
                </c:pt>
                <c:pt idx="4279">
                  <c:v>41.168329999999997</c:v>
                </c:pt>
                <c:pt idx="4280">
                  <c:v>42.973759999999999</c:v>
                </c:pt>
                <c:pt idx="4281">
                  <c:v>43.183709999999998</c:v>
                </c:pt>
                <c:pt idx="4282">
                  <c:v>42.658819999999999</c:v>
                </c:pt>
                <c:pt idx="4283">
                  <c:v>41.473300000000002</c:v>
                </c:pt>
                <c:pt idx="4284">
                  <c:v>42.954749999999997</c:v>
                </c:pt>
                <c:pt idx="4285">
                  <c:v>42.475110000000001</c:v>
                </c:pt>
                <c:pt idx="4286">
                  <c:v>42.077829999999999</c:v>
                </c:pt>
                <c:pt idx="4287">
                  <c:v>41.441630000000004</c:v>
                </c:pt>
                <c:pt idx="4288">
                  <c:v>39.17557</c:v>
                </c:pt>
                <c:pt idx="4289">
                  <c:v>37.868780000000001</c:v>
                </c:pt>
                <c:pt idx="4290">
                  <c:v>37.828049999999998</c:v>
                </c:pt>
                <c:pt idx="4291">
                  <c:v>38.466059999999999</c:v>
                </c:pt>
                <c:pt idx="4292">
                  <c:v>40.12941</c:v>
                </c:pt>
                <c:pt idx="4293">
                  <c:v>41.029859999999999</c:v>
                </c:pt>
                <c:pt idx="4294">
                  <c:v>40.662439999999997</c:v>
                </c:pt>
                <c:pt idx="4295">
                  <c:v>39.885069999999999</c:v>
                </c:pt>
                <c:pt idx="4296">
                  <c:v>39.373759999999997</c:v>
                </c:pt>
                <c:pt idx="4297">
                  <c:v>38.924889999999998</c:v>
                </c:pt>
                <c:pt idx="4298">
                  <c:v>40.232579999999999</c:v>
                </c:pt>
                <c:pt idx="4299">
                  <c:v>37.279640000000001</c:v>
                </c:pt>
                <c:pt idx="4300">
                  <c:v>36.856110000000001</c:v>
                </c:pt>
                <c:pt idx="4301">
                  <c:v>36.314929999999997</c:v>
                </c:pt>
                <c:pt idx="4302">
                  <c:v>34.4724</c:v>
                </c:pt>
                <c:pt idx="4303">
                  <c:v>34.113120000000002</c:v>
                </c:pt>
                <c:pt idx="4304">
                  <c:v>35.037100000000002</c:v>
                </c:pt>
                <c:pt idx="4305">
                  <c:v>36.056109999999997</c:v>
                </c:pt>
                <c:pt idx="4306">
                  <c:v>38.165610000000001</c:v>
                </c:pt>
                <c:pt idx="4307">
                  <c:v>38.244340000000001</c:v>
                </c:pt>
                <c:pt idx="4308">
                  <c:v>37.596380000000003</c:v>
                </c:pt>
                <c:pt idx="4309">
                  <c:v>38.89593</c:v>
                </c:pt>
                <c:pt idx="4310">
                  <c:v>39.672400000000003</c:v>
                </c:pt>
                <c:pt idx="4311">
                  <c:v>39.180999999999997</c:v>
                </c:pt>
                <c:pt idx="4312">
                  <c:v>38.737560000000002</c:v>
                </c:pt>
                <c:pt idx="4313">
                  <c:v>37.657919999999997</c:v>
                </c:pt>
                <c:pt idx="4314">
                  <c:v>37.032580000000003</c:v>
                </c:pt>
                <c:pt idx="4315">
                  <c:v>34.855200000000004</c:v>
                </c:pt>
                <c:pt idx="4316">
                  <c:v>34.683259999999997</c:v>
                </c:pt>
                <c:pt idx="4317">
                  <c:v>34.748420000000003</c:v>
                </c:pt>
                <c:pt idx="4318">
                  <c:v>35.542079999999999</c:v>
                </c:pt>
                <c:pt idx="4319">
                  <c:v>34.541179999999997</c:v>
                </c:pt>
                <c:pt idx="4320">
                  <c:v>35.089590000000001</c:v>
                </c:pt>
                <c:pt idx="4321">
                  <c:v>36.244340000000001</c:v>
                </c:pt>
                <c:pt idx="4322">
                  <c:v>35.907690000000002</c:v>
                </c:pt>
                <c:pt idx="4323">
                  <c:v>37.190950000000001</c:v>
                </c:pt>
                <c:pt idx="4324">
                  <c:v>36.76652</c:v>
                </c:pt>
                <c:pt idx="4325">
                  <c:v>37.132129999999997</c:v>
                </c:pt>
                <c:pt idx="4326">
                  <c:v>38.153849999999998</c:v>
                </c:pt>
                <c:pt idx="4327">
                  <c:v>38.742989999999999</c:v>
                </c:pt>
                <c:pt idx="4328">
                  <c:v>38.086880000000001</c:v>
                </c:pt>
                <c:pt idx="4329">
                  <c:v>38.784619999999997</c:v>
                </c:pt>
                <c:pt idx="4330">
                  <c:v>39.114930000000001</c:v>
                </c:pt>
                <c:pt idx="4331">
                  <c:v>38.922170000000001</c:v>
                </c:pt>
                <c:pt idx="4332">
                  <c:v>38.142989999999998</c:v>
                </c:pt>
                <c:pt idx="4333">
                  <c:v>37.109499999999997</c:v>
                </c:pt>
                <c:pt idx="4334">
                  <c:v>36.026240000000001</c:v>
                </c:pt>
                <c:pt idx="4335">
                  <c:v>36.357469999999999</c:v>
                </c:pt>
                <c:pt idx="4336">
                  <c:v>34.541179999999997</c:v>
                </c:pt>
                <c:pt idx="4337">
                  <c:v>34.43439</c:v>
                </c:pt>
                <c:pt idx="4338">
                  <c:v>33.714930000000003</c:v>
                </c:pt>
                <c:pt idx="4339">
                  <c:v>33.88597</c:v>
                </c:pt>
                <c:pt idx="4340">
                  <c:v>33.977379999999997</c:v>
                </c:pt>
                <c:pt idx="4341">
                  <c:v>32.95928</c:v>
                </c:pt>
                <c:pt idx="4342">
                  <c:v>33.060630000000003</c:v>
                </c:pt>
                <c:pt idx="4343">
                  <c:v>34.4724</c:v>
                </c:pt>
                <c:pt idx="4344">
                  <c:v>35.397289999999998</c:v>
                </c:pt>
                <c:pt idx="4345">
                  <c:v>36.58643</c:v>
                </c:pt>
                <c:pt idx="4346">
                  <c:v>37.15475</c:v>
                </c:pt>
                <c:pt idx="4347">
                  <c:v>38.260629999999999</c:v>
                </c:pt>
                <c:pt idx="4348">
                  <c:v>37.00271</c:v>
                </c:pt>
                <c:pt idx="4349">
                  <c:v>38.836199999999998</c:v>
                </c:pt>
                <c:pt idx="4350">
                  <c:v>39.735750000000003</c:v>
                </c:pt>
                <c:pt idx="4351">
                  <c:v>38.403619999999997</c:v>
                </c:pt>
                <c:pt idx="4352">
                  <c:v>38.114930000000001</c:v>
                </c:pt>
                <c:pt idx="4353">
                  <c:v>37.5991</c:v>
                </c:pt>
                <c:pt idx="4354">
                  <c:v>36.283259999999999</c:v>
                </c:pt>
                <c:pt idx="4355">
                  <c:v>35.202710000000003</c:v>
                </c:pt>
                <c:pt idx="4356">
                  <c:v>37.567419999999998</c:v>
                </c:pt>
                <c:pt idx="4357">
                  <c:v>38.739370000000001</c:v>
                </c:pt>
                <c:pt idx="4358">
                  <c:v>38.36833</c:v>
                </c:pt>
                <c:pt idx="4359">
                  <c:v>37.86063</c:v>
                </c:pt>
                <c:pt idx="4360">
                  <c:v>37.528509999999997</c:v>
                </c:pt>
                <c:pt idx="4361">
                  <c:v>35.714930000000003</c:v>
                </c:pt>
                <c:pt idx="4362">
                  <c:v>33.994570000000003</c:v>
                </c:pt>
                <c:pt idx="4363">
                  <c:v>35.20814</c:v>
                </c:pt>
                <c:pt idx="4364">
                  <c:v>33.81176</c:v>
                </c:pt>
                <c:pt idx="4365">
                  <c:v>31.409050000000001</c:v>
                </c:pt>
                <c:pt idx="4366">
                  <c:v>31.878730000000001</c:v>
                </c:pt>
                <c:pt idx="4367">
                  <c:v>31.267869999999998</c:v>
                </c:pt>
                <c:pt idx="4368">
                  <c:v>29.97466</c:v>
                </c:pt>
                <c:pt idx="4369">
                  <c:v>31.379190000000001</c:v>
                </c:pt>
                <c:pt idx="4370">
                  <c:v>32.867870000000003</c:v>
                </c:pt>
                <c:pt idx="4371">
                  <c:v>31.657920000000001</c:v>
                </c:pt>
                <c:pt idx="4372">
                  <c:v>31.81719</c:v>
                </c:pt>
                <c:pt idx="4373">
                  <c:v>32.033479999999997</c:v>
                </c:pt>
                <c:pt idx="4374">
                  <c:v>31.06878</c:v>
                </c:pt>
                <c:pt idx="4375">
                  <c:v>30.49231</c:v>
                </c:pt>
                <c:pt idx="4376">
                  <c:v>30.836200000000002</c:v>
                </c:pt>
                <c:pt idx="4377">
                  <c:v>32.25882</c:v>
                </c:pt>
                <c:pt idx="4378">
                  <c:v>31.699549999999999</c:v>
                </c:pt>
                <c:pt idx="4379">
                  <c:v>34.132129999999997</c:v>
                </c:pt>
                <c:pt idx="4380">
                  <c:v>34.41357</c:v>
                </c:pt>
                <c:pt idx="4381">
                  <c:v>35.276919999999997</c:v>
                </c:pt>
                <c:pt idx="4382">
                  <c:v>36.700449999999996</c:v>
                </c:pt>
                <c:pt idx="4383">
                  <c:v>38.365609999999997</c:v>
                </c:pt>
                <c:pt idx="4384">
                  <c:v>38.667870000000001</c:v>
                </c:pt>
                <c:pt idx="4385">
                  <c:v>39.257919999999999</c:v>
                </c:pt>
                <c:pt idx="4386">
                  <c:v>40.194569999999999</c:v>
                </c:pt>
                <c:pt idx="4387">
                  <c:v>38.212670000000003</c:v>
                </c:pt>
                <c:pt idx="4388">
                  <c:v>37.710410000000003</c:v>
                </c:pt>
                <c:pt idx="4389">
                  <c:v>36.493209999999998</c:v>
                </c:pt>
                <c:pt idx="4390">
                  <c:v>35.033479999999997</c:v>
                </c:pt>
                <c:pt idx="4391">
                  <c:v>34.943890000000003</c:v>
                </c:pt>
                <c:pt idx="4392">
                  <c:v>35.066969999999998</c:v>
                </c:pt>
                <c:pt idx="4393">
                  <c:v>36.056109999999997</c:v>
                </c:pt>
                <c:pt idx="4394">
                  <c:v>34.956560000000003</c:v>
                </c:pt>
                <c:pt idx="4395">
                  <c:v>35.336649999999999</c:v>
                </c:pt>
                <c:pt idx="4396">
                  <c:v>36.016289999999998</c:v>
                </c:pt>
                <c:pt idx="4397">
                  <c:v>35.394570000000002</c:v>
                </c:pt>
                <c:pt idx="4398">
                  <c:v>35.828049999999998</c:v>
                </c:pt>
                <c:pt idx="4399">
                  <c:v>37.23348</c:v>
                </c:pt>
                <c:pt idx="4400">
                  <c:v>37.734839999999998</c:v>
                </c:pt>
                <c:pt idx="4401">
                  <c:v>37.237099999999998</c:v>
                </c:pt>
                <c:pt idx="4402">
                  <c:v>36.814480000000003</c:v>
                </c:pt>
                <c:pt idx="4403">
                  <c:v>34.676920000000003</c:v>
                </c:pt>
                <c:pt idx="4404">
                  <c:v>32.729410000000001</c:v>
                </c:pt>
                <c:pt idx="4405">
                  <c:v>32.3095</c:v>
                </c:pt>
                <c:pt idx="4406">
                  <c:v>32.740270000000002</c:v>
                </c:pt>
                <c:pt idx="4407">
                  <c:v>33.146610000000003</c:v>
                </c:pt>
                <c:pt idx="4408">
                  <c:v>33.382809999999999</c:v>
                </c:pt>
                <c:pt idx="4409">
                  <c:v>33.074210000000001</c:v>
                </c:pt>
                <c:pt idx="4410">
                  <c:v>33.82443</c:v>
                </c:pt>
                <c:pt idx="4411">
                  <c:v>33.773760000000003</c:v>
                </c:pt>
                <c:pt idx="4412">
                  <c:v>35.500450000000001</c:v>
                </c:pt>
                <c:pt idx="4413">
                  <c:v>37.386429999999997</c:v>
                </c:pt>
                <c:pt idx="4414">
                  <c:v>38.560180000000003</c:v>
                </c:pt>
                <c:pt idx="4415">
                  <c:v>38.345700000000001</c:v>
                </c:pt>
                <c:pt idx="4416">
                  <c:v>38.183709999999998</c:v>
                </c:pt>
                <c:pt idx="4417">
                  <c:v>38.735750000000003</c:v>
                </c:pt>
                <c:pt idx="4418">
                  <c:v>37.88326</c:v>
                </c:pt>
                <c:pt idx="4419">
                  <c:v>37.071489999999997</c:v>
                </c:pt>
                <c:pt idx="4420">
                  <c:v>37.064250000000001</c:v>
                </c:pt>
                <c:pt idx="4421">
                  <c:v>37.775570000000002</c:v>
                </c:pt>
                <c:pt idx="4422">
                  <c:v>37.725790000000003</c:v>
                </c:pt>
                <c:pt idx="4423">
                  <c:v>36.587330000000001</c:v>
                </c:pt>
                <c:pt idx="4424">
                  <c:v>35.645249999999997</c:v>
                </c:pt>
                <c:pt idx="4425">
                  <c:v>33.994570000000003</c:v>
                </c:pt>
                <c:pt idx="4426">
                  <c:v>33.04072</c:v>
                </c:pt>
                <c:pt idx="4427">
                  <c:v>31.866969999999998</c:v>
                </c:pt>
                <c:pt idx="4428">
                  <c:v>30.47964</c:v>
                </c:pt>
                <c:pt idx="4429">
                  <c:v>31.058820000000001</c:v>
                </c:pt>
                <c:pt idx="4430">
                  <c:v>32.234389999999998</c:v>
                </c:pt>
                <c:pt idx="4431">
                  <c:v>33.149320000000003</c:v>
                </c:pt>
                <c:pt idx="4432">
                  <c:v>31.78462</c:v>
                </c:pt>
                <c:pt idx="4433">
                  <c:v>32.04072</c:v>
                </c:pt>
                <c:pt idx="4434">
                  <c:v>33.57376</c:v>
                </c:pt>
                <c:pt idx="4435">
                  <c:v>34.61448</c:v>
                </c:pt>
                <c:pt idx="4436">
                  <c:v>34.662439999999997</c:v>
                </c:pt>
                <c:pt idx="4437">
                  <c:v>34.039819999999999</c:v>
                </c:pt>
                <c:pt idx="4438">
                  <c:v>32.817189999999997</c:v>
                </c:pt>
                <c:pt idx="4439">
                  <c:v>32.058819999999997</c:v>
                </c:pt>
                <c:pt idx="4440">
                  <c:v>31.59186</c:v>
                </c:pt>
                <c:pt idx="4441">
                  <c:v>32.141179999999999</c:v>
                </c:pt>
                <c:pt idx="4442">
                  <c:v>33.660629999999998</c:v>
                </c:pt>
                <c:pt idx="4443">
                  <c:v>35.75656</c:v>
                </c:pt>
                <c:pt idx="4444">
                  <c:v>36.333939999999998</c:v>
                </c:pt>
                <c:pt idx="4445">
                  <c:v>36.850679999999997</c:v>
                </c:pt>
                <c:pt idx="4446">
                  <c:v>37.234389999999998</c:v>
                </c:pt>
                <c:pt idx="4447">
                  <c:v>39.0914</c:v>
                </c:pt>
                <c:pt idx="4448">
                  <c:v>39.649769999999997</c:v>
                </c:pt>
                <c:pt idx="4449">
                  <c:v>38.835290000000001</c:v>
                </c:pt>
                <c:pt idx="4450">
                  <c:v>38.859729999999999</c:v>
                </c:pt>
                <c:pt idx="4451">
                  <c:v>36.615380000000002</c:v>
                </c:pt>
                <c:pt idx="4452">
                  <c:v>35.444339999999997</c:v>
                </c:pt>
                <c:pt idx="4453">
                  <c:v>35.60181</c:v>
                </c:pt>
                <c:pt idx="4454">
                  <c:v>35.036200000000001</c:v>
                </c:pt>
                <c:pt idx="4455">
                  <c:v>35.036200000000001</c:v>
                </c:pt>
                <c:pt idx="4456">
                  <c:v>35.649769999999997</c:v>
                </c:pt>
                <c:pt idx="4457">
                  <c:v>34.566519999999997</c:v>
                </c:pt>
                <c:pt idx="4458">
                  <c:v>36.277830000000002</c:v>
                </c:pt>
                <c:pt idx="4459">
                  <c:v>36.419910000000002</c:v>
                </c:pt>
                <c:pt idx="4460">
                  <c:v>35.888689999999997</c:v>
                </c:pt>
                <c:pt idx="4461">
                  <c:v>35.662439999999997</c:v>
                </c:pt>
                <c:pt idx="4462">
                  <c:v>35.757469999999998</c:v>
                </c:pt>
                <c:pt idx="4463">
                  <c:v>34.763800000000003</c:v>
                </c:pt>
                <c:pt idx="4464">
                  <c:v>34.119459999999997</c:v>
                </c:pt>
                <c:pt idx="4465">
                  <c:v>33.00271</c:v>
                </c:pt>
                <c:pt idx="4466">
                  <c:v>33.615380000000002</c:v>
                </c:pt>
                <c:pt idx="4467">
                  <c:v>33.640720000000002</c:v>
                </c:pt>
                <c:pt idx="4468">
                  <c:v>32.660629999999998</c:v>
                </c:pt>
                <c:pt idx="4469">
                  <c:v>32.1267</c:v>
                </c:pt>
                <c:pt idx="4470">
                  <c:v>31.720359999999999</c:v>
                </c:pt>
                <c:pt idx="4471">
                  <c:v>31.809950000000001</c:v>
                </c:pt>
                <c:pt idx="4472">
                  <c:v>33.394570000000002</c:v>
                </c:pt>
                <c:pt idx="4473">
                  <c:v>31.991859999999999</c:v>
                </c:pt>
                <c:pt idx="4474">
                  <c:v>32.465159999999997</c:v>
                </c:pt>
                <c:pt idx="4475">
                  <c:v>32.696829999999999</c:v>
                </c:pt>
                <c:pt idx="4476">
                  <c:v>32.73122</c:v>
                </c:pt>
                <c:pt idx="4477">
                  <c:v>32.026240000000001</c:v>
                </c:pt>
                <c:pt idx="4478">
                  <c:v>31.8371</c:v>
                </c:pt>
                <c:pt idx="4479">
                  <c:v>32.826239999999999</c:v>
                </c:pt>
                <c:pt idx="4480">
                  <c:v>33.736649999999997</c:v>
                </c:pt>
                <c:pt idx="4481">
                  <c:v>33.591859999999997</c:v>
                </c:pt>
                <c:pt idx="4482">
                  <c:v>32.73122</c:v>
                </c:pt>
                <c:pt idx="4483">
                  <c:v>32.839820000000003</c:v>
                </c:pt>
                <c:pt idx="4484">
                  <c:v>32.15475</c:v>
                </c:pt>
                <c:pt idx="4485">
                  <c:v>31.8552</c:v>
                </c:pt>
                <c:pt idx="4486">
                  <c:v>30.985520000000001</c:v>
                </c:pt>
                <c:pt idx="4487">
                  <c:v>31.439820000000001</c:v>
                </c:pt>
                <c:pt idx="4488">
                  <c:v>32.700449999999996</c:v>
                </c:pt>
                <c:pt idx="4489">
                  <c:v>31.318549999999998</c:v>
                </c:pt>
                <c:pt idx="4490">
                  <c:v>30.78914</c:v>
                </c:pt>
                <c:pt idx="4491">
                  <c:v>31.338460000000001</c:v>
                </c:pt>
                <c:pt idx="4492">
                  <c:v>30.686879999999999</c:v>
                </c:pt>
                <c:pt idx="4493">
                  <c:v>33.164709999999999</c:v>
                </c:pt>
                <c:pt idx="4494">
                  <c:v>33.867870000000003</c:v>
                </c:pt>
                <c:pt idx="4495">
                  <c:v>34.634390000000003</c:v>
                </c:pt>
                <c:pt idx="4496">
                  <c:v>34.833480000000002</c:v>
                </c:pt>
                <c:pt idx="4497">
                  <c:v>35.352939999999997</c:v>
                </c:pt>
                <c:pt idx="4498">
                  <c:v>34.691400000000002</c:v>
                </c:pt>
                <c:pt idx="4499">
                  <c:v>34.045250000000003</c:v>
                </c:pt>
                <c:pt idx="4500">
                  <c:v>33.0914</c:v>
                </c:pt>
                <c:pt idx="4501">
                  <c:v>34.404519999999998</c:v>
                </c:pt>
                <c:pt idx="4502">
                  <c:v>34.064250000000001</c:v>
                </c:pt>
                <c:pt idx="4503">
                  <c:v>32.326700000000002</c:v>
                </c:pt>
                <c:pt idx="4504">
                  <c:v>32.463349999999998</c:v>
                </c:pt>
                <c:pt idx="4505">
                  <c:v>33.314030000000002</c:v>
                </c:pt>
                <c:pt idx="4506">
                  <c:v>32.816290000000002</c:v>
                </c:pt>
                <c:pt idx="4507">
                  <c:v>34.575569999999999</c:v>
                </c:pt>
                <c:pt idx="4508">
                  <c:v>33.24615</c:v>
                </c:pt>
                <c:pt idx="4509">
                  <c:v>34.952939999999998</c:v>
                </c:pt>
                <c:pt idx="4510">
                  <c:v>34.097740000000002</c:v>
                </c:pt>
                <c:pt idx="4511">
                  <c:v>33.581899999999997</c:v>
                </c:pt>
                <c:pt idx="4512">
                  <c:v>34.057920000000003</c:v>
                </c:pt>
                <c:pt idx="4513">
                  <c:v>34.207239999999999</c:v>
                </c:pt>
                <c:pt idx="4514">
                  <c:v>32.928510000000003</c:v>
                </c:pt>
                <c:pt idx="4515">
                  <c:v>32.414479999999998</c:v>
                </c:pt>
                <c:pt idx="4516">
                  <c:v>31.89864</c:v>
                </c:pt>
                <c:pt idx="4517">
                  <c:v>31.63439</c:v>
                </c:pt>
                <c:pt idx="4518">
                  <c:v>32.450679999999998</c:v>
                </c:pt>
                <c:pt idx="4519">
                  <c:v>32.892310000000002</c:v>
                </c:pt>
                <c:pt idx="4520">
                  <c:v>32.495930000000001</c:v>
                </c:pt>
                <c:pt idx="4521">
                  <c:v>32.325789999999998</c:v>
                </c:pt>
                <c:pt idx="4522">
                  <c:v>31.87602</c:v>
                </c:pt>
                <c:pt idx="4523">
                  <c:v>33.331220000000002</c:v>
                </c:pt>
                <c:pt idx="4524">
                  <c:v>32.471490000000003</c:v>
                </c:pt>
                <c:pt idx="4525">
                  <c:v>33.559280000000001</c:v>
                </c:pt>
                <c:pt idx="4526">
                  <c:v>34.817189999999997</c:v>
                </c:pt>
                <c:pt idx="4527">
                  <c:v>35.18824</c:v>
                </c:pt>
                <c:pt idx="4528">
                  <c:v>33.920360000000002</c:v>
                </c:pt>
                <c:pt idx="4529">
                  <c:v>33.238909999999997</c:v>
                </c:pt>
                <c:pt idx="4530">
                  <c:v>32.87059</c:v>
                </c:pt>
                <c:pt idx="4531">
                  <c:v>32.33032</c:v>
                </c:pt>
                <c:pt idx="4532">
                  <c:v>32.177379999999999</c:v>
                </c:pt>
                <c:pt idx="4533">
                  <c:v>32.124890000000001</c:v>
                </c:pt>
                <c:pt idx="4534">
                  <c:v>33.118549999999999</c:v>
                </c:pt>
                <c:pt idx="4535">
                  <c:v>34.438009999999998</c:v>
                </c:pt>
                <c:pt idx="4536">
                  <c:v>35.120359999999998</c:v>
                </c:pt>
                <c:pt idx="4537">
                  <c:v>35.763800000000003</c:v>
                </c:pt>
                <c:pt idx="4538">
                  <c:v>36.764710000000001</c:v>
                </c:pt>
                <c:pt idx="4539">
                  <c:v>37.858820000000001</c:v>
                </c:pt>
                <c:pt idx="4540">
                  <c:v>39.008139999999997</c:v>
                </c:pt>
                <c:pt idx="4541">
                  <c:v>39.934840000000001</c:v>
                </c:pt>
                <c:pt idx="4542">
                  <c:v>37.968330000000002</c:v>
                </c:pt>
                <c:pt idx="4543">
                  <c:v>36.11403</c:v>
                </c:pt>
                <c:pt idx="4544">
                  <c:v>33.27149</c:v>
                </c:pt>
                <c:pt idx="4545">
                  <c:v>32.341180000000001</c:v>
                </c:pt>
                <c:pt idx="4546">
                  <c:v>31.19548</c:v>
                </c:pt>
                <c:pt idx="4547">
                  <c:v>29.29683</c:v>
                </c:pt>
                <c:pt idx="4548">
                  <c:v>28.38552</c:v>
                </c:pt>
                <c:pt idx="4549">
                  <c:v>28.36018</c:v>
                </c:pt>
                <c:pt idx="4550">
                  <c:v>26.708600000000001</c:v>
                </c:pt>
                <c:pt idx="4551">
                  <c:v>26.800899999999999</c:v>
                </c:pt>
                <c:pt idx="4552">
                  <c:v>27.676020000000001</c:v>
                </c:pt>
                <c:pt idx="4553">
                  <c:v>27.228960000000001</c:v>
                </c:pt>
                <c:pt idx="4554">
                  <c:v>28.283259999999999</c:v>
                </c:pt>
                <c:pt idx="4555">
                  <c:v>29.50498</c:v>
                </c:pt>
                <c:pt idx="4556">
                  <c:v>28.52036</c:v>
                </c:pt>
                <c:pt idx="4557">
                  <c:v>28.346609999999998</c:v>
                </c:pt>
                <c:pt idx="4558">
                  <c:v>28.730319999999999</c:v>
                </c:pt>
                <c:pt idx="4559">
                  <c:v>29.588239999999999</c:v>
                </c:pt>
                <c:pt idx="4560">
                  <c:v>30.383710000000001</c:v>
                </c:pt>
                <c:pt idx="4561">
                  <c:v>29.270589999999999</c:v>
                </c:pt>
                <c:pt idx="4562">
                  <c:v>29.562899999999999</c:v>
                </c:pt>
                <c:pt idx="4563">
                  <c:v>30.128509999999999</c:v>
                </c:pt>
                <c:pt idx="4564">
                  <c:v>28.546610000000001</c:v>
                </c:pt>
                <c:pt idx="4565">
                  <c:v>29.028960000000001</c:v>
                </c:pt>
                <c:pt idx="4566">
                  <c:v>28.494119999999999</c:v>
                </c:pt>
                <c:pt idx="4567">
                  <c:v>28.496829999999999</c:v>
                </c:pt>
                <c:pt idx="4568">
                  <c:v>29.190049999999999</c:v>
                </c:pt>
                <c:pt idx="4569">
                  <c:v>28.714030000000001</c:v>
                </c:pt>
                <c:pt idx="4570">
                  <c:v>27.3276</c:v>
                </c:pt>
                <c:pt idx="4571">
                  <c:v>26.99729</c:v>
                </c:pt>
                <c:pt idx="4572">
                  <c:v>28.367419999999999</c:v>
                </c:pt>
                <c:pt idx="4573">
                  <c:v>28.792760000000001</c:v>
                </c:pt>
                <c:pt idx="4574">
                  <c:v>29.05339</c:v>
                </c:pt>
                <c:pt idx="4575">
                  <c:v>29.799099999999999</c:v>
                </c:pt>
                <c:pt idx="4576">
                  <c:v>31.841629999999999</c:v>
                </c:pt>
                <c:pt idx="4577">
                  <c:v>32.42624</c:v>
                </c:pt>
                <c:pt idx="4578">
                  <c:v>32.813569999999999</c:v>
                </c:pt>
                <c:pt idx="4579">
                  <c:v>33.23348</c:v>
                </c:pt>
                <c:pt idx="4580">
                  <c:v>33.654299999999999</c:v>
                </c:pt>
                <c:pt idx="4581">
                  <c:v>34.733939999999997</c:v>
                </c:pt>
                <c:pt idx="4582">
                  <c:v>35.031669999999998</c:v>
                </c:pt>
                <c:pt idx="4583">
                  <c:v>33.918550000000003</c:v>
                </c:pt>
                <c:pt idx="4584">
                  <c:v>33.640720000000002</c:v>
                </c:pt>
                <c:pt idx="4585">
                  <c:v>32.185519999999997</c:v>
                </c:pt>
                <c:pt idx="4586">
                  <c:v>31.840720000000001</c:v>
                </c:pt>
                <c:pt idx="4587">
                  <c:v>29.616289999999999</c:v>
                </c:pt>
                <c:pt idx="4588">
                  <c:v>29.59638</c:v>
                </c:pt>
                <c:pt idx="4589">
                  <c:v>29.917649999999998</c:v>
                </c:pt>
                <c:pt idx="4590">
                  <c:v>30.179189999999998</c:v>
                </c:pt>
                <c:pt idx="4591">
                  <c:v>29.8</c:v>
                </c:pt>
                <c:pt idx="4592">
                  <c:v>30.148420000000002</c:v>
                </c:pt>
                <c:pt idx="4593">
                  <c:v>28.823530000000002</c:v>
                </c:pt>
                <c:pt idx="4594">
                  <c:v>29.88326</c:v>
                </c:pt>
                <c:pt idx="4595">
                  <c:v>30.952940000000002</c:v>
                </c:pt>
                <c:pt idx="4596">
                  <c:v>32.215380000000003</c:v>
                </c:pt>
                <c:pt idx="4597">
                  <c:v>32.260629999999999</c:v>
                </c:pt>
                <c:pt idx="4598">
                  <c:v>32.726700000000001</c:v>
                </c:pt>
                <c:pt idx="4599">
                  <c:v>30.585519999999999</c:v>
                </c:pt>
                <c:pt idx="4600">
                  <c:v>30.255199999999999</c:v>
                </c:pt>
                <c:pt idx="4601">
                  <c:v>29.526700000000002</c:v>
                </c:pt>
                <c:pt idx="4602">
                  <c:v>32.323079999999997</c:v>
                </c:pt>
                <c:pt idx="4603">
                  <c:v>31.163799999999998</c:v>
                </c:pt>
                <c:pt idx="4604">
                  <c:v>32.370139999999999</c:v>
                </c:pt>
                <c:pt idx="4605">
                  <c:v>32.583710000000004</c:v>
                </c:pt>
                <c:pt idx="4606">
                  <c:v>33.24615</c:v>
                </c:pt>
                <c:pt idx="4607">
                  <c:v>32.935749999999999</c:v>
                </c:pt>
                <c:pt idx="4608">
                  <c:v>33.440719999999999</c:v>
                </c:pt>
                <c:pt idx="4609">
                  <c:v>33.276020000000003</c:v>
                </c:pt>
                <c:pt idx="4610">
                  <c:v>32.967419999999997</c:v>
                </c:pt>
                <c:pt idx="4611">
                  <c:v>33.016289999999998</c:v>
                </c:pt>
                <c:pt idx="4612">
                  <c:v>33.276919999999997</c:v>
                </c:pt>
                <c:pt idx="4613">
                  <c:v>31.159279999999999</c:v>
                </c:pt>
                <c:pt idx="4614">
                  <c:v>31.090499999999999</c:v>
                </c:pt>
                <c:pt idx="4615">
                  <c:v>30.161090000000002</c:v>
                </c:pt>
                <c:pt idx="4616">
                  <c:v>32.238909999999997</c:v>
                </c:pt>
                <c:pt idx="4617">
                  <c:v>31.100449999999999</c:v>
                </c:pt>
                <c:pt idx="4618">
                  <c:v>31.866969999999998</c:v>
                </c:pt>
                <c:pt idx="4619">
                  <c:v>31.470590000000001</c:v>
                </c:pt>
                <c:pt idx="4620">
                  <c:v>31.955660000000002</c:v>
                </c:pt>
                <c:pt idx="4621">
                  <c:v>31.03801</c:v>
                </c:pt>
                <c:pt idx="4622">
                  <c:v>31.04072</c:v>
                </c:pt>
                <c:pt idx="4623">
                  <c:v>31.297740000000001</c:v>
                </c:pt>
                <c:pt idx="4624">
                  <c:v>32.700449999999996</c:v>
                </c:pt>
                <c:pt idx="4625">
                  <c:v>33.596380000000003</c:v>
                </c:pt>
                <c:pt idx="4626">
                  <c:v>34.454300000000003</c:v>
                </c:pt>
                <c:pt idx="4627">
                  <c:v>32.613570000000003</c:v>
                </c:pt>
                <c:pt idx="4628">
                  <c:v>32.428959999999996</c:v>
                </c:pt>
                <c:pt idx="4629">
                  <c:v>31.788239999999998</c:v>
                </c:pt>
                <c:pt idx="4630">
                  <c:v>33.555660000000003</c:v>
                </c:pt>
                <c:pt idx="4631">
                  <c:v>33.496830000000003</c:v>
                </c:pt>
                <c:pt idx="4632">
                  <c:v>32.173760000000001</c:v>
                </c:pt>
                <c:pt idx="4633">
                  <c:v>32.285069999999997</c:v>
                </c:pt>
                <c:pt idx="4634">
                  <c:v>32.147509999999997</c:v>
                </c:pt>
                <c:pt idx="4635">
                  <c:v>31.323979999999999</c:v>
                </c:pt>
                <c:pt idx="4636">
                  <c:v>31.478729999999999</c:v>
                </c:pt>
                <c:pt idx="4637">
                  <c:v>31.34751</c:v>
                </c:pt>
                <c:pt idx="4638">
                  <c:v>31.41629</c:v>
                </c:pt>
                <c:pt idx="4639">
                  <c:v>31.603619999999999</c:v>
                </c:pt>
                <c:pt idx="4640">
                  <c:v>31.772849999999998</c:v>
                </c:pt>
                <c:pt idx="4641">
                  <c:v>30.705880000000001</c:v>
                </c:pt>
                <c:pt idx="4642">
                  <c:v>31.22353</c:v>
                </c:pt>
                <c:pt idx="4643">
                  <c:v>30.857009999999999</c:v>
                </c:pt>
                <c:pt idx="4644">
                  <c:v>31.28688</c:v>
                </c:pt>
                <c:pt idx="4645">
                  <c:v>31.032579999999999</c:v>
                </c:pt>
                <c:pt idx="4646">
                  <c:v>30.08145</c:v>
                </c:pt>
                <c:pt idx="4647">
                  <c:v>30.164709999999999</c:v>
                </c:pt>
                <c:pt idx="4648">
                  <c:v>30.722169999999998</c:v>
                </c:pt>
                <c:pt idx="4649">
                  <c:v>30.466059999999999</c:v>
                </c:pt>
                <c:pt idx="4650">
                  <c:v>30.353850000000001</c:v>
                </c:pt>
                <c:pt idx="4651">
                  <c:v>29.97738</c:v>
                </c:pt>
                <c:pt idx="4652">
                  <c:v>30.219909999999999</c:v>
                </c:pt>
                <c:pt idx="4653">
                  <c:v>30.941179999999999</c:v>
                </c:pt>
                <c:pt idx="4654">
                  <c:v>31.58371</c:v>
                </c:pt>
                <c:pt idx="4655">
                  <c:v>32.189140000000002</c:v>
                </c:pt>
                <c:pt idx="4656">
                  <c:v>31.968330000000002</c:v>
                </c:pt>
                <c:pt idx="4657">
                  <c:v>32.173760000000001</c:v>
                </c:pt>
                <c:pt idx="4658">
                  <c:v>32.299550000000004</c:v>
                </c:pt>
                <c:pt idx="4659">
                  <c:v>32.960180000000001</c:v>
                </c:pt>
                <c:pt idx="4660">
                  <c:v>32.180999999999997</c:v>
                </c:pt>
                <c:pt idx="4661">
                  <c:v>32.893210000000003</c:v>
                </c:pt>
                <c:pt idx="4662">
                  <c:v>32.161990000000003</c:v>
                </c:pt>
                <c:pt idx="4663">
                  <c:v>32.11403</c:v>
                </c:pt>
                <c:pt idx="4664">
                  <c:v>32.182810000000003</c:v>
                </c:pt>
                <c:pt idx="4665">
                  <c:v>33.137560000000001</c:v>
                </c:pt>
                <c:pt idx="4666">
                  <c:v>33.421720000000001</c:v>
                </c:pt>
                <c:pt idx="4667">
                  <c:v>33.825339999999997</c:v>
                </c:pt>
                <c:pt idx="4668">
                  <c:v>34.1267</c:v>
                </c:pt>
                <c:pt idx="4669">
                  <c:v>33.747509999999998</c:v>
                </c:pt>
                <c:pt idx="4670">
                  <c:v>33.648870000000002</c:v>
                </c:pt>
                <c:pt idx="4671">
                  <c:v>33.216290000000001</c:v>
                </c:pt>
                <c:pt idx="4672">
                  <c:v>32.57647</c:v>
                </c:pt>
                <c:pt idx="4673">
                  <c:v>33.444339999999997</c:v>
                </c:pt>
                <c:pt idx="4674">
                  <c:v>31.623529999999999</c:v>
                </c:pt>
                <c:pt idx="4675">
                  <c:v>31.414480000000001</c:v>
                </c:pt>
                <c:pt idx="4676">
                  <c:v>28.70317</c:v>
                </c:pt>
                <c:pt idx="4677">
                  <c:v>30.714929999999999</c:v>
                </c:pt>
                <c:pt idx="4678">
                  <c:v>30.569230000000001</c:v>
                </c:pt>
                <c:pt idx="4679">
                  <c:v>31.948419999999999</c:v>
                </c:pt>
                <c:pt idx="4680">
                  <c:v>31.734839999999998</c:v>
                </c:pt>
                <c:pt idx="4681">
                  <c:v>31.958369999999999</c:v>
                </c:pt>
                <c:pt idx="4682">
                  <c:v>31.282350000000001</c:v>
                </c:pt>
                <c:pt idx="4683">
                  <c:v>31.786429999999999</c:v>
                </c:pt>
                <c:pt idx="4684">
                  <c:v>32.108600000000003</c:v>
                </c:pt>
                <c:pt idx="4685">
                  <c:v>32.628050000000002</c:v>
                </c:pt>
                <c:pt idx="4686">
                  <c:v>32.439819999999997</c:v>
                </c:pt>
                <c:pt idx="4687">
                  <c:v>32.190950000000001</c:v>
                </c:pt>
                <c:pt idx="4688">
                  <c:v>31.409050000000001</c:v>
                </c:pt>
                <c:pt idx="4689">
                  <c:v>30.48507</c:v>
                </c:pt>
                <c:pt idx="4690">
                  <c:v>30.090499999999999</c:v>
                </c:pt>
                <c:pt idx="4691">
                  <c:v>29.541180000000001</c:v>
                </c:pt>
                <c:pt idx="4692">
                  <c:v>28.866060000000001</c:v>
                </c:pt>
                <c:pt idx="4693">
                  <c:v>30.554749999999999</c:v>
                </c:pt>
                <c:pt idx="4694">
                  <c:v>31.16742</c:v>
                </c:pt>
                <c:pt idx="4695">
                  <c:v>30.452490000000001</c:v>
                </c:pt>
                <c:pt idx="4696">
                  <c:v>30.320360000000001</c:v>
                </c:pt>
                <c:pt idx="4697">
                  <c:v>31.142990000000001</c:v>
                </c:pt>
                <c:pt idx="4698">
                  <c:v>32.11403</c:v>
                </c:pt>
                <c:pt idx="4699">
                  <c:v>34.815379999999998</c:v>
                </c:pt>
                <c:pt idx="4700">
                  <c:v>36.087780000000002</c:v>
                </c:pt>
                <c:pt idx="4701">
                  <c:v>37.415379999999999</c:v>
                </c:pt>
                <c:pt idx="4702">
                  <c:v>39.362900000000003</c:v>
                </c:pt>
                <c:pt idx="4703">
                  <c:v>38.689590000000003</c:v>
                </c:pt>
                <c:pt idx="4704">
                  <c:v>39.546610000000001</c:v>
                </c:pt>
                <c:pt idx="4705">
                  <c:v>39.709499999999998</c:v>
                </c:pt>
                <c:pt idx="4706">
                  <c:v>41.274209999999997</c:v>
                </c:pt>
                <c:pt idx="4707">
                  <c:v>40.531219999999998</c:v>
                </c:pt>
                <c:pt idx="4708">
                  <c:v>38.069679999999998</c:v>
                </c:pt>
                <c:pt idx="4709">
                  <c:v>35.699550000000002</c:v>
                </c:pt>
                <c:pt idx="4710">
                  <c:v>33.145699999999998</c:v>
                </c:pt>
                <c:pt idx="4711">
                  <c:v>31.19819</c:v>
                </c:pt>
                <c:pt idx="4712">
                  <c:v>31.3095</c:v>
                </c:pt>
                <c:pt idx="4713">
                  <c:v>31.440719999999999</c:v>
                </c:pt>
                <c:pt idx="4714">
                  <c:v>31.173760000000001</c:v>
                </c:pt>
                <c:pt idx="4715">
                  <c:v>30.285070000000001</c:v>
                </c:pt>
                <c:pt idx="4716">
                  <c:v>31.11131</c:v>
                </c:pt>
                <c:pt idx="4717">
                  <c:v>30.62715</c:v>
                </c:pt>
                <c:pt idx="4718">
                  <c:v>32.10136</c:v>
                </c:pt>
                <c:pt idx="4719">
                  <c:v>31.705880000000001</c:v>
                </c:pt>
                <c:pt idx="4720">
                  <c:v>31.94389</c:v>
                </c:pt>
                <c:pt idx="4721">
                  <c:v>31.998190000000001</c:v>
                </c:pt>
                <c:pt idx="4722">
                  <c:v>32.521270000000001</c:v>
                </c:pt>
                <c:pt idx="4723">
                  <c:v>32.92398</c:v>
                </c:pt>
                <c:pt idx="4724">
                  <c:v>32.217190000000002</c:v>
                </c:pt>
                <c:pt idx="4725">
                  <c:v>32.340269999999997</c:v>
                </c:pt>
                <c:pt idx="4726">
                  <c:v>30.85792</c:v>
                </c:pt>
                <c:pt idx="4727">
                  <c:v>30.31765</c:v>
                </c:pt>
                <c:pt idx="4728">
                  <c:v>31.151129999999998</c:v>
                </c:pt>
                <c:pt idx="4729">
                  <c:v>30.907689999999999</c:v>
                </c:pt>
                <c:pt idx="4730">
                  <c:v>31.145700000000001</c:v>
                </c:pt>
                <c:pt idx="4731">
                  <c:v>31.204519999999999</c:v>
                </c:pt>
                <c:pt idx="4732">
                  <c:v>31.63439</c:v>
                </c:pt>
                <c:pt idx="4733">
                  <c:v>31.27421</c:v>
                </c:pt>
                <c:pt idx="4734">
                  <c:v>32.932130000000001</c:v>
                </c:pt>
                <c:pt idx="4735">
                  <c:v>34.822620000000001</c:v>
                </c:pt>
                <c:pt idx="4736">
                  <c:v>36.892310000000002</c:v>
                </c:pt>
                <c:pt idx="4737">
                  <c:v>36.603619999999999</c:v>
                </c:pt>
                <c:pt idx="4738">
                  <c:v>37.099550000000001</c:v>
                </c:pt>
                <c:pt idx="4739">
                  <c:v>36.609050000000003</c:v>
                </c:pt>
                <c:pt idx="4740">
                  <c:v>35.409050000000001</c:v>
                </c:pt>
                <c:pt idx="4741">
                  <c:v>36.694119999999998</c:v>
                </c:pt>
                <c:pt idx="4742">
                  <c:v>36.947510000000001</c:v>
                </c:pt>
                <c:pt idx="4743">
                  <c:v>34.600900000000003</c:v>
                </c:pt>
                <c:pt idx="4744">
                  <c:v>33.521270000000001</c:v>
                </c:pt>
                <c:pt idx="4745">
                  <c:v>32.191859999999998</c:v>
                </c:pt>
                <c:pt idx="4746">
                  <c:v>32.749319999999997</c:v>
                </c:pt>
                <c:pt idx="4747">
                  <c:v>32.185519999999997</c:v>
                </c:pt>
                <c:pt idx="4748">
                  <c:v>32.135750000000002</c:v>
                </c:pt>
                <c:pt idx="4749">
                  <c:v>31.63167</c:v>
                </c:pt>
                <c:pt idx="4750">
                  <c:v>32.066969999999998</c:v>
                </c:pt>
                <c:pt idx="4751">
                  <c:v>30.478729999999999</c:v>
                </c:pt>
                <c:pt idx="4752">
                  <c:v>32.265160000000002</c:v>
                </c:pt>
                <c:pt idx="4753">
                  <c:v>32.58914</c:v>
                </c:pt>
                <c:pt idx="4754">
                  <c:v>34.490499999999997</c:v>
                </c:pt>
                <c:pt idx="4755">
                  <c:v>34.390949999999997</c:v>
                </c:pt>
                <c:pt idx="4756">
                  <c:v>34.118549999999999</c:v>
                </c:pt>
                <c:pt idx="4757">
                  <c:v>33.409050000000001</c:v>
                </c:pt>
                <c:pt idx="4758">
                  <c:v>34.283259999999999</c:v>
                </c:pt>
                <c:pt idx="4759">
                  <c:v>33.287779999999998</c:v>
                </c:pt>
                <c:pt idx="4760">
                  <c:v>33.629860000000001</c:v>
                </c:pt>
                <c:pt idx="4761">
                  <c:v>33.727600000000002</c:v>
                </c:pt>
                <c:pt idx="4762">
                  <c:v>33.922170000000001</c:v>
                </c:pt>
                <c:pt idx="4763">
                  <c:v>32.086880000000001</c:v>
                </c:pt>
                <c:pt idx="4764">
                  <c:v>32.430770000000003</c:v>
                </c:pt>
                <c:pt idx="4765">
                  <c:v>32.53575</c:v>
                </c:pt>
                <c:pt idx="4766">
                  <c:v>33.369230000000002</c:v>
                </c:pt>
                <c:pt idx="4767">
                  <c:v>32.110410000000002</c:v>
                </c:pt>
                <c:pt idx="4768">
                  <c:v>32.831670000000003</c:v>
                </c:pt>
                <c:pt idx="4769">
                  <c:v>32.661540000000002</c:v>
                </c:pt>
                <c:pt idx="4770">
                  <c:v>31.726700000000001</c:v>
                </c:pt>
                <c:pt idx="4771">
                  <c:v>32.603619999999999</c:v>
                </c:pt>
                <c:pt idx="4772">
                  <c:v>32.234389999999998</c:v>
                </c:pt>
                <c:pt idx="4773">
                  <c:v>32.038910000000001</c:v>
                </c:pt>
                <c:pt idx="4774">
                  <c:v>31.719460000000002</c:v>
                </c:pt>
                <c:pt idx="4775">
                  <c:v>33.056109999999997</c:v>
                </c:pt>
                <c:pt idx="4776">
                  <c:v>32.858820000000001</c:v>
                </c:pt>
                <c:pt idx="4777">
                  <c:v>33.422620000000002</c:v>
                </c:pt>
                <c:pt idx="4778">
                  <c:v>34.197290000000002</c:v>
                </c:pt>
                <c:pt idx="4779">
                  <c:v>33.839820000000003</c:v>
                </c:pt>
                <c:pt idx="4780">
                  <c:v>33.143889999999999</c:v>
                </c:pt>
                <c:pt idx="4781">
                  <c:v>32.52308</c:v>
                </c:pt>
                <c:pt idx="4782">
                  <c:v>33.228050000000003</c:v>
                </c:pt>
                <c:pt idx="4783">
                  <c:v>34.031669999999998</c:v>
                </c:pt>
                <c:pt idx="4784">
                  <c:v>33.357469999999999</c:v>
                </c:pt>
                <c:pt idx="4785">
                  <c:v>34.595480000000002</c:v>
                </c:pt>
                <c:pt idx="4786">
                  <c:v>33.935749999999999</c:v>
                </c:pt>
                <c:pt idx="4787">
                  <c:v>34.227150000000002</c:v>
                </c:pt>
                <c:pt idx="4788">
                  <c:v>34.211759999999998</c:v>
                </c:pt>
                <c:pt idx="4789">
                  <c:v>34.415379999999999</c:v>
                </c:pt>
                <c:pt idx="4790">
                  <c:v>34.618099999999998</c:v>
                </c:pt>
                <c:pt idx="4791">
                  <c:v>35.564709999999998</c:v>
                </c:pt>
                <c:pt idx="4792">
                  <c:v>35.264249999999997</c:v>
                </c:pt>
                <c:pt idx="4793">
                  <c:v>35.038910000000001</c:v>
                </c:pt>
                <c:pt idx="4794">
                  <c:v>35.556559999999998</c:v>
                </c:pt>
                <c:pt idx="4795">
                  <c:v>35.432580000000002</c:v>
                </c:pt>
                <c:pt idx="4796">
                  <c:v>35.131219999999999</c:v>
                </c:pt>
                <c:pt idx="4797">
                  <c:v>35.247959999999999</c:v>
                </c:pt>
                <c:pt idx="4798">
                  <c:v>34.60633</c:v>
                </c:pt>
                <c:pt idx="4799">
                  <c:v>33.357469999999999</c:v>
                </c:pt>
                <c:pt idx="4800">
                  <c:v>32.574660000000002</c:v>
                </c:pt>
                <c:pt idx="4801">
                  <c:v>32.333939999999998</c:v>
                </c:pt>
                <c:pt idx="4802">
                  <c:v>31.575569999999999</c:v>
                </c:pt>
                <c:pt idx="4803">
                  <c:v>31.691400000000002</c:v>
                </c:pt>
                <c:pt idx="4804">
                  <c:v>31.351130000000001</c:v>
                </c:pt>
                <c:pt idx="4805">
                  <c:v>30.701360000000001</c:v>
                </c:pt>
                <c:pt idx="4806">
                  <c:v>31.001809999999999</c:v>
                </c:pt>
                <c:pt idx="4807">
                  <c:v>32.629860000000001</c:v>
                </c:pt>
                <c:pt idx="4808">
                  <c:v>33.880540000000003</c:v>
                </c:pt>
                <c:pt idx="4809">
                  <c:v>34.049770000000002</c:v>
                </c:pt>
                <c:pt idx="4810">
                  <c:v>34.007240000000003</c:v>
                </c:pt>
                <c:pt idx="4811">
                  <c:v>35.575569999999999</c:v>
                </c:pt>
                <c:pt idx="4812">
                  <c:v>35.280540000000002</c:v>
                </c:pt>
                <c:pt idx="4813">
                  <c:v>35.889589999999998</c:v>
                </c:pt>
                <c:pt idx="4814">
                  <c:v>38.021720000000002</c:v>
                </c:pt>
                <c:pt idx="4815">
                  <c:v>38.327599999999997</c:v>
                </c:pt>
                <c:pt idx="4816">
                  <c:v>38.474209999999999</c:v>
                </c:pt>
                <c:pt idx="4817">
                  <c:v>39.941180000000003</c:v>
                </c:pt>
                <c:pt idx="4818">
                  <c:v>38.305880000000002</c:v>
                </c:pt>
                <c:pt idx="4819">
                  <c:v>37.201810000000002</c:v>
                </c:pt>
                <c:pt idx="4820">
                  <c:v>37.620809999999999</c:v>
                </c:pt>
                <c:pt idx="4821">
                  <c:v>37.702260000000003</c:v>
                </c:pt>
                <c:pt idx="4822">
                  <c:v>36.73122</c:v>
                </c:pt>
                <c:pt idx="4823">
                  <c:v>36.057009999999998</c:v>
                </c:pt>
                <c:pt idx="4824">
                  <c:v>35.679639999999999</c:v>
                </c:pt>
                <c:pt idx="4825">
                  <c:v>35.924889999999998</c:v>
                </c:pt>
                <c:pt idx="4826">
                  <c:v>35.519460000000002</c:v>
                </c:pt>
                <c:pt idx="4827">
                  <c:v>34.675109999999997</c:v>
                </c:pt>
                <c:pt idx="4828">
                  <c:v>34.875109999999999</c:v>
                </c:pt>
                <c:pt idx="4829">
                  <c:v>34.04072</c:v>
                </c:pt>
                <c:pt idx="4830">
                  <c:v>34.085070000000002</c:v>
                </c:pt>
                <c:pt idx="4831">
                  <c:v>34.481450000000002</c:v>
                </c:pt>
                <c:pt idx="4832">
                  <c:v>33.628050000000002</c:v>
                </c:pt>
                <c:pt idx="4833">
                  <c:v>33.742080000000001</c:v>
                </c:pt>
                <c:pt idx="4834">
                  <c:v>32.752040000000001</c:v>
                </c:pt>
                <c:pt idx="4835">
                  <c:v>32.44706</c:v>
                </c:pt>
                <c:pt idx="4836">
                  <c:v>32.494120000000002</c:v>
                </c:pt>
                <c:pt idx="4837">
                  <c:v>32.712220000000002</c:v>
                </c:pt>
                <c:pt idx="4838">
                  <c:v>32.628050000000002</c:v>
                </c:pt>
                <c:pt idx="4839">
                  <c:v>32.746609999999997</c:v>
                </c:pt>
                <c:pt idx="4840">
                  <c:v>33.277830000000002</c:v>
                </c:pt>
                <c:pt idx="4841">
                  <c:v>32.641629999999999</c:v>
                </c:pt>
                <c:pt idx="4842">
                  <c:v>34.171039999999998</c:v>
                </c:pt>
                <c:pt idx="4843">
                  <c:v>34.976469999999999</c:v>
                </c:pt>
                <c:pt idx="4844">
                  <c:v>36.272399999999998</c:v>
                </c:pt>
                <c:pt idx="4845">
                  <c:v>38.264249999999997</c:v>
                </c:pt>
                <c:pt idx="4846">
                  <c:v>38.867870000000003</c:v>
                </c:pt>
                <c:pt idx="4847">
                  <c:v>38.212670000000003</c:v>
                </c:pt>
                <c:pt idx="4848">
                  <c:v>36.84525</c:v>
                </c:pt>
                <c:pt idx="4849">
                  <c:v>37.719459999999998</c:v>
                </c:pt>
                <c:pt idx="4850">
                  <c:v>36.412669999999999</c:v>
                </c:pt>
                <c:pt idx="4851">
                  <c:v>35.993670000000002</c:v>
                </c:pt>
                <c:pt idx="4852">
                  <c:v>34.049770000000002</c:v>
                </c:pt>
                <c:pt idx="4853">
                  <c:v>33.598190000000002</c:v>
                </c:pt>
                <c:pt idx="4854">
                  <c:v>34.41086</c:v>
                </c:pt>
                <c:pt idx="4855">
                  <c:v>34.948419999999999</c:v>
                </c:pt>
                <c:pt idx="4856">
                  <c:v>35.300449999999998</c:v>
                </c:pt>
                <c:pt idx="4857">
                  <c:v>36.640720000000002</c:v>
                </c:pt>
                <c:pt idx="4858">
                  <c:v>37.647959999999998</c:v>
                </c:pt>
                <c:pt idx="4859">
                  <c:v>38.444339999999997</c:v>
                </c:pt>
                <c:pt idx="4860">
                  <c:v>38.03801</c:v>
                </c:pt>
                <c:pt idx="4861">
                  <c:v>36.681449999999998</c:v>
                </c:pt>
                <c:pt idx="4862">
                  <c:v>35.81991</c:v>
                </c:pt>
                <c:pt idx="4863">
                  <c:v>35.965609999999998</c:v>
                </c:pt>
                <c:pt idx="4864">
                  <c:v>34.633479999999999</c:v>
                </c:pt>
                <c:pt idx="4865">
                  <c:v>35.326700000000002</c:v>
                </c:pt>
                <c:pt idx="4866">
                  <c:v>34.986429999999999</c:v>
                </c:pt>
                <c:pt idx="4867">
                  <c:v>36.080539999999999</c:v>
                </c:pt>
                <c:pt idx="4868">
                  <c:v>36.504069999999999</c:v>
                </c:pt>
                <c:pt idx="4869">
                  <c:v>34.79457</c:v>
                </c:pt>
                <c:pt idx="4870">
                  <c:v>34.506790000000002</c:v>
                </c:pt>
                <c:pt idx="4871">
                  <c:v>34.91131</c:v>
                </c:pt>
                <c:pt idx="4872">
                  <c:v>34.001809999999999</c:v>
                </c:pt>
                <c:pt idx="4873">
                  <c:v>32.707689999999999</c:v>
                </c:pt>
                <c:pt idx="4874">
                  <c:v>31.484159999999999</c:v>
                </c:pt>
                <c:pt idx="4875">
                  <c:v>31.46425</c:v>
                </c:pt>
                <c:pt idx="4876">
                  <c:v>31.21086</c:v>
                </c:pt>
                <c:pt idx="4877">
                  <c:v>33.275109999999998</c:v>
                </c:pt>
                <c:pt idx="4878">
                  <c:v>35.013570000000001</c:v>
                </c:pt>
                <c:pt idx="4879">
                  <c:v>37.907690000000002</c:v>
                </c:pt>
                <c:pt idx="4880">
                  <c:v>39.697740000000003</c:v>
                </c:pt>
                <c:pt idx="4881">
                  <c:v>40.338459999999998</c:v>
                </c:pt>
                <c:pt idx="4882">
                  <c:v>39.310409999999997</c:v>
                </c:pt>
                <c:pt idx="4883">
                  <c:v>38.10407</c:v>
                </c:pt>
                <c:pt idx="4884">
                  <c:v>38.185519999999997</c:v>
                </c:pt>
                <c:pt idx="4885">
                  <c:v>36.571950000000001</c:v>
                </c:pt>
                <c:pt idx="4886">
                  <c:v>34.742989999999999</c:v>
                </c:pt>
                <c:pt idx="4887">
                  <c:v>33.259729999999998</c:v>
                </c:pt>
                <c:pt idx="4888">
                  <c:v>32.925789999999999</c:v>
                </c:pt>
                <c:pt idx="4889">
                  <c:v>33.378279999999997</c:v>
                </c:pt>
                <c:pt idx="4890">
                  <c:v>33.108600000000003</c:v>
                </c:pt>
                <c:pt idx="4891">
                  <c:v>35.178280000000001</c:v>
                </c:pt>
                <c:pt idx="4892">
                  <c:v>35.089590000000001</c:v>
                </c:pt>
                <c:pt idx="4893">
                  <c:v>35.788240000000002</c:v>
                </c:pt>
                <c:pt idx="4894">
                  <c:v>34.813569999999999</c:v>
                </c:pt>
                <c:pt idx="4895">
                  <c:v>35.923079999999999</c:v>
                </c:pt>
                <c:pt idx="4896">
                  <c:v>36.408140000000003</c:v>
                </c:pt>
                <c:pt idx="4897">
                  <c:v>37.820810000000002</c:v>
                </c:pt>
                <c:pt idx="4898">
                  <c:v>38.31765</c:v>
                </c:pt>
                <c:pt idx="4899">
                  <c:v>39.047060000000002</c:v>
                </c:pt>
                <c:pt idx="4900">
                  <c:v>39.795479999999998</c:v>
                </c:pt>
                <c:pt idx="4901">
                  <c:v>40.774659999999997</c:v>
                </c:pt>
                <c:pt idx="4902">
                  <c:v>41.506790000000002</c:v>
                </c:pt>
                <c:pt idx="4903">
                  <c:v>42.442529999999998</c:v>
                </c:pt>
                <c:pt idx="4904">
                  <c:v>44.396380000000001</c:v>
                </c:pt>
                <c:pt idx="4905">
                  <c:v>45.524889999999999</c:v>
                </c:pt>
                <c:pt idx="4906">
                  <c:v>43.062440000000002</c:v>
                </c:pt>
                <c:pt idx="4907">
                  <c:v>42.742989999999999</c:v>
                </c:pt>
                <c:pt idx="4908">
                  <c:v>41.935749999999999</c:v>
                </c:pt>
                <c:pt idx="4909">
                  <c:v>43.4724</c:v>
                </c:pt>
                <c:pt idx="4910">
                  <c:v>43.336649999999999</c:v>
                </c:pt>
                <c:pt idx="4911">
                  <c:v>44.307690000000001</c:v>
                </c:pt>
                <c:pt idx="4912">
                  <c:v>44.097740000000002</c:v>
                </c:pt>
                <c:pt idx="4913">
                  <c:v>44.357469999999999</c:v>
                </c:pt>
                <c:pt idx="4914">
                  <c:v>45.108600000000003</c:v>
                </c:pt>
                <c:pt idx="4915">
                  <c:v>46.019910000000003</c:v>
                </c:pt>
                <c:pt idx="4916">
                  <c:v>46.404519999999998</c:v>
                </c:pt>
                <c:pt idx="4917">
                  <c:v>46.480539999999998</c:v>
                </c:pt>
                <c:pt idx="4918">
                  <c:v>45.533029999999997</c:v>
                </c:pt>
                <c:pt idx="4919">
                  <c:v>44.539369999999998</c:v>
                </c:pt>
                <c:pt idx="4920">
                  <c:v>41.667870000000001</c:v>
                </c:pt>
                <c:pt idx="4921">
                  <c:v>42.580089999999998</c:v>
                </c:pt>
                <c:pt idx="4922">
                  <c:v>43.570140000000002</c:v>
                </c:pt>
                <c:pt idx="4923">
                  <c:v>44.4724</c:v>
                </c:pt>
                <c:pt idx="4924">
                  <c:v>44.975569999999998</c:v>
                </c:pt>
                <c:pt idx="4925">
                  <c:v>44.872399999999999</c:v>
                </c:pt>
                <c:pt idx="4926">
                  <c:v>44.492310000000003</c:v>
                </c:pt>
                <c:pt idx="4927">
                  <c:v>45.603619999999999</c:v>
                </c:pt>
                <c:pt idx="4928">
                  <c:v>48.84796</c:v>
                </c:pt>
                <c:pt idx="4929">
                  <c:v>50.049770000000002</c:v>
                </c:pt>
                <c:pt idx="4930">
                  <c:v>51.37285</c:v>
                </c:pt>
                <c:pt idx="4931">
                  <c:v>51.940269999999998</c:v>
                </c:pt>
                <c:pt idx="4932">
                  <c:v>53.166519999999998</c:v>
                </c:pt>
                <c:pt idx="4933">
                  <c:v>55.486879999999999</c:v>
                </c:pt>
                <c:pt idx="4934">
                  <c:v>54.75656</c:v>
                </c:pt>
                <c:pt idx="4935">
                  <c:v>56.343890000000002</c:v>
                </c:pt>
                <c:pt idx="4936">
                  <c:v>55.352939999999997</c:v>
                </c:pt>
                <c:pt idx="4937">
                  <c:v>54.687779999999997</c:v>
                </c:pt>
                <c:pt idx="4938">
                  <c:v>55.42624</c:v>
                </c:pt>
                <c:pt idx="4939">
                  <c:v>54.320360000000001</c:v>
                </c:pt>
                <c:pt idx="4940">
                  <c:v>55.31765</c:v>
                </c:pt>
                <c:pt idx="4941">
                  <c:v>56.228960000000001</c:v>
                </c:pt>
                <c:pt idx="4942">
                  <c:v>57.963799999999999</c:v>
                </c:pt>
                <c:pt idx="4943">
                  <c:v>59.721269999999997</c:v>
                </c:pt>
                <c:pt idx="4944">
                  <c:v>60.806330000000003</c:v>
                </c:pt>
                <c:pt idx="4945">
                  <c:v>63.495019999999997</c:v>
                </c:pt>
                <c:pt idx="4946">
                  <c:v>67.546610000000001</c:v>
                </c:pt>
                <c:pt idx="4947">
                  <c:v>68.019000000000005</c:v>
                </c:pt>
                <c:pt idx="4948">
                  <c:v>66.250680000000003</c:v>
                </c:pt>
                <c:pt idx="4949">
                  <c:v>64.686880000000002</c:v>
                </c:pt>
                <c:pt idx="4950">
                  <c:v>61.070590000000003</c:v>
                </c:pt>
                <c:pt idx="4951">
                  <c:v>59.04072</c:v>
                </c:pt>
                <c:pt idx="4952">
                  <c:v>60.430770000000003</c:v>
                </c:pt>
                <c:pt idx="4953">
                  <c:v>62.089590000000001</c:v>
                </c:pt>
                <c:pt idx="4954">
                  <c:v>62.014479999999999</c:v>
                </c:pt>
                <c:pt idx="4955">
                  <c:v>61.036200000000001</c:v>
                </c:pt>
                <c:pt idx="4956">
                  <c:v>61.701360000000001</c:v>
                </c:pt>
                <c:pt idx="4957">
                  <c:v>62.295020000000001</c:v>
                </c:pt>
                <c:pt idx="4958">
                  <c:v>59.061540000000001</c:v>
                </c:pt>
                <c:pt idx="4959">
                  <c:v>59.490499999999997</c:v>
                </c:pt>
                <c:pt idx="4960">
                  <c:v>58.321269999999998</c:v>
                </c:pt>
                <c:pt idx="4961">
                  <c:v>56.298639999999999</c:v>
                </c:pt>
                <c:pt idx="4962">
                  <c:v>54.238010000000003</c:v>
                </c:pt>
                <c:pt idx="4963">
                  <c:v>50.632579999999997</c:v>
                </c:pt>
                <c:pt idx="4964">
                  <c:v>48.955660000000002</c:v>
                </c:pt>
                <c:pt idx="4965">
                  <c:v>46.6905</c:v>
                </c:pt>
                <c:pt idx="4966">
                  <c:v>50.868780000000001</c:v>
                </c:pt>
                <c:pt idx="4967">
                  <c:v>54.700449999999996</c:v>
                </c:pt>
                <c:pt idx="4968">
                  <c:v>54.724890000000002</c:v>
                </c:pt>
                <c:pt idx="4969">
                  <c:v>55.252490000000002</c:v>
                </c:pt>
                <c:pt idx="4970">
                  <c:v>55.666060000000002</c:v>
                </c:pt>
                <c:pt idx="4971">
                  <c:v>54.597290000000001</c:v>
                </c:pt>
                <c:pt idx="4972">
                  <c:v>51.417189999999998</c:v>
                </c:pt>
                <c:pt idx="4973">
                  <c:v>51.302259999999997</c:v>
                </c:pt>
                <c:pt idx="4974">
                  <c:v>48.971040000000002</c:v>
                </c:pt>
                <c:pt idx="4975">
                  <c:v>48.106789999999997</c:v>
                </c:pt>
                <c:pt idx="4976">
                  <c:v>45.901359999999997</c:v>
                </c:pt>
                <c:pt idx="4977">
                  <c:v>43.261539999999997</c:v>
                </c:pt>
                <c:pt idx="4978">
                  <c:v>42.313119999999998</c:v>
                </c:pt>
                <c:pt idx="4979">
                  <c:v>40.572850000000003</c:v>
                </c:pt>
                <c:pt idx="4980">
                  <c:v>42.032580000000003</c:v>
                </c:pt>
                <c:pt idx="4981">
                  <c:v>43.619</c:v>
                </c:pt>
                <c:pt idx="4982">
                  <c:v>43.172849999999997</c:v>
                </c:pt>
                <c:pt idx="4983">
                  <c:v>42.447960000000002</c:v>
                </c:pt>
                <c:pt idx="4984">
                  <c:v>41.56561</c:v>
                </c:pt>
                <c:pt idx="4985">
                  <c:v>43.316740000000003</c:v>
                </c:pt>
                <c:pt idx="4986">
                  <c:v>43.709499999999998</c:v>
                </c:pt>
                <c:pt idx="4987">
                  <c:v>46.466059999999999</c:v>
                </c:pt>
                <c:pt idx="4988">
                  <c:v>47.642530000000001</c:v>
                </c:pt>
                <c:pt idx="4989">
                  <c:v>48.219000000000001</c:v>
                </c:pt>
                <c:pt idx="4990">
                  <c:v>47.580089999999998</c:v>
                </c:pt>
                <c:pt idx="4991">
                  <c:v>46.840719999999997</c:v>
                </c:pt>
                <c:pt idx="4992">
                  <c:v>47.048870000000001</c:v>
                </c:pt>
                <c:pt idx="4993">
                  <c:v>46.371040000000001</c:v>
                </c:pt>
                <c:pt idx="4994">
                  <c:v>45.650680000000001</c:v>
                </c:pt>
                <c:pt idx="4995">
                  <c:v>45.319459999999999</c:v>
                </c:pt>
                <c:pt idx="4996">
                  <c:v>43.666969999999999</c:v>
                </c:pt>
                <c:pt idx="4997">
                  <c:v>43.109499999999997</c:v>
                </c:pt>
                <c:pt idx="4998">
                  <c:v>42.202710000000003</c:v>
                </c:pt>
                <c:pt idx="4999">
                  <c:v>43.583710000000004</c:v>
                </c:pt>
                <c:pt idx="5000">
                  <c:v>44.007240000000003</c:v>
                </c:pt>
                <c:pt idx="5001">
                  <c:v>45.9086</c:v>
                </c:pt>
                <c:pt idx="5002">
                  <c:v>45.647959999999998</c:v>
                </c:pt>
                <c:pt idx="5003">
                  <c:v>44.562899999999999</c:v>
                </c:pt>
                <c:pt idx="5004">
                  <c:v>43.611759999999997</c:v>
                </c:pt>
                <c:pt idx="5005">
                  <c:v>42.074210000000001</c:v>
                </c:pt>
                <c:pt idx="5006">
                  <c:v>42.324890000000003</c:v>
                </c:pt>
                <c:pt idx="5007">
                  <c:v>39.972850000000001</c:v>
                </c:pt>
                <c:pt idx="5008">
                  <c:v>39.43439</c:v>
                </c:pt>
                <c:pt idx="5009">
                  <c:v>39.161090000000002</c:v>
                </c:pt>
                <c:pt idx="5010">
                  <c:v>39.03801</c:v>
                </c:pt>
                <c:pt idx="5011">
                  <c:v>39.245249999999999</c:v>
                </c:pt>
                <c:pt idx="5012">
                  <c:v>37.948419999999999</c:v>
                </c:pt>
                <c:pt idx="5013">
                  <c:v>38.435290000000002</c:v>
                </c:pt>
                <c:pt idx="5014">
                  <c:v>38.94661</c:v>
                </c:pt>
                <c:pt idx="5015">
                  <c:v>38.366520000000001</c:v>
                </c:pt>
                <c:pt idx="5016">
                  <c:v>38.919460000000001</c:v>
                </c:pt>
                <c:pt idx="5017">
                  <c:v>40.609050000000003</c:v>
                </c:pt>
                <c:pt idx="5018">
                  <c:v>41.10407</c:v>
                </c:pt>
                <c:pt idx="5019">
                  <c:v>41.056109999999997</c:v>
                </c:pt>
                <c:pt idx="5020">
                  <c:v>42.354750000000003</c:v>
                </c:pt>
                <c:pt idx="5021">
                  <c:v>42.087780000000002</c:v>
                </c:pt>
                <c:pt idx="5022">
                  <c:v>42.919460000000001</c:v>
                </c:pt>
                <c:pt idx="5023">
                  <c:v>43.481450000000002</c:v>
                </c:pt>
                <c:pt idx="5024">
                  <c:v>43</c:v>
                </c:pt>
                <c:pt idx="5025">
                  <c:v>41.874209999999998</c:v>
                </c:pt>
                <c:pt idx="5026">
                  <c:v>40.532130000000002</c:v>
                </c:pt>
                <c:pt idx="5027">
                  <c:v>40.91131</c:v>
                </c:pt>
                <c:pt idx="5028">
                  <c:v>41.182810000000003</c:v>
                </c:pt>
                <c:pt idx="5029">
                  <c:v>42.286879999999996</c:v>
                </c:pt>
                <c:pt idx="5030">
                  <c:v>43.910409999999999</c:v>
                </c:pt>
                <c:pt idx="5031">
                  <c:v>45.007240000000003</c:v>
                </c:pt>
                <c:pt idx="5032">
                  <c:v>46.07602</c:v>
                </c:pt>
                <c:pt idx="5033">
                  <c:v>46.654299999999999</c:v>
                </c:pt>
                <c:pt idx="5034">
                  <c:v>46.277830000000002</c:v>
                </c:pt>
                <c:pt idx="5035">
                  <c:v>45.490499999999997</c:v>
                </c:pt>
                <c:pt idx="5036">
                  <c:v>44.854300000000002</c:v>
                </c:pt>
                <c:pt idx="5037">
                  <c:v>43.95928</c:v>
                </c:pt>
                <c:pt idx="5038">
                  <c:v>41.93394</c:v>
                </c:pt>
                <c:pt idx="5039">
                  <c:v>39.300449999999998</c:v>
                </c:pt>
                <c:pt idx="5040">
                  <c:v>38.705880000000001</c:v>
                </c:pt>
                <c:pt idx="5041">
                  <c:v>36.699550000000002</c:v>
                </c:pt>
                <c:pt idx="5042">
                  <c:v>36.203620000000001</c:v>
                </c:pt>
                <c:pt idx="5043">
                  <c:v>37.349319999999999</c:v>
                </c:pt>
                <c:pt idx="5044">
                  <c:v>36.96199</c:v>
                </c:pt>
                <c:pt idx="5045">
                  <c:v>37.58643</c:v>
                </c:pt>
                <c:pt idx="5046">
                  <c:v>37.680540000000001</c:v>
                </c:pt>
                <c:pt idx="5047">
                  <c:v>36.684159999999999</c:v>
                </c:pt>
                <c:pt idx="5048">
                  <c:v>35.92127</c:v>
                </c:pt>
                <c:pt idx="5049">
                  <c:v>36.752940000000002</c:v>
                </c:pt>
                <c:pt idx="5050">
                  <c:v>37.564709999999998</c:v>
                </c:pt>
                <c:pt idx="5051">
                  <c:v>37.748420000000003</c:v>
                </c:pt>
                <c:pt idx="5052">
                  <c:v>38.931220000000003</c:v>
                </c:pt>
                <c:pt idx="5053">
                  <c:v>39.431669999999997</c:v>
                </c:pt>
                <c:pt idx="5054">
                  <c:v>40.880540000000003</c:v>
                </c:pt>
                <c:pt idx="5055">
                  <c:v>40.145699999999998</c:v>
                </c:pt>
                <c:pt idx="5056">
                  <c:v>41.595480000000002</c:v>
                </c:pt>
                <c:pt idx="5057">
                  <c:v>43.257919999999999</c:v>
                </c:pt>
                <c:pt idx="5058">
                  <c:v>41.86063</c:v>
                </c:pt>
                <c:pt idx="5059">
                  <c:v>41.190049999999999</c:v>
                </c:pt>
                <c:pt idx="5060">
                  <c:v>39.772849999999998</c:v>
                </c:pt>
                <c:pt idx="5061">
                  <c:v>37.729410000000001</c:v>
                </c:pt>
                <c:pt idx="5062">
                  <c:v>37.062440000000002</c:v>
                </c:pt>
                <c:pt idx="5063">
                  <c:v>35.5276</c:v>
                </c:pt>
                <c:pt idx="5064">
                  <c:v>35.237099999999998</c:v>
                </c:pt>
                <c:pt idx="5065">
                  <c:v>34.66968</c:v>
                </c:pt>
                <c:pt idx="5066">
                  <c:v>35.569229999999997</c:v>
                </c:pt>
                <c:pt idx="5067">
                  <c:v>35.298639999999999</c:v>
                </c:pt>
                <c:pt idx="5068">
                  <c:v>36.367420000000003</c:v>
                </c:pt>
                <c:pt idx="5069">
                  <c:v>36.564709999999998</c:v>
                </c:pt>
                <c:pt idx="5070">
                  <c:v>37.057920000000003</c:v>
                </c:pt>
                <c:pt idx="5071">
                  <c:v>38.454300000000003</c:v>
                </c:pt>
                <c:pt idx="5072">
                  <c:v>39.411760000000001</c:v>
                </c:pt>
                <c:pt idx="5073">
                  <c:v>40.445250000000001</c:v>
                </c:pt>
                <c:pt idx="5074">
                  <c:v>40.970140000000001</c:v>
                </c:pt>
                <c:pt idx="5075">
                  <c:v>42.169229999999999</c:v>
                </c:pt>
                <c:pt idx="5076">
                  <c:v>43.010860000000001</c:v>
                </c:pt>
                <c:pt idx="5077">
                  <c:v>41.941180000000003</c:v>
                </c:pt>
                <c:pt idx="5078">
                  <c:v>41.76923</c:v>
                </c:pt>
                <c:pt idx="5079">
                  <c:v>40.416289999999996</c:v>
                </c:pt>
                <c:pt idx="5080">
                  <c:v>40.054299999999998</c:v>
                </c:pt>
                <c:pt idx="5081">
                  <c:v>38.307690000000001</c:v>
                </c:pt>
                <c:pt idx="5082">
                  <c:v>36.60633</c:v>
                </c:pt>
                <c:pt idx="5083">
                  <c:v>34.286879999999996</c:v>
                </c:pt>
                <c:pt idx="5084">
                  <c:v>34.08869</c:v>
                </c:pt>
                <c:pt idx="5085">
                  <c:v>34.238909999999997</c:v>
                </c:pt>
                <c:pt idx="5086">
                  <c:v>33.371949999999998</c:v>
                </c:pt>
                <c:pt idx="5087">
                  <c:v>33.396380000000001</c:v>
                </c:pt>
                <c:pt idx="5088">
                  <c:v>34.028959999999998</c:v>
                </c:pt>
                <c:pt idx="5089">
                  <c:v>35.907690000000002</c:v>
                </c:pt>
                <c:pt idx="5090">
                  <c:v>36.454300000000003</c:v>
                </c:pt>
                <c:pt idx="5091">
                  <c:v>37.314030000000002</c:v>
                </c:pt>
                <c:pt idx="5092">
                  <c:v>38.190049999999999</c:v>
                </c:pt>
                <c:pt idx="5093">
                  <c:v>39.910409999999999</c:v>
                </c:pt>
                <c:pt idx="5094">
                  <c:v>39.338459999999998</c:v>
                </c:pt>
                <c:pt idx="5095">
                  <c:v>40.72851</c:v>
                </c:pt>
                <c:pt idx="5096">
                  <c:v>40.301360000000003</c:v>
                </c:pt>
                <c:pt idx="5097">
                  <c:v>41.473300000000002</c:v>
                </c:pt>
                <c:pt idx="5098">
                  <c:v>42.543889999999998</c:v>
                </c:pt>
                <c:pt idx="5099">
                  <c:v>42.530320000000003</c:v>
                </c:pt>
                <c:pt idx="5100">
                  <c:v>41.299550000000004</c:v>
                </c:pt>
                <c:pt idx="5101">
                  <c:v>41.010860000000001</c:v>
                </c:pt>
                <c:pt idx="5102">
                  <c:v>40.219000000000001</c:v>
                </c:pt>
                <c:pt idx="5103">
                  <c:v>38.737560000000002</c:v>
                </c:pt>
                <c:pt idx="5104">
                  <c:v>39.648870000000002</c:v>
                </c:pt>
                <c:pt idx="5105">
                  <c:v>40.262439999999998</c:v>
                </c:pt>
                <c:pt idx="5106">
                  <c:v>40.324890000000003</c:v>
                </c:pt>
                <c:pt idx="5107">
                  <c:v>39.202710000000003</c:v>
                </c:pt>
                <c:pt idx="5108">
                  <c:v>37.825339999999997</c:v>
                </c:pt>
                <c:pt idx="5109">
                  <c:v>39.439819999999997</c:v>
                </c:pt>
                <c:pt idx="5110">
                  <c:v>38.516739999999999</c:v>
                </c:pt>
                <c:pt idx="5111">
                  <c:v>41.168329999999997</c:v>
                </c:pt>
                <c:pt idx="5112">
                  <c:v>41.408140000000003</c:v>
                </c:pt>
                <c:pt idx="5113">
                  <c:v>41.558369999999996</c:v>
                </c:pt>
                <c:pt idx="5114">
                  <c:v>41.108600000000003</c:v>
                </c:pt>
                <c:pt idx="5115">
                  <c:v>40.932130000000001</c:v>
                </c:pt>
                <c:pt idx="5116">
                  <c:v>40.004519999999999</c:v>
                </c:pt>
                <c:pt idx="5117">
                  <c:v>40.935749999999999</c:v>
                </c:pt>
                <c:pt idx="5118">
                  <c:v>41.679639999999999</c:v>
                </c:pt>
                <c:pt idx="5119">
                  <c:v>41.060630000000003</c:v>
                </c:pt>
                <c:pt idx="5120">
                  <c:v>40.217190000000002</c:v>
                </c:pt>
                <c:pt idx="5121">
                  <c:v>38.692309999999999</c:v>
                </c:pt>
                <c:pt idx="5122">
                  <c:v>37.74389</c:v>
                </c:pt>
                <c:pt idx="5123">
                  <c:v>37.419910000000002</c:v>
                </c:pt>
                <c:pt idx="5124">
                  <c:v>37.923079999999999</c:v>
                </c:pt>
                <c:pt idx="5125">
                  <c:v>40.248869999999997</c:v>
                </c:pt>
                <c:pt idx="5126">
                  <c:v>39.238909999999997</c:v>
                </c:pt>
                <c:pt idx="5127">
                  <c:v>40.981900000000003</c:v>
                </c:pt>
                <c:pt idx="5128">
                  <c:v>41.780999999999999</c:v>
                </c:pt>
                <c:pt idx="5129">
                  <c:v>42.060630000000003</c:v>
                </c:pt>
                <c:pt idx="5130">
                  <c:v>41.104979999999998</c:v>
                </c:pt>
                <c:pt idx="5131">
                  <c:v>41.98733</c:v>
                </c:pt>
                <c:pt idx="5132">
                  <c:v>40.244340000000001</c:v>
                </c:pt>
                <c:pt idx="5133">
                  <c:v>41.442529999999998</c:v>
                </c:pt>
                <c:pt idx="5134">
                  <c:v>43.506790000000002</c:v>
                </c:pt>
                <c:pt idx="5135">
                  <c:v>43.395479999999999</c:v>
                </c:pt>
                <c:pt idx="5136">
                  <c:v>44.232579999999999</c:v>
                </c:pt>
                <c:pt idx="5137">
                  <c:v>45.340269999999997</c:v>
                </c:pt>
                <c:pt idx="5138">
                  <c:v>47.259729999999998</c:v>
                </c:pt>
                <c:pt idx="5139">
                  <c:v>48.180999999999997</c:v>
                </c:pt>
                <c:pt idx="5140">
                  <c:v>47.838909999999998</c:v>
                </c:pt>
                <c:pt idx="5141">
                  <c:v>48.671489999999999</c:v>
                </c:pt>
                <c:pt idx="5142">
                  <c:v>48.085070000000002</c:v>
                </c:pt>
                <c:pt idx="5143">
                  <c:v>47.513120000000001</c:v>
                </c:pt>
                <c:pt idx="5144">
                  <c:v>45.332129999999999</c:v>
                </c:pt>
                <c:pt idx="5145">
                  <c:v>42.918550000000003</c:v>
                </c:pt>
                <c:pt idx="5146">
                  <c:v>40.675109999999997</c:v>
                </c:pt>
                <c:pt idx="5147">
                  <c:v>40.366520000000001</c:v>
                </c:pt>
                <c:pt idx="5148">
                  <c:v>41.889589999999998</c:v>
                </c:pt>
                <c:pt idx="5149">
                  <c:v>42.884160000000001</c:v>
                </c:pt>
                <c:pt idx="5150">
                  <c:v>42.694119999999998</c:v>
                </c:pt>
                <c:pt idx="5151">
                  <c:v>42.312220000000003</c:v>
                </c:pt>
                <c:pt idx="5152">
                  <c:v>42.95928</c:v>
                </c:pt>
                <c:pt idx="5153">
                  <c:v>42.759279999999997</c:v>
                </c:pt>
                <c:pt idx="5154">
                  <c:v>43.846150000000002</c:v>
                </c:pt>
                <c:pt idx="5155">
                  <c:v>44.500450000000001</c:v>
                </c:pt>
                <c:pt idx="5156">
                  <c:v>45.838909999999998</c:v>
                </c:pt>
                <c:pt idx="5157">
                  <c:v>44.648870000000002</c:v>
                </c:pt>
                <c:pt idx="5158">
                  <c:v>44.452489999999997</c:v>
                </c:pt>
                <c:pt idx="5159">
                  <c:v>44.13937</c:v>
                </c:pt>
                <c:pt idx="5160">
                  <c:v>43.819000000000003</c:v>
                </c:pt>
                <c:pt idx="5161">
                  <c:v>43.338459999999998</c:v>
                </c:pt>
                <c:pt idx="5162">
                  <c:v>46.253390000000003</c:v>
                </c:pt>
                <c:pt idx="5163">
                  <c:v>46.956560000000003</c:v>
                </c:pt>
                <c:pt idx="5164">
                  <c:v>46.05339</c:v>
                </c:pt>
                <c:pt idx="5165">
                  <c:v>45.035290000000003</c:v>
                </c:pt>
                <c:pt idx="5166">
                  <c:v>45.50226</c:v>
                </c:pt>
                <c:pt idx="5167">
                  <c:v>45.2181</c:v>
                </c:pt>
                <c:pt idx="5168">
                  <c:v>46.596380000000003</c:v>
                </c:pt>
                <c:pt idx="5169">
                  <c:v>45.772849999999998</c:v>
                </c:pt>
                <c:pt idx="5170">
                  <c:v>44.671489999999999</c:v>
                </c:pt>
                <c:pt idx="5171">
                  <c:v>43.646149999999999</c:v>
                </c:pt>
                <c:pt idx="5172">
                  <c:v>45.538460000000001</c:v>
                </c:pt>
                <c:pt idx="5173">
                  <c:v>46.724890000000002</c:v>
                </c:pt>
                <c:pt idx="5174">
                  <c:v>46</c:v>
                </c:pt>
                <c:pt idx="5175">
                  <c:v>47.628050000000002</c:v>
                </c:pt>
                <c:pt idx="5176">
                  <c:v>50.096829999999997</c:v>
                </c:pt>
                <c:pt idx="5177">
                  <c:v>50.364710000000002</c:v>
                </c:pt>
                <c:pt idx="5178">
                  <c:v>51.742989999999999</c:v>
                </c:pt>
                <c:pt idx="5179">
                  <c:v>50.54842</c:v>
                </c:pt>
                <c:pt idx="5180">
                  <c:v>51.820810000000002</c:v>
                </c:pt>
                <c:pt idx="5181">
                  <c:v>51.727600000000002</c:v>
                </c:pt>
                <c:pt idx="5182">
                  <c:v>50.805430000000001</c:v>
                </c:pt>
                <c:pt idx="5183">
                  <c:v>49.676920000000003</c:v>
                </c:pt>
                <c:pt idx="5184">
                  <c:v>49.178280000000001</c:v>
                </c:pt>
                <c:pt idx="5185">
                  <c:v>49.325789999999998</c:v>
                </c:pt>
                <c:pt idx="5186">
                  <c:v>49.445250000000001</c:v>
                </c:pt>
                <c:pt idx="5187">
                  <c:v>48.77919</c:v>
                </c:pt>
                <c:pt idx="5188">
                  <c:v>47.659730000000003</c:v>
                </c:pt>
                <c:pt idx="5189">
                  <c:v>48.991860000000003</c:v>
                </c:pt>
                <c:pt idx="5190">
                  <c:v>48.260629999999999</c:v>
                </c:pt>
                <c:pt idx="5191">
                  <c:v>47.688690000000001</c:v>
                </c:pt>
                <c:pt idx="5192">
                  <c:v>49.042529999999999</c:v>
                </c:pt>
                <c:pt idx="5193">
                  <c:v>49.887779999999999</c:v>
                </c:pt>
                <c:pt idx="5194">
                  <c:v>52.508600000000001</c:v>
                </c:pt>
                <c:pt idx="5195">
                  <c:v>54.939369999999997</c:v>
                </c:pt>
                <c:pt idx="5196">
                  <c:v>54.858820000000001</c:v>
                </c:pt>
                <c:pt idx="5197">
                  <c:v>57.966520000000003</c:v>
                </c:pt>
                <c:pt idx="5198">
                  <c:v>58.476019999999998</c:v>
                </c:pt>
                <c:pt idx="5199">
                  <c:v>59.492310000000003</c:v>
                </c:pt>
                <c:pt idx="5200">
                  <c:v>59.995480000000001</c:v>
                </c:pt>
                <c:pt idx="5201">
                  <c:v>60.22081</c:v>
                </c:pt>
                <c:pt idx="5202">
                  <c:v>59.817189999999997</c:v>
                </c:pt>
                <c:pt idx="5203">
                  <c:v>58.628959999999999</c:v>
                </c:pt>
                <c:pt idx="5204">
                  <c:v>58.392760000000003</c:v>
                </c:pt>
                <c:pt idx="5205">
                  <c:v>57.864249999999998</c:v>
                </c:pt>
                <c:pt idx="5206">
                  <c:v>59.257010000000001</c:v>
                </c:pt>
                <c:pt idx="5207">
                  <c:v>59.290500000000002</c:v>
                </c:pt>
                <c:pt idx="5208">
                  <c:v>59.662439999999997</c:v>
                </c:pt>
                <c:pt idx="5209">
                  <c:v>61.890500000000003</c:v>
                </c:pt>
                <c:pt idx="5210">
                  <c:v>61.755659999999999</c:v>
                </c:pt>
                <c:pt idx="5211">
                  <c:v>64.925790000000006</c:v>
                </c:pt>
                <c:pt idx="5212">
                  <c:v>66.033479999999997</c:v>
                </c:pt>
                <c:pt idx="5213">
                  <c:v>66.742080000000001</c:v>
                </c:pt>
                <c:pt idx="5214">
                  <c:v>67.361090000000004</c:v>
                </c:pt>
                <c:pt idx="5215">
                  <c:v>68.800899999999999</c:v>
                </c:pt>
                <c:pt idx="5216">
                  <c:v>68.841629999999995</c:v>
                </c:pt>
                <c:pt idx="5217">
                  <c:v>68.946610000000007</c:v>
                </c:pt>
                <c:pt idx="5218">
                  <c:v>69.439819999999997</c:v>
                </c:pt>
                <c:pt idx="5219">
                  <c:v>68.237099999999998</c:v>
                </c:pt>
                <c:pt idx="5220">
                  <c:v>68.497739999999993</c:v>
                </c:pt>
                <c:pt idx="5221">
                  <c:v>69.580089999999998</c:v>
                </c:pt>
                <c:pt idx="5222">
                  <c:v>70.86063</c:v>
                </c:pt>
                <c:pt idx="5223">
                  <c:v>72.374660000000006</c:v>
                </c:pt>
                <c:pt idx="5224">
                  <c:v>73.247060000000005</c:v>
                </c:pt>
                <c:pt idx="5225">
                  <c:v>75.346609999999998</c:v>
                </c:pt>
                <c:pt idx="5226">
                  <c:v>76.003619999999998</c:v>
                </c:pt>
                <c:pt idx="5227">
                  <c:v>76.235290000000006</c:v>
                </c:pt>
                <c:pt idx="5228">
                  <c:v>77.721270000000004</c:v>
                </c:pt>
                <c:pt idx="5229">
                  <c:v>79.730320000000006</c:v>
                </c:pt>
                <c:pt idx="5230">
                  <c:v>80.688689999999994</c:v>
                </c:pt>
                <c:pt idx="5231">
                  <c:v>83.625339999999994</c:v>
                </c:pt>
                <c:pt idx="5232">
                  <c:v>84.858819999999994</c:v>
                </c:pt>
                <c:pt idx="5233">
                  <c:v>86.457920000000001</c:v>
                </c:pt>
                <c:pt idx="5234">
                  <c:v>88.527600000000007</c:v>
                </c:pt>
                <c:pt idx="5235">
                  <c:v>92.524889999999999</c:v>
                </c:pt>
                <c:pt idx="5236">
                  <c:v>92.888689999999997</c:v>
                </c:pt>
                <c:pt idx="5237">
                  <c:v>94.021720000000002</c:v>
                </c:pt>
                <c:pt idx="5238">
                  <c:v>95.1267</c:v>
                </c:pt>
                <c:pt idx="5239">
                  <c:v>95.735749999999996</c:v>
                </c:pt>
                <c:pt idx="5240">
                  <c:v>92.932130000000001</c:v>
                </c:pt>
                <c:pt idx="5241">
                  <c:v>91.210859999999997</c:v>
                </c:pt>
                <c:pt idx="5242">
                  <c:v>87.897739999999999</c:v>
                </c:pt>
                <c:pt idx="5243">
                  <c:v>88.34751</c:v>
                </c:pt>
                <c:pt idx="5244">
                  <c:v>89.285070000000005</c:v>
                </c:pt>
                <c:pt idx="5245">
                  <c:v>91.556560000000005</c:v>
                </c:pt>
                <c:pt idx="5246">
                  <c:v>90.933030000000002</c:v>
                </c:pt>
                <c:pt idx="5247">
                  <c:v>91.523079999999993</c:v>
                </c:pt>
                <c:pt idx="5248">
                  <c:v>92.120360000000005</c:v>
                </c:pt>
                <c:pt idx="5249">
                  <c:v>94.135750000000002</c:v>
                </c:pt>
                <c:pt idx="5250">
                  <c:v>98.420810000000003</c:v>
                </c:pt>
                <c:pt idx="5251">
                  <c:v>101.52036</c:v>
                </c:pt>
                <c:pt idx="5252">
                  <c:v>105.99095</c:v>
                </c:pt>
                <c:pt idx="5253">
                  <c:v>109.31403</c:v>
                </c:pt>
                <c:pt idx="5254">
                  <c:v>110.57013999999999</c:v>
                </c:pt>
                <c:pt idx="5255">
                  <c:v>113.47511</c:v>
                </c:pt>
                <c:pt idx="5256">
                  <c:v>116.59729</c:v>
                </c:pt>
                <c:pt idx="5257">
                  <c:v>119.65519999999999</c:v>
                </c:pt>
                <c:pt idx="5258">
                  <c:v>122.81990999999999</c:v>
                </c:pt>
                <c:pt idx="5259">
                  <c:v>124.58914</c:v>
                </c:pt>
                <c:pt idx="5260">
                  <c:v>123.15566</c:v>
                </c:pt>
                <c:pt idx="5261">
                  <c:v>125.74661</c:v>
                </c:pt>
                <c:pt idx="5262">
                  <c:v>125.84524999999999</c:v>
                </c:pt>
                <c:pt idx="5263">
                  <c:v>127.77014</c:v>
                </c:pt>
                <c:pt idx="5264">
                  <c:v>130.86606</c:v>
                </c:pt>
                <c:pt idx="5265">
                  <c:v>130.38552000000001</c:v>
                </c:pt>
                <c:pt idx="5266">
                  <c:v>134.11583999999999</c:v>
                </c:pt>
                <c:pt idx="5267">
                  <c:v>137.92850999999999</c:v>
                </c:pt>
                <c:pt idx="5268">
                  <c:v>139.88235</c:v>
                </c:pt>
                <c:pt idx="5269">
                  <c:v>139.16109</c:v>
                </c:pt>
                <c:pt idx="5270">
                  <c:v>142.55294000000001</c:v>
                </c:pt>
                <c:pt idx="5271">
                  <c:v>143.4914</c:v>
                </c:pt>
                <c:pt idx="5272">
                  <c:v>143.53665000000001</c:v>
                </c:pt>
                <c:pt idx="5273">
                  <c:v>141.40181000000001</c:v>
                </c:pt>
                <c:pt idx="5274">
                  <c:v>141.44253</c:v>
                </c:pt>
                <c:pt idx="5275">
                  <c:v>141.99005</c:v>
                </c:pt>
                <c:pt idx="5276">
                  <c:v>139.381</c:v>
                </c:pt>
                <c:pt idx="5277">
                  <c:v>138.04977</c:v>
                </c:pt>
                <c:pt idx="5278">
                  <c:v>137.33664999999999</c:v>
                </c:pt>
                <c:pt idx="5279">
                  <c:v>136.69774000000001</c:v>
                </c:pt>
                <c:pt idx="5280">
                  <c:v>135.59638000000001</c:v>
                </c:pt>
                <c:pt idx="5281">
                  <c:v>135.16109</c:v>
                </c:pt>
                <c:pt idx="5282">
                  <c:v>132.47421</c:v>
                </c:pt>
                <c:pt idx="5283">
                  <c:v>131.08416</c:v>
                </c:pt>
                <c:pt idx="5284">
                  <c:v>131.79910000000001</c:v>
                </c:pt>
                <c:pt idx="5285">
                  <c:v>127.91855</c:v>
                </c:pt>
                <c:pt idx="5286">
                  <c:v>123.02804999999999</c:v>
                </c:pt>
                <c:pt idx="5287">
                  <c:v>120.55566</c:v>
                </c:pt>
                <c:pt idx="5288">
                  <c:v>118.22353</c:v>
                </c:pt>
                <c:pt idx="5289">
                  <c:v>113.17014</c:v>
                </c:pt>
                <c:pt idx="5290">
                  <c:v>109.13665</c:v>
                </c:pt>
                <c:pt idx="5291">
                  <c:v>105.85068</c:v>
                </c:pt>
                <c:pt idx="5292">
                  <c:v>104.18462</c:v>
                </c:pt>
                <c:pt idx="5293">
                  <c:v>102.02352999999999</c:v>
                </c:pt>
                <c:pt idx="5294">
                  <c:v>98.145700000000005</c:v>
                </c:pt>
                <c:pt idx="5295">
                  <c:v>97.732129999999998</c:v>
                </c:pt>
                <c:pt idx="5296">
                  <c:v>95.272400000000005</c:v>
                </c:pt>
                <c:pt idx="5297">
                  <c:v>92.998189999999994</c:v>
                </c:pt>
                <c:pt idx="5298">
                  <c:v>89.137559999999993</c:v>
                </c:pt>
                <c:pt idx="5299">
                  <c:v>87.239819999999995</c:v>
                </c:pt>
                <c:pt idx="5300">
                  <c:v>85.983710000000002</c:v>
                </c:pt>
                <c:pt idx="5301">
                  <c:v>85.552040000000005</c:v>
                </c:pt>
                <c:pt idx="5302">
                  <c:v>81.230770000000007</c:v>
                </c:pt>
                <c:pt idx="5303">
                  <c:v>80.757469999999998</c:v>
                </c:pt>
                <c:pt idx="5304">
                  <c:v>79.802710000000005</c:v>
                </c:pt>
                <c:pt idx="5305">
                  <c:v>78.903170000000003</c:v>
                </c:pt>
                <c:pt idx="5306">
                  <c:v>76.408140000000003</c:v>
                </c:pt>
                <c:pt idx="5307">
                  <c:v>74.135750000000002</c:v>
                </c:pt>
                <c:pt idx="5308">
                  <c:v>72.406329999999997</c:v>
                </c:pt>
                <c:pt idx="5309">
                  <c:v>71.887780000000006</c:v>
                </c:pt>
                <c:pt idx="5310">
                  <c:v>68.324889999999996</c:v>
                </c:pt>
                <c:pt idx="5311">
                  <c:v>66.752039999999994</c:v>
                </c:pt>
                <c:pt idx="5312">
                  <c:v>65.643439999999998</c:v>
                </c:pt>
                <c:pt idx="5313">
                  <c:v>65.550229999999999</c:v>
                </c:pt>
                <c:pt idx="5314">
                  <c:v>63.553849999999997</c:v>
                </c:pt>
                <c:pt idx="5315">
                  <c:v>62.260629999999999</c:v>
                </c:pt>
                <c:pt idx="5316">
                  <c:v>59.515839999999997</c:v>
                </c:pt>
                <c:pt idx="5317">
                  <c:v>60.263350000000003</c:v>
                </c:pt>
                <c:pt idx="5318">
                  <c:v>59.332129999999999</c:v>
                </c:pt>
                <c:pt idx="5319">
                  <c:v>57.98733</c:v>
                </c:pt>
                <c:pt idx="5320">
                  <c:v>54.752940000000002</c:v>
                </c:pt>
                <c:pt idx="5321">
                  <c:v>53.119459999999997</c:v>
                </c:pt>
                <c:pt idx="5322">
                  <c:v>52.336649999999999</c:v>
                </c:pt>
                <c:pt idx="5323">
                  <c:v>50.695929999999997</c:v>
                </c:pt>
                <c:pt idx="5324">
                  <c:v>50.783709999999999</c:v>
                </c:pt>
                <c:pt idx="5325">
                  <c:v>51.926699999999997</c:v>
                </c:pt>
                <c:pt idx="5326">
                  <c:v>51.470590000000001</c:v>
                </c:pt>
                <c:pt idx="5327">
                  <c:v>52.351129999999998</c:v>
                </c:pt>
                <c:pt idx="5328">
                  <c:v>52.152940000000001</c:v>
                </c:pt>
                <c:pt idx="5329">
                  <c:v>54.156559999999999</c:v>
                </c:pt>
                <c:pt idx="5330">
                  <c:v>55.402709999999999</c:v>
                </c:pt>
                <c:pt idx="5331">
                  <c:v>55.018099999999997</c:v>
                </c:pt>
                <c:pt idx="5332">
                  <c:v>54.619</c:v>
                </c:pt>
                <c:pt idx="5333">
                  <c:v>53.204520000000002</c:v>
                </c:pt>
                <c:pt idx="5334">
                  <c:v>50.886879999999998</c:v>
                </c:pt>
                <c:pt idx="5335">
                  <c:v>48.831670000000003</c:v>
                </c:pt>
                <c:pt idx="5336">
                  <c:v>47.14208</c:v>
                </c:pt>
                <c:pt idx="5337">
                  <c:v>44.796379999999999</c:v>
                </c:pt>
                <c:pt idx="5338">
                  <c:v>44.900449999999999</c:v>
                </c:pt>
                <c:pt idx="5339">
                  <c:v>42.660629999999998</c:v>
                </c:pt>
                <c:pt idx="5340">
                  <c:v>41.8733</c:v>
                </c:pt>
                <c:pt idx="5341">
                  <c:v>43.064250000000001</c:v>
                </c:pt>
                <c:pt idx="5342">
                  <c:v>43.876019999999997</c:v>
                </c:pt>
                <c:pt idx="5343">
                  <c:v>46.095930000000003</c:v>
                </c:pt>
                <c:pt idx="5344">
                  <c:v>46.701360000000001</c:v>
                </c:pt>
                <c:pt idx="5345">
                  <c:v>47.89593</c:v>
                </c:pt>
                <c:pt idx="5346">
                  <c:v>46.981900000000003</c:v>
                </c:pt>
                <c:pt idx="5347">
                  <c:v>46.030769999999997</c:v>
                </c:pt>
                <c:pt idx="5348">
                  <c:v>44.923079999999999</c:v>
                </c:pt>
                <c:pt idx="5349">
                  <c:v>43.945700000000002</c:v>
                </c:pt>
                <c:pt idx="5350">
                  <c:v>44.50226</c:v>
                </c:pt>
                <c:pt idx="5351">
                  <c:v>42.914029999999997</c:v>
                </c:pt>
                <c:pt idx="5352">
                  <c:v>41.252490000000002</c:v>
                </c:pt>
                <c:pt idx="5353">
                  <c:v>39.985520000000001</c:v>
                </c:pt>
                <c:pt idx="5354">
                  <c:v>40.158369999999998</c:v>
                </c:pt>
                <c:pt idx="5355">
                  <c:v>40.06335</c:v>
                </c:pt>
                <c:pt idx="5356">
                  <c:v>40.310409999999997</c:v>
                </c:pt>
                <c:pt idx="5357">
                  <c:v>40.809950000000001</c:v>
                </c:pt>
                <c:pt idx="5358">
                  <c:v>42.304070000000003</c:v>
                </c:pt>
                <c:pt idx="5359">
                  <c:v>43.375570000000003</c:v>
                </c:pt>
                <c:pt idx="5360">
                  <c:v>42.516739999999999</c:v>
                </c:pt>
                <c:pt idx="5361">
                  <c:v>40.525790000000001</c:v>
                </c:pt>
                <c:pt idx="5362">
                  <c:v>40.149320000000003</c:v>
                </c:pt>
                <c:pt idx="5363">
                  <c:v>40.029859999999999</c:v>
                </c:pt>
                <c:pt idx="5364">
                  <c:v>40.140270000000001</c:v>
                </c:pt>
                <c:pt idx="5365">
                  <c:v>39.343890000000002</c:v>
                </c:pt>
                <c:pt idx="5366">
                  <c:v>38.58643</c:v>
                </c:pt>
                <c:pt idx="5367">
                  <c:v>38.47692</c:v>
                </c:pt>
                <c:pt idx="5368">
                  <c:v>38.26878</c:v>
                </c:pt>
                <c:pt idx="5369">
                  <c:v>37.98462</c:v>
                </c:pt>
                <c:pt idx="5370">
                  <c:v>39.179189999999998</c:v>
                </c:pt>
                <c:pt idx="5371">
                  <c:v>41.408140000000003</c:v>
                </c:pt>
                <c:pt idx="5372">
                  <c:v>42.276919999999997</c:v>
                </c:pt>
                <c:pt idx="5373">
                  <c:v>44.073300000000003</c:v>
                </c:pt>
                <c:pt idx="5374">
                  <c:v>45.428959999999996</c:v>
                </c:pt>
                <c:pt idx="5375">
                  <c:v>44.875109999999999</c:v>
                </c:pt>
                <c:pt idx="5376">
                  <c:v>44.76652</c:v>
                </c:pt>
                <c:pt idx="5377">
                  <c:v>44.137560000000001</c:v>
                </c:pt>
                <c:pt idx="5378">
                  <c:v>42.843440000000001</c:v>
                </c:pt>
                <c:pt idx="5379">
                  <c:v>41.266060000000003</c:v>
                </c:pt>
                <c:pt idx="5380">
                  <c:v>39.723979999999997</c:v>
                </c:pt>
                <c:pt idx="5381">
                  <c:v>36.825339999999997</c:v>
                </c:pt>
                <c:pt idx="5382">
                  <c:v>35.544800000000002</c:v>
                </c:pt>
                <c:pt idx="5383">
                  <c:v>33.501359999999998</c:v>
                </c:pt>
                <c:pt idx="5384">
                  <c:v>33.076920000000001</c:v>
                </c:pt>
                <c:pt idx="5385">
                  <c:v>33.990049999999997</c:v>
                </c:pt>
                <c:pt idx="5386">
                  <c:v>33.970140000000001</c:v>
                </c:pt>
                <c:pt idx="5387">
                  <c:v>35.96199</c:v>
                </c:pt>
                <c:pt idx="5388">
                  <c:v>37.734839999999998</c:v>
                </c:pt>
                <c:pt idx="5389">
                  <c:v>38.74118</c:v>
                </c:pt>
                <c:pt idx="5390">
                  <c:v>38.861539999999998</c:v>
                </c:pt>
                <c:pt idx="5391">
                  <c:v>39.247059999999998</c:v>
                </c:pt>
                <c:pt idx="5392">
                  <c:v>41.017189999999999</c:v>
                </c:pt>
                <c:pt idx="5393">
                  <c:v>40.909500000000001</c:v>
                </c:pt>
                <c:pt idx="5394">
                  <c:v>41.533029999999997</c:v>
                </c:pt>
                <c:pt idx="5395">
                  <c:v>40.457009999999997</c:v>
                </c:pt>
                <c:pt idx="5396">
                  <c:v>39.182810000000003</c:v>
                </c:pt>
                <c:pt idx="5397">
                  <c:v>37.698639999999997</c:v>
                </c:pt>
                <c:pt idx="5398">
                  <c:v>36.495930000000001</c:v>
                </c:pt>
                <c:pt idx="5399">
                  <c:v>36.5991</c:v>
                </c:pt>
                <c:pt idx="5400">
                  <c:v>35.458820000000003</c:v>
                </c:pt>
                <c:pt idx="5401">
                  <c:v>35.01538</c:v>
                </c:pt>
                <c:pt idx="5402">
                  <c:v>34.842529999999996</c:v>
                </c:pt>
                <c:pt idx="5403">
                  <c:v>32.863349999999997</c:v>
                </c:pt>
                <c:pt idx="5404">
                  <c:v>31.900449999999999</c:v>
                </c:pt>
                <c:pt idx="5405">
                  <c:v>31.632580000000001</c:v>
                </c:pt>
                <c:pt idx="5406">
                  <c:v>32.466059999999999</c:v>
                </c:pt>
                <c:pt idx="5407">
                  <c:v>31.8</c:v>
                </c:pt>
                <c:pt idx="5408">
                  <c:v>31.390049999999999</c:v>
                </c:pt>
                <c:pt idx="5409">
                  <c:v>31.874210000000001</c:v>
                </c:pt>
                <c:pt idx="5410">
                  <c:v>32.2181</c:v>
                </c:pt>
                <c:pt idx="5411">
                  <c:v>33.320360000000001</c:v>
                </c:pt>
                <c:pt idx="5412">
                  <c:v>34.19276</c:v>
                </c:pt>
                <c:pt idx="5413">
                  <c:v>33.31765</c:v>
                </c:pt>
                <c:pt idx="5414">
                  <c:v>34.48959</c:v>
                </c:pt>
                <c:pt idx="5415">
                  <c:v>35.236199999999997</c:v>
                </c:pt>
                <c:pt idx="5416">
                  <c:v>36.457920000000001</c:v>
                </c:pt>
                <c:pt idx="5417">
                  <c:v>35.792760000000001</c:v>
                </c:pt>
                <c:pt idx="5418">
                  <c:v>36.964709999999997</c:v>
                </c:pt>
                <c:pt idx="5419">
                  <c:v>37.064250000000001</c:v>
                </c:pt>
                <c:pt idx="5420">
                  <c:v>36.729410000000001</c:v>
                </c:pt>
                <c:pt idx="5421">
                  <c:v>36.093209999999999</c:v>
                </c:pt>
                <c:pt idx="5422">
                  <c:v>35.629860000000001</c:v>
                </c:pt>
                <c:pt idx="5423">
                  <c:v>36.610860000000002</c:v>
                </c:pt>
                <c:pt idx="5424">
                  <c:v>35.365609999999997</c:v>
                </c:pt>
                <c:pt idx="5425">
                  <c:v>33.963799999999999</c:v>
                </c:pt>
                <c:pt idx="5426">
                  <c:v>33.431669999999997</c:v>
                </c:pt>
                <c:pt idx="5427">
                  <c:v>31.561990000000002</c:v>
                </c:pt>
                <c:pt idx="5428">
                  <c:v>31.772849999999998</c:v>
                </c:pt>
                <c:pt idx="5429">
                  <c:v>30.4724</c:v>
                </c:pt>
                <c:pt idx="5430">
                  <c:v>30.97466</c:v>
                </c:pt>
                <c:pt idx="5431">
                  <c:v>30.20271</c:v>
                </c:pt>
                <c:pt idx="5432">
                  <c:v>30.353850000000001</c:v>
                </c:pt>
                <c:pt idx="5433">
                  <c:v>31.656110000000002</c:v>
                </c:pt>
                <c:pt idx="5434">
                  <c:v>32.828049999999998</c:v>
                </c:pt>
                <c:pt idx="5435">
                  <c:v>32.65249</c:v>
                </c:pt>
                <c:pt idx="5436">
                  <c:v>33.904980000000002</c:v>
                </c:pt>
                <c:pt idx="5437">
                  <c:v>34.590049999999998</c:v>
                </c:pt>
                <c:pt idx="5438">
                  <c:v>34.314030000000002</c:v>
                </c:pt>
                <c:pt idx="5439">
                  <c:v>35.452489999999997</c:v>
                </c:pt>
                <c:pt idx="5440">
                  <c:v>36.260629999999999</c:v>
                </c:pt>
                <c:pt idx="5441">
                  <c:v>35.727600000000002</c:v>
                </c:pt>
                <c:pt idx="5442">
                  <c:v>35.582810000000002</c:v>
                </c:pt>
                <c:pt idx="5443">
                  <c:v>35.738460000000003</c:v>
                </c:pt>
                <c:pt idx="5444">
                  <c:v>36.030769999999997</c:v>
                </c:pt>
                <c:pt idx="5445">
                  <c:v>36.884160000000001</c:v>
                </c:pt>
                <c:pt idx="5446">
                  <c:v>36.471490000000003</c:v>
                </c:pt>
                <c:pt idx="5447">
                  <c:v>37.851579999999998</c:v>
                </c:pt>
                <c:pt idx="5448">
                  <c:v>38.0914</c:v>
                </c:pt>
                <c:pt idx="5449">
                  <c:v>38.074210000000001</c:v>
                </c:pt>
                <c:pt idx="5450">
                  <c:v>37.598190000000002</c:v>
                </c:pt>
                <c:pt idx="5451">
                  <c:v>37.241630000000001</c:v>
                </c:pt>
                <c:pt idx="5452">
                  <c:v>36.655200000000001</c:v>
                </c:pt>
                <c:pt idx="5453">
                  <c:v>35.914929999999998</c:v>
                </c:pt>
                <c:pt idx="5454">
                  <c:v>33.915840000000003</c:v>
                </c:pt>
                <c:pt idx="5455">
                  <c:v>33.630769999999998</c:v>
                </c:pt>
                <c:pt idx="5456">
                  <c:v>32.749319999999997</c:v>
                </c:pt>
                <c:pt idx="5457">
                  <c:v>32.168329999999997</c:v>
                </c:pt>
                <c:pt idx="5458">
                  <c:v>30.978280000000002</c:v>
                </c:pt>
                <c:pt idx="5459">
                  <c:v>30.919460000000001</c:v>
                </c:pt>
                <c:pt idx="5460">
                  <c:v>30.067869999999999</c:v>
                </c:pt>
                <c:pt idx="5461">
                  <c:v>30.96199</c:v>
                </c:pt>
                <c:pt idx="5462">
                  <c:v>31.06606</c:v>
                </c:pt>
                <c:pt idx="5463">
                  <c:v>29.976469999999999</c:v>
                </c:pt>
                <c:pt idx="5464">
                  <c:v>30.001809999999999</c:v>
                </c:pt>
                <c:pt idx="5465">
                  <c:v>29.828959999999999</c:v>
                </c:pt>
                <c:pt idx="5466">
                  <c:v>30.064250000000001</c:v>
                </c:pt>
                <c:pt idx="5467">
                  <c:v>30.09412</c:v>
                </c:pt>
                <c:pt idx="5468">
                  <c:v>30.48959</c:v>
                </c:pt>
                <c:pt idx="5469">
                  <c:v>30.276019999999999</c:v>
                </c:pt>
                <c:pt idx="5470">
                  <c:v>28.913119999999999</c:v>
                </c:pt>
                <c:pt idx="5471">
                  <c:v>30.277830000000002</c:v>
                </c:pt>
                <c:pt idx="5472">
                  <c:v>29.209949999999999</c:v>
                </c:pt>
                <c:pt idx="5473">
                  <c:v>30.49774</c:v>
                </c:pt>
                <c:pt idx="5474">
                  <c:v>30.488689999999998</c:v>
                </c:pt>
                <c:pt idx="5475">
                  <c:v>29.942990000000002</c:v>
                </c:pt>
                <c:pt idx="5476">
                  <c:v>28.456109999999999</c:v>
                </c:pt>
                <c:pt idx="5477">
                  <c:v>28.53575</c:v>
                </c:pt>
                <c:pt idx="5478">
                  <c:v>29.694120000000002</c:v>
                </c:pt>
                <c:pt idx="5479">
                  <c:v>29.581</c:v>
                </c:pt>
                <c:pt idx="5480">
                  <c:v>30.874210000000001</c:v>
                </c:pt>
                <c:pt idx="5481">
                  <c:v>31.55837</c:v>
                </c:pt>
                <c:pt idx="5482">
                  <c:v>31.942080000000001</c:v>
                </c:pt>
                <c:pt idx="5483">
                  <c:v>29.744800000000001</c:v>
                </c:pt>
                <c:pt idx="5484">
                  <c:v>29.56833</c:v>
                </c:pt>
                <c:pt idx="5485">
                  <c:v>31.579190000000001</c:v>
                </c:pt>
                <c:pt idx="5486">
                  <c:v>30.134840000000001</c:v>
                </c:pt>
                <c:pt idx="5487">
                  <c:v>31.62172</c:v>
                </c:pt>
                <c:pt idx="5488">
                  <c:v>31.057009999999998</c:v>
                </c:pt>
                <c:pt idx="5489">
                  <c:v>30.887779999999999</c:v>
                </c:pt>
                <c:pt idx="5490">
                  <c:v>30.83258</c:v>
                </c:pt>
                <c:pt idx="5491">
                  <c:v>31.252490000000002</c:v>
                </c:pt>
                <c:pt idx="5492">
                  <c:v>31.20271</c:v>
                </c:pt>
                <c:pt idx="5493">
                  <c:v>31.838010000000001</c:v>
                </c:pt>
                <c:pt idx="5494">
                  <c:v>31.72579</c:v>
                </c:pt>
                <c:pt idx="5495">
                  <c:v>31.742989999999999</c:v>
                </c:pt>
                <c:pt idx="5496">
                  <c:v>30.405429999999999</c:v>
                </c:pt>
                <c:pt idx="5497">
                  <c:v>29.87059</c:v>
                </c:pt>
                <c:pt idx="5498">
                  <c:v>31.044339999999998</c:v>
                </c:pt>
                <c:pt idx="5499">
                  <c:v>31.757470000000001</c:v>
                </c:pt>
                <c:pt idx="5500">
                  <c:v>32.201810000000002</c:v>
                </c:pt>
                <c:pt idx="5501">
                  <c:v>33.923079999999999</c:v>
                </c:pt>
                <c:pt idx="5502">
                  <c:v>34.629860000000001</c:v>
                </c:pt>
                <c:pt idx="5503">
                  <c:v>34.057920000000003</c:v>
                </c:pt>
                <c:pt idx="5504">
                  <c:v>34.004519999999999</c:v>
                </c:pt>
                <c:pt idx="5505">
                  <c:v>34.244340000000001</c:v>
                </c:pt>
                <c:pt idx="5506">
                  <c:v>34.190049999999999</c:v>
                </c:pt>
                <c:pt idx="5507">
                  <c:v>33.810859999999998</c:v>
                </c:pt>
                <c:pt idx="5508">
                  <c:v>33</c:v>
                </c:pt>
                <c:pt idx="5509">
                  <c:v>31.358370000000001</c:v>
                </c:pt>
                <c:pt idx="5510">
                  <c:v>30.102260000000001</c:v>
                </c:pt>
                <c:pt idx="5511">
                  <c:v>30.12398</c:v>
                </c:pt>
                <c:pt idx="5512">
                  <c:v>30.529409999999999</c:v>
                </c:pt>
                <c:pt idx="5513">
                  <c:v>29.968330000000002</c:v>
                </c:pt>
                <c:pt idx="5514">
                  <c:v>31.19548</c:v>
                </c:pt>
                <c:pt idx="5515">
                  <c:v>30.713570000000001</c:v>
                </c:pt>
                <c:pt idx="5516">
                  <c:v>30.017869999999998</c:v>
                </c:pt>
                <c:pt idx="5517">
                  <c:v>29.108370000000001</c:v>
                </c:pt>
                <c:pt idx="5518">
                  <c:v>27.98507</c:v>
                </c:pt>
                <c:pt idx="5519">
                  <c:v>26.647960000000001</c:v>
                </c:pt>
                <c:pt idx="5520">
                  <c:v>25.097059999999999</c:v>
                </c:pt>
                <c:pt idx="5521">
                  <c:v>23.332350000000002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58A-4123-85F5-E3BB1311D3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454528"/>
        <c:axId val="182460800"/>
      </c:scatterChart>
      <c:valAx>
        <c:axId val="1824545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2 theta (2</a:t>
                </a:r>
                <a:r>
                  <a:rPr lang="el-GR"/>
                  <a:t>θ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2460800"/>
        <c:crosses val="autoZero"/>
        <c:crossBetween val="midCat"/>
      </c:valAx>
      <c:valAx>
        <c:axId val="182460800"/>
        <c:scaling>
          <c:orientation val="minMax"/>
        </c:scaling>
        <c:delete val="1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Intensity (a.u.)</a:t>
                </a:r>
              </a:p>
            </c:rich>
          </c:tx>
          <c:layout>
            <c:manualLayout>
              <c:xMode val="edge"/>
              <c:yMode val="edge"/>
              <c:x val="1.9444444444444445E-2"/>
              <c:y val="0.2640583989501312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824545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537147604253466"/>
          <c:y val="2.2956036745406826E-2"/>
          <c:w val="0.31850757052635065"/>
          <c:h val="0.27816163604549432"/>
        </c:manualLayout>
      </c:layout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7254694124773"/>
          <c:y val="2.8120401134829245E-2"/>
          <c:w val="0.80697789632733841"/>
          <c:h val="0.81455034553884154"/>
        </c:manualLayout>
      </c:layout>
      <c:scatterChart>
        <c:scatterStyle val="smoothMarker"/>
        <c:varyColors val="0"/>
        <c:ser>
          <c:idx val="0"/>
          <c:order val="0"/>
          <c:tx>
            <c:v>MgO-Cr3+</c:v>
          </c:tx>
          <c:spPr>
            <a:ln>
              <a:noFill/>
            </a:ln>
          </c:spPr>
          <c:marker>
            <c:symbol val="circle"/>
            <c:size val="8"/>
            <c:spPr>
              <a:solidFill>
                <a:srgbClr val="0065B0"/>
              </a:solidFill>
              <a:ln>
                <a:noFill/>
              </a:ln>
            </c:spPr>
          </c:marker>
          <c:xVal>
            <c:numRef>
              <c:f>Sheet2!$B$3:$B$8</c:f>
              <c:numCache>
                <c:formatCode>General</c:formatCode>
                <c:ptCount val="6"/>
                <c:pt idx="0">
                  <c:v>0</c:v>
                </c:pt>
                <c:pt idx="1">
                  <c:v>0.53659031000000001</c:v>
                </c:pt>
                <c:pt idx="2">
                  <c:v>0.60877471000000005</c:v>
                </c:pt>
                <c:pt idx="3">
                  <c:v>0.69588386000000002</c:v>
                </c:pt>
                <c:pt idx="4">
                  <c:v>0.80999441719999998</c:v>
                </c:pt>
                <c:pt idx="5">
                  <c:v>0.87862962499999997</c:v>
                </c:pt>
              </c:numCache>
            </c:numRef>
          </c:xVal>
          <c:yVal>
            <c:numRef>
              <c:f>Sheet2!$E$3:$E$8</c:f>
              <c:numCache>
                <c:formatCode>General</c:formatCode>
                <c:ptCount val="6"/>
                <c:pt idx="0">
                  <c:v>0</c:v>
                </c:pt>
                <c:pt idx="1">
                  <c:v>0.97519875579831916</c:v>
                </c:pt>
                <c:pt idx="2">
                  <c:v>2.1770567717727274</c:v>
                </c:pt>
                <c:pt idx="3">
                  <c:v>5.9561211666666676</c:v>
                </c:pt>
                <c:pt idx="4">
                  <c:v>18.598126046774997</c:v>
                </c:pt>
                <c:pt idx="5">
                  <c:v>37.611814404166665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D1D8-487F-B369-B663A7A53139}"/>
            </c:ext>
          </c:extLst>
        </c:ser>
        <c:ser>
          <c:idx val="1"/>
          <c:order val="1"/>
          <c:tx>
            <c:v>commercial-model</c:v>
          </c:tx>
          <c:spPr>
            <a:ln w="19050">
              <a:solidFill>
                <a:schemeClr val="tx1"/>
              </a:solidFill>
              <a:prstDash val="dash"/>
            </a:ln>
          </c:spPr>
          <c:marker>
            <c:spPr>
              <a:noFill/>
              <a:ln>
                <a:noFill/>
              </a:ln>
            </c:spPr>
          </c:marker>
          <c:xVal>
            <c:numRef>
              <c:f>Sheet2!$B$3:$B$8</c:f>
              <c:numCache>
                <c:formatCode>General</c:formatCode>
                <c:ptCount val="6"/>
                <c:pt idx="0">
                  <c:v>0</c:v>
                </c:pt>
                <c:pt idx="1">
                  <c:v>0.53659031000000001</c:v>
                </c:pt>
                <c:pt idx="2">
                  <c:v>0.60877471000000005</c:v>
                </c:pt>
                <c:pt idx="3">
                  <c:v>0.69588386000000002</c:v>
                </c:pt>
                <c:pt idx="4">
                  <c:v>0.80999441719999998</c:v>
                </c:pt>
                <c:pt idx="5">
                  <c:v>0.87862962499999997</c:v>
                </c:pt>
              </c:numCache>
            </c:numRef>
          </c:xVal>
          <c:yVal>
            <c:numRef>
              <c:f>Sheet2!$F$3:$F$8</c:f>
              <c:numCache>
                <c:formatCode>General</c:formatCode>
                <c:ptCount val="6"/>
                <c:pt idx="0">
                  <c:v>0</c:v>
                </c:pt>
                <c:pt idx="1">
                  <c:v>1.9214967393514419</c:v>
                </c:pt>
                <c:pt idx="2">
                  <c:v>3.0258997592233743</c:v>
                </c:pt>
                <c:pt idx="3">
                  <c:v>5.6129104246528136</c:v>
                </c:pt>
                <c:pt idx="4">
                  <c:v>15.891563600104931</c:v>
                </c:pt>
                <c:pt idx="5">
                  <c:v>39.182299360464405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D1D8-487F-B369-B663A7A53139}"/>
            </c:ext>
          </c:extLst>
        </c:ser>
        <c:ser>
          <c:idx val="2"/>
          <c:order val="2"/>
          <c:tx>
            <c:v>MgO-SBNs-Cr3+</c:v>
          </c:tx>
          <c:spPr>
            <a:ln w="19050">
              <a:noFill/>
            </a:ln>
          </c:spPr>
          <c:marker>
            <c:symbol val="circle"/>
            <c:size val="8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</c:marker>
          <c:xVal>
            <c:numRef>
              <c:f>Sheet2!$B$14:$B$19</c:f>
              <c:numCache>
                <c:formatCode>General</c:formatCode>
                <c:ptCount val="6"/>
                <c:pt idx="0">
                  <c:v>0</c:v>
                </c:pt>
                <c:pt idx="1">
                  <c:v>0.21816174699999999</c:v>
                </c:pt>
                <c:pt idx="2">
                  <c:v>0.48407387699999999</c:v>
                </c:pt>
                <c:pt idx="3">
                  <c:v>0.56298851999999999</c:v>
                </c:pt>
                <c:pt idx="4">
                  <c:v>0.59915602000000001</c:v>
                </c:pt>
                <c:pt idx="5">
                  <c:v>0.68279403400000005</c:v>
                </c:pt>
              </c:numCache>
            </c:numRef>
          </c:xVal>
          <c:yVal>
            <c:numRef>
              <c:f>Sheet2!$E$14:$E$19</c:f>
              <c:numCache>
                <c:formatCode>General</c:formatCode>
                <c:ptCount val="6"/>
                <c:pt idx="0">
                  <c:v>0</c:v>
                </c:pt>
                <c:pt idx="1">
                  <c:v>0.99208262510373446</c:v>
                </c:pt>
                <c:pt idx="2">
                  <c:v>6.0483455170081966</c:v>
                </c:pt>
                <c:pt idx="3">
                  <c:v>11.088994679104477</c:v>
                </c:pt>
                <c:pt idx="4">
                  <c:v>18.475993304832716</c:v>
                </c:pt>
                <c:pt idx="5">
                  <c:v>39.081805091372551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D1D8-487F-B369-B663A7A53139}"/>
            </c:ext>
          </c:extLst>
        </c:ser>
        <c:ser>
          <c:idx val="3"/>
          <c:order val="3"/>
          <c:tx>
            <c:v>BET model</c:v>
          </c:tx>
          <c:spPr>
            <a:ln w="1905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Sheet2!$B$14:$B$19</c:f>
              <c:numCache>
                <c:formatCode>General</c:formatCode>
                <c:ptCount val="6"/>
                <c:pt idx="0">
                  <c:v>0</c:v>
                </c:pt>
                <c:pt idx="1">
                  <c:v>0.21816174699999999</c:v>
                </c:pt>
                <c:pt idx="2">
                  <c:v>0.48407387699999999</c:v>
                </c:pt>
                <c:pt idx="3">
                  <c:v>0.56298851999999999</c:v>
                </c:pt>
                <c:pt idx="4">
                  <c:v>0.59915602000000001</c:v>
                </c:pt>
                <c:pt idx="5">
                  <c:v>0.68279403400000005</c:v>
                </c:pt>
              </c:numCache>
            </c:numRef>
          </c:xVal>
          <c:yVal>
            <c:numRef>
              <c:f>Sheet2!$F$14:$F$19</c:f>
              <c:numCache>
                <c:formatCode>General</c:formatCode>
                <c:ptCount val="6"/>
                <c:pt idx="0">
                  <c:v>0</c:v>
                </c:pt>
                <c:pt idx="1">
                  <c:v>1.0299386873755749</c:v>
                </c:pt>
                <c:pt idx="2">
                  <c:v>6.545765317354836</c:v>
                </c:pt>
                <c:pt idx="3">
                  <c:v>12.061218121473303</c:v>
                </c:pt>
                <c:pt idx="4">
                  <c:v>16.522205179083297</c:v>
                </c:pt>
                <c:pt idx="5">
                  <c:v>39.687700195246819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D1D8-487F-B369-B663A7A531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3671424"/>
        <c:axId val="183689984"/>
      </c:scatterChart>
      <c:valAx>
        <c:axId val="183671424"/>
        <c:scaling>
          <c:orientation val="minMax"/>
          <c:max val="1"/>
          <c:min val="0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 sz="1400"/>
                </a:pPr>
                <a:r>
                  <a:rPr lang="en-US" sz="1400"/>
                  <a:t>C</a:t>
                </a:r>
                <a:r>
                  <a:rPr lang="en-US" sz="1400" b="1" i="0" u="none" strike="noStrike" baseline="-25000">
                    <a:effectLst/>
                  </a:rPr>
                  <a:t>e</a:t>
                </a:r>
                <a:r>
                  <a:rPr lang="en-US" sz="1400"/>
                  <a:t> (mg. L</a:t>
                </a:r>
                <a:r>
                  <a:rPr lang="en-US" sz="1400" baseline="30000"/>
                  <a:t>-1</a:t>
                </a:r>
                <a:r>
                  <a:rPr lang="en-US" sz="1400"/>
                  <a:t> )</a:t>
                </a:r>
              </a:p>
            </c:rich>
          </c:tx>
          <c:layout>
            <c:manualLayout>
              <c:xMode val="edge"/>
              <c:yMode val="edge"/>
              <c:x val="0.43851027996500436"/>
              <c:y val="0.920892447565675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83689984"/>
        <c:crossesAt val="0"/>
        <c:crossBetween val="midCat"/>
        <c:majorUnit val="0.2"/>
        <c:minorUnit val="0.1"/>
      </c:valAx>
      <c:valAx>
        <c:axId val="183689984"/>
        <c:scaling>
          <c:orientation val="minMax"/>
          <c:max val="42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Q</a:t>
                </a:r>
                <a:r>
                  <a:rPr lang="en-US" sz="1400" b="1" i="0" u="none" strike="noStrike" baseline="-25000">
                    <a:effectLst/>
                  </a:rPr>
                  <a:t>e</a:t>
                </a:r>
                <a:r>
                  <a:rPr lang="en-US" sz="1400"/>
                  <a:t> (mg. g</a:t>
                </a:r>
                <a:r>
                  <a:rPr lang="en-US" sz="1400" baseline="30000"/>
                  <a:t>-1</a:t>
                </a:r>
                <a:r>
                  <a:rPr lang="en-US" sz="1400"/>
                  <a:t>)</a:t>
                </a:r>
              </a:p>
            </c:rich>
          </c:tx>
          <c:layout>
            <c:manualLayout>
              <c:xMode val="edge"/>
              <c:yMode val="edge"/>
              <c:x val="4.5543669775547036E-3"/>
              <c:y val="0.2990265410944142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1200"/>
            </a:pPr>
            <a:endParaRPr lang="en-US"/>
          </a:p>
        </c:txPr>
        <c:crossAx val="183671424"/>
        <c:crossesAt val="0"/>
        <c:crossBetween val="midCat"/>
        <c:minorUnit val="5"/>
      </c:valAx>
      <c:spPr>
        <a:noFill/>
        <a:ln w="19050">
          <a:solidFill>
            <a:schemeClr val="tx1"/>
          </a:solidFill>
        </a:ln>
        <a:effectLst/>
      </c:spPr>
    </c:plotArea>
    <c:legend>
      <c:legendPos val="l"/>
      <c:legendEntry>
        <c:idx val="1"/>
        <c:delete val="1"/>
      </c:legendEntry>
      <c:layout>
        <c:manualLayout>
          <c:xMode val="edge"/>
          <c:yMode val="edge"/>
          <c:x val="0.14209405074365705"/>
          <c:y val="1.4238254002033532E-2"/>
          <c:w val="0.35682768019382194"/>
          <c:h val="0.33546220017295525"/>
        </c:manualLayout>
      </c:layout>
      <c:overlay val="1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="1">
          <a:solidFill>
            <a:sysClr val="windowText" lastClr="000000"/>
          </a:solidFill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D03B20-E866-4933-BAA4-6BE5A1A3995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2E702D-294E-4729-BFC5-3104692C5FF1}">
      <dgm:prSet phldrT="[Text]" phldr="1"/>
      <dgm:spPr/>
      <dgm:t>
        <a:bodyPr/>
        <a:lstStyle/>
        <a:p>
          <a:endParaRPr lang="en-US" dirty="0"/>
        </a:p>
      </dgm:t>
    </dgm:pt>
    <dgm:pt modelId="{B285BD44-B811-4BD1-8F66-C008223EBB2F}" type="parTrans" cxnId="{3A213EE9-C421-4BA2-8EF0-8364C87EE596}">
      <dgm:prSet/>
      <dgm:spPr/>
      <dgm:t>
        <a:bodyPr/>
        <a:lstStyle/>
        <a:p>
          <a:endParaRPr lang="en-US"/>
        </a:p>
      </dgm:t>
    </dgm:pt>
    <dgm:pt modelId="{78C025D5-A55D-4C03-98C1-FDD284651C83}" type="sibTrans" cxnId="{3A213EE9-C421-4BA2-8EF0-8364C87EE596}">
      <dgm:prSet/>
      <dgm:spPr/>
      <dgm:t>
        <a:bodyPr/>
        <a:lstStyle/>
        <a:p>
          <a:endParaRPr lang="en-US"/>
        </a:p>
      </dgm:t>
    </dgm:pt>
    <dgm:pt modelId="{DADFD39C-129B-435C-9641-D824A266EC99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Challenges</a:t>
          </a:r>
          <a:endParaRPr lang="en-US" dirty="0"/>
        </a:p>
      </dgm:t>
    </dgm:pt>
    <dgm:pt modelId="{5E2AF461-E299-47D5-B7CF-3E8D96708F29}" type="parTrans" cxnId="{DC0517A2-367B-4A97-898E-22E1274DECA0}">
      <dgm:prSet/>
      <dgm:spPr/>
      <dgm:t>
        <a:bodyPr/>
        <a:lstStyle/>
        <a:p>
          <a:endParaRPr lang="en-US"/>
        </a:p>
      </dgm:t>
    </dgm:pt>
    <dgm:pt modelId="{77967218-72B3-424C-AC71-6E4F1F7DDE67}" type="sibTrans" cxnId="{DC0517A2-367B-4A97-898E-22E1274DECA0}">
      <dgm:prSet/>
      <dgm:spPr/>
      <dgm:t>
        <a:bodyPr/>
        <a:lstStyle/>
        <a:p>
          <a:endParaRPr lang="en-US"/>
        </a:p>
      </dgm:t>
    </dgm:pt>
    <dgm:pt modelId="{5DA291FE-C619-43E9-B3B7-6C1DBE3F9F2D}">
      <dgm:prSet phldrT="[Text]" phldr="1"/>
      <dgm:spPr/>
      <dgm:t>
        <a:bodyPr/>
        <a:lstStyle/>
        <a:p>
          <a:endParaRPr lang="en-US"/>
        </a:p>
      </dgm:t>
    </dgm:pt>
    <dgm:pt modelId="{C85157F0-015E-4D74-AA78-95A433F3CFA2}" type="parTrans" cxnId="{79D69554-89DB-49C7-A63F-A7B912639FB2}">
      <dgm:prSet/>
      <dgm:spPr/>
      <dgm:t>
        <a:bodyPr/>
        <a:lstStyle/>
        <a:p>
          <a:endParaRPr lang="en-US"/>
        </a:p>
      </dgm:t>
    </dgm:pt>
    <dgm:pt modelId="{304D8763-4353-42FA-A8CE-60CF4E0CA6BB}" type="sibTrans" cxnId="{79D69554-89DB-49C7-A63F-A7B912639FB2}">
      <dgm:prSet/>
      <dgm:spPr/>
      <dgm:t>
        <a:bodyPr/>
        <a:lstStyle/>
        <a:p>
          <a:endParaRPr lang="en-US"/>
        </a:p>
      </dgm:t>
    </dgm:pt>
    <dgm:pt modelId="{30E7908F-099D-42D8-A651-94A19A1CC4E1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and methods</a:t>
          </a:r>
          <a:endParaRPr lang="en-US" dirty="0"/>
        </a:p>
      </dgm:t>
    </dgm:pt>
    <dgm:pt modelId="{206DC5DE-D048-40F7-8490-24B133B81829}" type="parTrans" cxnId="{1FB3683D-B61A-4B63-8FC5-9A00C8F5BA13}">
      <dgm:prSet/>
      <dgm:spPr/>
      <dgm:t>
        <a:bodyPr/>
        <a:lstStyle/>
        <a:p>
          <a:endParaRPr lang="en-US"/>
        </a:p>
      </dgm:t>
    </dgm:pt>
    <dgm:pt modelId="{1007B52B-8ECF-43CF-9162-2E36ED96BACC}" type="sibTrans" cxnId="{1FB3683D-B61A-4B63-8FC5-9A00C8F5BA13}">
      <dgm:prSet/>
      <dgm:spPr/>
      <dgm:t>
        <a:bodyPr/>
        <a:lstStyle/>
        <a:p>
          <a:endParaRPr lang="en-US"/>
        </a:p>
      </dgm:t>
    </dgm:pt>
    <dgm:pt modelId="{6101863A-C0C6-4906-B269-A9ABD6DAC536}">
      <dgm:prSet/>
      <dgm:spPr/>
      <dgm:t>
        <a:bodyPr/>
        <a:lstStyle/>
        <a:p>
          <a:endParaRPr lang="en-US"/>
        </a:p>
      </dgm:t>
    </dgm:pt>
    <dgm:pt modelId="{53FBECA5-871F-463C-BA1A-21965960BF2C}" type="parTrans" cxnId="{8CA388DB-2F03-41DE-99D5-77E8E025BA65}">
      <dgm:prSet/>
      <dgm:spPr/>
      <dgm:t>
        <a:bodyPr/>
        <a:lstStyle/>
        <a:p>
          <a:endParaRPr lang="en-US"/>
        </a:p>
      </dgm:t>
    </dgm:pt>
    <dgm:pt modelId="{8360BA1D-0AE8-4F36-9617-6ADBEB82D5EC}" type="sibTrans" cxnId="{8CA388DB-2F03-41DE-99D5-77E8E025BA65}">
      <dgm:prSet/>
      <dgm:spPr/>
      <dgm:t>
        <a:bodyPr/>
        <a:lstStyle/>
        <a:p>
          <a:endParaRPr lang="en-US"/>
        </a:p>
      </dgm:t>
    </dgm:pt>
    <dgm:pt modelId="{E2A78318-43FA-4216-951F-AF09F4C4A362}">
      <dgm:prSet/>
      <dgm:spPr/>
      <dgm:t>
        <a:bodyPr/>
        <a:lstStyle/>
        <a:p>
          <a:endParaRPr lang="en-US"/>
        </a:p>
      </dgm:t>
    </dgm:pt>
    <dgm:pt modelId="{C5CB78D1-F1BC-4833-A9E7-5550419F26D5}" type="parTrans" cxnId="{DB870C9C-671D-44F3-9759-ACAC210F6EE3}">
      <dgm:prSet/>
      <dgm:spPr/>
      <dgm:t>
        <a:bodyPr/>
        <a:lstStyle/>
        <a:p>
          <a:endParaRPr lang="en-US"/>
        </a:p>
      </dgm:t>
    </dgm:pt>
    <dgm:pt modelId="{C4F1953F-237B-47E9-B924-A9CA73D25F49}" type="sibTrans" cxnId="{DB870C9C-671D-44F3-9759-ACAC210F6EE3}">
      <dgm:prSet/>
      <dgm:spPr/>
      <dgm:t>
        <a:bodyPr/>
        <a:lstStyle/>
        <a:p>
          <a:endParaRPr lang="en-US"/>
        </a:p>
      </dgm:t>
    </dgm:pt>
    <dgm:pt modelId="{AFD243AA-AD4D-40B1-9663-246119C9D77A}">
      <dgm:prSet/>
      <dgm:spPr/>
      <dgm:t>
        <a:bodyPr/>
        <a:lstStyle/>
        <a:p>
          <a:endParaRPr lang="en-US"/>
        </a:p>
      </dgm:t>
    </dgm:pt>
    <dgm:pt modelId="{707BA3DF-EE9B-4FE7-93D6-0C6A6A09854A}" type="parTrans" cxnId="{5CF2B9F6-07C9-48A6-9EBF-97660152EB6C}">
      <dgm:prSet/>
      <dgm:spPr/>
      <dgm:t>
        <a:bodyPr/>
        <a:lstStyle/>
        <a:p>
          <a:endParaRPr lang="en-US"/>
        </a:p>
      </dgm:t>
    </dgm:pt>
    <dgm:pt modelId="{BABFF571-EBCD-4B24-BA66-1E06F63F4FEE}" type="sibTrans" cxnId="{5CF2B9F6-07C9-48A6-9EBF-97660152EB6C}">
      <dgm:prSet/>
      <dgm:spPr/>
      <dgm:t>
        <a:bodyPr/>
        <a:lstStyle/>
        <a:p>
          <a:endParaRPr lang="en-US"/>
        </a:p>
      </dgm:t>
    </dgm:pt>
    <dgm:pt modelId="{C3810EDD-CB9D-4597-A8FC-5CDC0C206EF5}">
      <dgm:prSet/>
      <dgm:spPr/>
      <dgm:t>
        <a:bodyPr/>
        <a:lstStyle/>
        <a:p>
          <a:endParaRPr lang="en-US"/>
        </a:p>
      </dgm:t>
    </dgm:pt>
    <dgm:pt modelId="{C158893C-1256-4555-B83A-0A9C4392FDAF}" type="parTrans" cxnId="{990FB7C3-2C96-4743-B6EC-AF5DA43C63E0}">
      <dgm:prSet/>
      <dgm:spPr/>
      <dgm:t>
        <a:bodyPr/>
        <a:lstStyle/>
        <a:p>
          <a:endParaRPr lang="en-US"/>
        </a:p>
      </dgm:t>
    </dgm:pt>
    <dgm:pt modelId="{2B95916C-F445-4B85-BD48-D24753404970}" type="sibTrans" cxnId="{990FB7C3-2C96-4743-B6EC-AF5DA43C63E0}">
      <dgm:prSet/>
      <dgm:spPr/>
      <dgm:t>
        <a:bodyPr/>
        <a:lstStyle/>
        <a:p>
          <a:endParaRPr lang="en-US"/>
        </a:p>
      </dgm:t>
    </dgm:pt>
    <dgm:pt modelId="{9FC7F0E9-99D3-4C13-99B4-06EF5B5A2DB4}">
      <dgm:prSet/>
      <dgm:spPr/>
      <dgm:t>
        <a:bodyPr/>
        <a:lstStyle/>
        <a:p>
          <a:endParaRPr lang="en-US"/>
        </a:p>
      </dgm:t>
    </dgm:pt>
    <dgm:pt modelId="{60AFF8EE-7725-41F1-9B09-5BA26D7ED397}" type="parTrans" cxnId="{B7A10E9C-35E0-49E6-A331-23DA20EEBA8A}">
      <dgm:prSet/>
      <dgm:spPr/>
      <dgm:t>
        <a:bodyPr/>
        <a:lstStyle/>
        <a:p>
          <a:endParaRPr lang="en-US"/>
        </a:p>
      </dgm:t>
    </dgm:pt>
    <dgm:pt modelId="{15A71AD3-508B-464E-A0B7-5BCBF78C9F1F}" type="sibTrans" cxnId="{B7A10E9C-35E0-49E6-A331-23DA20EEBA8A}">
      <dgm:prSet/>
      <dgm:spPr/>
      <dgm:t>
        <a:bodyPr/>
        <a:lstStyle/>
        <a:p>
          <a:endParaRPr lang="en-US"/>
        </a:p>
      </dgm:t>
    </dgm:pt>
    <dgm:pt modelId="{E2BCD3D1-E1D1-4F77-A922-EBB92F79246E}">
      <dgm:prSet/>
      <dgm:spPr/>
      <dgm:t>
        <a:bodyPr/>
        <a:lstStyle/>
        <a:p>
          <a:r>
            <a:rPr lang="en-US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/>
        </a:p>
      </dgm:t>
    </dgm:pt>
    <dgm:pt modelId="{0763E9D3-AD0D-49FC-942A-407405A37D2F}" type="parTrans" cxnId="{C7258023-B1EA-4890-B9BA-261E1B8ECDB3}">
      <dgm:prSet/>
      <dgm:spPr/>
      <dgm:t>
        <a:bodyPr/>
        <a:lstStyle/>
        <a:p>
          <a:endParaRPr lang="en-US"/>
        </a:p>
      </dgm:t>
    </dgm:pt>
    <dgm:pt modelId="{25D677E4-F0C9-4272-B6AB-E03FDFA56137}" type="sibTrans" cxnId="{C7258023-B1EA-4890-B9BA-261E1B8ECDB3}">
      <dgm:prSet/>
      <dgm:spPr/>
      <dgm:t>
        <a:bodyPr/>
        <a:lstStyle/>
        <a:p>
          <a:endParaRPr lang="en-US"/>
        </a:p>
      </dgm:t>
    </dgm:pt>
    <dgm:pt modelId="{FE0CBE9A-B1A9-4591-A93C-736275FEDC04}">
      <dgm:prSet/>
      <dgm:spPr/>
      <dgm:t>
        <a:bodyPr/>
        <a:lstStyle/>
        <a:p>
          <a:r>
            <a:rPr lang="en-US">
              <a:latin typeface="Times New Roman" panose="02020603050405020304" pitchFamily="18" charset="0"/>
              <a:cs typeface="Times New Roman" panose="02020603050405020304" pitchFamily="18" charset="0"/>
            </a:rPr>
            <a:t>Adsorption isotherms</a:t>
          </a:r>
          <a:endParaRPr lang="en-US"/>
        </a:p>
      </dgm:t>
    </dgm:pt>
    <dgm:pt modelId="{378CB0E6-256A-480E-994D-4752D02E7900}" type="parTrans" cxnId="{08CEE5C8-E8D7-4817-8784-571A41FA5C78}">
      <dgm:prSet/>
      <dgm:spPr/>
      <dgm:t>
        <a:bodyPr/>
        <a:lstStyle/>
        <a:p>
          <a:endParaRPr lang="en-US"/>
        </a:p>
      </dgm:t>
    </dgm:pt>
    <dgm:pt modelId="{BC591D85-C89A-485B-870D-0C1D7EDE80B0}" type="sibTrans" cxnId="{08CEE5C8-E8D7-4817-8784-571A41FA5C78}">
      <dgm:prSet/>
      <dgm:spPr/>
      <dgm:t>
        <a:bodyPr/>
        <a:lstStyle/>
        <a:p>
          <a:endParaRPr lang="en-US"/>
        </a:p>
      </dgm:t>
    </dgm:pt>
    <dgm:pt modelId="{8AA940F6-1B2F-45BA-A581-29AD6BA42723}">
      <dgm:prSet/>
      <dgm:spPr/>
      <dgm:t>
        <a:bodyPr/>
        <a:lstStyle/>
        <a:p>
          <a:r>
            <a:rPr lang="en-US">
              <a:latin typeface="Times New Roman" panose="02020603050405020304" pitchFamily="18" charset="0"/>
              <a:cs typeface="Times New Roman" panose="02020603050405020304" pitchFamily="18" charset="0"/>
            </a:rPr>
            <a:t>Fourier-transform infrared spectroscopy</a:t>
          </a:r>
          <a:endParaRPr lang="en-US"/>
        </a:p>
      </dgm:t>
    </dgm:pt>
    <dgm:pt modelId="{58C5ADF1-5FF6-41F7-A63A-AB0654E95D79}" type="parTrans" cxnId="{90147ABD-28AB-4605-BFB1-E2A9953984BF}">
      <dgm:prSet/>
      <dgm:spPr/>
      <dgm:t>
        <a:bodyPr/>
        <a:lstStyle/>
        <a:p>
          <a:endParaRPr lang="en-US"/>
        </a:p>
      </dgm:t>
    </dgm:pt>
    <dgm:pt modelId="{44FCB758-6255-43EF-A7AE-99CA1875DFD7}" type="sibTrans" cxnId="{90147ABD-28AB-4605-BFB1-E2A9953984BF}">
      <dgm:prSet/>
      <dgm:spPr/>
      <dgm:t>
        <a:bodyPr/>
        <a:lstStyle/>
        <a:p>
          <a:endParaRPr lang="en-US"/>
        </a:p>
      </dgm:t>
    </dgm:pt>
    <dgm:pt modelId="{BDA96B90-79E3-4C4F-B873-CECA39AC4E6A}">
      <dgm:prSet/>
      <dgm:spPr/>
      <dgm:t>
        <a:bodyPr/>
        <a:lstStyle/>
        <a:p>
          <a:r>
            <a:rPr lang="en-US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  <a:endParaRPr lang="en-US"/>
        </a:p>
      </dgm:t>
    </dgm:pt>
    <dgm:pt modelId="{2B9778B3-FA11-408D-99C4-AA54185AAE6B}" type="parTrans" cxnId="{5015C238-B544-4964-B9AA-904A05734E21}">
      <dgm:prSet/>
      <dgm:spPr/>
      <dgm:t>
        <a:bodyPr/>
        <a:lstStyle/>
        <a:p>
          <a:endParaRPr lang="en-US"/>
        </a:p>
      </dgm:t>
    </dgm:pt>
    <dgm:pt modelId="{99ACB5C4-86AA-4ECD-98CC-6B63CCC5B2FF}" type="sibTrans" cxnId="{5015C238-B544-4964-B9AA-904A05734E21}">
      <dgm:prSet/>
      <dgm:spPr/>
      <dgm:t>
        <a:bodyPr/>
        <a:lstStyle/>
        <a:p>
          <a:endParaRPr lang="en-US"/>
        </a:p>
      </dgm:t>
    </dgm:pt>
    <dgm:pt modelId="{2BFD89C5-EF49-4096-B401-D47D29745335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 </a:t>
          </a:r>
          <a:endParaRPr lang="en-US" dirty="0"/>
        </a:p>
      </dgm:t>
    </dgm:pt>
    <dgm:pt modelId="{F93256DD-3474-4DE0-AC35-EB7663B9B935}" type="parTrans" cxnId="{237F27C9-60EF-494A-83CA-EE4BDB1CC08F}">
      <dgm:prSet/>
      <dgm:spPr/>
      <dgm:t>
        <a:bodyPr/>
        <a:lstStyle/>
        <a:p>
          <a:endParaRPr lang="en-US"/>
        </a:p>
      </dgm:t>
    </dgm:pt>
    <dgm:pt modelId="{908823E1-EDDC-4F85-B501-D8A475C3C407}" type="sibTrans" cxnId="{237F27C9-60EF-494A-83CA-EE4BDB1CC08F}">
      <dgm:prSet/>
      <dgm:spPr/>
      <dgm:t>
        <a:bodyPr/>
        <a:lstStyle/>
        <a:p>
          <a:endParaRPr lang="en-US"/>
        </a:p>
      </dgm:t>
    </dgm:pt>
    <dgm:pt modelId="{EDF0FA05-1F4A-4668-A3C7-ABBC9B6A7B92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Recommendations</a:t>
          </a:r>
          <a:endParaRPr lang="en-US" dirty="0"/>
        </a:p>
      </dgm:t>
    </dgm:pt>
    <dgm:pt modelId="{982D158D-8578-467D-9B07-49BF6037974E}" type="parTrans" cxnId="{C47C5FB6-FD43-4ADF-BDFE-367047E26E39}">
      <dgm:prSet/>
      <dgm:spPr/>
      <dgm:t>
        <a:bodyPr/>
        <a:lstStyle/>
        <a:p>
          <a:endParaRPr lang="en-US"/>
        </a:p>
      </dgm:t>
    </dgm:pt>
    <dgm:pt modelId="{4946F7BB-F833-4C3C-83A3-9FE79CAFB9DF}" type="sibTrans" cxnId="{C47C5FB6-FD43-4ADF-BDFE-367047E26E39}">
      <dgm:prSet/>
      <dgm:spPr/>
      <dgm:t>
        <a:bodyPr/>
        <a:lstStyle/>
        <a:p>
          <a:endParaRPr lang="en-US"/>
        </a:p>
      </dgm:t>
    </dgm:pt>
    <dgm:pt modelId="{91EE5D62-6FDC-4623-BF2F-FB3CD6E445C1}">
      <dgm:prSet phldrT="[Text]" phldr="1"/>
      <dgm:spPr/>
      <dgm:t>
        <a:bodyPr/>
        <a:lstStyle/>
        <a:p>
          <a:endParaRPr lang="en-US" dirty="0"/>
        </a:p>
      </dgm:t>
    </dgm:pt>
    <dgm:pt modelId="{62A28BF8-47FD-48AE-8C21-08096B417F9B}" type="sibTrans" cxnId="{44C194F1-F288-4B6A-8B75-013A9DAB745F}">
      <dgm:prSet/>
      <dgm:spPr/>
      <dgm:t>
        <a:bodyPr/>
        <a:lstStyle/>
        <a:p>
          <a:endParaRPr lang="en-US"/>
        </a:p>
      </dgm:t>
    </dgm:pt>
    <dgm:pt modelId="{E07E6A05-E02F-4922-924A-0983C5022EA7}" type="parTrans" cxnId="{44C194F1-F288-4B6A-8B75-013A9DAB745F}">
      <dgm:prSet/>
      <dgm:spPr/>
      <dgm:t>
        <a:bodyPr/>
        <a:lstStyle/>
        <a:p>
          <a:endParaRPr lang="en-US"/>
        </a:p>
      </dgm:t>
    </dgm:pt>
    <dgm:pt modelId="{409C612E-30BA-46A1-B598-CF3EF306D007}" type="pres">
      <dgm:prSet presAssocID="{56D03B20-E866-4933-BAA4-6BE5A1A399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78AC5E-1739-47AA-BCA1-06BC52897C33}" type="pres">
      <dgm:prSet presAssocID="{91EE5D62-6FDC-4623-BF2F-FB3CD6E445C1}" presName="composite" presStyleCnt="0"/>
      <dgm:spPr/>
    </dgm:pt>
    <dgm:pt modelId="{8D2FEDE7-E5EF-47F5-8709-7FD58A5A9DA0}" type="pres">
      <dgm:prSet presAssocID="{91EE5D62-6FDC-4623-BF2F-FB3CD6E445C1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12456D-4AAC-4888-A805-6A123E95B99C}" type="pres">
      <dgm:prSet presAssocID="{91EE5D62-6FDC-4623-BF2F-FB3CD6E445C1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9CF600-6AC0-4322-A9FA-C9651E822276}" type="pres">
      <dgm:prSet presAssocID="{62A28BF8-47FD-48AE-8C21-08096B417F9B}" presName="sp" presStyleCnt="0"/>
      <dgm:spPr/>
    </dgm:pt>
    <dgm:pt modelId="{B130CA90-9AB6-4F20-85AC-B9BADE3B5D92}" type="pres">
      <dgm:prSet presAssocID="{632E702D-294E-4729-BFC5-3104692C5FF1}" presName="composite" presStyleCnt="0"/>
      <dgm:spPr/>
    </dgm:pt>
    <dgm:pt modelId="{2F6BD426-FE90-47A2-8DAB-8BE66357F475}" type="pres">
      <dgm:prSet presAssocID="{632E702D-294E-4729-BFC5-3104692C5FF1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849F99-8168-4582-AB78-364F79F6BBD4}" type="pres">
      <dgm:prSet presAssocID="{632E702D-294E-4729-BFC5-3104692C5FF1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AC6A01-C86D-4005-BBE7-570216FE9843}" type="pres">
      <dgm:prSet presAssocID="{78C025D5-A55D-4C03-98C1-FDD284651C83}" presName="sp" presStyleCnt="0"/>
      <dgm:spPr/>
    </dgm:pt>
    <dgm:pt modelId="{636C8042-3684-416D-B78F-39A047B722F6}" type="pres">
      <dgm:prSet presAssocID="{5DA291FE-C619-43E9-B3B7-6C1DBE3F9F2D}" presName="composite" presStyleCnt="0"/>
      <dgm:spPr/>
    </dgm:pt>
    <dgm:pt modelId="{4A6D411D-061C-4A90-B273-CE38DA8C21D5}" type="pres">
      <dgm:prSet presAssocID="{5DA291FE-C619-43E9-B3B7-6C1DBE3F9F2D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B8C27C-D66F-4AC5-B7C0-6BBF76DF1332}" type="pres">
      <dgm:prSet presAssocID="{5DA291FE-C619-43E9-B3B7-6C1DBE3F9F2D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9018C-F6E8-42E6-9E35-DAC89D3F5B36}" type="pres">
      <dgm:prSet presAssocID="{304D8763-4353-42FA-A8CE-60CF4E0CA6BB}" presName="sp" presStyleCnt="0"/>
      <dgm:spPr/>
    </dgm:pt>
    <dgm:pt modelId="{44E1C4BB-0585-44D4-A445-71A0AC5B27C5}" type="pres">
      <dgm:prSet presAssocID="{6101863A-C0C6-4906-B269-A9ABD6DAC536}" presName="composite" presStyleCnt="0"/>
      <dgm:spPr/>
    </dgm:pt>
    <dgm:pt modelId="{C9FE064C-7A86-49A6-B2E4-6EAC5CD11880}" type="pres">
      <dgm:prSet presAssocID="{6101863A-C0C6-4906-B269-A9ABD6DAC536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169E96-3D7D-4237-B519-2665835FBE47}" type="pres">
      <dgm:prSet presAssocID="{6101863A-C0C6-4906-B269-A9ABD6DAC536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6CEA15-D507-4DAA-9880-13E6EF55EE32}" type="pres">
      <dgm:prSet presAssocID="{8360BA1D-0AE8-4F36-9617-6ADBEB82D5EC}" presName="sp" presStyleCnt="0"/>
      <dgm:spPr/>
    </dgm:pt>
    <dgm:pt modelId="{345D32C9-CCA4-4FB9-A784-D5B264AD82D6}" type="pres">
      <dgm:prSet presAssocID="{E2A78318-43FA-4216-951F-AF09F4C4A362}" presName="composite" presStyleCnt="0"/>
      <dgm:spPr/>
    </dgm:pt>
    <dgm:pt modelId="{00797CA7-F949-4459-B1F6-53579B9404C0}" type="pres">
      <dgm:prSet presAssocID="{E2A78318-43FA-4216-951F-AF09F4C4A362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B13539-F821-467A-8453-FA2F22742C6C}" type="pres">
      <dgm:prSet presAssocID="{E2A78318-43FA-4216-951F-AF09F4C4A362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EE9030-8701-428A-9EE3-99F249E3D79A}" type="pres">
      <dgm:prSet presAssocID="{C4F1953F-237B-47E9-B924-A9CA73D25F49}" presName="sp" presStyleCnt="0"/>
      <dgm:spPr/>
    </dgm:pt>
    <dgm:pt modelId="{1B7B8A28-1F95-4E4A-BA57-A848277E8143}" type="pres">
      <dgm:prSet presAssocID="{AFD243AA-AD4D-40B1-9663-246119C9D77A}" presName="composite" presStyleCnt="0"/>
      <dgm:spPr/>
    </dgm:pt>
    <dgm:pt modelId="{7A929C6E-53E8-409F-82A1-687A16156622}" type="pres">
      <dgm:prSet presAssocID="{AFD243AA-AD4D-40B1-9663-246119C9D77A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34394C-94F8-4FFF-AD16-4A75461C60DF}" type="pres">
      <dgm:prSet presAssocID="{AFD243AA-AD4D-40B1-9663-246119C9D77A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4D35C7-F017-4273-85EE-B0DD1B6223CF}" type="pres">
      <dgm:prSet presAssocID="{BABFF571-EBCD-4B24-BA66-1E06F63F4FEE}" presName="sp" presStyleCnt="0"/>
      <dgm:spPr/>
    </dgm:pt>
    <dgm:pt modelId="{D065D5D7-5B14-4AC5-92FD-E3292DF9770D}" type="pres">
      <dgm:prSet presAssocID="{C3810EDD-CB9D-4597-A8FC-5CDC0C206EF5}" presName="composite" presStyleCnt="0"/>
      <dgm:spPr/>
    </dgm:pt>
    <dgm:pt modelId="{DD4F1B49-CB1F-4AEB-B9B3-7B37B6473576}" type="pres">
      <dgm:prSet presAssocID="{C3810EDD-CB9D-4597-A8FC-5CDC0C206EF5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8172A6-FCEC-49A1-91AE-8DBADF02B9C7}" type="pres">
      <dgm:prSet presAssocID="{C3810EDD-CB9D-4597-A8FC-5CDC0C206EF5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939D56-FB18-4295-BC22-F0CF95E4C3D5}" type="pres">
      <dgm:prSet presAssocID="{2B95916C-F445-4B85-BD48-D24753404970}" presName="sp" presStyleCnt="0"/>
      <dgm:spPr/>
    </dgm:pt>
    <dgm:pt modelId="{9A45C82B-F9F2-4D35-AF46-3AB82A0F583C}" type="pres">
      <dgm:prSet presAssocID="{9FC7F0E9-99D3-4C13-99B4-06EF5B5A2DB4}" presName="composite" presStyleCnt="0"/>
      <dgm:spPr/>
    </dgm:pt>
    <dgm:pt modelId="{3E40E09E-52DE-4AAC-9206-AB6648D1528D}" type="pres">
      <dgm:prSet presAssocID="{9FC7F0E9-99D3-4C13-99B4-06EF5B5A2DB4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A493F4-FEF7-47A4-A980-D1B947C0D058}" type="pres">
      <dgm:prSet presAssocID="{9FC7F0E9-99D3-4C13-99B4-06EF5B5A2DB4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F8AD27-07A3-4F74-83A9-C6258A5C4D54}" type="presOf" srcId="{BDA96B90-79E3-4C4F-B873-CECA39AC4E6A}" destId="{C134394C-94F8-4FFF-AD16-4A75461C60DF}" srcOrd="0" destOrd="0" presId="urn:microsoft.com/office/officeart/2005/8/layout/chevron2"/>
    <dgm:cxn modelId="{6CCA0FE2-4DB8-4138-AA91-7E8132BAE414}" type="presOf" srcId="{EDF0FA05-1F4A-4668-A3C7-ABBC9B6A7B92}" destId="{06A493F4-FEF7-47A4-A980-D1B947C0D058}" srcOrd="0" destOrd="0" presId="urn:microsoft.com/office/officeart/2005/8/layout/chevron2"/>
    <dgm:cxn modelId="{90147ABD-28AB-4605-BFB1-E2A9953984BF}" srcId="{E2A78318-43FA-4216-951F-AF09F4C4A362}" destId="{8AA940F6-1B2F-45BA-A581-29AD6BA42723}" srcOrd="0" destOrd="0" parTransId="{58C5ADF1-5FF6-41F7-A63A-AB0654E95D79}" sibTransId="{44FCB758-6255-43EF-A7AE-99CA1875DFD7}"/>
    <dgm:cxn modelId="{015DE33B-B60E-4B9C-ACA4-1216B752FF7F}" type="presOf" srcId="{6101863A-C0C6-4906-B269-A9ABD6DAC536}" destId="{C9FE064C-7A86-49A6-B2E4-6EAC5CD11880}" srcOrd="0" destOrd="0" presId="urn:microsoft.com/office/officeart/2005/8/layout/chevron2"/>
    <dgm:cxn modelId="{DB870C9C-671D-44F3-9759-ACAC210F6EE3}" srcId="{56D03B20-E866-4933-BAA4-6BE5A1A39953}" destId="{E2A78318-43FA-4216-951F-AF09F4C4A362}" srcOrd="4" destOrd="0" parTransId="{C5CB78D1-F1BC-4833-A9E7-5550419F26D5}" sibTransId="{C4F1953F-237B-47E9-B924-A9CA73D25F49}"/>
    <dgm:cxn modelId="{DC0517A2-367B-4A97-898E-22E1274DECA0}" srcId="{632E702D-294E-4729-BFC5-3104692C5FF1}" destId="{DADFD39C-129B-435C-9641-D824A266EC99}" srcOrd="0" destOrd="0" parTransId="{5E2AF461-E299-47D5-B7CF-3E8D96708F29}" sibTransId="{77967218-72B3-424C-AC71-6E4F1F7DDE67}"/>
    <dgm:cxn modelId="{7BED1119-43C8-48C9-A07C-4CFC8E7F2D78}" type="presOf" srcId="{E2A78318-43FA-4216-951F-AF09F4C4A362}" destId="{00797CA7-F949-4459-B1F6-53579B9404C0}" srcOrd="0" destOrd="0" presId="urn:microsoft.com/office/officeart/2005/8/layout/chevron2"/>
    <dgm:cxn modelId="{D25F3AF5-8D80-4D13-AB76-895AC8B3196C}" type="presOf" srcId="{FE0CBE9A-B1A9-4591-A93C-736275FEDC04}" destId="{C4169E96-3D7D-4237-B519-2665835FBE47}" srcOrd="0" destOrd="0" presId="urn:microsoft.com/office/officeart/2005/8/layout/chevron2"/>
    <dgm:cxn modelId="{C7258023-B1EA-4890-B9BA-261E1B8ECDB3}" srcId="{91EE5D62-6FDC-4623-BF2F-FB3CD6E445C1}" destId="{E2BCD3D1-E1D1-4F77-A922-EBB92F79246E}" srcOrd="0" destOrd="0" parTransId="{0763E9D3-AD0D-49FC-942A-407405A37D2F}" sibTransId="{25D677E4-F0C9-4272-B6AB-E03FDFA56137}"/>
    <dgm:cxn modelId="{456E58CA-B8A3-401F-93BE-05443CCC8CF2}" type="presOf" srcId="{AFD243AA-AD4D-40B1-9663-246119C9D77A}" destId="{7A929C6E-53E8-409F-82A1-687A16156622}" srcOrd="0" destOrd="0" presId="urn:microsoft.com/office/officeart/2005/8/layout/chevron2"/>
    <dgm:cxn modelId="{F61907D0-1A05-4EF9-B5BA-7BB421B83F99}" type="presOf" srcId="{8AA940F6-1B2F-45BA-A581-29AD6BA42723}" destId="{93B13539-F821-467A-8453-FA2F22742C6C}" srcOrd="0" destOrd="0" presId="urn:microsoft.com/office/officeart/2005/8/layout/chevron2"/>
    <dgm:cxn modelId="{990FB7C3-2C96-4743-B6EC-AF5DA43C63E0}" srcId="{56D03B20-E866-4933-BAA4-6BE5A1A39953}" destId="{C3810EDD-CB9D-4597-A8FC-5CDC0C206EF5}" srcOrd="6" destOrd="0" parTransId="{C158893C-1256-4555-B83A-0A9C4392FDAF}" sibTransId="{2B95916C-F445-4B85-BD48-D24753404970}"/>
    <dgm:cxn modelId="{FC327C51-9A36-4B3C-89A0-956F9A96382B}" type="presOf" srcId="{C3810EDD-CB9D-4597-A8FC-5CDC0C206EF5}" destId="{DD4F1B49-CB1F-4AEB-B9B3-7B37B6473576}" srcOrd="0" destOrd="0" presId="urn:microsoft.com/office/officeart/2005/8/layout/chevron2"/>
    <dgm:cxn modelId="{7EA29980-627D-4ED9-907A-EAC87191993A}" type="presOf" srcId="{E2BCD3D1-E1D1-4F77-A922-EBB92F79246E}" destId="{B712456D-4AAC-4888-A805-6A123E95B99C}" srcOrd="0" destOrd="0" presId="urn:microsoft.com/office/officeart/2005/8/layout/chevron2"/>
    <dgm:cxn modelId="{79D69554-89DB-49C7-A63F-A7B912639FB2}" srcId="{56D03B20-E866-4933-BAA4-6BE5A1A39953}" destId="{5DA291FE-C619-43E9-B3B7-6C1DBE3F9F2D}" srcOrd="2" destOrd="0" parTransId="{C85157F0-015E-4D74-AA78-95A433F3CFA2}" sibTransId="{304D8763-4353-42FA-A8CE-60CF4E0CA6BB}"/>
    <dgm:cxn modelId="{237F27C9-60EF-494A-83CA-EE4BDB1CC08F}" srcId="{C3810EDD-CB9D-4597-A8FC-5CDC0C206EF5}" destId="{2BFD89C5-EF49-4096-B401-D47D29745335}" srcOrd="0" destOrd="0" parTransId="{F93256DD-3474-4DE0-AC35-EB7663B9B935}" sibTransId="{908823E1-EDDC-4F85-B501-D8A475C3C407}"/>
    <dgm:cxn modelId="{C1AA71DF-2BD1-4269-A012-AC9E0A1B4FDC}" type="presOf" srcId="{DADFD39C-129B-435C-9641-D824A266EC99}" destId="{A2849F99-8168-4582-AB78-364F79F6BBD4}" srcOrd="0" destOrd="0" presId="urn:microsoft.com/office/officeart/2005/8/layout/chevron2"/>
    <dgm:cxn modelId="{C47C5FB6-FD43-4ADF-BDFE-367047E26E39}" srcId="{9FC7F0E9-99D3-4C13-99B4-06EF5B5A2DB4}" destId="{EDF0FA05-1F4A-4668-A3C7-ABBC9B6A7B92}" srcOrd="0" destOrd="0" parTransId="{982D158D-8578-467D-9B07-49BF6037974E}" sibTransId="{4946F7BB-F833-4C3C-83A3-9FE79CAFB9DF}"/>
    <dgm:cxn modelId="{12929D25-929D-4E64-8BF6-C9BE1CDB1B7A}" type="presOf" srcId="{632E702D-294E-4729-BFC5-3104692C5FF1}" destId="{2F6BD426-FE90-47A2-8DAB-8BE66357F475}" srcOrd="0" destOrd="0" presId="urn:microsoft.com/office/officeart/2005/8/layout/chevron2"/>
    <dgm:cxn modelId="{5015C238-B544-4964-B9AA-904A05734E21}" srcId="{AFD243AA-AD4D-40B1-9663-246119C9D77A}" destId="{BDA96B90-79E3-4C4F-B873-CECA39AC4E6A}" srcOrd="0" destOrd="0" parTransId="{2B9778B3-FA11-408D-99C4-AA54185AAE6B}" sibTransId="{99ACB5C4-86AA-4ECD-98CC-6B63CCC5B2FF}"/>
    <dgm:cxn modelId="{BA0B5E55-D0CA-4433-AD4E-3B16B27FB75C}" type="presOf" srcId="{30E7908F-099D-42D8-A651-94A19A1CC4E1}" destId="{E9B8C27C-D66F-4AC5-B7C0-6BBF76DF1332}" srcOrd="0" destOrd="0" presId="urn:microsoft.com/office/officeart/2005/8/layout/chevron2"/>
    <dgm:cxn modelId="{3A213EE9-C421-4BA2-8EF0-8364C87EE596}" srcId="{56D03B20-E866-4933-BAA4-6BE5A1A39953}" destId="{632E702D-294E-4729-BFC5-3104692C5FF1}" srcOrd="1" destOrd="0" parTransId="{B285BD44-B811-4BD1-8F66-C008223EBB2F}" sibTransId="{78C025D5-A55D-4C03-98C1-FDD284651C83}"/>
    <dgm:cxn modelId="{2E3D8F3D-605D-44B0-B753-E52F89905FA7}" type="presOf" srcId="{2BFD89C5-EF49-4096-B401-D47D29745335}" destId="{D68172A6-FCEC-49A1-91AE-8DBADF02B9C7}" srcOrd="0" destOrd="0" presId="urn:microsoft.com/office/officeart/2005/8/layout/chevron2"/>
    <dgm:cxn modelId="{E67937F0-E2B6-421F-BDEB-A0614D96F1F5}" type="presOf" srcId="{56D03B20-E866-4933-BAA4-6BE5A1A39953}" destId="{409C612E-30BA-46A1-B598-CF3EF306D007}" srcOrd="0" destOrd="0" presId="urn:microsoft.com/office/officeart/2005/8/layout/chevron2"/>
    <dgm:cxn modelId="{8CA388DB-2F03-41DE-99D5-77E8E025BA65}" srcId="{56D03B20-E866-4933-BAA4-6BE5A1A39953}" destId="{6101863A-C0C6-4906-B269-A9ABD6DAC536}" srcOrd="3" destOrd="0" parTransId="{53FBECA5-871F-463C-BA1A-21965960BF2C}" sibTransId="{8360BA1D-0AE8-4F36-9617-6ADBEB82D5EC}"/>
    <dgm:cxn modelId="{44C194F1-F288-4B6A-8B75-013A9DAB745F}" srcId="{56D03B20-E866-4933-BAA4-6BE5A1A39953}" destId="{91EE5D62-6FDC-4623-BF2F-FB3CD6E445C1}" srcOrd="0" destOrd="0" parTransId="{E07E6A05-E02F-4922-924A-0983C5022EA7}" sibTransId="{62A28BF8-47FD-48AE-8C21-08096B417F9B}"/>
    <dgm:cxn modelId="{1FB3683D-B61A-4B63-8FC5-9A00C8F5BA13}" srcId="{5DA291FE-C619-43E9-B3B7-6C1DBE3F9F2D}" destId="{30E7908F-099D-42D8-A651-94A19A1CC4E1}" srcOrd="0" destOrd="0" parTransId="{206DC5DE-D048-40F7-8490-24B133B81829}" sibTransId="{1007B52B-8ECF-43CF-9162-2E36ED96BACC}"/>
    <dgm:cxn modelId="{08CEE5C8-E8D7-4817-8784-571A41FA5C78}" srcId="{6101863A-C0C6-4906-B269-A9ABD6DAC536}" destId="{FE0CBE9A-B1A9-4591-A93C-736275FEDC04}" srcOrd="0" destOrd="0" parTransId="{378CB0E6-256A-480E-994D-4752D02E7900}" sibTransId="{BC591D85-C89A-485B-870D-0C1D7EDE80B0}"/>
    <dgm:cxn modelId="{5CF2B9F6-07C9-48A6-9EBF-97660152EB6C}" srcId="{56D03B20-E866-4933-BAA4-6BE5A1A39953}" destId="{AFD243AA-AD4D-40B1-9663-246119C9D77A}" srcOrd="5" destOrd="0" parTransId="{707BA3DF-EE9B-4FE7-93D6-0C6A6A09854A}" sibTransId="{BABFF571-EBCD-4B24-BA66-1E06F63F4FEE}"/>
    <dgm:cxn modelId="{F7793BA2-20FE-4B43-B860-580367CA527C}" type="presOf" srcId="{9FC7F0E9-99D3-4C13-99B4-06EF5B5A2DB4}" destId="{3E40E09E-52DE-4AAC-9206-AB6648D1528D}" srcOrd="0" destOrd="0" presId="urn:microsoft.com/office/officeart/2005/8/layout/chevron2"/>
    <dgm:cxn modelId="{16CCAE43-41CE-4701-A691-B059A4F214BA}" type="presOf" srcId="{5DA291FE-C619-43E9-B3B7-6C1DBE3F9F2D}" destId="{4A6D411D-061C-4A90-B273-CE38DA8C21D5}" srcOrd="0" destOrd="0" presId="urn:microsoft.com/office/officeart/2005/8/layout/chevron2"/>
    <dgm:cxn modelId="{DD6C4475-E958-4103-9427-B706C7397916}" type="presOf" srcId="{91EE5D62-6FDC-4623-BF2F-FB3CD6E445C1}" destId="{8D2FEDE7-E5EF-47F5-8709-7FD58A5A9DA0}" srcOrd="0" destOrd="0" presId="urn:microsoft.com/office/officeart/2005/8/layout/chevron2"/>
    <dgm:cxn modelId="{B7A10E9C-35E0-49E6-A331-23DA20EEBA8A}" srcId="{56D03B20-E866-4933-BAA4-6BE5A1A39953}" destId="{9FC7F0E9-99D3-4C13-99B4-06EF5B5A2DB4}" srcOrd="7" destOrd="0" parTransId="{60AFF8EE-7725-41F1-9B09-5BA26D7ED397}" sibTransId="{15A71AD3-508B-464E-A0B7-5BCBF78C9F1F}"/>
    <dgm:cxn modelId="{7F4CBA02-D737-402C-BF15-B76B4FB57494}" type="presParOf" srcId="{409C612E-30BA-46A1-B598-CF3EF306D007}" destId="{E878AC5E-1739-47AA-BCA1-06BC52897C33}" srcOrd="0" destOrd="0" presId="urn:microsoft.com/office/officeart/2005/8/layout/chevron2"/>
    <dgm:cxn modelId="{52EE82B8-331F-4E19-9E19-40EFF89E45AE}" type="presParOf" srcId="{E878AC5E-1739-47AA-BCA1-06BC52897C33}" destId="{8D2FEDE7-E5EF-47F5-8709-7FD58A5A9DA0}" srcOrd="0" destOrd="0" presId="urn:microsoft.com/office/officeart/2005/8/layout/chevron2"/>
    <dgm:cxn modelId="{14952238-07EB-4081-B30D-C546C046904E}" type="presParOf" srcId="{E878AC5E-1739-47AA-BCA1-06BC52897C33}" destId="{B712456D-4AAC-4888-A805-6A123E95B99C}" srcOrd="1" destOrd="0" presId="urn:microsoft.com/office/officeart/2005/8/layout/chevron2"/>
    <dgm:cxn modelId="{C26899A7-4EFF-4AB9-B45A-867CAAE96345}" type="presParOf" srcId="{409C612E-30BA-46A1-B598-CF3EF306D007}" destId="{6A9CF600-6AC0-4322-A9FA-C9651E822276}" srcOrd="1" destOrd="0" presId="urn:microsoft.com/office/officeart/2005/8/layout/chevron2"/>
    <dgm:cxn modelId="{44FE6BCC-F363-4F28-B62C-1E9F84DCCF19}" type="presParOf" srcId="{409C612E-30BA-46A1-B598-CF3EF306D007}" destId="{B130CA90-9AB6-4F20-85AC-B9BADE3B5D92}" srcOrd="2" destOrd="0" presId="urn:microsoft.com/office/officeart/2005/8/layout/chevron2"/>
    <dgm:cxn modelId="{10999136-1136-4C35-B712-6F00F54F5D6D}" type="presParOf" srcId="{B130CA90-9AB6-4F20-85AC-B9BADE3B5D92}" destId="{2F6BD426-FE90-47A2-8DAB-8BE66357F475}" srcOrd="0" destOrd="0" presId="urn:microsoft.com/office/officeart/2005/8/layout/chevron2"/>
    <dgm:cxn modelId="{5A8716A9-2785-441B-9919-A515438EEC3A}" type="presParOf" srcId="{B130CA90-9AB6-4F20-85AC-B9BADE3B5D92}" destId="{A2849F99-8168-4582-AB78-364F79F6BBD4}" srcOrd="1" destOrd="0" presId="urn:microsoft.com/office/officeart/2005/8/layout/chevron2"/>
    <dgm:cxn modelId="{F94D3C39-9950-4E77-9913-C1845E44D11C}" type="presParOf" srcId="{409C612E-30BA-46A1-B598-CF3EF306D007}" destId="{DCAC6A01-C86D-4005-BBE7-570216FE9843}" srcOrd="3" destOrd="0" presId="urn:microsoft.com/office/officeart/2005/8/layout/chevron2"/>
    <dgm:cxn modelId="{E01C5D95-6E5C-48B5-9D22-25111781E8BC}" type="presParOf" srcId="{409C612E-30BA-46A1-B598-CF3EF306D007}" destId="{636C8042-3684-416D-B78F-39A047B722F6}" srcOrd="4" destOrd="0" presId="urn:microsoft.com/office/officeart/2005/8/layout/chevron2"/>
    <dgm:cxn modelId="{220F9A6C-1FE4-4D0C-9021-290E767F5189}" type="presParOf" srcId="{636C8042-3684-416D-B78F-39A047B722F6}" destId="{4A6D411D-061C-4A90-B273-CE38DA8C21D5}" srcOrd="0" destOrd="0" presId="urn:microsoft.com/office/officeart/2005/8/layout/chevron2"/>
    <dgm:cxn modelId="{847A7A40-6021-420C-AAC2-32DF117458C1}" type="presParOf" srcId="{636C8042-3684-416D-B78F-39A047B722F6}" destId="{E9B8C27C-D66F-4AC5-B7C0-6BBF76DF1332}" srcOrd="1" destOrd="0" presId="urn:microsoft.com/office/officeart/2005/8/layout/chevron2"/>
    <dgm:cxn modelId="{B9CA346A-CD54-41CC-93A6-F1E09591137E}" type="presParOf" srcId="{409C612E-30BA-46A1-B598-CF3EF306D007}" destId="{D789018C-F6E8-42E6-9E35-DAC89D3F5B36}" srcOrd="5" destOrd="0" presId="urn:microsoft.com/office/officeart/2005/8/layout/chevron2"/>
    <dgm:cxn modelId="{E50C25B0-1017-482B-AB5C-12934885DD69}" type="presParOf" srcId="{409C612E-30BA-46A1-B598-CF3EF306D007}" destId="{44E1C4BB-0585-44D4-A445-71A0AC5B27C5}" srcOrd="6" destOrd="0" presId="urn:microsoft.com/office/officeart/2005/8/layout/chevron2"/>
    <dgm:cxn modelId="{E921F641-A910-4DF9-83C0-7ADEB570F7F6}" type="presParOf" srcId="{44E1C4BB-0585-44D4-A445-71A0AC5B27C5}" destId="{C9FE064C-7A86-49A6-B2E4-6EAC5CD11880}" srcOrd="0" destOrd="0" presId="urn:microsoft.com/office/officeart/2005/8/layout/chevron2"/>
    <dgm:cxn modelId="{17337D53-C357-4F1A-88F3-CB5DBDC14CB2}" type="presParOf" srcId="{44E1C4BB-0585-44D4-A445-71A0AC5B27C5}" destId="{C4169E96-3D7D-4237-B519-2665835FBE47}" srcOrd="1" destOrd="0" presId="urn:microsoft.com/office/officeart/2005/8/layout/chevron2"/>
    <dgm:cxn modelId="{83584B4A-3903-4EC5-A1BB-01CCF09275E6}" type="presParOf" srcId="{409C612E-30BA-46A1-B598-CF3EF306D007}" destId="{2B6CEA15-D507-4DAA-9880-13E6EF55EE32}" srcOrd="7" destOrd="0" presId="urn:microsoft.com/office/officeart/2005/8/layout/chevron2"/>
    <dgm:cxn modelId="{B5DAF75A-719C-46CB-8C72-A34C560D744B}" type="presParOf" srcId="{409C612E-30BA-46A1-B598-CF3EF306D007}" destId="{345D32C9-CCA4-4FB9-A784-D5B264AD82D6}" srcOrd="8" destOrd="0" presId="urn:microsoft.com/office/officeart/2005/8/layout/chevron2"/>
    <dgm:cxn modelId="{98B16291-C6BB-4853-9865-EC0C33ACC29C}" type="presParOf" srcId="{345D32C9-CCA4-4FB9-A784-D5B264AD82D6}" destId="{00797CA7-F949-4459-B1F6-53579B9404C0}" srcOrd="0" destOrd="0" presId="urn:microsoft.com/office/officeart/2005/8/layout/chevron2"/>
    <dgm:cxn modelId="{638465C1-AD82-457F-992E-FBDC7B6F1D52}" type="presParOf" srcId="{345D32C9-CCA4-4FB9-A784-D5B264AD82D6}" destId="{93B13539-F821-467A-8453-FA2F22742C6C}" srcOrd="1" destOrd="0" presId="urn:microsoft.com/office/officeart/2005/8/layout/chevron2"/>
    <dgm:cxn modelId="{36A5A81D-8F93-43A0-A648-4C6EA50F6A7A}" type="presParOf" srcId="{409C612E-30BA-46A1-B598-CF3EF306D007}" destId="{99EE9030-8701-428A-9EE3-99F249E3D79A}" srcOrd="9" destOrd="0" presId="urn:microsoft.com/office/officeart/2005/8/layout/chevron2"/>
    <dgm:cxn modelId="{8F051601-6FF6-4BE3-BF5E-A10C3060D8D3}" type="presParOf" srcId="{409C612E-30BA-46A1-B598-CF3EF306D007}" destId="{1B7B8A28-1F95-4E4A-BA57-A848277E8143}" srcOrd="10" destOrd="0" presId="urn:microsoft.com/office/officeart/2005/8/layout/chevron2"/>
    <dgm:cxn modelId="{995EBC22-1FB8-4A80-9EDD-BD8CB4045243}" type="presParOf" srcId="{1B7B8A28-1F95-4E4A-BA57-A848277E8143}" destId="{7A929C6E-53E8-409F-82A1-687A16156622}" srcOrd="0" destOrd="0" presId="urn:microsoft.com/office/officeart/2005/8/layout/chevron2"/>
    <dgm:cxn modelId="{244323F5-909F-46B9-9BCD-36FE27143903}" type="presParOf" srcId="{1B7B8A28-1F95-4E4A-BA57-A848277E8143}" destId="{C134394C-94F8-4FFF-AD16-4A75461C60DF}" srcOrd="1" destOrd="0" presId="urn:microsoft.com/office/officeart/2005/8/layout/chevron2"/>
    <dgm:cxn modelId="{CF0ABA09-0A69-4242-8778-E032233E5B6D}" type="presParOf" srcId="{409C612E-30BA-46A1-B598-CF3EF306D007}" destId="{C24D35C7-F017-4273-85EE-B0DD1B6223CF}" srcOrd="11" destOrd="0" presId="urn:microsoft.com/office/officeart/2005/8/layout/chevron2"/>
    <dgm:cxn modelId="{B9C68229-F25C-4BD4-A90E-0B08DE5650A9}" type="presParOf" srcId="{409C612E-30BA-46A1-B598-CF3EF306D007}" destId="{D065D5D7-5B14-4AC5-92FD-E3292DF9770D}" srcOrd="12" destOrd="0" presId="urn:microsoft.com/office/officeart/2005/8/layout/chevron2"/>
    <dgm:cxn modelId="{C52D1CF2-E802-415C-B378-609D8C20C3A5}" type="presParOf" srcId="{D065D5D7-5B14-4AC5-92FD-E3292DF9770D}" destId="{DD4F1B49-CB1F-4AEB-B9B3-7B37B6473576}" srcOrd="0" destOrd="0" presId="urn:microsoft.com/office/officeart/2005/8/layout/chevron2"/>
    <dgm:cxn modelId="{52A69DF6-A1C9-4CAC-B3F8-8BD8B7291FA0}" type="presParOf" srcId="{D065D5D7-5B14-4AC5-92FD-E3292DF9770D}" destId="{D68172A6-FCEC-49A1-91AE-8DBADF02B9C7}" srcOrd="1" destOrd="0" presId="urn:microsoft.com/office/officeart/2005/8/layout/chevron2"/>
    <dgm:cxn modelId="{E60B06B4-41CD-4796-B72C-26BEE85BC9BE}" type="presParOf" srcId="{409C612E-30BA-46A1-B598-CF3EF306D007}" destId="{35939D56-FB18-4295-BC22-F0CF95E4C3D5}" srcOrd="13" destOrd="0" presId="urn:microsoft.com/office/officeart/2005/8/layout/chevron2"/>
    <dgm:cxn modelId="{4F36F65A-CA12-41FF-A232-9AA451710B4C}" type="presParOf" srcId="{409C612E-30BA-46A1-B598-CF3EF306D007}" destId="{9A45C82B-F9F2-4D35-AF46-3AB82A0F583C}" srcOrd="14" destOrd="0" presId="urn:microsoft.com/office/officeart/2005/8/layout/chevron2"/>
    <dgm:cxn modelId="{3BCC15BE-391B-4C1D-802B-F3A94C45A948}" type="presParOf" srcId="{9A45C82B-F9F2-4D35-AF46-3AB82A0F583C}" destId="{3E40E09E-52DE-4AAC-9206-AB6648D1528D}" srcOrd="0" destOrd="0" presId="urn:microsoft.com/office/officeart/2005/8/layout/chevron2"/>
    <dgm:cxn modelId="{E82EE05C-DC0D-48C7-86C9-6703EF0366C8}" type="presParOf" srcId="{9A45C82B-F9F2-4D35-AF46-3AB82A0F583C}" destId="{06A493F4-FEF7-47A4-A980-D1B947C0D05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828BE4-A26B-4417-A14B-EBE4C0D783FC}" type="doc">
      <dgm:prSet loTypeId="urn:microsoft.com/office/officeart/2005/8/layout/vList3" loCatId="picture" qsTypeId="urn:microsoft.com/office/officeart/2005/8/quickstyle/simple1" qsCatId="simple" csTypeId="urn:microsoft.com/office/officeart/2005/8/colors/accent0_2" csCatId="mainScheme" phldr="1"/>
      <dgm:spPr/>
    </dgm:pt>
    <dgm:pt modelId="{A3F7B9DA-AC09-4013-9C2C-779011309DBC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Cr</a:t>
          </a:r>
          <a:r>
            <a:rPr lang="en-US" sz="18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3+ </a:t>
          </a:r>
          <a:r>
            <a: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metal ions can be found in tannery wastewater influents along with other metals. </a:t>
          </a:r>
          <a:endParaRPr lang="en-US" sz="1800" dirty="0">
            <a:solidFill>
              <a:schemeClr val="tx1"/>
            </a:solidFill>
          </a:endParaRPr>
        </a:p>
      </dgm:t>
    </dgm:pt>
    <dgm:pt modelId="{D831C3BF-A444-4D84-9170-99ADA729387D}" type="parTrans" cxnId="{581599B1-0425-48A1-8BA4-61F453B86AF5}">
      <dgm:prSet/>
      <dgm:spPr/>
      <dgm:t>
        <a:bodyPr/>
        <a:lstStyle/>
        <a:p>
          <a:pPr algn="ctr"/>
          <a:endParaRPr lang="en-US" sz="1800">
            <a:solidFill>
              <a:schemeClr val="tx1"/>
            </a:solidFill>
          </a:endParaRPr>
        </a:p>
      </dgm:t>
    </dgm:pt>
    <dgm:pt modelId="{D08C6058-C0D3-4412-A2CF-41746DF4F4D4}" type="sibTrans" cxnId="{581599B1-0425-48A1-8BA4-61F453B86AF5}">
      <dgm:prSet/>
      <dgm:spPr/>
      <dgm:t>
        <a:bodyPr/>
        <a:lstStyle/>
        <a:p>
          <a:pPr algn="ctr"/>
          <a:endParaRPr lang="en-US" sz="1800">
            <a:solidFill>
              <a:schemeClr val="tx1"/>
            </a:solidFill>
          </a:endParaRPr>
        </a:p>
      </dgm:t>
    </dgm:pt>
    <dgm:pt modelId="{DA83A064-8552-4401-81CF-C4CF51A6F6DF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 concentration higher than particular limit could pose a potential threat to the environment and surroundings. </a:t>
          </a:r>
          <a:endParaRPr lang="en-US" sz="1800" dirty="0">
            <a:solidFill>
              <a:schemeClr val="tx1"/>
            </a:solidFill>
          </a:endParaRPr>
        </a:p>
      </dgm:t>
    </dgm:pt>
    <dgm:pt modelId="{D21C82AF-42F8-40F5-8568-8AF390CF2A35}" type="parTrans" cxnId="{EBE600F1-005B-41FC-A907-778C0A98B3C5}">
      <dgm:prSet/>
      <dgm:spPr/>
      <dgm:t>
        <a:bodyPr/>
        <a:lstStyle/>
        <a:p>
          <a:pPr algn="ctr"/>
          <a:endParaRPr lang="en-US" sz="1800">
            <a:solidFill>
              <a:schemeClr val="tx1"/>
            </a:solidFill>
          </a:endParaRPr>
        </a:p>
      </dgm:t>
    </dgm:pt>
    <dgm:pt modelId="{39FDCFD9-AF94-478B-8C41-C514AE4E4CCB}" type="sibTrans" cxnId="{EBE600F1-005B-41FC-A907-778C0A98B3C5}">
      <dgm:prSet/>
      <dgm:spPr/>
      <dgm:t>
        <a:bodyPr/>
        <a:lstStyle/>
        <a:p>
          <a:pPr algn="ctr"/>
          <a:endParaRPr lang="en-US" sz="1800">
            <a:solidFill>
              <a:schemeClr val="tx1"/>
            </a:solidFill>
          </a:endParaRPr>
        </a:p>
      </dgm:t>
    </dgm:pt>
    <dgm:pt modelId="{8181DB4A-D761-4C34-948B-56FDDFE0E608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endParaRPr lang="en-US" sz="1800" dirty="0">
            <a:solidFill>
              <a:schemeClr val="tx1"/>
            </a:solidFill>
          </a:endParaRPr>
        </a:p>
      </dgm:t>
    </dgm:pt>
    <dgm:pt modelId="{5BE8F118-B552-440D-90C3-F37E34C02626}" type="parTrans" cxnId="{299417CD-9C6B-4F22-9A08-88727A6EDA76}">
      <dgm:prSet/>
      <dgm:spPr/>
      <dgm:t>
        <a:bodyPr/>
        <a:lstStyle/>
        <a:p>
          <a:pPr algn="ctr"/>
          <a:endParaRPr lang="en-US" sz="1800">
            <a:solidFill>
              <a:schemeClr val="tx1"/>
            </a:solidFill>
          </a:endParaRPr>
        </a:p>
      </dgm:t>
    </dgm:pt>
    <dgm:pt modelId="{3FC7BFBC-45F2-45ED-B0E8-4E68B0CDD0BE}" type="sibTrans" cxnId="{299417CD-9C6B-4F22-9A08-88727A6EDA76}">
      <dgm:prSet/>
      <dgm:spPr/>
      <dgm:t>
        <a:bodyPr/>
        <a:lstStyle/>
        <a:p>
          <a:pPr algn="ctr"/>
          <a:endParaRPr lang="en-US" sz="1800">
            <a:solidFill>
              <a:schemeClr val="tx1"/>
            </a:solidFill>
          </a:endParaRPr>
        </a:p>
      </dgm:t>
    </dgm:pt>
    <dgm:pt modelId="{C8F71216-C670-477E-B357-10F1A001BD48}" type="pres">
      <dgm:prSet presAssocID="{80828BE4-A26B-4417-A14B-EBE4C0D783FC}" presName="linearFlow" presStyleCnt="0">
        <dgm:presLayoutVars>
          <dgm:dir/>
          <dgm:resizeHandles val="exact"/>
        </dgm:presLayoutVars>
      </dgm:prSet>
      <dgm:spPr/>
    </dgm:pt>
    <dgm:pt modelId="{C1E0BD61-6E11-4B69-A75F-12200D76FB5D}" type="pres">
      <dgm:prSet presAssocID="{A3F7B9DA-AC09-4013-9C2C-779011309DBC}" presName="composite" presStyleCnt="0"/>
      <dgm:spPr/>
    </dgm:pt>
    <dgm:pt modelId="{2ECDDAEF-5FD4-4C1C-A682-D24F4AF1AC57}" type="pres">
      <dgm:prSet presAssocID="{A3F7B9DA-AC09-4013-9C2C-779011309DBC}" presName="imgShp" presStyleLbl="fgImgPlace1" presStyleIdx="0" presStyleCnt="2"/>
      <dgm:spPr/>
    </dgm:pt>
    <dgm:pt modelId="{AE652834-F943-469F-83E0-52218B832A01}" type="pres">
      <dgm:prSet presAssocID="{A3F7B9DA-AC09-4013-9C2C-779011309DBC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94768-C613-44B3-8182-A0DAB3DD78FA}" type="pres">
      <dgm:prSet presAssocID="{D08C6058-C0D3-4412-A2CF-41746DF4F4D4}" presName="spacing" presStyleCnt="0"/>
      <dgm:spPr/>
    </dgm:pt>
    <dgm:pt modelId="{2ED78455-FCFB-42DB-9F49-A268F96CAA4A}" type="pres">
      <dgm:prSet presAssocID="{DA83A064-8552-4401-81CF-C4CF51A6F6DF}" presName="composite" presStyleCnt="0"/>
      <dgm:spPr/>
    </dgm:pt>
    <dgm:pt modelId="{B231C8E3-64D1-4F96-92FF-3E9B2DEA7B5A}" type="pres">
      <dgm:prSet presAssocID="{DA83A064-8552-4401-81CF-C4CF51A6F6DF}" presName="imgShp" presStyleLbl="fgImgPlace1" presStyleIdx="1" presStyleCnt="2"/>
      <dgm:spPr/>
    </dgm:pt>
    <dgm:pt modelId="{BA119E1A-6C51-446B-B71B-B9B8186C2A72}" type="pres">
      <dgm:prSet presAssocID="{DA83A064-8552-4401-81CF-C4CF51A6F6DF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F137C6-A7E5-42ED-870F-D17CDF983001}" type="presOf" srcId="{8181DB4A-D761-4C34-948B-56FDDFE0E608}" destId="{BA119E1A-6C51-446B-B71B-B9B8186C2A72}" srcOrd="0" destOrd="1" presId="urn:microsoft.com/office/officeart/2005/8/layout/vList3"/>
    <dgm:cxn modelId="{FB4CD8C5-E211-4198-A351-0197D4DF750A}" type="presOf" srcId="{DA83A064-8552-4401-81CF-C4CF51A6F6DF}" destId="{BA119E1A-6C51-446B-B71B-B9B8186C2A72}" srcOrd="0" destOrd="0" presId="urn:microsoft.com/office/officeart/2005/8/layout/vList3"/>
    <dgm:cxn modelId="{8E019A39-0E4C-401D-8BAB-E55E8266A6C8}" type="presOf" srcId="{A3F7B9DA-AC09-4013-9C2C-779011309DBC}" destId="{AE652834-F943-469F-83E0-52218B832A01}" srcOrd="0" destOrd="0" presId="urn:microsoft.com/office/officeart/2005/8/layout/vList3"/>
    <dgm:cxn modelId="{581599B1-0425-48A1-8BA4-61F453B86AF5}" srcId="{80828BE4-A26B-4417-A14B-EBE4C0D783FC}" destId="{A3F7B9DA-AC09-4013-9C2C-779011309DBC}" srcOrd="0" destOrd="0" parTransId="{D831C3BF-A444-4D84-9170-99ADA729387D}" sibTransId="{D08C6058-C0D3-4412-A2CF-41746DF4F4D4}"/>
    <dgm:cxn modelId="{0802CF1E-FF30-4915-B229-C5F3230F6423}" type="presOf" srcId="{80828BE4-A26B-4417-A14B-EBE4C0D783FC}" destId="{C8F71216-C670-477E-B357-10F1A001BD48}" srcOrd="0" destOrd="0" presId="urn:microsoft.com/office/officeart/2005/8/layout/vList3"/>
    <dgm:cxn modelId="{EBE600F1-005B-41FC-A907-778C0A98B3C5}" srcId="{80828BE4-A26B-4417-A14B-EBE4C0D783FC}" destId="{DA83A064-8552-4401-81CF-C4CF51A6F6DF}" srcOrd="1" destOrd="0" parTransId="{D21C82AF-42F8-40F5-8568-8AF390CF2A35}" sibTransId="{39FDCFD9-AF94-478B-8C41-C514AE4E4CCB}"/>
    <dgm:cxn modelId="{299417CD-9C6B-4F22-9A08-88727A6EDA76}" srcId="{DA83A064-8552-4401-81CF-C4CF51A6F6DF}" destId="{8181DB4A-D761-4C34-948B-56FDDFE0E608}" srcOrd="0" destOrd="0" parTransId="{5BE8F118-B552-440D-90C3-F37E34C02626}" sibTransId="{3FC7BFBC-45F2-45ED-B0E8-4E68B0CDD0BE}"/>
    <dgm:cxn modelId="{6CD682C0-7980-4D99-B42F-796426015129}" type="presParOf" srcId="{C8F71216-C670-477E-B357-10F1A001BD48}" destId="{C1E0BD61-6E11-4B69-A75F-12200D76FB5D}" srcOrd="0" destOrd="0" presId="urn:microsoft.com/office/officeart/2005/8/layout/vList3"/>
    <dgm:cxn modelId="{F726D273-594D-43A2-A363-A3F518010C8B}" type="presParOf" srcId="{C1E0BD61-6E11-4B69-A75F-12200D76FB5D}" destId="{2ECDDAEF-5FD4-4C1C-A682-D24F4AF1AC57}" srcOrd="0" destOrd="0" presId="urn:microsoft.com/office/officeart/2005/8/layout/vList3"/>
    <dgm:cxn modelId="{BA7BA809-82C4-4C53-9E61-EE4A481533DE}" type="presParOf" srcId="{C1E0BD61-6E11-4B69-A75F-12200D76FB5D}" destId="{AE652834-F943-469F-83E0-52218B832A01}" srcOrd="1" destOrd="0" presId="urn:microsoft.com/office/officeart/2005/8/layout/vList3"/>
    <dgm:cxn modelId="{D21E5097-8694-4988-8CDC-A77742FB7D2D}" type="presParOf" srcId="{C8F71216-C670-477E-B357-10F1A001BD48}" destId="{6D094768-C613-44B3-8182-A0DAB3DD78FA}" srcOrd="1" destOrd="0" presId="urn:microsoft.com/office/officeart/2005/8/layout/vList3"/>
    <dgm:cxn modelId="{C5C41D7E-65BF-4A11-8F01-C5D53CF2D3A1}" type="presParOf" srcId="{C8F71216-C670-477E-B357-10F1A001BD48}" destId="{2ED78455-FCFB-42DB-9F49-A268F96CAA4A}" srcOrd="2" destOrd="0" presId="urn:microsoft.com/office/officeart/2005/8/layout/vList3"/>
    <dgm:cxn modelId="{4A52F878-A844-4931-A3C7-56A5AA1D3A14}" type="presParOf" srcId="{2ED78455-FCFB-42DB-9F49-A268F96CAA4A}" destId="{B231C8E3-64D1-4F96-92FF-3E9B2DEA7B5A}" srcOrd="0" destOrd="0" presId="urn:microsoft.com/office/officeart/2005/8/layout/vList3"/>
    <dgm:cxn modelId="{A4568D44-018E-4AAE-A4F8-5067DA87382C}" type="presParOf" srcId="{2ED78455-FCFB-42DB-9F49-A268F96CAA4A}" destId="{BA119E1A-6C51-446B-B71B-B9B8186C2A7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DE708D-9166-4C1E-85CB-F3D8C6431D4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B2C7F9-16E5-4A9F-9457-4EA1448C16BD}">
      <dgm:prSet phldrT="[Text]" custT="1"/>
      <dgm:spPr/>
      <dgm:t>
        <a:bodyPr/>
        <a:lstStyle/>
        <a:p>
          <a:r>
            <a:rPr lang="en-US" sz="1800" dirty="0">
              <a:latin typeface="Times New Roman" pitchFamily="18" charset="0"/>
              <a:cs typeface="Times New Roman" pitchFamily="18" charset="0"/>
            </a:rPr>
            <a:t>Magnesium nitrate</a:t>
          </a:r>
        </a:p>
      </dgm:t>
    </dgm:pt>
    <dgm:pt modelId="{236E00C1-3CAC-416E-8573-376AD234AA07}" type="parTrans" cxnId="{0010CD2C-86A8-4F1C-83B0-594C05322FF8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6D65E988-7010-403C-8544-F4436084FABF}" type="sibTrans" cxnId="{0010CD2C-86A8-4F1C-83B0-594C05322FF8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E3DB63D3-06F8-4C25-AEA0-0E549C6F59EB}">
      <dgm:prSet phldrT="[Text]" custT="1"/>
      <dgm:spPr/>
      <dgm:t>
        <a:bodyPr/>
        <a:lstStyle/>
        <a:p>
          <a:r>
            <a:rPr lang="en-US" sz="1800" dirty="0">
              <a:latin typeface="Times New Roman" pitchFamily="18" charset="0"/>
              <a:cs typeface="Times New Roman" pitchFamily="18" charset="0"/>
            </a:rPr>
            <a:t>Colloidal silica</a:t>
          </a:r>
        </a:p>
      </dgm:t>
    </dgm:pt>
    <dgm:pt modelId="{75349500-FD76-4DA3-A5B1-3DC5319CD5A4}" type="parTrans" cxnId="{5B6270CC-72CA-4759-9405-6EB51D44B6F0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910C8D68-3241-4CD1-B5E0-A51F1B04A5A6}" type="sibTrans" cxnId="{5B6270CC-72CA-4759-9405-6EB51D44B6F0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D6E6A7F7-5237-46ED-8AC4-94A379AF8DDD}">
      <dgm:prSet phldrT="[Text]" custT="1"/>
      <dgm:spPr/>
      <dgm:t>
        <a:bodyPr/>
        <a:lstStyle/>
        <a:p>
          <a:r>
            <a:rPr lang="en-US" sz="1800">
              <a:latin typeface="Times New Roman" pitchFamily="18" charset="0"/>
              <a:cs typeface="Times New Roman" pitchFamily="18" charset="0"/>
            </a:rPr>
            <a:t>Nitric acid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7CE53F32-2590-4C80-9545-8AFFD52FC289}" type="parTrans" cxnId="{6E0EEBBC-1995-4B41-A3A4-A82C4FD6846A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687807BF-D434-43AC-ADD5-E8EE12F24EAC}" type="sibTrans" cxnId="{6E0EEBBC-1995-4B41-A3A4-A82C4FD6846A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E9536228-A1AF-4CF1-AA87-09EA56F71433}">
      <dgm:prSet custT="1"/>
      <dgm:spPr/>
      <dgm:t>
        <a:bodyPr/>
        <a:lstStyle/>
        <a:p>
          <a:r>
            <a:rPr lang="en-US" sz="1800" dirty="0">
              <a:latin typeface="Times New Roman" pitchFamily="18" charset="0"/>
              <a:cs typeface="Times New Roman" pitchFamily="18" charset="0"/>
            </a:rPr>
            <a:t>Sucrose</a:t>
          </a:r>
        </a:p>
      </dgm:t>
    </dgm:pt>
    <dgm:pt modelId="{C78B11A5-42FC-4D0F-82A6-18A58FF77AC9}" type="parTrans" cxnId="{611B8F2D-1F0D-4F02-9C22-653B126CA6E8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2645AC0D-C58E-4B0D-8D38-F3B0EB46E90E}" type="sibTrans" cxnId="{611B8F2D-1F0D-4F02-9C22-653B126CA6E8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AA635ABF-C6D3-4105-BC71-CC5A2CA0458E}">
      <dgm:prSet custT="1"/>
      <dgm:spPr/>
      <dgm:t>
        <a:bodyPr/>
        <a:lstStyle/>
        <a:p>
          <a:pPr algn="ctr"/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Deionized </a:t>
          </a:r>
          <a:r>
            <a:rPr lang="en-US" sz="1800" dirty="0">
              <a:latin typeface="Times New Roman" pitchFamily="18" charset="0"/>
              <a:cs typeface="Times New Roman" pitchFamily="18" charset="0"/>
            </a:rPr>
            <a:t>water</a:t>
          </a:r>
        </a:p>
      </dgm:t>
    </dgm:pt>
    <dgm:pt modelId="{7D0A0837-4E34-4DFC-A5C7-8AFC9118B1ED}" type="parTrans" cxnId="{5389E204-001C-40B8-BABD-3C0D631A55CC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C82378DD-C3FF-48CD-8A7C-2D63F578661C}" type="sibTrans" cxnId="{5389E204-001C-40B8-BABD-3C0D631A55CC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D879E03D-558B-46CE-8CE4-F76F6FF75B12}">
      <dgm:prSet custT="1"/>
      <dgm:spPr/>
      <dgm:t>
        <a:bodyPr/>
        <a:lstStyle/>
        <a:p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Ammonia </a:t>
          </a:r>
          <a:r>
            <a:rPr lang="en-US" sz="1800" dirty="0">
              <a:latin typeface="Times New Roman" pitchFamily="18" charset="0"/>
              <a:cs typeface="Times New Roman" pitchFamily="18" charset="0"/>
            </a:rPr>
            <a:t>hydroxide (27% (w/w))</a:t>
          </a:r>
        </a:p>
      </dgm:t>
    </dgm:pt>
    <dgm:pt modelId="{82DC8CCB-C94B-4C27-A6CF-A91CF736B704}" type="parTrans" cxnId="{BB51489D-C3ED-4D3F-B45B-99F70CF65DD6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FC1187A4-CB2C-411D-A902-6C3FA6EE04D5}" type="sibTrans" cxnId="{BB51489D-C3ED-4D3F-B45B-99F70CF65DD6}">
      <dgm:prSet/>
      <dgm:spPr/>
      <dgm:t>
        <a:bodyPr/>
        <a:lstStyle/>
        <a:p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99576889-2E35-4CE2-9C1F-D7265B0DF611}" type="pres">
      <dgm:prSet presAssocID="{A7DE708D-9166-4C1E-85CB-F3D8C6431D4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14139B-87AC-48BA-B56B-18FB73A578E6}" type="pres">
      <dgm:prSet presAssocID="{68B2C7F9-16E5-4A9F-9457-4EA1448C16BD}" presName="composite" presStyleCnt="0"/>
      <dgm:spPr/>
    </dgm:pt>
    <dgm:pt modelId="{BA09F1D3-07B9-4740-AAA7-E15D18A1B107}" type="pres">
      <dgm:prSet presAssocID="{68B2C7F9-16E5-4A9F-9457-4EA1448C16BD}" presName="rect1" presStyleLbl="tr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73E91-E0B4-4E0B-A96A-4BD7FF1D9D26}" type="pres">
      <dgm:prSet presAssocID="{68B2C7F9-16E5-4A9F-9457-4EA1448C16BD}" presName="rect2" presStyleLbl="fgImgPlace1" presStyleIdx="0" presStyleCnt="6" custLinFactY="100000" custLinFactNeighborX="-61020" custLinFactNeighborY="184758"/>
      <dgm:spPr>
        <a:noFill/>
      </dgm:spPr>
    </dgm:pt>
    <dgm:pt modelId="{F24008EE-D096-485E-AD51-139AC449B29A}" type="pres">
      <dgm:prSet presAssocID="{6D65E988-7010-403C-8544-F4436084FABF}" presName="sibTrans" presStyleCnt="0"/>
      <dgm:spPr/>
    </dgm:pt>
    <dgm:pt modelId="{2E7711FD-3499-452F-946B-7BB913A15117}" type="pres">
      <dgm:prSet presAssocID="{E3DB63D3-06F8-4C25-AEA0-0E549C6F59EB}" presName="composite" presStyleCnt="0"/>
      <dgm:spPr/>
    </dgm:pt>
    <dgm:pt modelId="{EE5D0A1E-8CD0-429F-81D1-31C66E8ADFAF}" type="pres">
      <dgm:prSet presAssocID="{E3DB63D3-06F8-4C25-AEA0-0E549C6F59EB}" presName="rect1" presStyleLbl="tr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344565-1C48-4ACD-9112-C472BCF4CE80}" type="pres">
      <dgm:prSet presAssocID="{E3DB63D3-06F8-4C25-AEA0-0E549C6F59EB}" presName="rect2" presStyleLbl="fgImgPlace1" presStyleIdx="1" presStyleCnt="6" custLinFactX="-249176" custLinFactY="100000" custLinFactNeighborX="-300000" custLinFactNeighborY="121091"/>
      <dgm:spPr>
        <a:noFill/>
      </dgm:spPr>
    </dgm:pt>
    <dgm:pt modelId="{3FB619A8-16F8-4528-BBF6-167F0389212D}" type="pres">
      <dgm:prSet presAssocID="{910C8D68-3241-4CD1-B5E0-A51F1B04A5A6}" presName="sibTrans" presStyleCnt="0"/>
      <dgm:spPr/>
    </dgm:pt>
    <dgm:pt modelId="{5FD171E8-2F3C-4E7E-B4BA-FACBDA519A07}" type="pres">
      <dgm:prSet presAssocID="{D6E6A7F7-5237-46ED-8AC4-94A379AF8DDD}" presName="composite" presStyleCnt="0"/>
      <dgm:spPr/>
    </dgm:pt>
    <dgm:pt modelId="{F48CF4CA-B316-408E-8B3F-142B8294E252}" type="pres">
      <dgm:prSet presAssocID="{D6E6A7F7-5237-46ED-8AC4-94A379AF8DDD}" presName="rect1" presStyleLbl="tr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999274-A717-4073-9F67-445D8F827914}" type="pres">
      <dgm:prSet presAssocID="{D6E6A7F7-5237-46ED-8AC4-94A379AF8DDD}" presName="rect2" presStyleLbl="fgImgPlace1" presStyleIdx="2" presStyleCnt="6" custLinFactY="20554" custLinFactNeighborX="-66567" custLinFactNeighborY="100000"/>
      <dgm:spPr>
        <a:noFill/>
      </dgm:spPr>
    </dgm:pt>
    <dgm:pt modelId="{84BC4131-CA98-4E32-8D4C-96B36DC668A9}" type="pres">
      <dgm:prSet presAssocID="{687807BF-D434-43AC-ADD5-E8EE12F24EAC}" presName="sibTrans" presStyleCnt="0"/>
      <dgm:spPr/>
    </dgm:pt>
    <dgm:pt modelId="{BD4A0B11-37AC-440A-8158-B6823A9FD134}" type="pres">
      <dgm:prSet presAssocID="{E9536228-A1AF-4CF1-AA87-09EA56F71433}" presName="composite" presStyleCnt="0"/>
      <dgm:spPr/>
    </dgm:pt>
    <dgm:pt modelId="{57AFE8F3-D66A-46C6-A19B-55475484B5F3}" type="pres">
      <dgm:prSet presAssocID="{E9536228-A1AF-4CF1-AA87-09EA56F71433}" presName="rect1" presStyleLbl="tr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285C53-63EE-4033-8C31-D072A0AC6DFA}" type="pres">
      <dgm:prSet presAssocID="{E9536228-A1AF-4CF1-AA87-09EA56F71433}" presName="rect2" presStyleLbl="fgImgPlace1" presStyleIdx="3" presStyleCnt="6" custLinFactX="-240856" custLinFactY="43119" custLinFactNeighborX="-300000" custLinFactNeighborY="100000"/>
      <dgm:spPr>
        <a:noFill/>
      </dgm:spPr>
    </dgm:pt>
    <dgm:pt modelId="{96C359C1-CABA-4E33-A3AB-40A846EB4CB6}" type="pres">
      <dgm:prSet presAssocID="{2645AC0D-C58E-4B0D-8D38-F3B0EB46E90E}" presName="sibTrans" presStyleCnt="0"/>
      <dgm:spPr/>
    </dgm:pt>
    <dgm:pt modelId="{AE508A09-289A-47C4-98C4-F488D3953683}" type="pres">
      <dgm:prSet presAssocID="{AA635ABF-C6D3-4105-BC71-CC5A2CA0458E}" presName="composite" presStyleCnt="0"/>
      <dgm:spPr/>
    </dgm:pt>
    <dgm:pt modelId="{8B652233-0E28-4BB4-9A31-B05E6CC2C4C8}" type="pres">
      <dgm:prSet presAssocID="{AA635ABF-C6D3-4105-BC71-CC5A2CA0458E}" presName="rect1" presStyleLbl="trAlignAcc1" presStyleIdx="4" presStyleCnt="6" custScaleX="1573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210C0F-AB56-4459-A6E0-640CA5FB2B98}" type="pres">
      <dgm:prSet presAssocID="{AA635ABF-C6D3-4105-BC71-CC5A2CA0458E}" presName="rect2" presStyleLbl="fgImgPlace1" presStyleIdx="4" presStyleCnt="6" custLinFactX="-100000" custLinFactNeighborX="-160720" custLinFactNeighborY="21284"/>
      <dgm:spPr>
        <a:noFill/>
      </dgm:spPr>
    </dgm:pt>
    <dgm:pt modelId="{710CCA95-DF71-49E7-9323-4F66BD625C53}" type="pres">
      <dgm:prSet presAssocID="{C82378DD-C3FF-48CD-8A7C-2D63F578661C}" presName="sibTrans" presStyleCnt="0"/>
      <dgm:spPr/>
    </dgm:pt>
    <dgm:pt modelId="{117831B9-04EB-4034-B11F-30F97400C2FA}" type="pres">
      <dgm:prSet presAssocID="{D879E03D-558B-46CE-8CE4-F76F6FF75B12}" presName="composite" presStyleCnt="0"/>
      <dgm:spPr/>
    </dgm:pt>
    <dgm:pt modelId="{9476D2B1-5DC5-427B-B789-B9586C11EF05}" type="pres">
      <dgm:prSet presAssocID="{D879E03D-558B-46CE-8CE4-F76F6FF75B12}" presName="rect1" presStyleLbl="trAlignAcc1" presStyleIdx="5" presStyleCnt="6" custScaleX="2401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A76EBA-0135-4C14-B454-D4B1EA9EFF10}" type="pres">
      <dgm:prSet presAssocID="{D879E03D-558B-46CE-8CE4-F76F6FF75B12}" presName="rect2" presStyleLbl="fgImgPlace1" presStyleIdx="5" presStyleCnt="6" custLinFactX="-100000" custLinFactNeighborX="-194004" custLinFactNeighborY="-96670"/>
      <dgm:spPr>
        <a:noFill/>
      </dgm:spPr>
    </dgm:pt>
  </dgm:ptLst>
  <dgm:cxnLst>
    <dgm:cxn modelId="{46A26B7F-E145-406E-9502-440FA315B046}" type="presOf" srcId="{68B2C7F9-16E5-4A9F-9457-4EA1448C16BD}" destId="{BA09F1D3-07B9-4740-AAA7-E15D18A1B107}" srcOrd="0" destOrd="0" presId="urn:microsoft.com/office/officeart/2008/layout/PictureStrips"/>
    <dgm:cxn modelId="{BB51489D-C3ED-4D3F-B45B-99F70CF65DD6}" srcId="{A7DE708D-9166-4C1E-85CB-F3D8C6431D4D}" destId="{D879E03D-558B-46CE-8CE4-F76F6FF75B12}" srcOrd="5" destOrd="0" parTransId="{82DC8CCB-C94B-4C27-A6CF-A91CF736B704}" sibTransId="{FC1187A4-CB2C-411D-A902-6C3FA6EE04D5}"/>
    <dgm:cxn modelId="{C1AD929F-1FB1-4743-B960-D7B11311A52B}" type="presOf" srcId="{E9536228-A1AF-4CF1-AA87-09EA56F71433}" destId="{57AFE8F3-D66A-46C6-A19B-55475484B5F3}" srcOrd="0" destOrd="0" presId="urn:microsoft.com/office/officeart/2008/layout/PictureStrips"/>
    <dgm:cxn modelId="{145D4643-D849-492A-9A21-CCC1D02F437F}" type="presOf" srcId="{D6E6A7F7-5237-46ED-8AC4-94A379AF8DDD}" destId="{F48CF4CA-B316-408E-8B3F-142B8294E252}" srcOrd="0" destOrd="0" presId="urn:microsoft.com/office/officeart/2008/layout/PictureStrips"/>
    <dgm:cxn modelId="{04292AB3-9C89-4850-996E-F0E74E8ED853}" type="presOf" srcId="{D879E03D-558B-46CE-8CE4-F76F6FF75B12}" destId="{9476D2B1-5DC5-427B-B789-B9586C11EF05}" srcOrd="0" destOrd="0" presId="urn:microsoft.com/office/officeart/2008/layout/PictureStrips"/>
    <dgm:cxn modelId="{6E0EEBBC-1995-4B41-A3A4-A82C4FD6846A}" srcId="{A7DE708D-9166-4C1E-85CB-F3D8C6431D4D}" destId="{D6E6A7F7-5237-46ED-8AC4-94A379AF8DDD}" srcOrd="2" destOrd="0" parTransId="{7CE53F32-2590-4C80-9545-8AFFD52FC289}" sibTransId="{687807BF-D434-43AC-ADD5-E8EE12F24EAC}"/>
    <dgm:cxn modelId="{5B6270CC-72CA-4759-9405-6EB51D44B6F0}" srcId="{A7DE708D-9166-4C1E-85CB-F3D8C6431D4D}" destId="{E3DB63D3-06F8-4C25-AEA0-0E549C6F59EB}" srcOrd="1" destOrd="0" parTransId="{75349500-FD76-4DA3-A5B1-3DC5319CD5A4}" sibTransId="{910C8D68-3241-4CD1-B5E0-A51F1B04A5A6}"/>
    <dgm:cxn modelId="{000E2890-1C17-44EB-8805-14C9E7F1A8A6}" type="presOf" srcId="{AA635ABF-C6D3-4105-BC71-CC5A2CA0458E}" destId="{8B652233-0E28-4BB4-9A31-B05E6CC2C4C8}" srcOrd="0" destOrd="0" presId="urn:microsoft.com/office/officeart/2008/layout/PictureStrips"/>
    <dgm:cxn modelId="{4DEAAAE3-B4FC-434F-9A40-A38C33C5B818}" type="presOf" srcId="{A7DE708D-9166-4C1E-85CB-F3D8C6431D4D}" destId="{99576889-2E35-4CE2-9C1F-D7265B0DF611}" srcOrd="0" destOrd="0" presId="urn:microsoft.com/office/officeart/2008/layout/PictureStrips"/>
    <dgm:cxn modelId="{611B8F2D-1F0D-4F02-9C22-653B126CA6E8}" srcId="{A7DE708D-9166-4C1E-85CB-F3D8C6431D4D}" destId="{E9536228-A1AF-4CF1-AA87-09EA56F71433}" srcOrd="3" destOrd="0" parTransId="{C78B11A5-42FC-4D0F-82A6-18A58FF77AC9}" sibTransId="{2645AC0D-C58E-4B0D-8D38-F3B0EB46E90E}"/>
    <dgm:cxn modelId="{5389E204-001C-40B8-BABD-3C0D631A55CC}" srcId="{A7DE708D-9166-4C1E-85CB-F3D8C6431D4D}" destId="{AA635ABF-C6D3-4105-BC71-CC5A2CA0458E}" srcOrd="4" destOrd="0" parTransId="{7D0A0837-4E34-4DFC-A5C7-8AFC9118B1ED}" sibTransId="{C82378DD-C3FF-48CD-8A7C-2D63F578661C}"/>
    <dgm:cxn modelId="{580A3B84-CC14-4560-BD72-C20BB7D2825A}" type="presOf" srcId="{E3DB63D3-06F8-4C25-AEA0-0E549C6F59EB}" destId="{EE5D0A1E-8CD0-429F-81D1-31C66E8ADFAF}" srcOrd="0" destOrd="0" presId="urn:microsoft.com/office/officeart/2008/layout/PictureStrips"/>
    <dgm:cxn modelId="{0010CD2C-86A8-4F1C-83B0-594C05322FF8}" srcId="{A7DE708D-9166-4C1E-85CB-F3D8C6431D4D}" destId="{68B2C7F9-16E5-4A9F-9457-4EA1448C16BD}" srcOrd="0" destOrd="0" parTransId="{236E00C1-3CAC-416E-8573-376AD234AA07}" sibTransId="{6D65E988-7010-403C-8544-F4436084FABF}"/>
    <dgm:cxn modelId="{59DD7D7F-58F8-4DC3-93CA-A329B03E8B29}" type="presParOf" srcId="{99576889-2E35-4CE2-9C1F-D7265B0DF611}" destId="{A414139B-87AC-48BA-B56B-18FB73A578E6}" srcOrd="0" destOrd="0" presId="urn:microsoft.com/office/officeart/2008/layout/PictureStrips"/>
    <dgm:cxn modelId="{0EE7A2AB-8786-4227-88B0-20267EEC7EFF}" type="presParOf" srcId="{A414139B-87AC-48BA-B56B-18FB73A578E6}" destId="{BA09F1D3-07B9-4740-AAA7-E15D18A1B107}" srcOrd="0" destOrd="0" presId="urn:microsoft.com/office/officeart/2008/layout/PictureStrips"/>
    <dgm:cxn modelId="{664A583D-4B18-43E2-BBF0-BB5C8622A328}" type="presParOf" srcId="{A414139B-87AC-48BA-B56B-18FB73A578E6}" destId="{79D73E91-E0B4-4E0B-A96A-4BD7FF1D9D26}" srcOrd="1" destOrd="0" presId="urn:microsoft.com/office/officeart/2008/layout/PictureStrips"/>
    <dgm:cxn modelId="{8037BC4E-15E9-4F89-940C-5D7535A17D73}" type="presParOf" srcId="{99576889-2E35-4CE2-9C1F-D7265B0DF611}" destId="{F24008EE-D096-485E-AD51-139AC449B29A}" srcOrd="1" destOrd="0" presId="urn:microsoft.com/office/officeart/2008/layout/PictureStrips"/>
    <dgm:cxn modelId="{FF0F5BC4-133A-44B3-9415-C2F3EB2CAFB8}" type="presParOf" srcId="{99576889-2E35-4CE2-9C1F-D7265B0DF611}" destId="{2E7711FD-3499-452F-946B-7BB913A15117}" srcOrd="2" destOrd="0" presId="urn:microsoft.com/office/officeart/2008/layout/PictureStrips"/>
    <dgm:cxn modelId="{3350DCBB-B3EC-4508-BF28-C49BF419761A}" type="presParOf" srcId="{2E7711FD-3499-452F-946B-7BB913A15117}" destId="{EE5D0A1E-8CD0-429F-81D1-31C66E8ADFAF}" srcOrd="0" destOrd="0" presId="urn:microsoft.com/office/officeart/2008/layout/PictureStrips"/>
    <dgm:cxn modelId="{B00C2096-79E0-4A78-875D-C845EBE60556}" type="presParOf" srcId="{2E7711FD-3499-452F-946B-7BB913A15117}" destId="{4F344565-1C48-4ACD-9112-C472BCF4CE80}" srcOrd="1" destOrd="0" presId="urn:microsoft.com/office/officeart/2008/layout/PictureStrips"/>
    <dgm:cxn modelId="{BC62FEE5-32FE-4CF5-82D6-6060E2B3A2AE}" type="presParOf" srcId="{99576889-2E35-4CE2-9C1F-D7265B0DF611}" destId="{3FB619A8-16F8-4528-BBF6-167F0389212D}" srcOrd="3" destOrd="0" presId="urn:microsoft.com/office/officeart/2008/layout/PictureStrips"/>
    <dgm:cxn modelId="{09577B29-F7A9-4C76-AA9D-24DA467DF955}" type="presParOf" srcId="{99576889-2E35-4CE2-9C1F-D7265B0DF611}" destId="{5FD171E8-2F3C-4E7E-B4BA-FACBDA519A07}" srcOrd="4" destOrd="0" presId="urn:microsoft.com/office/officeart/2008/layout/PictureStrips"/>
    <dgm:cxn modelId="{AF5CE326-A24E-4C80-9D7A-E61584D13797}" type="presParOf" srcId="{5FD171E8-2F3C-4E7E-B4BA-FACBDA519A07}" destId="{F48CF4CA-B316-408E-8B3F-142B8294E252}" srcOrd="0" destOrd="0" presId="urn:microsoft.com/office/officeart/2008/layout/PictureStrips"/>
    <dgm:cxn modelId="{1E79E5FE-8EB4-4686-820B-0B78BC6210CD}" type="presParOf" srcId="{5FD171E8-2F3C-4E7E-B4BA-FACBDA519A07}" destId="{E3999274-A717-4073-9F67-445D8F827914}" srcOrd="1" destOrd="0" presId="urn:microsoft.com/office/officeart/2008/layout/PictureStrips"/>
    <dgm:cxn modelId="{1743C027-B931-474C-B890-2C135D3348B1}" type="presParOf" srcId="{99576889-2E35-4CE2-9C1F-D7265B0DF611}" destId="{84BC4131-CA98-4E32-8D4C-96B36DC668A9}" srcOrd="5" destOrd="0" presId="urn:microsoft.com/office/officeart/2008/layout/PictureStrips"/>
    <dgm:cxn modelId="{920EDFC5-171B-4403-9C13-E7CBCCAC5CBA}" type="presParOf" srcId="{99576889-2E35-4CE2-9C1F-D7265B0DF611}" destId="{BD4A0B11-37AC-440A-8158-B6823A9FD134}" srcOrd="6" destOrd="0" presId="urn:microsoft.com/office/officeart/2008/layout/PictureStrips"/>
    <dgm:cxn modelId="{669A903A-4F14-4F2E-B4A1-0AFED4251BAC}" type="presParOf" srcId="{BD4A0B11-37AC-440A-8158-B6823A9FD134}" destId="{57AFE8F3-D66A-46C6-A19B-55475484B5F3}" srcOrd="0" destOrd="0" presId="urn:microsoft.com/office/officeart/2008/layout/PictureStrips"/>
    <dgm:cxn modelId="{4064F828-9326-4D34-9ECF-3FF1D2FE9269}" type="presParOf" srcId="{BD4A0B11-37AC-440A-8158-B6823A9FD134}" destId="{47285C53-63EE-4033-8C31-D072A0AC6DFA}" srcOrd="1" destOrd="0" presId="urn:microsoft.com/office/officeart/2008/layout/PictureStrips"/>
    <dgm:cxn modelId="{5D793BCA-0393-4719-A63D-C28C8A67C9EF}" type="presParOf" srcId="{99576889-2E35-4CE2-9C1F-D7265B0DF611}" destId="{96C359C1-CABA-4E33-A3AB-40A846EB4CB6}" srcOrd="7" destOrd="0" presId="urn:microsoft.com/office/officeart/2008/layout/PictureStrips"/>
    <dgm:cxn modelId="{81444B97-D8C3-4FF3-B886-F1AC266D9E1F}" type="presParOf" srcId="{99576889-2E35-4CE2-9C1F-D7265B0DF611}" destId="{AE508A09-289A-47C4-98C4-F488D3953683}" srcOrd="8" destOrd="0" presId="urn:microsoft.com/office/officeart/2008/layout/PictureStrips"/>
    <dgm:cxn modelId="{4FCEF187-3297-40D9-B4CF-99745C2FC45A}" type="presParOf" srcId="{AE508A09-289A-47C4-98C4-F488D3953683}" destId="{8B652233-0E28-4BB4-9A31-B05E6CC2C4C8}" srcOrd="0" destOrd="0" presId="urn:microsoft.com/office/officeart/2008/layout/PictureStrips"/>
    <dgm:cxn modelId="{61DF5DC5-6C51-4DDC-804A-9654CA2C0A46}" type="presParOf" srcId="{AE508A09-289A-47C4-98C4-F488D3953683}" destId="{7A210C0F-AB56-4459-A6E0-640CA5FB2B98}" srcOrd="1" destOrd="0" presId="urn:microsoft.com/office/officeart/2008/layout/PictureStrips"/>
    <dgm:cxn modelId="{D83A64EC-A4BA-43F4-8A12-5E632828D0C9}" type="presParOf" srcId="{99576889-2E35-4CE2-9C1F-D7265B0DF611}" destId="{710CCA95-DF71-49E7-9323-4F66BD625C53}" srcOrd="9" destOrd="0" presId="urn:microsoft.com/office/officeart/2008/layout/PictureStrips"/>
    <dgm:cxn modelId="{E8642DE7-E553-485F-B901-F9F51B63F005}" type="presParOf" srcId="{99576889-2E35-4CE2-9C1F-D7265B0DF611}" destId="{117831B9-04EB-4034-B11F-30F97400C2FA}" srcOrd="10" destOrd="0" presId="urn:microsoft.com/office/officeart/2008/layout/PictureStrips"/>
    <dgm:cxn modelId="{4D29BDAB-5756-487A-93CE-ADF0BD7FE797}" type="presParOf" srcId="{117831B9-04EB-4034-B11F-30F97400C2FA}" destId="{9476D2B1-5DC5-427B-B789-B9586C11EF05}" srcOrd="0" destOrd="0" presId="urn:microsoft.com/office/officeart/2008/layout/PictureStrips"/>
    <dgm:cxn modelId="{C0D9942A-2952-44FF-BE0C-5F86AF2F7086}" type="presParOf" srcId="{117831B9-04EB-4034-B11F-30F97400C2FA}" destId="{40A76EBA-0135-4C14-B454-D4B1EA9EFF1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2FEDE7-E5EF-47F5-8709-7FD58A5A9DA0}">
      <dsp:nvSpPr>
        <dsp:cNvPr id="0" name=""/>
        <dsp:cNvSpPr/>
      </dsp:nvSpPr>
      <dsp:spPr>
        <a:xfrm rot="5400000">
          <a:off x="-85325" y="87058"/>
          <a:ext cx="568836" cy="39818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 rot="-5400000">
        <a:off x="1" y="200826"/>
        <a:ext cx="398185" cy="170651"/>
      </dsp:txXfrm>
    </dsp:sp>
    <dsp:sp modelId="{B712456D-4AAC-4888-A805-6A123E95B99C}">
      <dsp:nvSpPr>
        <dsp:cNvPr id="0" name=""/>
        <dsp:cNvSpPr/>
      </dsp:nvSpPr>
      <dsp:spPr>
        <a:xfrm rot="5400000">
          <a:off x="3749159" y="-3349241"/>
          <a:ext cx="369743" cy="7071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sz="2200" kern="1200"/>
        </a:p>
      </dsp:txBody>
      <dsp:txXfrm rot="-5400000">
        <a:off x="398185" y="19782"/>
        <a:ext cx="7053643" cy="333645"/>
      </dsp:txXfrm>
    </dsp:sp>
    <dsp:sp modelId="{2F6BD426-FE90-47A2-8DAB-8BE66357F475}">
      <dsp:nvSpPr>
        <dsp:cNvPr id="0" name=""/>
        <dsp:cNvSpPr/>
      </dsp:nvSpPr>
      <dsp:spPr>
        <a:xfrm rot="5400000">
          <a:off x="-85325" y="580172"/>
          <a:ext cx="568836" cy="39818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 rot="-5400000">
        <a:off x="1" y="693940"/>
        <a:ext cx="398185" cy="170651"/>
      </dsp:txXfrm>
    </dsp:sp>
    <dsp:sp modelId="{A2849F99-8168-4582-AB78-364F79F6BBD4}">
      <dsp:nvSpPr>
        <dsp:cNvPr id="0" name=""/>
        <dsp:cNvSpPr/>
      </dsp:nvSpPr>
      <dsp:spPr>
        <a:xfrm rot="5400000">
          <a:off x="3749159" y="-2856127"/>
          <a:ext cx="369743" cy="7071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Challenges</a:t>
          </a:r>
          <a:endParaRPr lang="en-US" sz="2200" kern="1200" dirty="0"/>
        </a:p>
      </dsp:txBody>
      <dsp:txXfrm rot="-5400000">
        <a:off x="398185" y="512896"/>
        <a:ext cx="7053643" cy="333645"/>
      </dsp:txXfrm>
    </dsp:sp>
    <dsp:sp modelId="{4A6D411D-061C-4A90-B273-CE38DA8C21D5}">
      <dsp:nvSpPr>
        <dsp:cNvPr id="0" name=""/>
        <dsp:cNvSpPr/>
      </dsp:nvSpPr>
      <dsp:spPr>
        <a:xfrm rot="5400000">
          <a:off x="-85325" y="1073286"/>
          <a:ext cx="568836" cy="39818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1" y="1187054"/>
        <a:ext cx="398185" cy="170651"/>
      </dsp:txXfrm>
    </dsp:sp>
    <dsp:sp modelId="{E9B8C27C-D66F-4AC5-B7C0-6BBF76DF1332}">
      <dsp:nvSpPr>
        <dsp:cNvPr id="0" name=""/>
        <dsp:cNvSpPr/>
      </dsp:nvSpPr>
      <dsp:spPr>
        <a:xfrm rot="5400000">
          <a:off x="3749159" y="-2363013"/>
          <a:ext cx="369743" cy="7071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Materials and methods</a:t>
          </a:r>
          <a:endParaRPr lang="en-US" sz="2200" kern="1200" dirty="0"/>
        </a:p>
      </dsp:txBody>
      <dsp:txXfrm rot="-5400000">
        <a:off x="398185" y="1006010"/>
        <a:ext cx="7053643" cy="333645"/>
      </dsp:txXfrm>
    </dsp:sp>
    <dsp:sp modelId="{C9FE064C-7A86-49A6-B2E4-6EAC5CD11880}">
      <dsp:nvSpPr>
        <dsp:cNvPr id="0" name=""/>
        <dsp:cNvSpPr/>
      </dsp:nvSpPr>
      <dsp:spPr>
        <a:xfrm rot="5400000">
          <a:off x="-85325" y="1566400"/>
          <a:ext cx="568836" cy="39818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1" y="1680168"/>
        <a:ext cx="398185" cy="170651"/>
      </dsp:txXfrm>
    </dsp:sp>
    <dsp:sp modelId="{C4169E96-3D7D-4237-B519-2665835FBE47}">
      <dsp:nvSpPr>
        <dsp:cNvPr id="0" name=""/>
        <dsp:cNvSpPr/>
      </dsp:nvSpPr>
      <dsp:spPr>
        <a:xfrm rot="5400000">
          <a:off x="3749159" y="-1869899"/>
          <a:ext cx="369743" cy="7071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>
              <a:latin typeface="Times New Roman" panose="02020603050405020304" pitchFamily="18" charset="0"/>
              <a:cs typeface="Times New Roman" panose="02020603050405020304" pitchFamily="18" charset="0"/>
            </a:rPr>
            <a:t>Adsorption isotherms</a:t>
          </a:r>
          <a:endParaRPr lang="en-US" sz="2200" kern="1200"/>
        </a:p>
      </dsp:txBody>
      <dsp:txXfrm rot="-5400000">
        <a:off x="398185" y="1499124"/>
        <a:ext cx="7053643" cy="333645"/>
      </dsp:txXfrm>
    </dsp:sp>
    <dsp:sp modelId="{00797CA7-F949-4459-B1F6-53579B9404C0}">
      <dsp:nvSpPr>
        <dsp:cNvPr id="0" name=""/>
        <dsp:cNvSpPr/>
      </dsp:nvSpPr>
      <dsp:spPr>
        <a:xfrm rot="5400000">
          <a:off x="-85325" y="2059514"/>
          <a:ext cx="568836" cy="39818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1" y="2173282"/>
        <a:ext cx="398185" cy="170651"/>
      </dsp:txXfrm>
    </dsp:sp>
    <dsp:sp modelId="{93B13539-F821-467A-8453-FA2F22742C6C}">
      <dsp:nvSpPr>
        <dsp:cNvPr id="0" name=""/>
        <dsp:cNvSpPr/>
      </dsp:nvSpPr>
      <dsp:spPr>
        <a:xfrm rot="5400000">
          <a:off x="3749159" y="-1376785"/>
          <a:ext cx="369743" cy="7071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>
              <a:latin typeface="Times New Roman" panose="02020603050405020304" pitchFamily="18" charset="0"/>
              <a:cs typeface="Times New Roman" panose="02020603050405020304" pitchFamily="18" charset="0"/>
            </a:rPr>
            <a:t>Fourier-transform infrared spectroscopy</a:t>
          </a:r>
          <a:endParaRPr lang="en-US" sz="2200" kern="1200"/>
        </a:p>
      </dsp:txBody>
      <dsp:txXfrm rot="-5400000">
        <a:off x="398185" y="1992238"/>
        <a:ext cx="7053643" cy="333645"/>
      </dsp:txXfrm>
    </dsp:sp>
    <dsp:sp modelId="{7A929C6E-53E8-409F-82A1-687A16156622}">
      <dsp:nvSpPr>
        <dsp:cNvPr id="0" name=""/>
        <dsp:cNvSpPr/>
      </dsp:nvSpPr>
      <dsp:spPr>
        <a:xfrm rot="5400000">
          <a:off x="-85325" y="2552629"/>
          <a:ext cx="568836" cy="39818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1" y="2666397"/>
        <a:ext cx="398185" cy="170651"/>
      </dsp:txXfrm>
    </dsp:sp>
    <dsp:sp modelId="{C134394C-94F8-4FFF-AD16-4A75461C60DF}">
      <dsp:nvSpPr>
        <dsp:cNvPr id="0" name=""/>
        <dsp:cNvSpPr/>
      </dsp:nvSpPr>
      <dsp:spPr>
        <a:xfrm rot="5400000">
          <a:off x="3749159" y="-883670"/>
          <a:ext cx="369743" cy="7071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>
              <a:latin typeface="Times New Roman" panose="02020603050405020304" pitchFamily="18" charset="0"/>
              <a:cs typeface="Times New Roman" panose="02020603050405020304" pitchFamily="18" charset="0"/>
            </a:rPr>
            <a:t>Cost estimation</a:t>
          </a:r>
          <a:endParaRPr lang="en-US" sz="2200" kern="1200"/>
        </a:p>
      </dsp:txBody>
      <dsp:txXfrm rot="-5400000">
        <a:off x="398185" y="2485353"/>
        <a:ext cx="7053643" cy="333645"/>
      </dsp:txXfrm>
    </dsp:sp>
    <dsp:sp modelId="{DD4F1B49-CB1F-4AEB-B9B3-7B37B6473576}">
      <dsp:nvSpPr>
        <dsp:cNvPr id="0" name=""/>
        <dsp:cNvSpPr/>
      </dsp:nvSpPr>
      <dsp:spPr>
        <a:xfrm rot="5400000">
          <a:off x="-85325" y="3045743"/>
          <a:ext cx="568836" cy="39818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1" y="3159511"/>
        <a:ext cx="398185" cy="170651"/>
      </dsp:txXfrm>
    </dsp:sp>
    <dsp:sp modelId="{D68172A6-FCEC-49A1-91AE-8DBADF02B9C7}">
      <dsp:nvSpPr>
        <dsp:cNvPr id="0" name=""/>
        <dsp:cNvSpPr/>
      </dsp:nvSpPr>
      <dsp:spPr>
        <a:xfrm rot="5400000">
          <a:off x="3749159" y="-390556"/>
          <a:ext cx="369743" cy="7071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Conclusions </a:t>
          </a:r>
          <a:endParaRPr lang="en-US" sz="2200" kern="1200" dirty="0"/>
        </a:p>
      </dsp:txBody>
      <dsp:txXfrm rot="-5400000">
        <a:off x="398185" y="2978467"/>
        <a:ext cx="7053643" cy="333645"/>
      </dsp:txXfrm>
    </dsp:sp>
    <dsp:sp modelId="{3E40E09E-52DE-4AAC-9206-AB6648D1528D}">
      <dsp:nvSpPr>
        <dsp:cNvPr id="0" name=""/>
        <dsp:cNvSpPr/>
      </dsp:nvSpPr>
      <dsp:spPr>
        <a:xfrm rot="5400000">
          <a:off x="-85325" y="3538857"/>
          <a:ext cx="568836" cy="39818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1" y="3652625"/>
        <a:ext cx="398185" cy="170651"/>
      </dsp:txXfrm>
    </dsp:sp>
    <dsp:sp modelId="{06A493F4-FEF7-47A4-A980-D1B947C0D058}">
      <dsp:nvSpPr>
        <dsp:cNvPr id="0" name=""/>
        <dsp:cNvSpPr/>
      </dsp:nvSpPr>
      <dsp:spPr>
        <a:xfrm rot="5400000">
          <a:off x="3749159" y="102557"/>
          <a:ext cx="369743" cy="7071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Recommendations</a:t>
          </a:r>
          <a:endParaRPr lang="en-US" sz="2200" kern="1200" dirty="0"/>
        </a:p>
      </dsp:txBody>
      <dsp:txXfrm rot="-5400000">
        <a:off x="398185" y="3471581"/>
        <a:ext cx="7053643" cy="3336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652834-F943-469F-83E0-52218B832A01}">
      <dsp:nvSpPr>
        <dsp:cNvPr id="0" name=""/>
        <dsp:cNvSpPr/>
      </dsp:nvSpPr>
      <dsp:spPr>
        <a:xfrm rot="10800000">
          <a:off x="1463215" y="267"/>
          <a:ext cx="4843431" cy="973014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9073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Cr</a:t>
          </a:r>
          <a:r>
            <a:rPr lang="en-US" sz="1800" kern="12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3+ </a:t>
          </a:r>
          <a:r>
            <a:rPr lang="en-US" sz="18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metal ions can be found in tannery wastewater influents along with other metals. </a:t>
          </a:r>
          <a:endParaRPr lang="en-US" sz="1800" kern="1200" dirty="0">
            <a:solidFill>
              <a:schemeClr val="tx1"/>
            </a:solidFill>
          </a:endParaRPr>
        </a:p>
      </dsp:txBody>
      <dsp:txXfrm rot="10800000">
        <a:off x="1706468" y="267"/>
        <a:ext cx="4600178" cy="973014"/>
      </dsp:txXfrm>
    </dsp:sp>
    <dsp:sp modelId="{2ECDDAEF-5FD4-4C1C-A682-D24F4AF1AC57}">
      <dsp:nvSpPr>
        <dsp:cNvPr id="0" name=""/>
        <dsp:cNvSpPr/>
      </dsp:nvSpPr>
      <dsp:spPr>
        <a:xfrm>
          <a:off x="976708" y="267"/>
          <a:ext cx="973014" cy="97301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119E1A-6C51-446B-B71B-B9B8186C2A72}">
      <dsp:nvSpPr>
        <dsp:cNvPr id="0" name=""/>
        <dsp:cNvSpPr/>
      </dsp:nvSpPr>
      <dsp:spPr>
        <a:xfrm rot="10800000">
          <a:off x="1463215" y="1216535"/>
          <a:ext cx="4843431" cy="973014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9073" tIns="68580" rIns="128016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 concentration higher than particular limit could pose a potential threat to the environment and surroundings. </a:t>
          </a:r>
          <a:endParaRPr lang="en-US" sz="1800" kern="1200" dirty="0">
            <a:solidFill>
              <a:schemeClr val="tx1"/>
            </a:solidFill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>
            <a:solidFill>
              <a:schemeClr val="tx1"/>
            </a:solidFill>
          </a:endParaRPr>
        </a:p>
      </dsp:txBody>
      <dsp:txXfrm rot="10800000">
        <a:off x="1706468" y="1216535"/>
        <a:ext cx="4600178" cy="973014"/>
      </dsp:txXfrm>
    </dsp:sp>
    <dsp:sp modelId="{B231C8E3-64D1-4F96-92FF-3E9B2DEA7B5A}">
      <dsp:nvSpPr>
        <dsp:cNvPr id="0" name=""/>
        <dsp:cNvSpPr/>
      </dsp:nvSpPr>
      <dsp:spPr>
        <a:xfrm>
          <a:off x="976708" y="1216535"/>
          <a:ext cx="973014" cy="973014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09F1D3-07B9-4740-AAA7-E15D18A1B107}">
      <dsp:nvSpPr>
        <dsp:cNvPr id="0" name=""/>
        <dsp:cNvSpPr/>
      </dsp:nvSpPr>
      <dsp:spPr>
        <a:xfrm>
          <a:off x="354089" y="146626"/>
          <a:ext cx="1569893" cy="49059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2294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Times New Roman" pitchFamily="18" charset="0"/>
              <a:cs typeface="Times New Roman" pitchFamily="18" charset="0"/>
            </a:rPr>
            <a:t>Magnesium nitrate</a:t>
          </a:r>
        </a:p>
      </dsp:txBody>
      <dsp:txXfrm>
        <a:off x="354089" y="146626"/>
        <a:ext cx="1569893" cy="490591"/>
      </dsp:txXfrm>
    </dsp:sp>
    <dsp:sp modelId="{79D73E91-E0B4-4E0B-A96A-4BD7FF1D9D26}">
      <dsp:nvSpPr>
        <dsp:cNvPr id="0" name=""/>
        <dsp:cNvSpPr/>
      </dsp:nvSpPr>
      <dsp:spPr>
        <a:xfrm>
          <a:off x="79126" y="1542612"/>
          <a:ext cx="343414" cy="515121"/>
        </a:xfrm>
        <a:prstGeom prst="rect">
          <a:avLst/>
        </a:prstGeom>
        <a:noFill/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5D0A1E-8CD0-429F-81D1-31C66E8ADFAF}">
      <dsp:nvSpPr>
        <dsp:cNvPr id="0" name=""/>
        <dsp:cNvSpPr/>
      </dsp:nvSpPr>
      <dsp:spPr>
        <a:xfrm>
          <a:off x="2095509" y="146626"/>
          <a:ext cx="1569893" cy="49059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2294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Times New Roman" pitchFamily="18" charset="0"/>
              <a:cs typeface="Times New Roman" pitchFamily="18" charset="0"/>
            </a:rPr>
            <a:t>Colloidal silica</a:t>
          </a:r>
        </a:p>
      </dsp:txBody>
      <dsp:txXfrm>
        <a:off x="2095509" y="146626"/>
        <a:ext cx="1569893" cy="490591"/>
      </dsp:txXfrm>
    </dsp:sp>
    <dsp:sp modelId="{4F344565-1C48-4ACD-9112-C472BCF4CE80}">
      <dsp:nvSpPr>
        <dsp:cNvPr id="0" name=""/>
        <dsp:cNvSpPr/>
      </dsp:nvSpPr>
      <dsp:spPr>
        <a:xfrm>
          <a:off x="144148" y="1214650"/>
          <a:ext cx="343414" cy="515121"/>
        </a:xfrm>
        <a:prstGeom prst="rect">
          <a:avLst/>
        </a:prstGeom>
        <a:noFill/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8CF4CA-B316-408E-8B3F-142B8294E252}">
      <dsp:nvSpPr>
        <dsp:cNvPr id="0" name=""/>
        <dsp:cNvSpPr/>
      </dsp:nvSpPr>
      <dsp:spPr>
        <a:xfrm>
          <a:off x="354089" y="764226"/>
          <a:ext cx="1569893" cy="49059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2294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>
              <a:latin typeface="Times New Roman" pitchFamily="18" charset="0"/>
              <a:cs typeface="Times New Roman" pitchFamily="18" charset="0"/>
            </a:rPr>
            <a:t>Nitric acid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4089" y="764226"/>
        <a:ext cx="1569893" cy="490591"/>
      </dsp:txXfrm>
    </dsp:sp>
    <dsp:sp modelId="{E3999274-A717-4073-9F67-445D8F827914}">
      <dsp:nvSpPr>
        <dsp:cNvPr id="0" name=""/>
        <dsp:cNvSpPr/>
      </dsp:nvSpPr>
      <dsp:spPr>
        <a:xfrm>
          <a:off x="60076" y="1314363"/>
          <a:ext cx="343414" cy="515121"/>
        </a:xfrm>
        <a:prstGeom prst="rect">
          <a:avLst/>
        </a:prstGeom>
        <a:noFill/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AFE8F3-D66A-46C6-A19B-55475484B5F3}">
      <dsp:nvSpPr>
        <dsp:cNvPr id="0" name=""/>
        <dsp:cNvSpPr/>
      </dsp:nvSpPr>
      <dsp:spPr>
        <a:xfrm>
          <a:off x="2095509" y="764226"/>
          <a:ext cx="1569893" cy="49059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2294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latin typeface="Times New Roman" pitchFamily="18" charset="0"/>
              <a:cs typeface="Times New Roman" pitchFamily="18" charset="0"/>
            </a:rPr>
            <a:t>Sucrose</a:t>
          </a:r>
        </a:p>
      </dsp:txBody>
      <dsp:txXfrm>
        <a:off x="2095509" y="764226"/>
        <a:ext cx="1569893" cy="490591"/>
      </dsp:txXfrm>
    </dsp:sp>
    <dsp:sp modelId="{47285C53-63EE-4033-8C31-D072A0AC6DFA}">
      <dsp:nvSpPr>
        <dsp:cNvPr id="0" name=""/>
        <dsp:cNvSpPr/>
      </dsp:nvSpPr>
      <dsp:spPr>
        <a:xfrm>
          <a:off x="172720" y="1430600"/>
          <a:ext cx="343414" cy="515121"/>
        </a:xfrm>
        <a:prstGeom prst="rect">
          <a:avLst/>
        </a:prstGeom>
        <a:noFill/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652233-0E28-4BB4-9A31-B05E6CC2C4C8}">
      <dsp:nvSpPr>
        <dsp:cNvPr id="0" name=""/>
        <dsp:cNvSpPr/>
      </dsp:nvSpPr>
      <dsp:spPr>
        <a:xfrm>
          <a:off x="742193" y="1381827"/>
          <a:ext cx="2469694" cy="49059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2294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Deionized </a:t>
          </a:r>
          <a:r>
            <a:rPr lang="en-US" sz="1800" kern="1200" dirty="0">
              <a:latin typeface="Times New Roman" pitchFamily="18" charset="0"/>
              <a:cs typeface="Times New Roman" pitchFamily="18" charset="0"/>
            </a:rPr>
            <a:t>water</a:t>
          </a:r>
        </a:p>
      </dsp:txBody>
      <dsp:txXfrm>
        <a:off x="742193" y="1381827"/>
        <a:ext cx="2469694" cy="490591"/>
      </dsp:txXfrm>
    </dsp:sp>
    <dsp:sp modelId="{7A210C0F-AB56-4459-A6E0-640CA5FB2B98}">
      <dsp:nvSpPr>
        <dsp:cNvPr id="0" name=""/>
        <dsp:cNvSpPr/>
      </dsp:nvSpPr>
      <dsp:spPr>
        <a:xfrm>
          <a:off x="231331" y="1420602"/>
          <a:ext cx="343414" cy="515121"/>
        </a:xfrm>
        <a:prstGeom prst="rect">
          <a:avLst/>
        </a:prstGeom>
        <a:noFill/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76D2B1-5DC5-427B-B789-B9586C11EF05}">
      <dsp:nvSpPr>
        <dsp:cNvPr id="0" name=""/>
        <dsp:cNvSpPr/>
      </dsp:nvSpPr>
      <dsp:spPr>
        <a:xfrm>
          <a:off x="91998" y="1999428"/>
          <a:ext cx="3770084" cy="49059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2294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Ammonia </a:t>
          </a:r>
          <a:r>
            <a:rPr lang="en-US" sz="1800" kern="1200" dirty="0">
              <a:latin typeface="Times New Roman" pitchFamily="18" charset="0"/>
              <a:cs typeface="Times New Roman" pitchFamily="18" charset="0"/>
            </a:rPr>
            <a:t>hydroxide (27% (w/w))</a:t>
          </a:r>
        </a:p>
      </dsp:txBody>
      <dsp:txXfrm>
        <a:off x="91998" y="1999428"/>
        <a:ext cx="3770084" cy="490591"/>
      </dsp:txXfrm>
    </dsp:sp>
    <dsp:sp modelId="{40A76EBA-0135-4C14-B454-D4B1EA9EFF10}">
      <dsp:nvSpPr>
        <dsp:cNvPr id="0" name=""/>
        <dsp:cNvSpPr/>
      </dsp:nvSpPr>
      <dsp:spPr>
        <a:xfrm>
          <a:off x="117029" y="1430596"/>
          <a:ext cx="343414" cy="515121"/>
        </a:xfrm>
        <a:prstGeom prst="rect">
          <a:avLst/>
        </a:prstGeom>
        <a:noFill/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06171-D393-4F66-9B04-B8C6D354F642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708B2-A6C8-45DB-ADB5-ECE546FF5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91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708B2-A6C8-45DB-ADB5-ECE546FF5D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6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1B22176-54D0-4FCC-A0BA-4C10A91089DD}" type="datetime1">
              <a:rPr lang="en-US" smtClean="0"/>
              <a:t>6/11/2020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D1D04-6EE4-486B-B1D5-2CD41EC6FE7C}" type="datetime1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CCD9-8D85-4BA9-B8D0-BE1DFF0F64B4}" type="datetime1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792E0-FF69-440F-8F0A-F7078816D019}" type="datetime1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C6B7B3D-840B-425C-96ED-6A8441A184C9}" type="datetime1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69B94-A42A-4372-BD3B-8DDDBC6E0F8C}" type="datetime1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FB02-8512-4A5A-A0B8-8D02C3F643F5}" type="datetime1">
              <a:rPr lang="en-US" smtClean="0"/>
              <a:t>6/11/2020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88F24-CDE4-4738-B408-B730D59C0121}" type="datetime1">
              <a:rPr lang="en-US" smtClean="0"/>
              <a:t>6/11/2020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87BE2-DB17-4182-BE64-B025AB1520FC}" type="datetime1">
              <a:rPr lang="en-US" smtClean="0"/>
              <a:t>6/11/2020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AB00-084C-4558-BA8E-874E434D8795}" type="datetime1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8084E-8AD4-41DF-B348-D772D4869CC1}" type="datetime1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2864A7-1719-4C42-B9DE-FBB241147712}" type="datetime1">
              <a:rPr lang="en-US" smtClean="0"/>
              <a:t>6/11/2020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C1E0FF7-0CF2-4042-882B-ACA5B6D906FB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lack and White Line PPT Backgroun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D9AFE5EB-279A-4421-B95A-C20FDA98E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0945" y="519312"/>
            <a:ext cx="4138332" cy="541034"/>
          </a:xfr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Graduation Project II</a:t>
            </a:r>
            <a:endParaRPr lang="en-US" sz="2000" b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F5AE47F-56CF-4D25-99CD-FACB276F5A1A}"/>
              </a:ext>
            </a:extLst>
          </p:cNvPr>
          <p:cNvSpPr txBox="1"/>
          <p:nvPr/>
        </p:nvSpPr>
        <p:spPr>
          <a:xfrm>
            <a:off x="920486" y="1578922"/>
            <a:ext cx="7303027" cy="175432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Adsorptive Removal of Cr</a:t>
            </a:r>
            <a:r>
              <a:rPr lang="en-US" sz="3600" baseline="3000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3+</a:t>
            </a:r>
            <a:r>
              <a:rPr lang="en-US" sz="360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Metal Ions onto </a:t>
            </a:r>
          </a:p>
          <a:p>
            <a:pPr algn="ctr"/>
            <a:r>
              <a:rPr lang="en-US" sz="360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MgO and Silica-Embedded </a:t>
            </a:r>
            <a:r>
              <a:rPr lang="en-US" sz="3600" dirty="0" err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MgO</a:t>
            </a:r>
            <a:r>
              <a:rPr lang="en-US" sz="360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6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Nanoparticles:</a:t>
            </a:r>
            <a:endParaRPr lang="en-US" sz="360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/>
            <a:r>
              <a:rPr lang="en-US" sz="360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“Comparative Study”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7C9C3B44-9AA3-4969-9155-54D0D3F82C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51" t="8790" r="7559" b="7190"/>
          <a:stretch/>
        </p:blipFill>
        <p:spPr>
          <a:xfrm>
            <a:off x="7120897" y="171681"/>
            <a:ext cx="1497568" cy="1554480"/>
          </a:xfrm>
          <a:prstGeom prst="flowChartConnector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32327" y="3634705"/>
            <a:ext cx="6665810" cy="249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600" b="1" dirty="0">
                <a:latin typeface="Arabic Typesetting" pitchFamily="66" charset="-78"/>
                <a:cs typeface="Arabic Typesetting" pitchFamily="66" charset="-78"/>
              </a:rPr>
              <a:t>Prepared By:</a:t>
            </a:r>
          </a:p>
          <a:p>
            <a:pPr algn="ctr"/>
            <a:r>
              <a:rPr lang="en-US" sz="2600" b="1" dirty="0" err="1">
                <a:latin typeface="Arabic Typesetting" pitchFamily="66" charset="-78"/>
                <a:cs typeface="Arabic Typesetting" pitchFamily="66" charset="-78"/>
              </a:rPr>
              <a:t>Hanaa</a:t>
            </a:r>
            <a:r>
              <a:rPr lang="en-US" sz="2600" b="1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600" b="1" dirty="0" err="1">
                <a:latin typeface="Arabic Typesetting" pitchFamily="66" charset="-78"/>
                <a:cs typeface="Arabic Typesetting" pitchFamily="66" charset="-78"/>
              </a:rPr>
              <a:t>Baniowda</a:t>
            </a:r>
            <a:endParaRPr lang="en-US" sz="2600" b="1" dirty="0"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en-US" sz="2600" b="1" dirty="0">
                <a:latin typeface="Arabic Typesetting" pitchFamily="66" charset="-78"/>
                <a:cs typeface="Arabic Typesetting" pitchFamily="66" charset="-78"/>
              </a:rPr>
              <a:t>Nada </a:t>
            </a:r>
            <a:r>
              <a:rPr lang="en-US" sz="2600" b="1" dirty="0" err="1">
                <a:latin typeface="Arabic Typesetting" pitchFamily="66" charset="-78"/>
                <a:cs typeface="Arabic Typesetting" pitchFamily="66" charset="-78"/>
              </a:rPr>
              <a:t>Bitar</a:t>
            </a:r>
            <a:endParaRPr lang="en-US" sz="2600" b="1" dirty="0"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en-US" sz="2600" b="1" dirty="0">
                <a:latin typeface="Arabic Typesetting" pitchFamily="66" charset="-78"/>
                <a:cs typeface="Arabic Typesetting" pitchFamily="66" charset="-78"/>
              </a:rPr>
              <a:t> </a:t>
            </a:r>
          </a:p>
          <a:p>
            <a:pPr algn="ctr"/>
            <a:r>
              <a:rPr lang="en-US" sz="2600" b="1" dirty="0">
                <a:latin typeface="Arabic Typesetting" pitchFamily="66" charset="-78"/>
                <a:cs typeface="Arabic Typesetting" pitchFamily="66" charset="-78"/>
              </a:rPr>
              <a:t>Supervisor : Eng. Maryam </a:t>
            </a:r>
            <a:r>
              <a:rPr lang="en-US" sz="2600" b="1" dirty="0" err="1">
                <a:latin typeface="Arabic Typesetting" pitchFamily="66" charset="-78"/>
                <a:cs typeface="Arabic Typesetting" pitchFamily="66" charset="-78"/>
              </a:rPr>
              <a:t>Hmoudah</a:t>
            </a:r>
            <a:endParaRPr lang="en-US" sz="2600" b="1" dirty="0"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en-US" sz="2600" b="1" dirty="0">
                <a:latin typeface="Arabic Typesetting" pitchFamily="66" charset="-78"/>
                <a:cs typeface="Arabic Typesetting" pitchFamily="66" charset="-78"/>
              </a:rPr>
              <a:t>Co-supervisor : Dr. </a:t>
            </a:r>
            <a:r>
              <a:rPr lang="en-US" sz="2600" b="1" dirty="0" err="1">
                <a:latin typeface="Arabic Typesetting" pitchFamily="66" charset="-78"/>
                <a:cs typeface="Arabic Typesetting" pitchFamily="66" charset="-78"/>
              </a:rPr>
              <a:t>Amjad</a:t>
            </a:r>
            <a:r>
              <a:rPr lang="en-US" sz="2600" b="1" dirty="0">
                <a:latin typeface="Arabic Typesetting" pitchFamily="66" charset="-78"/>
                <a:cs typeface="Arabic Typesetting" pitchFamily="66" charset="-78"/>
              </a:rPr>
              <a:t> El-</a:t>
            </a:r>
            <a:r>
              <a:rPr lang="en-US" sz="2600" b="1" dirty="0" err="1">
                <a:latin typeface="Arabic Typesetting" pitchFamily="66" charset="-78"/>
                <a:cs typeface="Arabic Typesetting" pitchFamily="66" charset="-78"/>
              </a:rPr>
              <a:t>Qanni</a:t>
            </a:r>
            <a:endParaRPr lang="en-US" sz="26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2881815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8CEC15E-56A1-4D01-987E-5337CF8B3A6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95867" y="1365628"/>
            <a:ext cx="8402474" cy="1090969"/>
          </a:xfrm>
        </p:spPr>
        <p:txBody>
          <a:bodyPr>
            <a:norm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FTIR analysis was conducted to confirm the adsorption onto MgO surfaces.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9</a:t>
            </a:r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 txBox="1">
            <a:spLocks/>
          </p:cNvSpPr>
          <p:nvPr/>
        </p:nvSpPr>
        <p:spPr>
          <a:xfrm>
            <a:off x="418532" y="227460"/>
            <a:ext cx="9039367" cy="990600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Fourier-transform infrared spectroscopy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464" y="2059847"/>
            <a:ext cx="3063240" cy="3194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93" y="1916664"/>
            <a:ext cx="5780087" cy="336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13900" y="5579999"/>
            <a:ext cx="85434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n-US" sz="1050" dirty="0" err="1">
                <a:latin typeface="Times New Roman" pitchFamily="18" charset="0"/>
                <a:cs typeface="Times New Roman" pitchFamily="18" charset="0"/>
              </a:rPr>
              <a:t>Dinh</a:t>
            </a:r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 V-P, Le HM, Nguyen V-D, Dao V-A, Hung NQ, </a:t>
            </a:r>
            <a:r>
              <a:rPr lang="en-US" sz="1050" dirty="0" err="1">
                <a:latin typeface="Times New Roman" pitchFamily="18" charset="0"/>
                <a:cs typeface="Times New Roman" pitchFamily="18" charset="0"/>
              </a:rPr>
              <a:t>Tuyen</a:t>
            </a:r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 LA, et al. Insight into the adsorption mechanisms of methylene blue and chromium (iii) from aqueous solution onto </a:t>
            </a:r>
            <a:r>
              <a:rPr lang="en-US" sz="1050" dirty="0" err="1">
                <a:latin typeface="Times New Roman" pitchFamily="18" charset="0"/>
                <a:cs typeface="Times New Roman" pitchFamily="18" charset="0"/>
              </a:rPr>
              <a:t>pomelo</a:t>
            </a:r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 fruit peel. RSC advances. 2019;9(44):25847-60.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US" sz="1050" dirty="0" err="1">
                <a:latin typeface="Times New Roman" pitchFamily="18" charset="0"/>
                <a:cs typeface="Times New Roman" pitchFamily="18" charset="0"/>
              </a:rPr>
              <a:t>Fiol</a:t>
            </a:r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 N, </a:t>
            </a:r>
            <a:r>
              <a:rPr lang="en-US" sz="1050" dirty="0" err="1">
                <a:latin typeface="Times New Roman" pitchFamily="18" charset="0"/>
                <a:cs typeface="Times New Roman" pitchFamily="18" charset="0"/>
              </a:rPr>
              <a:t>Escudero</a:t>
            </a:r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 C, </a:t>
            </a:r>
            <a:r>
              <a:rPr lang="en-US" sz="1050" dirty="0" err="1">
                <a:latin typeface="Times New Roman" pitchFamily="18" charset="0"/>
                <a:cs typeface="Times New Roman" pitchFamily="18" charset="0"/>
              </a:rPr>
              <a:t>Villaescusa</a:t>
            </a:r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 I. Chromium sorption and Cr (VI) reduction to Cr (III) by grape stalks and </a:t>
            </a:r>
            <a:r>
              <a:rPr lang="en-US" sz="1050" dirty="0" err="1">
                <a:latin typeface="Times New Roman" pitchFamily="18" charset="0"/>
                <a:cs typeface="Times New Roman" pitchFamily="18" charset="0"/>
              </a:rPr>
              <a:t>yohimbe</a:t>
            </a:r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 bark. </a:t>
            </a:r>
            <a:r>
              <a:rPr lang="en-US" sz="1050" dirty="0" err="1">
                <a:latin typeface="Times New Roman" pitchFamily="18" charset="0"/>
                <a:cs typeface="Times New Roman" pitchFamily="18" charset="0"/>
              </a:rPr>
              <a:t>Bioresource</a:t>
            </a:r>
            <a:r>
              <a:rPr lang="en-US" sz="1050" dirty="0">
                <a:latin typeface="Times New Roman" pitchFamily="18" charset="0"/>
                <a:cs typeface="Times New Roman" pitchFamily="18" charset="0"/>
              </a:rPr>
              <a:t> Technology. 2008;99(11):5030-6.</a:t>
            </a:r>
          </a:p>
        </p:txBody>
      </p:sp>
      <p:sp>
        <p:nvSpPr>
          <p:cNvPr id="6" name="Rectangle 5"/>
          <p:cNvSpPr/>
          <p:nvPr/>
        </p:nvSpPr>
        <p:spPr>
          <a:xfrm>
            <a:off x="1905126" y="5015984"/>
            <a:ext cx="631904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(cm</a:t>
            </a:r>
            <a:r>
              <a:rPr lang="en-US" sz="1400" b="1" baseline="30000" dirty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0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10</a:t>
            </a: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328" y="206992"/>
            <a:ext cx="8229600" cy="990600"/>
          </a:xfrm>
        </p:spPr>
        <p:txBody>
          <a:bodyPr anchor="ctr">
            <a:normAutofit/>
          </a:bodyPr>
          <a:lstStyle/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Cost estimation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="" xmlns:a16="http://schemas.microsoft.com/office/drawing/2014/main" id="{1CDD40BF-715D-40FF-B291-0FD3644969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071265"/>
              </p:ext>
            </p:extLst>
          </p:nvPr>
        </p:nvGraphicFramePr>
        <p:xfrm>
          <a:off x="361950" y="2133600"/>
          <a:ext cx="8420100" cy="339446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066925">
                  <a:extLst>
                    <a:ext uri="{9D8B030D-6E8A-4147-A177-3AD203B41FA5}">
                      <a16:colId xmlns="" xmlns:a16="http://schemas.microsoft.com/office/drawing/2014/main" val="2805357041"/>
                    </a:ext>
                  </a:extLst>
                </a:gridCol>
                <a:gridCol w="1962150">
                  <a:extLst>
                    <a:ext uri="{9D8B030D-6E8A-4147-A177-3AD203B41FA5}">
                      <a16:colId xmlns="" xmlns:a16="http://schemas.microsoft.com/office/drawing/2014/main" val="696829800"/>
                    </a:ext>
                  </a:extLst>
                </a:gridCol>
                <a:gridCol w="2276475">
                  <a:extLst>
                    <a:ext uri="{9D8B030D-6E8A-4147-A177-3AD203B41FA5}">
                      <a16:colId xmlns="" xmlns:a16="http://schemas.microsoft.com/office/drawing/2014/main" val="3162832742"/>
                    </a:ext>
                  </a:extLst>
                </a:gridCol>
                <a:gridCol w="2114550">
                  <a:extLst>
                    <a:ext uri="{9D8B030D-6E8A-4147-A177-3AD203B41FA5}">
                      <a16:colId xmlns="" xmlns:a16="http://schemas.microsoft.com/office/drawing/2014/main" val="1066940200"/>
                    </a:ext>
                  </a:extLst>
                </a:gridCol>
              </a:tblGrid>
              <a:tr h="12058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Adsorbent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Price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 for 1 gram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593833387"/>
                  </a:ext>
                </a:extLst>
              </a:tr>
              <a:tr h="12643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Magnesium oxide </a:t>
                      </a:r>
                      <a:r>
                        <a:rPr lang="en-US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nanopowder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$500.51 per 25 grams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$20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66963977"/>
                  </a:ext>
                </a:extLst>
              </a:tr>
              <a:tr h="468384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Materials used for synthesizing MgO-SBNs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87125920"/>
                  </a:ext>
                </a:extLst>
              </a:tr>
              <a:tr h="2466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Material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Amount used for 7 g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Price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 for 1 gram ($)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208328551"/>
                  </a:ext>
                </a:extLst>
              </a:tr>
              <a:tr h="1758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Magnesium nitrate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g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$52  per 100 g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1.82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92392087"/>
                  </a:ext>
                </a:extLst>
              </a:tr>
              <a:tr h="216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Colloidal  silica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g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$61.85 per 1 L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0.036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733324417"/>
                  </a:ext>
                </a:extLst>
              </a:tr>
              <a:tr h="2009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Nitric acid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L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$148 per 500 L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0.173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2169337015"/>
                  </a:ext>
                </a:extLst>
              </a:tr>
              <a:tr h="1279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Sucrose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g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$1/kg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0.003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942427421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cost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$2.03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899422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4813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11</a:t>
            </a: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 txBox="1">
            <a:spLocks/>
          </p:cNvSpPr>
          <p:nvPr/>
        </p:nvSpPr>
        <p:spPr>
          <a:xfrm>
            <a:off x="607328" y="152400"/>
            <a:ext cx="8229600" cy="9906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1ACB8F0D-9A67-469E-AB40-E2A39ADDF1D2}"/>
              </a:ext>
            </a:extLst>
          </p:cNvPr>
          <p:cNvSpPr txBox="1">
            <a:spLocks/>
          </p:cNvSpPr>
          <p:nvPr/>
        </p:nvSpPr>
        <p:spPr>
          <a:xfrm>
            <a:off x="618594" y="1378889"/>
            <a:ext cx="8100738" cy="4531061"/>
          </a:xfrm>
          <a:prstGeom prst="rect">
            <a:avLst/>
          </a:prstGeom>
          <a:noFill/>
          <a:ln>
            <a:noFill/>
          </a:ln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crystalline domain size of commercial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MgO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-NPs was calculated, 12.32 nm.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adsorption uptake were obtained for both adsorbents,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69.9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commercial MgO-NPs and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108.9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mg/g for MgO-SBNs.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FTIR results confirmed the adsorption occurrence.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analysis showed that the estimated cost of 1 gram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MgO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-SBNs is much less than commercial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MgO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-NPs.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16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7BA88BC-DAF1-4122-9BA8-0743128728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3" t="14744" r="19480" b="14438"/>
          <a:stretch/>
        </p:blipFill>
        <p:spPr>
          <a:xfrm>
            <a:off x="6589027" y="3286125"/>
            <a:ext cx="2247901" cy="2943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F2FCDA-9DB2-4633-AF5D-86AE45F8057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7328" y="1378567"/>
            <a:ext cx="8345603" cy="446722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work:</a:t>
            </a:r>
          </a:p>
          <a:p>
            <a:pPr marL="0" lv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 and pH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study.</a:t>
            </a:r>
          </a:p>
          <a:p>
            <a:pPr lvl="0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Adsorption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kinetics.</a:t>
            </a:r>
          </a:p>
          <a:p>
            <a:pPr lvl="0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Apply adsorbents for real wastewater.</a:t>
            </a:r>
          </a:p>
          <a:p>
            <a:pPr lvl="0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the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MgO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-SBNs in continuous adsorption experiments.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12</a:t>
            </a: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 txBox="1">
            <a:spLocks/>
          </p:cNvSpPr>
          <p:nvPr/>
        </p:nvSpPr>
        <p:spPr>
          <a:xfrm>
            <a:off x="607328" y="152400"/>
            <a:ext cx="8229600" cy="9906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48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5">
            <a:extLst>
              <a:ext uri="{FF2B5EF4-FFF2-40B4-BE49-F238E27FC236}">
                <a16:creationId xmlns="" xmlns:a16="http://schemas.microsoft.com/office/drawing/2014/main" id="{9E56B19C-7A0F-4374-BF8E-050BFBC87B7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437" y="1509344"/>
            <a:ext cx="6133287" cy="4599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13</a:t>
            </a: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 txBox="1">
            <a:spLocks/>
          </p:cNvSpPr>
          <p:nvPr/>
        </p:nvSpPr>
        <p:spPr>
          <a:xfrm>
            <a:off x="511792" y="152400"/>
            <a:ext cx="8229600" cy="9906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Thank you for listening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5007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976" y="152400"/>
            <a:ext cx="8229600" cy="990600"/>
          </a:xfrm>
        </p:spPr>
        <p:txBody>
          <a:bodyPr anchor="ctr">
            <a:normAutofit/>
          </a:bodyPr>
          <a:lstStyle/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Outlines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1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33282460"/>
              </p:ext>
            </p:extLst>
          </p:nvPr>
        </p:nvGraphicFramePr>
        <p:xfrm>
          <a:off x="964440" y="1516891"/>
          <a:ext cx="7469878" cy="4024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886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 txBox="1">
            <a:spLocks/>
          </p:cNvSpPr>
          <p:nvPr/>
        </p:nvSpPr>
        <p:spPr>
          <a:xfrm>
            <a:off x="609600" y="168320"/>
            <a:ext cx="8229600" cy="9906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2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3CF12DEF-3493-4E48-B5FF-97D5B7C18062}"/>
              </a:ext>
            </a:extLst>
          </p:cNvPr>
          <p:cNvSpPr txBox="1">
            <a:spLocks/>
          </p:cNvSpPr>
          <p:nvPr/>
        </p:nvSpPr>
        <p:spPr>
          <a:xfrm>
            <a:off x="494304" y="1201768"/>
            <a:ext cx="8185672" cy="36515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effluent containing heavy metals negatively affect the environment.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Nanotechnology sector is rapidly growing in the field of wastewater treatment.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blob:https://web.whatsapp.com/f0f0cb84-9e13-4c7c-9db5-59f92b23405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150D46A-FE40-4812-AA9F-4C913F038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70" b="99810" l="0" r="997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9351"/>
            <a:ext cx="9144000" cy="3937000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48793235"/>
              </p:ext>
            </p:extLst>
          </p:nvPr>
        </p:nvGraphicFramePr>
        <p:xfrm>
          <a:off x="609600" y="3292942"/>
          <a:ext cx="7283355" cy="2189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1" r="25207" b="13122"/>
          <a:stretch/>
        </p:blipFill>
        <p:spPr bwMode="auto">
          <a:xfrm>
            <a:off x="1215510" y="3027520"/>
            <a:ext cx="1623223" cy="26635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5809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3</a:t>
            </a: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328" y="152400"/>
            <a:ext cx="8229600" cy="990600"/>
          </a:xfrm>
        </p:spPr>
        <p:txBody>
          <a:bodyPr anchor="ctr">
            <a:normAutofit/>
          </a:bodyPr>
          <a:lstStyle/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Challenges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3CF12DEF-3493-4E48-B5FF-97D5B7C18062}"/>
              </a:ext>
            </a:extLst>
          </p:cNvPr>
          <p:cNvSpPr txBox="1">
            <a:spLocks/>
          </p:cNvSpPr>
          <p:nvPr/>
        </p:nvSpPr>
        <p:spPr>
          <a:xfrm>
            <a:off x="548896" y="1392840"/>
            <a:ext cx="8117432" cy="36515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work was designed at the beginning of the semester. 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Several experiments were conducted at different pHs. 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Adsorption isotherms and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kinetics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were conducted before the university shut down.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Thermodynamics and regeneration studies were supposed to be done throughout this study.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4DA7D6E-7882-4D98-8DCC-D32FF250E8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28" y="3760184"/>
            <a:ext cx="4597061" cy="2519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4E73E752-645A-47A9-A15E-D1F5B9A120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6682"/>
          <a:stretch/>
        </p:blipFill>
        <p:spPr>
          <a:xfrm>
            <a:off x="7030310" y="3683642"/>
            <a:ext cx="1806618" cy="2672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45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4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328" y="152400"/>
            <a:ext cx="8229600" cy="990600"/>
          </a:xfrm>
        </p:spPr>
        <p:txBody>
          <a:bodyPr anchor="ctr">
            <a:normAutofit/>
          </a:bodyPr>
          <a:lstStyle/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Materials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29728369"/>
              </p:ext>
            </p:extLst>
          </p:nvPr>
        </p:nvGraphicFramePr>
        <p:xfrm>
          <a:off x="2577437" y="3611324"/>
          <a:ext cx="3954081" cy="2565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3CF12DEF-3493-4E48-B5FF-97D5B7C18062}"/>
              </a:ext>
            </a:extLst>
          </p:cNvPr>
          <p:cNvSpPr txBox="1">
            <a:spLocks/>
          </p:cNvSpPr>
          <p:nvPr/>
        </p:nvSpPr>
        <p:spPr>
          <a:xfrm>
            <a:off x="494303" y="1242712"/>
            <a:ext cx="8376741" cy="36515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Commercial MgO nanoparticles.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Purchased from Sigma Aldrich, Haifa.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Characterized by XRD. </a:t>
            </a:r>
          </a:p>
          <a:p>
            <a:pPr algn="just"/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In-house prepared silica embedded MgO nanoparticles.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coprecipitation method.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Materials:</a:t>
            </a: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77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="" xmlns:a16="http://schemas.microsoft.com/office/drawing/2014/main" id="{9B0CC9A4-1786-4B79-9B8D-196BCE6FA0B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39715" y="1223751"/>
            <a:ext cx="8485210" cy="910842"/>
          </a:xfrm>
        </p:spPr>
        <p:txBody>
          <a:bodyPr>
            <a:normAutofit fontScale="97500"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Crystalline domain size was determined using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Scherrer’s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equation:</a:t>
            </a:r>
          </a:p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328" y="152400"/>
            <a:ext cx="8229600" cy="990600"/>
          </a:xfrm>
        </p:spPr>
        <p:txBody>
          <a:bodyPr anchor="ctr">
            <a:normAutofit/>
          </a:bodyPr>
          <a:lstStyle/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Materials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697631"/>
              </p:ext>
            </p:extLst>
          </p:nvPr>
        </p:nvGraphicFramePr>
        <p:xfrm>
          <a:off x="1011352" y="4924570"/>
          <a:ext cx="7517083" cy="109728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31483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843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843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90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Commercial MgO-NPs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MgO-SBNs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90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Crystalline domain size (nm)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12.32</a:t>
                      </a:r>
                      <a:endParaRPr lang="en-US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± 1.6</a:t>
                      </a:r>
                      <a:endParaRPr lang="en-US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90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Reference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This study</a:t>
                      </a:r>
                      <a:endParaRPr lang="en-US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Abuhatab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et al. </a:t>
                      </a:r>
                      <a:endParaRPr lang="en-US" sz="16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478664829"/>
              </p:ext>
            </p:extLst>
          </p:nvPr>
        </p:nvGraphicFramePr>
        <p:xfrm>
          <a:off x="3150946" y="1912071"/>
          <a:ext cx="5179329" cy="269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900754" y="6241874"/>
            <a:ext cx="773828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Times New Roman"/>
                <a:ea typeface="Calibri"/>
              </a:rPr>
              <a:t> </a:t>
            </a:r>
          </a:p>
          <a:p>
            <a:pPr algn="just"/>
            <a:r>
              <a:rPr lang="en-US" sz="1050" dirty="0" err="1">
                <a:latin typeface="Times New Roman"/>
                <a:ea typeface="Calibri"/>
              </a:rPr>
              <a:t>Abuhatab</a:t>
            </a:r>
            <a:r>
              <a:rPr lang="en-US" sz="1050" dirty="0">
                <a:latin typeface="Times New Roman"/>
                <a:ea typeface="Calibri"/>
              </a:rPr>
              <a:t> S, El-</a:t>
            </a:r>
            <a:r>
              <a:rPr lang="en-US" sz="1050" dirty="0" err="1">
                <a:latin typeface="Times New Roman"/>
                <a:ea typeface="Calibri"/>
              </a:rPr>
              <a:t>Qanni</a:t>
            </a:r>
            <a:r>
              <a:rPr lang="en-US" sz="1050" dirty="0">
                <a:latin typeface="Times New Roman"/>
                <a:ea typeface="Calibri"/>
              </a:rPr>
              <a:t> A, Al-</a:t>
            </a:r>
            <a:r>
              <a:rPr lang="en-US" sz="1050" dirty="0" err="1">
                <a:latin typeface="Times New Roman"/>
                <a:ea typeface="Calibri"/>
              </a:rPr>
              <a:t>Qalaq</a:t>
            </a:r>
            <a:r>
              <a:rPr lang="en-US" sz="1050" dirty="0">
                <a:latin typeface="Times New Roman"/>
                <a:ea typeface="Calibri"/>
              </a:rPr>
              <a:t> H, </a:t>
            </a:r>
            <a:r>
              <a:rPr lang="en-US" sz="1050" dirty="0" err="1">
                <a:latin typeface="Times New Roman"/>
                <a:ea typeface="Calibri"/>
              </a:rPr>
              <a:t>Hmoudah</a:t>
            </a:r>
            <a:r>
              <a:rPr lang="en-US" sz="1050" dirty="0">
                <a:latin typeface="Times New Roman"/>
                <a:ea typeface="Calibri"/>
              </a:rPr>
              <a:t> M, Al-</a:t>
            </a:r>
            <a:r>
              <a:rPr lang="en-US" sz="1050" dirty="0" err="1">
                <a:latin typeface="Times New Roman"/>
                <a:ea typeface="Calibri"/>
              </a:rPr>
              <a:t>Zerei</a:t>
            </a:r>
            <a:r>
              <a:rPr lang="en-US" sz="1050" dirty="0">
                <a:latin typeface="Times New Roman"/>
                <a:ea typeface="Calibri"/>
              </a:rPr>
              <a:t> W. Effective adsorptive removal of Zn2+, Cu2+, and Cr3+ heavy metals from aqueous solutions using silica-based embedded with </a:t>
            </a:r>
            <a:r>
              <a:rPr lang="en-US" sz="1050" dirty="0" err="1">
                <a:latin typeface="Times New Roman"/>
                <a:ea typeface="Calibri"/>
              </a:rPr>
              <a:t>NiO</a:t>
            </a:r>
            <a:r>
              <a:rPr lang="en-US" sz="1050" dirty="0">
                <a:latin typeface="Times New Roman"/>
                <a:ea typeface="Calibri"/>
              </a:rPr>
              <a:t> and MgO nanoparticles. Journal of Environmental Management. 2020;268:110713.</a:t>
            </a:r>
            <a:endParaRPr lang="en-US" sz="1050" dirty="0">
              <a:effectLst/>
              <a:latin typeface="Times New Roman"/>
              <a:ea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21D95479-FB5F-49B7-A085-0DF0C9B6AEDF}"/>
                  </a:ext>
                </a:extLst>
              </p:cNvPr>
              <p:cNvSpPr txBox="1"/>
              <p:nvPr/>
            </p:nvSpPr>
            <p:spPr>
              <a:xfrm>
                <a:off x="900754" y="1912071"/>
                <a:ext cx="1611293" cy="956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𝐷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𝐾</m:t>
                        </m:r>
                        <m:r>
                          <a:rPr lang="en-US" sz="2400" i="1">
                            <a:latin typeface="Cambria Math"/>
                          </a:rPr>
                          <m:t>𝜆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𝛽</m:t>
                        </m:r>
                        <m:r>
                          <a:rPr lang="en-US" sz="2400" i="1">
                            <a:latin typeface="Cambria Math"/>
                          </a:rPr>
                          <m:t>𝑐𝑜𝑠</m:t>
                        </m:r>
                        <m:r>
                          <a:rPr lang="en-US" sz="2400" i="1">
                            <a:latin typeface="Cambria Math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1D95479-FB5F-49B7-A085-0DF0C9B6AE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754" y="1912071"/>
                <a:ext cx="1611293" cy="95699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593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A2991BA8-89D9-4BF4-89DD-1C0886AA788A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1383867"/>
                <a:ext cx="7974842" cy="4921397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Adsorbate: Cr</a:t>
                </a:r>
                <a:r>
                  <a:rPr lang="en-US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ions</a:t>
                </a: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Adsorbent dosage: 25 mg</a:t>
                </a: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Volume: 5 mL</a:t>
                </a: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Temperature: 25</a:t>
                </a:r>
                <a:r>
                  <a:rPr lang="en-GB" sz="2000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℃</a:t>
                </a:r>
              </a:p>
              <a:p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 pH: 5.5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Concentration: from 5 to 200 ppm</a:t>
                </a: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Mass balance equation:</a:t>
                </a:r>
              </a:p>
              <a:p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ctr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e</m:t>
                        </m:r>
                        <m:r>
                          <a:rPr lang="en-US" sz="2000" b="0" i="0" smtClean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exp</m:t>
                        </m:r>
                        <m:r>
                          <a:rPr lang="en-US" sz="2000" b="0" i="0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en-US" sz="2000" i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V</m:t>
                        </m:r>
                        <m:r>
                          <a:rPr lang="en-US" sz="2000" i="0">
                            <a:latin typeface="Cambria Math"/>
                          </a:rPr>
                          <m:t> (</m:t>
                        </m:r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a:rPr lang="en-US" sz="2000" i="0">
                                <a:latin typeface="Cambria Math"/>
                              </a:rPr>
                              <m:t>∘</m:t>
                            </m:r>
                          </m:sub>
                        </m:sSub>
                        <m:r>
                          <a:rPr lang="en-US" sz="2000" i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/>
                              </a:rPr>
                              <m:t>e</m:t>
                            </m:r>
                          </m:sub>
                        </m:sSub>
                        <m:r>
                          <a:rPr lang="en-US" sz="2000" i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m</m:t>
                        </m:r>
                      </m:den>
                    </m:f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BET model:</a:t>
                </a:r>
              </a:p>
              <a:p>
                <a:pPr marL="0" indent="0" algn="ctr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e</m:t>
                        </m:r>
                        <m:r>
                          <a:rPr lang="en-US" sz="2000" i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model</m:t>
                        </m:r>
                        <m:r>
                          <a:rPr lang="en-US" sz="2000" i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en-US" sz="2000" i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>
                            <a:latin typeface="Cambria Math"/>
                          </a:rPr>
                          <m:t>max</m:t>
                        </m:r>
                      </m:sub>
                    </m:sSub>
                    <m:r>
                      <a:rPr lang="en-US" sz="2000" i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/>
                              </a:rPr>
                              <m:t>s</m:t>
                            </m:r>
                          </m:sub>
                        </m:sSub>
                        <m:r>
                          <a:rPr lang="en-US" sz="2000" i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/>
                              </a:rPr>
                              <m:t>e</m:t>
                            </m:r>
                          </m:sub>
                        </m:sSub>
                      </m:num>
                      <m:den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0">
                                <a:latin typeface="Cambria Math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i="0">
                                    <a:latin typeface="Cambria Math"/>
                                  </a:rPr>
                                  <m:t>K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000" b="0" i="0" smtClean="0">
                                    <a:latin typeface="Cambria Math"/>
                                  </a:rPr>
                                  <m:t>u</m:t>
                                </m:r>
                              </m:sub>
                            </m:sSub>
                            <m:r>
                              <a:rPr lang="en-US" sz="2000" i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i="0">
                                    <a:latin typeface="Cambria Math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i="0">
                                    <a:latin typeface="Cambria Math"/>
                                  </a:rPr>
                                  <m:t>e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0">
                                <a:latin typeface="Cambria Math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i="0">
                                    <a:latin typeface="Cambria Math"/>
                                  </a:rPr>
                                  <m:t>K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000" b="0" i="0" smtClean="0">
                                    <a:latin typeface="Cambria Math"/>
                                  </a:rPr>
                                  <m:t>u</m:t>
                                </m:r>
                              </m:sub>
                            </m:sSub>
                            <m:r>
                              <a:rPr lang="en-US" sz="2000" i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i="0">
                                    <a:latin typeface="Cambria Math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i="0">
                                    <a:latin typeface="Cambria Math"/>
                                  </a:rPr>
                                  <m:t>e</m:t>
                                </m:r>
                              </m:sub>
                            </m:sSub>
                            <m:r>
                              <a:rPr lang="en-US" sz="2000" i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i="0">
                                    <a:latin typeface="Cambria Math"/>
                                  </a:rPr>
                                  <m:t>K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i="0">
                                    <a:latin typeface="Cambria Math"/>
                                  </a:rPr>
                                  <m:t>s</m:t>
                                </m:r>
                              </m:sub>
                            </m:sSub>
                            <m:r>
                              <a:rPr lang="en-US" sz="2000" i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i="0">
                                    <a:latin typeface="Cambria Math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i="0">
                                    <a:latin typeface="Cambria Math"/>
                                  </a:rPr>
                                  <m:t>e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2991BA8-89D9-4BF4-89DD-1C0886AA78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1383867"/>
                <a:ext cx="7974842" cy="4921397"/>
              </a:xfrm>
              <a:blipFill rotWithShape="1">
                <a:blip r:embed="rId2"/>
                <a:stretch>
                  <a:fillRect l="-229" t="-6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 txBox="1">
            <a:spLocks/>
          </p:cNvSpPr>
          <p:nvPr/>
        </p:nvSpPr>
        <p:spPr>
          <a:xfrm>
            <a:off x="609600" y="236560"/>
            <a:ext cx="8229600" cy="9906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Adsorption isotherms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6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513696" y="1398053"/>
            <a:ext cx="3325504" cy="3137268"/>
            <a:chOff x="5513696" y="1398053"/>
            <a:chExt cx="3325504" cy="3137268"/>
          </a:xfrm>
        </p:grpSpPr>
        <p:grpSp>
          <p:nvGrpSpPr>
            <p:cNvPr id="5" name="Group 4"/>
            <p:cNvGrpSpPr/>
            <p:nvPr/>
          </p:nvGrpSpPr>
          <p:grpSpPr>
            <a:xfrm>
              <a:off x="5513696" y="1398053"/>
              <a:ext cx="3325504" cy="3137268"/>
              <a:chOff x="5513696" y="1398053"/>
              <a:chExt cx="3325504" cy="3137268"/>
            </a:xfrm>
          </p:grpSpPr>
          <p:pic>
            <p:nvPicPr>
              <p:cNvPr id="2050" name="Picture 2" descr="Adsorption, Definition, Causes, Examples, Chemistry Study Material ...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13696" y="1398053"/>
                <a:ext cx="3325504" cy="31372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6650966" y="2855343"/>
                <a:ext cx="1483743" cy="369332"/>
              </a:xfrm>
              <a:prstGeom prst="rect">
                <a:avLst/>
              </a:prstGeom>
              <a:solidFill>
                <a:srgbClr val="E2E2E2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err="1">
                    <a:latin typeface="Times New Roman" pitchFamily="18" charset="0"/>
                    <a:cs typeface="Times New Roman" pitchFamily="18" charset="0"/>
                  </a:rPr>
                  <a:t>MgO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 surface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5809590" y="1398053"/>
              <a:ext cx="125995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Cr</a:t>
              </a:r>
              <a:r>
                <a:rPr lang="en-US" b="1" baseline="30000" dirty="0">
                  <a:latin typeface="Times New Roman" pitchFamily="18" charset="0"/>
                  <a:cs typeface="Times New Roman" pitchFamily="18" charset="0"/>
                </a:rPr>
                <a:t>3+</a:t>
              </a:r>
            </a:p>
          </p:txBody>
        </p:sp>
      </p:grpSp>
      <p:sp>
        <p:nvSpPr>
          <p:cNvPr id="2" name="Rectangle 1"/>
          <p:cNvSpPr/>
          <p:nvPr/>
        </p:nvSpPr>
        <p:spPr>
          <a:xfrm rot="19239112">
            <a:off x="5840430" y="3616332"/>
            <a:ext cx="982640" cy="449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2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7</a:t>
            </a:r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 txBox="1">
            <a:spLocks/>
          </p:cNvSpPr>
          <p:nvPr/>
        </p:nvSpPr>
        <p:spPr>
          <a:xfrm>
            <a:off x="609600" y="236560"/>
            <a:ext cx="8229600" cy="9906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Adsorption isotherms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="" xmlns:a16="http://schemas.microsoft.com/office/drawing/2014/main" id="{37A4F0A1-7568-462A-A89B-C356A7E2D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502224"/>
              </p:ext>
            </p:extLst>
          </p:nvPr>
        </p:nvGraphicFramePr>
        <p:xfrm>
          <a:off x="368489" y="4782353"/>
          <a:ext cx="8470711" cy="146304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2727929">
                  <a:extLst>
                    <a:ext uri="{9D8B030D-6E8A-4147-A177-3AD203B41FA5}">
                      <a16:colId xmlns="" xmlns:a16="http://schemas.microsoft.com/office/drawing/2014/main" val="3716377841"/>
                    </a:ext>
                  </a:extLst>
                </a:gridCol>
                <a:gridCol w="1668541">
                  <a:extLst>
                    <a:ext uri="{9D8B030D-6E8A-4147-A177-3AD203B41FA5}">
                      <a16:colId xmlns="" xmlns:a16="http://schemas.microsoft.com/office/drawing/2014/main" val="186303986"/>
                    </a:ext>
                  </a:extLst>
                </a:gridCol>
                <a:gridCol w="1430178">
                  <a:extLst>
                    <a:ext uri="{9D8B030D-6E8A-4147-A177-3AD203B41FA5}">
                      <a16:colId xmlns="" xmlns:a16="http://schemas.microsoft.com/office/drawing/2014/main" val="575141647"/>
                    </a:ext>
                  </a:extLst>
                </a:gridCol>
                <a:gridCol w="1350722">
                  <a:extLst>
                    <a:ext uri="{9D8B030D-6E8A-4147-A177-3AD203B41FA5}">
                      <a16:colId xmlns="" xmlns:a16="http://schemas.microsoft.com/office/drawing/2014/main" val="296559664"/>
                    </a:ext>
                  </a:extLst>
                </a:gridCol>
                <a:gridCol w="1293341">
                  <a:extLst>
                    <a:ext uri="{9D8B030D-6E8A-4147-A177-3AD203B41FA5}">
                      <a16:colId xmlns="" xmlns:a16="http://schemas.microsoft.com/office/drawing/2014/main" val="872121270"/>
                    </a:ext>
                  </a:extLst>
                </a:gridCol>
              </a:tblGrid>
              <a:tr h="342907">
                <a:tc>
                  <a:txBody>
                    <a:bodyPr/>
                    <a:lstStyle/>
                    <a:p>
                      <a:pPr algn="l"/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BET model parameters</a:t>
                      </a:r>
                    </a:p>
                  </a:txBody>
                  <a:tcPr marL="51435" marR="5143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4146220765"/>
                  </a:ext>
                </a:extLst>
              </a:tr>
              <a:tr h="342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Adsorbent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r>
                        <a:rPr lang="en-US" sz="1600" baseline="-25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US" sz="16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(mg/g)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sz="160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(L/mg) 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sz="160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(L/mg) 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χ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663592179"/>
                  </a:ext>
                </a:extLst>
              </a:tr>
              <a:tr h="342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Commercial </a:t>
                      </a:r>
                      <a:r>
                        <a:rPr lang="en-US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MgO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-NPs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69.91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0.985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1.249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3516933762"/>
                  </a:ext>
                </a:extLst>
              </a:tr>
              <a:tr h="342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MgO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-SBNs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108.9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0.024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1.164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0.357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462343796"/>
                  </a:ext>
                </a:extLst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2313538" y="1227160"/>
            <a:ext cx="4657947" cy="3479962"/>
            <a:chOff x="2243026" y="1360311"/>
            <a:chExt cx="4657947" cy="3479962"/>
          </a:xfrm>
        </p:grpSpPr>
        <p:graphicFrame>
          <p:nvGraphicFramePr>
            <p:cNvPr id="14" name="Chart 13">
              <a:extLst>
                <a:ext uri="{FF2B5EF4-FFF2-40B4-BE49-F238E27FC236}">
                  <a16:creationId xmlns="" xmlns:a16="http://schemas.microsoft.com/office/drawing/2014/main" id="{89471580-AF67-47C6-A892-0115A9F4C04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35070586"/>
                </p:ext>
              </p:extLst>
            </p:nvPr>
          </p:nvGraphicFramePr>
          <p:xfrm>
            <a:off x="2243026" y="1360311"/>
            <a:ext cx="4657947" cy="34799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3293074" y="1523316"/>
              <a:ext cx="101009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MgO_Cr</a:t>
              </a:r>
              <a:r>
                <a:rPr lang="en-US" sz="1200" b="1" baseline="30000" dirty="0">
                  <a:latin typeface="Times New Roman" pitchFamily="18" charset="0"/>
                  <a:cs typeface="Times New Roman" pitchFamily="18" charset="0"/>
                </a:rPr>
                <a:t>3+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60273" y="1860844"/>
              <a:ext cx="138223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MgO-SBNs_Cr</a:t>
              </a:r>
              <a:r>
                <a:rPr lang="en-US" sz="1200" b="1" baseline="30000" dirty="0">
                  <a:latin typeface="Times New Roman" pitchFamily="18" charset="0"/>
                  <a:cs typeface="Times New Roman" pitchFamily="18" charset="0"/>
                </a:rPr>
                <a:t>3+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77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000" b="1" dirty="0"/>
              <a:t>8</a:t>
            </a: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3B0894AC-08E0-41E2-AEFB-BE5453879FE1}"/>
              </a:ext>
            </a:extLst>
          </p:cNvPr>
          <p:cNvSpPr txBox="1">
            <a:spLocks/>
          </p:cNvSpPr>
          <p:nvPr/>
        </p:nvSpPr>
        <p:spPr>
          <a:xfrm>
            <a:off x="609600" y="236560"/>
            <a:ext cx="8229600" cy="9906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Adsorption Isotherms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322" y="1553637"/>
            <a:ext cx="3696567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3CF12DEF-3493-4E48-B5FF-97D5B7C18062}"/>
              </a:ext>
            </a:extLst>
          </p:cNvPr>
          <p:cNvSpPr txBox="1">
            <a:spLocks/>
          </p:cNvSpPr>
          <p:nvPr/>
        </p:nvSpPr>
        <p:spPr>
          <a:xfrm>
            <a:off x="509587" y="5022302"/>
            <a:ext cx="8124826" cy="990599"/>
          </a:xfrm>
          <a:prstGeom prst="rect">
            <a:avLst/>
          </a:prstGeom>
          <a:ln w="12700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NiO-MgO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SBNs showed higher adsorption uptake for Cr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3+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ions, suggesting that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presence of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adsorption sites increases 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uptake.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A2991BA8-89D9-4BF4-89DD-1C0886AA788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411874" y="1995878"/>
            <a:ext cx="2941674" cy="1901043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literature:</a:t>
            </a:r>
          </a:p>
          <a:p>
            <a:pPr marL="0" indent="0" algn="ctr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Adsorbent: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NiO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-MgO SBNs Adsorbate: Cr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3+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 ions</a:t>
            </a:r>
          </a:p>
          <a:p>
            <a:pPr marL="0" indent="0" algn="ctr">
              <a:buNone/>
            </a:pP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800" baseline="-25000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8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(mg/g)=209.5</a:t>
            </a:r>
            <a:endParaRPr lang="en-US" sz="1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754" y="6241874"/>
            <a:ext cx="773828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latin typeface="Times New Roman"/>
                <a:ea typeface="Calibri"/>
              </a:rPr>
              <a:t> </a:t>
            </a:r>
          </a:p>
          <a:p>
            <a:pPr algn="just"/>
            <a:r>
              <a:rPr lang="en-US" sz="1050" dirty="0" err="1">
                <a:latin typeface="Times New Roman"/>
                <a:ea typeface="Calibri"/>
              </a:rPr>
              <a:t>Abuhatab</a:t>
            </a:r>
            <a:r>
              <a:rPr lang="en-US" sz="1050" dirty="0">
                <a:latin typeface="Times New Roman"/>
                <a:ea typeface="Calibri"/>
              </a:rPr>
              <a:t> S, El-</a:t>
            </a:r>
            <a:r>
              <a:rPr lang="en-US" sz="1050" dirty="0" err="1">
                <a:latin typeface="Times New Roman"/>
                <a:ea typeface="Calibri"/>
              </a:rPr>
              <a:t>Qanni</a:t>
            </a:r>
            <a:r>
              <a:rPr lang="en-US" sz="1050" dirty="0">
                <a:latin typeface="Times New Roman"/>
                <a:ea typeface="Calibri"/>
              </a:rPr>
              <a:t> A, Al-</a:t>
            </a:r>
            <a:r>
              <a:rPr lang="en-US" sz="1050" dirty="0" err="1">
                <a:latin typeface="Times New Roman"/>
                <a:ea typeface="Calibri"/>
              </a:rPr>
              <a:t>Qalaq</a:t>
            </a:r>
            <a:r>
              <a:rPr lang="en-US" sz="1050" dirty="0">
                <a:latin typeface="Times New Roman"/>
                <a:ea typeface="Calibri"/>
              </a:rPr>
              <a:t> H, </a:t>
            </a:r>
            <a:r>
              <a:rPr lang="en-US" sz="1050" dirty="0" err="1">
                <a:latin typeface="Times New Roman"/>
                <a:ea typeface="Calibri"/>
              </a:rPr>
              <a:t>Hmoudah</a:t>
            </a:r>
            <a:r>
              <a:rPr lang="en-US" sz="1050" dirty="0">
                <a:latin typeface="Times New Roman"/>
                <a:ea typeface="Calibri"/>
              </a:rPr>
              <a:t> M, Al-</a:t>
            </a:r>
            <a:r>
              <a:rPr lang="en-US" sz="1050" dirty="0" err="1">
                <a:latin typeface="Times New Roman"/>
                <a:ea typeface="Calibri"/>
              </a:rPr>
              <a:t>Zerei</a:t>
            </a:r>
            <a:r>
              <a:rPr lang="en-US" sz="1050" dirty="0">
                <a:latin typeface="Times New Roman"/>
                <a:ea typeface="Calibri"/>
              </a:rPr>
              <a:t> W. Effective adsorptive removal of Zn2+, Cu2+, and Cr3+ heavy metals from aqueous solutions using silica-based embedded with </a:t>
            </a:r>
            <a:r>
              <a:rPr lang="en-US" sz="1050" dirty="0" err="1">
                <a:latin typeface="Times New Roman"/>
                <a:ea typeface="Calibri"/>
              </a:rPr>
              <a:t>NiO</a:t>
            </a:r>
            <a:r>
              <a:rPr lang="en-US" sz="1050" dirty="0">
                <a:latin typeface="Times New Roman"/>
                <a:ea typeface="Calibri"/>
              </a:rPr>
              <a:t> and MgO nanoparticles. Journal of Environmental Management. 2020;268:110713.</a:t>
            </a:r>
            <a:endParaRPr lang="en-US" sz="1050" dirty="0"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677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1990</TotalTime>
  <Words>825</Words>
  <Application>Microsoft Office PowerPoint</Application>
  <PresentationFormat>On-screen Show (4:3)</PresentationFormat>
  <Paragraphs>166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Graduation Project II</vt:lpstr>
      <vt:lpstr>Outlines</vt:lpstr>
      <vt:lpstr>PowerPoint Presentation</vt:lpstr>
      <vt:lpstr>Challenges</vt:lpstr>
      <vt:lpstr>Materials</vt:lpstr>
      <vt:lpstr>Materials</vt:lpstr>
      <vt:lpstr>PowerPoint Presentation</vt:lpstr>
      <vt:lpstr>PowerPoint Presentation</vt:lpstr>
      <vt:lpstr>PowerPoint Presentation</vt:lpstr>
      <vt:lpstr>PowerPoint Presentation</vt:lpstr>
      <vt:lpstr>Cost estimation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Engineering Department Graduation Project II</dc:title>
  <dc:creator>Nada</dc:creator>
  <cp:lastModifiedBy>Mustafa</cp:lastModifiedBy>
  <cp:revision>304</cp:revision>
  <dcterms:created xsi:type="dcterms:W3CDTF">2020-06-01T12:40:09Z</dcterms:created>
  <dcterms:modified xsi:type="dcterms:W3CDTF">2020-06-11T14:59:54Z</dcterms:modified>
</cp:coreProperties>
</file>