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2" r:id="rId4"/>
    <p:sldId id="273" r:id="rId5"/>
    <p:sldId id="286" r:id="rId6"/>
    <p:sldId id="274" r:id="rId7"/>
    <p:sldId id="292" r:id="rId8"/>
    <p:sldId id="271" r:id="rId9"/>
    <p:sldId id="287" r:id="rId10"/>
    <p:sldId id="275" r:id="rId11"/>
    <p:sldId id="296" r:id="rId12"/>
    <p:sldId id="279" r:id="rId13"/>
    <p:sldId id="295" r:id="rId14"/>
    <p:sldId id="297" r:id="rId15"/>
    <p:sldId id="280" r:id="rId16"/>
    <p:sldId id="282" r:id="rId17"/>
    <p:sldId id="276" r:id="rId18"/>
    <p:sldId id="298" r:id="rId19"/>
    <p:sldId id="284" r:id="rId20"/>
    <p:sldId id="290" r:id="rId21"/>
    <p:sldId id="300" r:id="rId22"/>
    <p:sldId id="305" r:id="rId23"/>
    <p:sldId id="301" r:id="rId24"/>
    <p:sldId id="302" r:id="rId25"/>
    <p:sldId id="303" r:id="rId26"/>
    <p:sldId id="299" r:id="rId27"/>
    <p:sldId id="304"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8" autoAdjust="0"/>
    <p:restoredTop sz="94660"/>
  </p:normalViewPr>
  <p:slideViewPr>
    <p:cSldViewPr snapToGrid="0">
      <p:cViewPr varScale="1">
        <p:scale>
          <a:sx n="81" d="100"/>
          <a:sy n="81" d="100"/>
        </p:scale>
        <p:origin x="758"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4" Type="http://schemas.openxmlformats.org/officeDocument/2006/relationships/image" Target="../media/image5.svg"/></Relationships>
</file>

<file path=ppt/diagrams/_rels/data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_rels/data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svg"/><Relationship Id="rId1" Type="http://schemas.openxmlformats.org/officeDocument/2006/relationships/image" Target="../media/image29.png"/><Relationship Id="rId5" Type="http://schemas.openxmlformats.org/officeDocument/2006/relationships/image" Target="../media/image33.png"/><Relationship Id="rId4" Type="http://schemas.openxmlformats.org/officeDocument/2006/relationships/image" Target="../media/image32.sv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4" Type="http://schemas.openxmlformats.org/officeDocument/2006/relationships/image" Target="../media/image5.svg"/></Relationships>
</file>

<file path=ppt/diagrams/_rels/drawing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_rels/drawing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svg"/><Relationship Id="rId1" Type="http://schemas.openxmlformats.org/officeDocument/2006/relationships/image" Target="../media/image29.png"/><Relationship Id="rId5" Type="http://schemas.openxmlformats.org/officeDocument/2006/relationships/image" Target="../media/image33.png"/><Relationship Id="rId4" Type="http://schemas.openxmlformats.org/officeDocument/2006/relationships/image" Target="../media/image32.svg"/></Relationships>
</file>

<file path=ppt/diagrams/colors1.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EDE600-C418-41F7-9681-8140857D88B4}" type="doc">
      <dgm:prSet loTypeId="urn:microsoft.com/office/officeart/2018/5/layout/IconCircleLabel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B646B79E-CD20-47DE-8DBC-585DAD680B3C}">
      <dgm:prSet/>
      <dgm:spPr/>
      <dgm:t>
        <a:bodyPr/>
        <a:lstStyle/>
        <a:p>
          <a:pPr>
            <a:lnSpc>
              <a:spcPct val="100000"/>
            </a:lnSpc>
            <a:defRPr cap="all"/>
          </a:pPr>
          <a:r>
            <a:rPr lang="en-US" dirty="0"/>
            <a:t>Data is the new oil</a:t>
          </a:r>
        </a:p>
      </dgm:t>
    </dgm:pt>
    <dgm:pt modelId="{AEAA048F-3C46-42C2-B967-A60BCE66738B}" type="parTrans" cxnId="{B94FC415-1C94-4733-9AC1-F1AAE7213D6B}">
      <dgm:prSet/>
      <dgm:spPr/>
      <dgm:t>
        <a:bodyPr/>
        <a:lstStyle/>
        <a:p>
          <a:endParaRPr lang="en-US"/>
        </a:p>
      </dgm:t>
    </dgm:pt>
    <dgm:pt modelId="{3BCE8576-0972-4F1B-A7D8-05C83AEE3B8E}" type="sibTrans" cxnId="{B94FC415-1C94-4733-9AC1-F1AAE7213D6B}">
      <dgm:prSet/>
      <dgm:spPr/>
      <dgm:t>
        <a:bodyPr/>
        <a:lstStyle/>
        <a:p>
          <a:endParaRPr lang="en-US"/>
        </a:p>
      </dgm:t>
    </dgm:pt>
    <dgm:pt modelId="{E8078A4C-ED75-4910-9FF3-D145C2C58D1D}">
      <dgm:prSet/>
      <dgm:spPr/>
      <dgm:t>
        <a:bodyPr/>
        <a:lstStyle/>
        <a:p>
          <a:pPr>
            <a:lnSpc>
              <a:spcPct val="100000"/>
            </a:lnSpc>
            <a:defRPr cap="all"/>
          </a:pPr>
          <a:r>
            <a:rPr lang="en-US" dirty="0"/>
            <a:t>How to use data to make </a:t>
          </a:r>
          <a:r>
            <a:rPr lang="en-US" b="0" i="0" dirty="0"/>
            <a:t>decision</a:t>
          </a:r>
          <a:r>
            <a:rPr lang="en-US" dirty="0"/>
            <a:t> tool</a:t>
          </a:r>
        </a:p>
      </dgm:t>
    </dgm:pt>
    <dgm:pt modelId="{98F1D156-AB21-429B-8349-96540D9D6FBD}" type="parTrans" cxnId="{C53AA823-B196-424B-9DFA-A9DDD6738F3E}">
      <dgm:prSet/>
      <dgm:spPr/>
      <dgm:t>
        <a:bodyPr/>
        <a:lstStyle/>
        <a:p>
          <a:endParaRPr lang="en-US"/>
        </a:p>
      </dgm:t>
    </dgm:pt>
    <dgm:pt modelId="{9AF5F9F5-0C14-46C8-B389-EF6C1809C76E}" type="sibTrans" cxnId="{C53AA823-B196-424B-9DFA-A9DDD6738F3E}">
      <dgm:prSet/>
      <dgm:spPr/>
      <dgm:t>
        <a:bodyPr/>
        <a:lstStyle/>
        <a:p>
          <a:endParaRPr lang="en-US"/>
        </a:p>
      </dgm:t>
    </dgm:pt>
    <dgm:pt modelId="{3DCB4059-28AB-44BF-A363-E2CD75C1F813}" type="pres">
      <dgm:prSet presAssocID="{5BEDE600-C418-41F7-9681-8140857D88B4}" presName="root" presStyleCnt="0">
        <dgm:presLayoutVars>
          <dgm:dir/>
          <dgm:resizeHandles val="exact"/>
        </dgm:presLayoutVars>
      </dgm:prSet>
      <dgm:spPr/>
    </dgm:pt>
    <dgm:pt modelId="{F039A7DE-532A-45BD-8606-FBB58F9D904E}" type="pres">
      <dgm:prSet presAssocID="{B646B79E-CD20-47DE-8DBC-585DAD680B3C}" presName="compNode" presStyleCnt="0"/>
      <dgm:spPr/>
    </dgm:pt>
    <dgm:pt modelId="{1A701931-0DA3-40D5-B2F8-650FA182CCC7}" type="pres">
      <dgm:prSet presAssocID="{B646B79E-CD20-47DE-8DBC-585DAD680B3C}" presName="iconBgRect" presStyleLbl="bgShp" presStyleIdx="0" presStyleCnt="2"/>
      <dgm:spPr/>
    </dgm:pt>
    <dgm:pt modelId="{D7EE9CF7-3885-4268-B9D0-DAE5E8FF24F7}" type="pres">
      <dgm:prSet presAssocID="{B646B79E-CD20-47DE-8DBC-585DAD680B3C}"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tabase"/>
        </a:ext>
      </dgm:extLst>
    </dgm:pt>
    <dgm:pt modelId="{90DC3AD3-740E-41B5-A9BB-E0CC5484F7E1}" type="pres">
      <dgm:prSet presAssocID="{B646B79E-CD20-47DE-8DBC-585DAD680B3C}" presName="spaceRect" presStyleCnt="0"/>
      <dgm:spPr/>
    </dgm:pt>
    <dgm:pt modelId="{18F86776-DE15-4DAB-B63E-0833286F47B0}" type="pres">
      <dgm:prSet presAssocID="{B646B79E-CD20-47DE-8DBC-585DAD680B3C}" presName="textRect" presStyleLbl="revTx" presStyleIdx="0" presStyleCnt="2">
        <dgm:presLayoutVars>
          <dgm:chMax val="1"/>
          <dgm:chPref val="1"/>
        </dgm:presLayoutVars>
      </dgm:prSet>
      <dgm:spPr/>
    </dgm:pt>
    <dgm:pt modelId="{E9A9001E-5297-4DA7-97B2-362A06A6CACB}" type="pres">
      <dgm:prSet presAssocID="{3BCE8576-0972-4F1B-A7D8-05C83AEE3B8E}" presName="sibTrans" presStyleCnt="0"/>
      <dgm:spPr/>
    </dgm:pt>
    <dgm:pt modelId="{6E0EA37D-AA6D-4527-8568-BBFDCB2E6FF2}" type="pres">
      <dgm:prSet presAssocID="{E8078A4C-ED75-4910-9FF3-D145C2C58D1D}" presName="compNode" presStyleCnt="0"/>
      <dgm:spPr/>
    </dgm:pt>
    <dgm:pt modelId="{5076B5A6-3B9B-472A-9F10-693A11108741}" type="pres">
      <dgm:prSet presAssocID="{E8078A4C-ED75-4910-9FF3-D145C2C58D1D}" presName="iconBgRect" presStyleLbl="bgShp" presStyleIdx="1" presStyleCnt="2"/>
      <dgm:spPr/>
    </dgm:pt>
    <dgm:pt modelId="{A31F292A-97CC-4D09-A143-5851CA69C2E3}" type="pres">
      <dgm:prSet presAssocID="{E8078A4C-ED75-4910-9FF3-D145C2C58D1D}"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ar chart"/>
        </a:ext>
      </dgm:extLst>
    </dgm:pt>
    <dgm:pt modelId="{88526ADB-FB30-4F35-A059-55FD21C43726}" type="pres">
      <dgm:prSet presAssocID="{E8078A4C-ED75-4910-9FF3-D145C2C58D1D}" presName="spaceRect" presStyleCnt="0"/>
      <dgm:spPr/>
    </dgm:pt>
    <dgm:pt modelId="{B7175D13-BBDF-4768-B98D-3CCEDB7582DA}" type="pres">
      <dgm:prSet presAssocID="{E8078A4C-ED75-4910-9FF3-D145C2C58D1D}" presName="textRect" presStyleLbl="revTx" presStyleIdx="1" presStyleCnt="2">
        <dgm:presLayoutVars>
          <dgm:chMax val="1"/>
          <dgm:chPref val="1"/>
        </dgm:presLayoutVars>
      </dgm:prSet>
      <dgm:spPr/>
    </dgm:pt>
  </dgm:ptLst>
  <dgm:cxnLst>
    <dgm:cxn modelId="{B94FC415-1C94-4733-9AC1-F1AAE7213D6B}" srcId="{5BEDE600-C418-41F7-9681-8140857D88B4}" destId="{B646B79E-CD20-47DE-8DBC-585DAD680B3C}" srcOrd="0" destOrd="0" parTransId="{AEAA048F-3C46-42C2-B967-A60BCE66738B}" sibTransId="{3BCE8576-0972-4F1B-A7D8-05C83AEE3B8E}"/>
    <dgm:cxn modelId="{0F00CE18-05B3-410C-B6C3-52EE22BDBF25}" type="presOf" srcId="{B646B79E-CD20-47DE-8DBC-585DAD680B3C}" destId="{18F86776-DE15-4DAB-B63E-0833286F47B0}" srcOrd="0" destOrd="0" presId="urn:microsoft.com/office/officeart/2018/5/layout/IconCircleLabelList"/>
    <dgm:cxn modelId="{C53AA823-B196-424B-9DFA-A9DDD6738F3E}" srcId="{5BEDE600-C418-41F7-9681-8140857D88B4}" destId="{E8078A4C-ED75-4910-9FF3-D145C2C58D1D}" srcOrd="1" destOrd="0" parTransId="{98F1D156-AB21-429B-8349-96540D9D6FBD}" sibTransId="{9AF5F9F5-0C14-46C8-B389-EF6C1809C76E}"/>
    <dgm:cxn modelId="{5E6CB850-1630-4D9A-B2FE-46B4B108CBC1}" type="presOf" srcId="{E8078A4C-ED75-4910-9FF3-D145C2C58D1D}" destId="{B7175D13-BBDF-4768-B98D-3CCEDB7582DA}" srcOrd="0" destOrd="0" presId="urn:microsoft.com/office/officeart/2018/5/layout/IconCircleLabelList"/>
    <dgm:cxn modelId="{6421BFE9-DC1F-47F6-B936-3C96DE48F59E}" type="presOf" srcId="{5BEDE600-C418-41F7-9681-8140857D88B4}" destId="{3DCB4059-28AB-44BF-A363-E2CD75C1F813}" srcOrd="0" destOrd="0" presId="urn:microsoft.com/office/officeart/2018/5/layout/IconCircleLabelList"/>
    <dgm:cxn modelId="{C22FEA57-D9DD-4F70-A4FE-9F821A02F008}" type="presParOf" srcId="{3DCB4059-28AB-44BF-A363-E2CD75C1F813}" destId="{F039A7DE-532A-45BD-8606-FBB58F9D904E}" srcOrd="0" destOrd="0" presId="urn:microsoft.com/office/officeart/2018/5/layout/IconCircleLabelList"/>
    <dgm:cxn modelId="{26DC14AC-730E-49B3-83D6-C628A153BE6D}" type="presParOf" srcId="{F039A7DE-532A-45BD-8606-FBB58F9D904E}" destId="{1A701931-0DA3-40D5-B2F8-650FA182CCC7}" srcOrd="0" destOrd="0" presId="urn:microsoft.com/office/officeart/2018/5/layout/IconCircleLabelList"/>
    <dgm:cxn modelId="{F4848C64-0131-474F-A9D5-22774A94EDC8}" type="presParOf" srcId="{F039A7DE-532A-45BD-8606-FBB58F9D904E}" destId="{D7EE9CF7-3885-4268-B9D0-DAE5E8FF24F7}" srcOrd="1" destOrd="0" presId="urn:microsoft.com/office/officeart/2018/5/layout/IconCircleLabelList"/>
    <dgm:cxn modelId="{71677429-2D45-423F-9B0B-A08692E3CF31}" type="presParOf" srcId="{F039A7DE-532A-45BD-8606-FBB58F9D904E}" destId="{90DC3AD3-740E-41B5-A9BB-E0CC5484F7E1}" srcOrd="2" destOrd="0" presId="urn:microsoft.com/office/officeart/2018/5/layout/IconCircleLabelList"/>
    <dgm:cxn modelId="{CC96E05B-8AAF-4307-9184-A697C015960B}" type="presParOf" srcId="{F039A7DE-532A-45BD-8606-FBB58F9D904E}" destId="{18F86776-DE15-4DAB-B63E-0833286F47B0}" srcOrd="3" destOrd="0" presId="urn:microsoft.com/office/officeart/2018/5/layout/IconCircleLabelList"/>
    <dgm:cxn modelId="{E14BD808-9F78-4013-9ADE-4772929C9895}" type="presParOf" srcId="{3DCB4059-28AB-44BF-A363-E2CD75C1F813}" destId="{E9A9001E-5297-4DA7-97B2-362A06A6CACB}" srcOrd="1" destOrd="0" presId="urn:microsoft.com/office/officeart/2018/5/layout/IconCircleLabelList"/>
    <dgm:cxn modelId="{1CA06411-1409-4A69-B80C-D27C6AE05854}" type="presParOf" srcId="{3DCB4059-28AB-44BF-A363-E2CD75C1F813}" destId="{6E0EA37D-AA6D-4527-8568-BBFDCB2E6FF2}" srcOrd="2" destOrd="0" presId="urn:microsoft.com/office/officeart/2018/5/layout/IconCircleLabelList"/>
    <dgm:cxn modelId="{904941F8-7CED-46AB-87D3-41E779FA0D33}" type="presParOf" srcId="{6E0EA37D-AA6D-4527-8568-BBFDCB2E6FF2}" destId="{5076B5A6-3B9B-472A-9F10-693A11108741}" srcOrd="0" destOrd="0" presId="urn:microsoft.com/office/officeart/2018/5/layout/IconCircleLabelList"/>
    <dgm:cxn modelId="{40FD3CE9-7CC0-451E-BBDB-551F651B1F93}" type="presParOf" srcId="{6E0EA37D-AA6D-4527-8568-BBFDCB2E6FF2}" destId="{A31F292A-97CC-4D09-A143-5851CA69C2E3}" srcOrd="1" destOrd="0" presId="urn:microsoft.com/office/officeart/2018/5/layout/IconCircleLabelList"/>
    <dgm:cxn modelId="{92B24952-55DB-4544-A6CC-4D60C98D7CCD}" type="presParOf" srcId="{6E0EA37D-AA6D-4527-8568-BBFDCB2E6FF2}" destId="{88526ADB-FB30-4F35-A059-55FD21C43726}" srcOrd="2" destOrd="0" presId="urn:microsoft.com/office/officeart/2018/5/layout/IconCircleLabelList"/>
    <dgm:cxn modelId="{F0738593-314C-4476-AAB0-8CA7144DF8E8}" type="presParOf" srcId="{6E0EA37D-AA6D-4527-8568-BBFDCB2E6FF2}" destId="{B7175D13-BBDF-4768-B98D-3CCEDB7582DA}"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207F9D-7810-45EA-AB59-406B8FB294BF}"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26DAD84D-1B03-4FA5-A619-D416AE8CC650}">
      <dgm:prSet/>
      <dgm:spPr/>
      <dgm:t>
        <a:bodyPr/>
        <a:lstStyle/>
        <a:p>
          <a:r>
            <a:rPr lang="en-US" b="1" i="0" baseline="0" dirty="0"/>
            <a:t>Objective</a:t>
          </a:r>
          <a:r>
            <a:rPr lang="en-US" b="0" i="0" baseline="0" dirty="0"/>
            <a:t>: Explain the objective - "To integrate advanced machine learning techniques with network management tools to detect and prevent SQL injections and XSS, vulnerabilities."</a:t>
          </a:r>
          <a:endParaRPr lang="en-US" dirty="0"/>
        </a:p>
      </dgm:t>
    </dgm:pt>
    <dgm:pt modelId="{3A6ED8D5-A37D-4B93-A694-F0B848A2432E}" type="parTrans" cxnId="{C15E6435-117B-4AAC-AA86-06AC11585635}">
      <dgm:prSet/>
      <dgm:spPr/>
      <dgm:t>
        <a:bodyPr/>
        <a:lstStyle/>
        <a:p>
          <a:endParaRPr lang="en-US"/>
        </a:p>
      </dgm:t>
    </dgm:pt>
    <dgm:pt modelId="{7315D74F-5DB8-4E87-A14B-9E9D0974D0F5}" type="sibTrans" cxnId="{C15E6435-117B-4AAC-AA86-06AC11585635}">
      <dgm:prSet/>
      <dgm:spPr/>
      <dgm:t>
        <a:bodyPr/>
        <a:lstStyle/>
        <a:p>
          <a:endParaRPr lang="en-US"/>
        </a:p>
      </dgm:t>
    </dgm:pt>
    <dgm:pt modelId="{D0906779-5BAF-41B6-A0DB-129B6745F0C8}">
      <dgm:prSet/>
      <dgm:spPr/>
      <dgm:t>
        <a:bodyPr/>
        <a:lstStyle/>
        <a:p>
          <a:r>
            <a:rPr lang="en-US" b="1" i="0" baseline="0" dirty="0"/>
            <a:t>Importance</a:t>
          </a:r>
          <a:r>
            <a:rPr lang="en-US" b="0" i="0" baseline="0" dirty="0"/>
            <a:t>: Briefly touch on the increasing importance of cybersecurity. </a:t>
          </a:r>
          <a:endParaRPr lang="en-US" dirty="0"/>
        </a:p>
      </dgm:t>
    </dgm:pt>
    <dgm:pt modelId="{AA5118F9-9271-4CBA-9ABE-1A317550C025}" type="parTrans" cxnId="{A746FDCC-2660-4F92-B2EF-3A0440847D0B}">
      <dgm:prSet/>
      <dgm:spPr/>
      <dgm:t>
        <a:bodyPr/>
        <a:lstStyle/>
        <a:p>
          <a:endParaRPr lang="en-US"/>
        </a:p>
      </dgm:t>
    </dgm:pt>
    <dgm:pt modelId="{6393DA63-7EA7-4CA8-A3A9-508E9E8F15DA}" type="sibTrans" cxnId="{A746FDCC-2660-4F92-B2EF-3A0440847D0B}">
      <dgm:prSet/>
      <dgm:spPr/>
      <dgm:t>
        <a:bodyPr/>
        <a:lstStyle/>
        <a:p>
          <a:endParaRPr lang="en-US"/>
        </a:p>
      </dgm:t>
    </dgm:pt>
    <dgm:pt modelId="{4735CCA2-49A9-4B79-8DF7-1CB8378281A7}" type="pres">
      <dgm:prSet presAssocID="{73207F9D-7810-45EA-AB59-406B8FB294BF}" presName="vert0" presStyleCnt="0">
        <dgm:presLayoutVars>
          <dgm:dir/>
          <dgm:animOne val="branch"/>
          <dgm:animLvl val="lvl"/>
        </dgm:presLayoutVars>
      </dgm:prSet>
      <dgm:spPr/>
    </dgm:pt>
    <dgm:pt modelId="{EB3E7209-5A60-4015-9F08-CEF5CE22DD42}" type="pres">
      <dgm:prSet presAssocID="{26DAD84D-1B03-4FA5-A619-D416AE8CC650}" presName="thickLine" presStyleLbl="alignNode1" presStyleIdx="0" presStyleCnt="2"/>
      <dgm:spPr/>
    </dgm:pt>
    <dgm:pt modelId="{1991C6D9-D88F-4EE7-9D3D-18D5E9AA9E2B}" type="pres">
      <dgm:prSet presAssocID="{26DAD84D-1B03-4FA5-A619-D416AE8CC650}" presName="horz1" presStyleCnt="0"/>
      <dgm:spPr/>
    </dgm:pt>
    <dgm:pt modelId="{B1FAA356-9117-4EDD-9DE0-2EF69CD912FE}" type="pres">
      <dgm:prSet presAssocID="{26DAD84D-1B03-4FA5-A619-D416AE8CC650}" presName="tx1" presStyleLbl="revTx" presStyleIdx="0" presStyleCnt="2"/>
      <dgm:spPr/>
    </dgm:pt>
    <dgm:pt modelId="{B9A95E53-061F-43D9-9717-BE66BC830F79}" type="pres">
      <dgm:prSet presAssocID="{26DAD84D-1B03-4FA5-A619-D416AE8CC650}" presName="vert1" presStyleCnt="0"/>
      <dgm:spPr/>
    </dgm:pt>
    <dgm:pt modelId="{A548352C-1EE7-4BE1-BD35-2652DC89E99B}" type="pres">
      <dgm:prSet presAssocID="{D0906779-5BAF-41B6-A0DB-129B6745F0C8}" presName="thickLine" presStyleLbl="alignNode1" presStyleIdx="1" presStyleCnt="2"/>
      <dgm:spPr/>
    </dgm:pt>
    <dgm:pt modelId="{8C34C74F-3427-48E8-9D67-870AF57FDE01}" type="pres">
      <dgm:prSet presAssocID="{D0906779-5BAF-41B6-A0DB-129B6745F0C8}" presName="horz1" presStyleCnt="0"/>
      <dgm:spPr/>
    </dgm:pt>
    <dgm:pt modelId="{F0F9E83F-6242-45E1-9496-BEAEFCF6D2DB}" type="pres">
      <dgm:prSet presAssocID="{D0906779-5BAF-41B6-A0DB-129B6745F0C8}" presName="tx1" presStyleLbl="revTx" presStyleIdx="1" presStyleCnt="2"/>
      <dgm:spPr/>
    </dgm:pt>
    <dgm:pt modelId="{3FD7858A-2907-4208-BF9A-7324CBBABFB0}" type="pres">
      <dgm:prSet presAssocID="{D0906779-5BAF-41B6-A0DB-129B6745F0C8}" presName="vert1" presStyleCnt="0"/>
      <dgm:spPr/>
    </dgm:pt>
  </dgm:ptLst>
  <dgm:cxnLst>
    <dgm:cxn modelId="{53C5500F-8118-4863-AD50-8E6CD77D5CD8}" type="presOf" srcId="{26DAD84D-1B03-4FA5-A619-D416AE8CC650}" destId="{B1FAA356-9117-4EDD-9DE0-2EF69CD912FE}" srcOrd="0" destOrd="0" presId="urn:microsoft.com/office/officeart/2008/layout/LinedList"/>
    <dgm:cxn modelId="{BE652120-9AD5-4F4A-B7DA-19A8AE8F3BA6}" type="presOf" srcId="{D0906779-5BAF-41B6-A0DB-129B6745F0C8}" destId="{F0F9E83F-6242-45E1-9496-BEAEFCF6D2DB}" srcOrd="0" destOrd="0" presId="urn:microsoft.com/office/officeart/2008/layout/LinedList"/>
    <dgm:cxn modelId="{C15E6435-117B-4AAC-AA86-06AC11585635}" srcId="{73207F9D-7810-45EA-AB59-406B8FB294BF}" destId="{26DAD84D-1B03-4FA5-A619-D416AE8CC650}" srcOrd="0" destOrd="0" parTransId="{3A6ED8D5-A37D-4B93-A694-F0B848A2432E}" sibTransId="{7315D74F-5DB8-4E87-A14B-9E9D0974D0F5}"/>
    <dgm:cxn modelId="{B962C34F-8480-4E6B-8C2B-2022BA5046A7}" type="presOf" srcId="{73207F9D-7810-45EA-AB59-406B8FB294BF}" destId="{4735CCA2-49A9-4B79-8DF7-1CB8378281A7}" srcOrd="0" destOrd="0" presId="urn:microsoft.com/office/officeart/2008/layout/LinedList"/>
    <dgm:cxn modelId="{A746FDCC-2660-4F92-B2EF-3A0440847D0B}" srcId="{73207F9D-7810-45EA-AB59-406B8FB294BF}" destId="{D0906779-5BAF-41B6-A0DB-129B6745F0C8}" srcOrd="1" destOrd="0" parTransId="{AA5118F9-9271-4CBA-9ABE-1A317550C025}" sibTransId="{6393DA63-7EA7-4CA8-A3A9-508E9E8F15DA}"/>
    <dgm:cxn modelId="{7E111836-1394-4029-94C3-77DAA791812A}" type="presParOf" srcId="{4735CCA2-49A9-4B79-8DF7-1CB8378281A7}" destId="{EB3E7209-5A60-4015-9F08-CEF5CE22DD42}" srcOrd="0" destOrd="0" presId="urn:microsoft.com/office/officeart/2008/layout/LinedList"/>
    <dgm:cxn modelId="{05BA01D4-8DB0-4930-8EC7-9B8E6A9D6981}" type="presParOf" srcId="{4735CCA2-49A9-4B79-8DF7-1CB8378281A7}" destId="{1991C6D9-D88F-4EE7-9D3D-18D5E9AA9E2B}" srcOrd="1" destOrd="0" presId="urn:microsoft.com/office/officeart/2008/layout/LinedList"/>
    <dgm:cxn modelId="{F5E22F16-4234-44C8-B6C3-AA75AC4A7BE4}" type="presParOf" srcId="{1991C6D9-D88F-4EE7-9D3D-18D5E9AA9E2B}" destId="{B1FAA356-9117-4EDD-9DE0-2EF69CD912FE}" srcOrd="0" destOrd="0" presId="urn:microsoft.com/office/officeart/2008/layout/LinedList"/>
    <dgm:cxn modelId="{DA64C641-3401-4897-8E69-B89B8FBFEA79}" type="presParOf" srcId="{1991C6D9-D88F-4EE7-9D3D-18D5E9AA9E2B}" destId="{B9A95E53-061F-43D9-9717-BE66BC830F79}" srcOrd="1" destOrd="0" presId="urn:microsoft.com/office/officeart/2008/layout/LinedList"/>
    <dgm:cxn modelId="{AEFD3CF2-3239-4CD0-812F-DC7CF01548C5}" type="presParOf" srcId="{4735CCA2-49A9-4B79-8DF7-1CB8378281A7}" destId="{A548352C-1EE7-4BE1-BD35-2652DC89E99B}" srcOrd="2" destOrd="0" presId="urn:microsoft.com/office/officeart/2008/layout/LinedList"/>
    <dgm:cxn modelId="{B6B1373A-5E52-4203-8E8A-31BF66889184}" type="presParOf" srcId="{4735CCA2-49A9-4B79-8DF7-1CB8378281A7}" destId="{8C34C74F-3427-48E8-9D67-870AF57FDE01}" srcOrd="3" destOrd="0" presId="urn:microsoft.com/office/officeart/2008/layout/LinedList"/>
    <dgm:cxn modelId="{FDA72816-9ABE-4923-BE6C-383D18E08F9B}" type="presParOf" srcId="{8C34C74F-3427-48E8-9D67-870AF57FDE01}" destId="{F0F9E83F-6242-45E1-9496-BEAEFCF6D2DB}" srcOrd="0" destOrd="0" presId="urn:microsoft.com/office/officeart/2008/layout/LinedList"/>
    <dgm:cxn modelId="{061BCB28-9B11-4599-93D6-F593C705FB25}" type="presParOf" srcId="{8C34C74F-3427-48E8-9D67-870AF57FDE01}" destId="{3FD7858A-2907-4208-BF9A-7324CBBABFB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F040060-9AB6-4846-8C8E-285B59D78347}" type="doc">
      <dgm:prSet loTypeId="urn:microsoft.com/office/officeart/2018/5/layout/IconCircleLabelList" loCatId="icon" qsTypeId="urn:microsoft.com/office/officeart/2005/8/quickstyle/simple1" qsCatId="simple" csTypeId="urn:microsoft.com/office/officeart/2005/8/colors/accent1_2" csCatId="accent1" phldr="1"/>
      <dgm:spPr/>
      <dgm:t>
        <a:bodyPr/>
        <a:lstStyle/>
        <a:p>
          <a:endParaRPr lang="en-US"/>
        </a:p>
      </dgm:t>
    </dgm:pt>
    <dgm:pt modelId="{9A14A3B0-4AB6-4A5B-9982-79FB1BE6B389}">
      <dgm:prSet custT="1"/>
      <dgm:spPr/>
      <dgm:t>
        <a:bodyPr/>
        <a:lstStyle/>
        <a:p>
          <a:pPr>
            <a:lnSpc>
              <a:spcPct val="100000"/>
            </a:lnSpc>
            <a:defRPr cap="all"/>
          </a:pPr>
          <a:r>
            <a:rPr lang="en-US" sz="2000" b="1" dirty="0" err="1"/>
            <a:t>echnologies</a:t>
          </a:r>
          <a:r>
            <a:rPr lang="en-US" sz="2000" b="1" dirty="0"/>
            <a:t> Used</a:t>
          </a:r>
          <a:r>
            <a:rPr lang="en-US" sz="2000" dirty="0"/>
            <a:t>: List Python, Machine Learning (specific libraries like </a:t>
          </a:r>
          <a:r>
            <a:rPr lang="en-US" sz="2000" dirty="0">
              <a:solidFill>
                <a:srgbClr val="FF0000"/>
              </a:solidFill>
            </a:rPr>
            <a:t>scikit-learn</a:t>
          </a:r>
          <a:r>
            <a:rPr lang="en-US" sz="2000" dirty="0"/>
            <a:t>), </a:t>
          </a:r>
          <a:r>
            <a:rPr lang="en-US" sz="2000" dirty="0" err="1">
              <a:solidFill>
                <a:srgbClr val="FF0000"/>
              </a:solidFill>
            </a:rPr>
            <a:t>pfSense</a:t>
          </a:r>
          <a:r>
            <a:rPr lang="en-US" sz="2000" dirty="0"/>
            <a:t>, </a:t>
          </a:r>
          <a:r>
            <a:rPr lang="en-US" sz="2000" dirty="0">
              <a:solidFill>
                <a:srgbClr val="FF0000"/>
              </a:solidFill>
            </a:rPr>
            <a:t>REST APIs</a:t>
          </a:r>
          <a:r>
            <a:rPr lang="en-US" sz="2000" dirty="0"/>
            <a:t>.</a:t>
          </a:r>
        </a:p>
      </dgm:t>
    </dgm:pt>
    <dgm:pt modelId="{1EF86408-C485-4592-9D2C-65DAFEFD2418}" type="parTrans" cxnId="{15656762-48E4-41E5-9633-FD39AEEB1CEE}">
      <dgm:prSet/>
      <dgm:spPr/>
      <dgm:t>
        <a:bodyPr/>
        <a:lstStyle/>
        <a:p>
          <a:endParaRPr lang="en-US"/>
        </a:p>
      </dgm:t>
    </dgm:pt>
    <dgm:pt modelId="{774C1F6C-31D6-4815-A24A-26CA7DF144DE}" type="sibTrans" cxnId="{15656762-48E4-41E5-9633-FD39AEEB1CEE}">
      <dgm:prSet/>
      <dgm:spPr/>
      <dgm:t>
        <a:bodyPr/>
        <a:lstStyle/>
        <a:p>
          <a:endParaRPr lang="en-US"/>
        </a:p>
      </dgm:t>
    </dgm:pt>
    <dgm:pt modelId="{C3F53AFA-0CD9-4649-BEFF-49B4CCF0148C}">
      <dgm:prSet/>
      <dgm:spPr/>
      <dgm:t>
        <a:bodyPr/>
        <a:lstStyle/>
        <a:p>
          <a:pPr>
            <a:lnSpc>
              <a:spcPct val="100000"/>
            </a:lnSpc>
            <a:defRPr cap="all"/>
          </a:pPr>
          <a:r>
            <a:rPr lang="en-US" b="1" dirty="0"/>
            <a:t>Scope</a:t>
          </a:r>
          <a:r>
            <a:rPr lang="en-US" dirty="0"/>
            <a:t>: Cover both the detection mechanisms and the </a:t>
          </a:r>
          <a:r>
            <a:rPr lang="en-US" dirty="0">
              <a:solidFill>
                <a:srgbClr val="FF0000"/>
              </a:solidFill>
            </a:rPr>
            <a:t>response strategies </a:t>
          </a:r>
          <a:r>
            <a:rPr lang="en-US" dirty="0"/>
            <a:t>via </a:t>
          </a:r>
          <a:r>
            <a:rPr lang="en-US" dirty="0" err="1">
              <a:solidFill>
                <a:schemeClr val="tx1"/>
              </a:solidFill>
            </a:rPr>
            <a:t>pfSense</a:t>
          </a:r>
          <a:r>
            <a:rPr lang="en-US" dirty="0"/>
            <a:t>.</a:t>
          </a:r>
        </a:p>
      </dgm:t>
    </dgm:pt>
    <dgm:pt modelId="{D47A3137-CED2-42FA-B24E-D5D363EC5752}" type="parTrans" cxnId="{257C62C7-5533-4100-A6F4-2223CD98CCEA}">
      <dgm:prSet/>
      <dgm:spPr/>
      <dgm:t>
        <a:bodyPr/>
        <a:lstStyle/>
        <a:p>
          <a:endParaRPr lang="en-US"/>
        </a:p>
      </dgm:t>
    </dgm:pt>
    <dgm:pt modelId="{68C0F30C-DCF2-420D-9180-077C880B9F69}" type="sibTrans" cxnId="{257C62C7-5533-4100-A6F4-2223CD98CCEA}">
      <dgm:prSet/>
      <dgm:spPr/>
      <dgm:t>
        <a:bodyPr/>
        <a:lstStyle/>
        <a:p>
          <a:endParaRPr lang="en-US"/>
        </a:p>
      </dgm:t>
    </dgm:pt>
    <dgm:pt modelId="{B2AB7933-9BA6-4BF5-9580-0A8469AE0D73}" type="pres">
      <dgm:prSet presAssocID="{4F040060-9AB6-4846-8C8E-285B59D78347}" presName="root" presStyleCnt="0">
        <dgm:presLayoutVars>
          <dgm:dir/>
          <dgm:resizeHandles val="exact"/>
        </dgm:presLayoutVars>
      </dgm:prSet>
      <dgm:spPr/>
    </dgm:pt>
    <dgm:pt modelId="{80ACEBDB-7861-4D84-A847-7AEC744C4407}" type="pres">
      <dgm:prSet presAssocID="{9A14A3B0-4AB6-4A5B-9982-79FB1BE6B389}" presName="compNode" presStyleCnt="0"/>
      <dgm:spPr/>
    </dgm:pt>
    <dgm:pt modelId="{6E9BC1D2-7BDA-42EF-963B-8A9C1D97F4A2}" type="pres">
      <dgm:prSet presAssocID="{9A14A3B0-4AB6-4A5B-9982-79FB1BE6B389}" presName="iconBgRect" presStyleLbl="bgShp" presStyleIdx="0" presStyleCnt="2"/>
      <dgm:spPr/>
    </dgm:pt>
    <dgm:pt modelId="{758DC367-4DD3-4CB2-86F5-F470300CA8CD}" type="pres">
      <dgm:prSet presAssocID="{9A14A3B0-4AB6-4A5B-9982-79FB1BE6B389}"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Programmer"/>
        </a:ext>
      </dgm:extLst>
    </dgm:pt>
    <dgm:pt modelId="{55A6A318-582B-4722-B5DB-B3131A2E3BF8}" type="pres">
      <dgm:prSet presAssocID="{9A14A3B0-4AB6-4A5B-9982-79FB1BE6B389}" presName="spaceRect" presStyleCnt="0"/>
      <dgm:spPr/>
    </dgm:pt>
    <dgm:pt modelId="{8325079E-CA25-42EF-A394-42BDE2B34DEF}" type="pres">
      <dgm:prSet presAssocID="{9A14A3B0-4AB6-4A5B-9982-79FB1BE6B389}" presName="textRect" presStyleLbl="revTx" presStyleIdx="0" presStyleCnt="2" custScaleX="118423">
        <dgm:presLayoutVars>
          <dgm:chMax val="1"/>
          <dgm:chPref val="1"/>
        </dgm:presLayoutVars>
      </dgm:prSet>
      <dgm:spPr/>
    </dgm:pt>
    <dgm:pt modelId="{E98ACEB5-A2F5-47E4-92AF-D1D2DCFF3775}" type="pres">
      <dgm:prSet presAssocID="{774C1F6C-31D6-4815-A24A-26CA7DF144DE}" presName="sibTrans" presStyleCnt="0"/>
      <dgm:spPr/>
    </dgm:pt>
    <dgm:pt modelId="{781C811B-87DD-4C65-8019-B20707F98957}" type="pres">
      <dgm:prSet presAssocID="{C3F53AFA-0CD9-4649-BEFF-49B4CCF0148C}" presName="compNode" presStyleCnt="0"/>
      <dgm:spPr/>
    </dgm:pt>
    <dgm:pt modelId="{1B2AA71C-0BB2-49CF-B733-671439EC3CAE}" type="pres">
      <dgm:prSet presAssocID="{C3F53AFA-0CD9-4649-BEFF-49B4CCF0148C}" presName="iconBgRect" presStyleLbl="bgShp" presStyleIdx="1" presStyleCnt="2"/>
      <dgm:spPr/>
    </dgm:pt>
    <dgm:pt modelId="{8CEDEE45-C492-4C68-A1A9-67A50F02DCDF}" type="pres">
      <dgm:prSet presAssocID="{C3F53AFA-0CD9-4649-BEFF-49B4CCF0148C}"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ullseye"/>
        </a:ext>
      </dgm:extLst>
    </dgm:pt>
    <dgm:pt modelId="{FB70A4EF-5DC3-43AB-A085-6F79F1364CD5}" type="pres">
      <dgm:prSet presAssocID="{C3F53AFA-0CD9-4649-BEFF-49B4CCF0148C}" presName="spaceRect" presStyleCnt="0"/>
      <dgm:spPr/>
    </dgm:pt>
    <dgm:pt modelId="{FE49CB3A-19EF-4807-BB47-659B9FC6EDBE}" type="pres">
      <dgm:prSet presAssocID="{C3F53AFA-0CD9-4649-BEFF-49B4CCF0148C}" presName="textRect" presStyleLbl="revTx" presStyleIdx="1" presStyleCnt="2" custScaleX="118038" custScaleY="99644">
        <dgm:presLayoutVars>
          <dgm:chMax val="1"/>
          <dgm:chPref val="1"/>
        </dgm:presLayoutVars>
      </dgm:prSet>
      <dgm:spPr/>
    </dgm:pt>
  </dgm:ptLst>
  <dgm:cxnLst>
    <dgm:cxn modelId="{C88C6960-DEEB-45C0-8A2A-AF58DC7737F7}" type="presOf" srcId="{4F040060-9AB6-4846-8C8E-285B59D78347}" destId="{B2AB7933-9BA6-4BF5-9580-0A8469AE0D73}" srcOrd="0" destOrd="0" presId="urn:microsoft.com/office/officeart/2018/5/layout/IconCircleLabelList"/>
    <dgm:cxn modelId="{15656762-48E4-41E5-9633-FD39AEEB1CEE}" srcId="{4F040060-9AB6-4846-8C8E-285B59D78347}" destId="{9A14A3B0-4AB6-4A5B-9982-79FB1BE6B389}" srcOrd="0" destOrd="0" parTransId="{1EF86408-C485-4592-9D2C-65DAFEFD2418}" sibTransId="{774C1F6C-31D6-4815-A24A-26CA7DF144DE}"/>
    <dgm:cxn modelId="{A1595355-530A-4EC0-AD9D-70A119330B28}" type="presOf" srcId="{9A14A3B0-4AB6-4A5B-9982-79FB1BE6B389}" destId="{8325079E-CA25-42EF-A394-42BDE2B34DEF}" srcOrd="0" destOrd="0" presId="urn:microsoft.com/office/officeart/2018/5/layout/IconCircleLabelList"/>
    <dgm:cxn modelId="{578CA781-F7A0-45F8-81B0-4A8B926D0D0A}" type="presOf" srcId="{C3F53AFA-0CD9-4649-BEFF-49B4CCF0148C}" destId="{FE49CB3A-19EF-4807-BB47-659B9FC6EDBE}" srcOrd="0" destOrd="0" presId="urn:microsoft.com/office/officeart/2018/5/layout/IconCircleLabelList"/>
    <dgm:cxn modelId="{257C62C7-5533-4100-A6F4-2223CD98CCEA}" srcId="{4F040060-9AB6-4846-8C8E-285B59D78347}" destId="{C3F53AFA-0CD9-4649-BEFF-49B4CCF0148C}" srcOrd="1" destOrd="0" parTransId="{D47A3137-CED2-42FA-B24E-D5D363EC5752}" sibTransId="{68C0F30C-DCF2-420D-9180-077C880B9F69}"/>
    <dgm:cxn modelId="{80548577-F5B5-4B35-94D3-E0BD432D8114}" type="presParOf" srcId="{B2AB7933-9BA6-4BF5-9580-0A8469AE0D73}" destId="{80ACEBDB-7861-4D84-A847-7AEC744C4407}" srcOrd="0" destOrd="0" presId="urn:microsoft.com/office/officeart/2018/5/layout/IconCircleLabelList"/>
    <dgm:cxn modelId="{19F5F8DC-AA8C-4393-8DA2-4F6A5968173F}" type="presParOf" srcId="{80ACEBDB-7861-4D84-A847-7AEC744C4407}" destId="{6E9BC1D2-7BDA-42EF-963B-8A9C1D97F4A2}" srcOrd="0" destOrd="0" presId="urn:microsoft.com/office/officeart/2018/5/layout/IconCircleLabelList"/>
    <dgm:cxn modelId="{74159545-5371-41C5-8BA1-C8B664004810}" type="presParOf" srcId="{80ACEBDB-7861-4D84-A847-7AEC744C4407}" destId="{758DC367-4DD3-4CB2-86F5-F470300CA8CD}" srcOrd="1" destOrd="0" presId="urn:microsoft.com/office/officeart/2018/5/layout/IconCircleLabelList"/>
    <dgm:cxn modelId="{8FE20E3C-C310-487F-BEF6-BB3D1CCE4959}" type="presParOf" srcId="{80ACEBDB-7861-4D84-A847-7AEC744C4407}" destId="{55A6A318-582B-4722-B5DB-B3131A2E3BF8}" srcOrd="2" destOrd="0" presId="urn:microsoft.com/office/officeart/2018/5/layout/IconCircleLabelList"/>
    <dgm:cxn modelId="{DFD9C946-9451-4782-92DC-7561E6694FAE}" type="presParOf" srcId="{80ACEBDB-7861-4D84-A847-7AEC744C4407}" destId="{8325079E-CA25-42EF-A394-42BDE2B34DEF}" srcOrd="3" destOrd="0" presId="urn:microsoft.com/office/officeart/2018/5/layout/IconCircleLabelList"/>
    <dgm:cxn modelId="{8BF6A580-1CF4-4BE1-AF46-24EBCE6FD9C8}" type="presParOf" srcId="{B2AB7933-9BA6-4BF5-9580-0A8469AE0D73}" destId="{E98ACEB5-A2F5-47E4-92AF-D1D2DCFF3775}" srcOrd="1" destOrd="0" presId="urn:microsoft.com/office/officeart/2018/5/layout/IconCircleLabelList"/>
    <dgm:cxn modelId="{6795953E-EA17-4CCF-8C1E-2D85CE1744B7}" type="presParOf" srcId="{B2AB7933-9BA6-4BF5-9580-0A8469AE0D73}" destId="{781C811B-87DD-4C65-8019-B20707F98957}" srcOrd="2" destOrd="0" presId="urn:microsoft.com/office/officeart/2018/5/layout/IconCircleLabelList"/>
    <dgm:cxn modelId="{F4399B06-ABEE-4CE2-BC02-F4DAD8344166}" type="presParOf" srcId="{781C811B-87DD-4C65-8019-B20707F98957}" destId="{1B2AA71C-0BB2-49CF-B733-671439EC3CAE}" srcOrd="0" destOrd="0" presId="urn:microsoft.com/office/officeart/2018/5/layout/IconCircleLabelList"/>
    <dgm:cxn modelId="{10F53E60-9AD7-4646-AF55-A6782BA26D0D}" type="presParOf" srcId="{781C811B-87DD-4C65-8019-B20707F98957}" destId="{8CEDEE45-C492-4C68-A1A9-67A50F02DCDF}" srcOrd="1" destOrd="0" presId="urn:microsoft.com/office/officeart/2018/5/layout/IconCircleLabelList"/>
    <dgm:cxn modelId="{87D25DFB-CA04-49C1-8A69-BBB23FD7529F}" type="presParOf" srcId="{781C811B-87DD-4C65-8019-B20707F98957}" destId="{FB70A4EF-5DC3-43AB-A085-6F79F1364CD5}" srcOrd="2" destOrd="0" presId="urn:microsoft.com/office/officeart/2018/5/layout/IconCircleLabelList"/>
    <dgm:cxn modelId="{28A53C06-0E2E-4C5B-81AA-848B97D99B68}" type="presParOf" srcId="{781C811B-87DD-4C65-8019-B20707F98957}" destId="{FE49CB3A-19EF-4807-BB47-659B9FC6EDBE}"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4C46B43-2499-4C23-B795-1F65FE51DB4F}" type="doc">
      <dgm:prSet loTypeId="urn:microsoft.com/office/officeart/2018/2/layout/IconLabelList" loCatId="icon" qsTypeId="urn:microsoft.com/office/officeart/2005/8/quickstyle/simple1" qsCatId="simple" csTypeId="urn:microsoft.com/office/officeart/2018/5/colors/Iconchunking_neutralbg_accent1_2" csCatId="accent1" phldr="1"/>
      <dgm:spPr/>
      <dgm:t>
        <a:bodyPr/>
        <a:lstStyle/>
        <a:p>
          <a:endParaRPr lang="en-US"/>
        </a:p>
      </dgm:t>
    </dgm:pt>
    <dgm:pt modelId="{D3467A3E-96C8-4836-BE82-4A6624716D72}">
      <dgm:prSet/>
      <dgm:spPr/>
      <dgm:t>
        <a:bodyPr/>
        <a:lstStyle/>
        <a:p>
          <a:r>
            <a:rPr lang="en-US" dirty="0"/>
            <a:t>To prevent SQL </a:t>
          </a:r>
          <a:r>
            <a:rPr lang="en-US" dirty="0" err="1"/>
            <a:t>injection,XSS</a:t>
          </a:r>
          <a:r>
            <a:rPr lang="en-US" dirty="0"/>
            <a:t> attacks from impacting the network, we integrate a firewall solution </a:t>
          </a:r>
          <a:r>
            <a:rPr lang="en-US" dirty="0" err="1"/>
            <a:t>pfSense</a:t>
          </a:r>
          <a:r>
            <a:rPr lang="en-US" dirty="0"/>
            <a:t>. </a:t>
          </a:r>
        </a:p>
      </dgm:t>
    </dgm:pt>
    <dgm:pt modelId="{769395C4-454A-4E69-9EAB-7F7094563E96}" type="parTrans" cxnId="{DA4764AD-3BA9-4C99-96C2-0F20490A119E}">
      <dgm:prSet/>
      <dgm:spPr/>
      <dgm:t>
        <a:bodyPr/>
        <a:lstStyle/>
        <a:p>
          <a:endParaRPr lang="en-US"/>
        </a:p>
      </dgm:t>
    </dgm:pt>
    <dgm:pt modelId="{9FBCFA68-0B38-4181-8FE1-EA6A92342F23}" type="sibTrans" cxnId="{DA4764AD-3BA9-4C99-96C2-0F20490A119E}">
      <dgm:prSet/>
      <dgm:spPr/>
      <dgm:t>
        <a:bodyPr/>
        <a:lstStyle/>
        <a:p>
          <a:endParaRPr lang="en-US"/>
        </a:p>
      </dgm:t>
    </dgm:pt>
    <dgm:pt modelId="{DA87A14C-7F81-45A0-AF6A-EFB29E74EF1C}">
      <dgm:prSet/>
      <dgm:spPr/>
      <dgm:t>
        <a:bodyPr/>
        <a:lstStyle/>
        <a:p>
          <a:r>
            <a:rPr lang="en-US" dirty="0"/>
            <a:t>By using the </a:t>
          </a:r>
          <a:r>
            <a:rPr lang="en-US" dirty="0" err="1"/>
            <a:t>pfSense</a:t>
          </a:r>
          <a:r>
            <a:rPr lang="en-US" dirty="0"/>
            <a:t> API, we can automate responses to detected threats and block attackers in real time.</a:t>
          </a:r>
        </a:p>
      </dgm:t>
    </dgm:pt>
    <dgm:pt modelId="{00AAA7CB-2343-40C7-9155-C6F3FAE4EE8F}" type="parTrans" cxnId="{3E87BF1B-4927-444B-8928-4AB6FC18D392}">
      <dgm:prSet/>
      <dgm:spPr/>
      <dgm:t>
        <a:bodyPr/>
        <a:lstStyle/>
        <a:p>
          <a:endParaRPr lang="en-US"/>
        </a:p>
      </dgm:t>
    </dgm:pt>
    <dgm:pt modelId="{054EC324-DD1D-4FB9-9DE6-1D065CD5940F}" type="sibTrans" cxnId="{3E87BF1B-4927-444B-8928-4AB6FC18D392}">
      <dgm:prSet/>
      <dgm:spPr/>
      <dgm:t>
        <a:bodyPr/>
        <a:lstStyle/>
        <a:p>
          <a:endParaRPr lang="en-US"/>
        </a:p>
      </dgm:t>
    </dgm:pt>
    <dgm:pt modelId="{5A00C725-9F76-465B-988D-100E5F494A5C}">
      <dgm:prSet/>
      <dgm:spPr/>
      <dgm:t>
        <a:bodyPr/>
        <a:lstStyle/>
        <a:p>
          <a:r>
            <a:rPr lang="en-US" dirty="0"/>
            <a:t>After identifying a potential SQL injection using the ML model (TF-IDF + Logistic Regression), we trigger an action.</a:t>
          </a:r>
        </a:p>
      </dgm:t>
    </dgm:pt>
    <dgm:pt modelId="{E5389BCE-7E04-46F9-959C-2C7FE1264275}" type="parTrans" cxnId="{F33B2CE5-0307-4152-8667-41EFF8DF26B4}">
      <dgm:prSet/>
      <dgm:spPr/>
      <dgm:t>
        <a:bodyPr/>
        <a:lstStyle/>
        <a:p>
          <a:endParaRPr lang="en-US"/>
        </a:p>
      </dgm:t>
    </dgm:pt>
    <dgm:pt modelId="{9066DD7E-FB01-4FFA-9901-DB4DEB5E3852}" type="sibTrans" cxnId="{F33B2CE5-0307-4152-8667-41EFF8DF26B4}">
      <dgm:prSet/>
      <dgm:spPr/>
      <dgm:t>
        <a:bodyPr/>
        <a:lstStyle/>
        <a:p>
          <a:endParaRPr lang="en-US"/>
        </a:p>
      </dgm:t>
    </dgm:pt>
    <dgm:pt modelId="{5AB540A8-2B6E-49FD-852F-01CA49B35871}" type="pres">
      <dgm:prSet presAssocID="{B4C46B43-2499-4C23-B795-1F65FE51DB4F}" presName="root" presStyleCnt="0">
        <dgm:presLayoutVars>
          <dgm:dir/>
          <dgm:resizeHandles val="exact"/>
        </dgm:presLayoutVars>
      </dgm:prSet>
      <dgm:spPr/>
    </dgm:pt>
    <dgm:pt modelId="{B1D7734E-F1D7-4CAF-8D0E-F5ACDFCEC032}" type="pres">
      <dgm:prSet presAssocID="{D3467A3E-96C8-4836-BE82-4A6624716D72}" presName="compNode" presStyleCnt="0"/>
      <dgm:spPr/>
    </dgm:pt>
    <dgm:pt modelId="{75B8FF8B-293D-4664-92B9-DD0FEBEB828C}" type="pres">
      <dgm:prSet presAssocID="{D3467A3E-96C8-4836-BE82-4A6624716D72}"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cessor"/>
        </a:ext>
      </dgm:extLst>
    </dgm:pt>
    <dgm:pt modelId="{D43EF7D7-A9AC-4592-91E8-7F399F48D76D}" type="pres">
      <dgm:prSet presAssocID="{D3467A3E-96C8-4836-BE82-4A6624716D72}" presName="spaceRect" presStyleCnt="0"/>
      <dgm:spPr/>
    </dgm:pt>
    <dgm:pt modelId="{E7434CE3-7252-420B-B737-3ACD1F5A65E2}" type="pres">
      <dgm:prSet presAssocID="{D3467A3E-96C8-4836-BE82-4A6624716D72}" presName="textRect" presStyleLbl="revTx" presStyleIdx="0" presStyleCnt="3">
        <dgm:presLayoutVars>
          <dgm:chMax val="1"/>
          <dgm:chPref val="1"/>
        </dgm:presLayoutVars>
      </dgm:prSet>
      <dgm:spPr/>
    </dgm:pt>
    <dgm:pt modelId="{860F60B9-CE88-47A0-AB27-9FF0FB37E241}" type="pres">
      <dgm:prSet presAssocID="{9FBCFA68-0B38-4181-8FE1-EA6A92342F23}" presName="sibTrans" presStyleCnt="0"/>
      <dgm:spPr/>
    </dgm:pt>
    <dgm:pt modelId="{279D7F15-AE7C-40E0-BE7D-F3E03A8AACDC}" type="pres">
      <dgm:prSet presAssocID="{DA87A14C-7F81-45A0-AF6A-EFB29E74EF1C}" presName="compNode" presStyleCnt="0"/>
      <dgm:spPr/>
    </dgm:pt>
    <dgm:pt modelId="{44F0B790-9648-4605-A444-158EA6E4D968}" type="pres">
      <dgm:prSet presAssocID="{DA87A14C-7F81-45A0-AF6A-EFB29E74EF1C}"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nlock"/>
        </a:ext>
      </dgm:extLst>
    </dgm:pt>
    <dgm:pt modelId="{B12D3B3F-AB97-45F5-9C21-C328F050BEBD}" type="pres">
      <dgm:prSet presAssocID="{DA87A14C-7F81-45A0-AF6A-EFB29E74EF1C}" presName="spaceRect" presStyleCnt="0"/>
      <dgm:spPr/>
    </dgm:pt>
    <dgm:pt modelId="{5D25CDDC-9F76-4138-9FA0-0A4C3D3DCEC2}" type="pres">
      <dgm:prSet presAssocID="{DA87A14C-7F81-45A0-AF6A-EFB29E74EF1C}" presName="textRect" presStyleLbl="revTx" presStyleIdx="1" presStyleCnt="3">
        <dgm:presLayoutVars>
          <dgm:chMax val="1"/>
          <dgm:chPref val="1"/>
        </dgm:presLayoutVars>
      </dgm:prSet>
      <dgm:spPr/>
    </dgm:pt>
    <dgm:pt modelId="{CFA6D111-F482-4212-9258-A816E4EBC54A}" type="pres">
      <dgm:prSet presAssocID="{054EC324-DD1D-4FB9-9DE6-1D065CD5940F}" presName="sibTrans" presStyleCnt="0"/>
      <dgm:spPr/>
    </dgm:pt>
    <dgm:pt modelId="{E6238F56-7716-4466-994B-2F4F64D3ED8B}" type="pres">
      <dgm:prSet presAssocID="{5A00C725-9F76-465B-988D-100E5F494A5C}" presName="compNode" presStyleCnt="0"/>
      <dgm:spPr/>
    </dgm:pt>
    <dgm:pt modelId="{5BD15256-0A4E-4171-A835-ECD8C65F4B8F}" type="pres">
      <dgm:prSet presAssocID="{5A00C725-9F76-465B-988D-100E5F494A5C}" presName="iconRect" presStyleLbl="node1" presStyleIdx="2" presStyleCnt="3"/>
      <dgm:spPr>
        <a:blipFill>
          <a:blip xmlns:r="http://schemas.openxmlformats.org/officeDocument/2006/relationships" r:embed="rId5"/>
          <a:srcRect/>
          <a:stretch>
            <a:fillRect/>
          </a:stretch>
        </a:blipFill>
        <a:ln>
          <a:noFill/>
        </a:ln>
      </dgm:spPr>
    </dgm:pt>
    <dgm:pt modelId="{302B0A30-6487-4EC9-A771-C83A69401ED8}" type="pres">
      <dgm:prSet presAssocID="{5A00C725-9F76-465B-988D-100E5F494A5C}" presName="spaceRect" presStyleCnt="0"/>
      <dgm:spPr/>
    </dgm:pt>
    <dgm:pt modelId="{F0C494A7-8EA6-44EC-B6DB-CAFE5805DE4A}" type="pres">
      <dgm:prSet presAssocID="{5A00C725-9F76-465B-988D-100E5F494A5C}" presName="textRect" presStyleLbl="revTx" presStyleIdx="2" presStyleCnt="3">
        <dgm:presLayoutVars>
          <dgm:chMax val="1"/>
          <dgm:chPref val="1"/>
        </dgm:presLayoutVars>
      </dgm:prSet>
      <dgm:spPr/>
    </dgm:pt>
  </dgm:ptLst>
  <dgm:cxnLst>
    <dgm:cxn modelId="{C6863C16-887E-4D7A-B5A2-8CF0EB8ACB6C}" type="presOf" srcId="{D3467A3E-96C8-4836-BE82-4A6624716D72}" destId="{E7434CE3-7252-420B-B737-3ACD1F5A65E2}" srcOrd="0" destOrd="0" presId="urn:microsoft.com/office/officeart/2018/2/layout/IconLabelList"/>
    <dgm:cxn modelId="{3E87BF1B-4927-444B-8928-4AB6FC18D392}" srcId="{B4C46B43-2499-4C23-B795-1F65FE51DB4F}" destId="{DA87A14C-7F81-45A0-AF6A-EFB29E74EF1C}" srcOrd="1" destOrd="0" parTransId="{00AAA7CB-2343-40C7-9155-C6F3FAE4EE8F}" sibTransId="{054EC324-DD1D-4FB9-9DE6-1D065CD5940F}"/>
    <dgm:cxn modelId="{48B38F98-595A-4DD9-8740-CF20C2ED2A0B}" type="presOf" srcId="{B4C46B43-2499-4C23-B795-1F65FE51DB4F}" destId="{5AB540A8-2B6E-49FD-852F-01CA49B35871}" srcOrd="0" destOrd="0" presId="urn:microsoft.com/office/officeart/2018/2/layout/IconLabelList"/>
    <dgm:cxn modelId="{DA4764AD-3BA9-4C99-96C2-0F20490A119E}" srcId="{B4C46B43-2499-4C23-B795-1F65FE51DB4F}" destId="{D3467A3E-96C8-4836-BE82-4A6624716D72}" srcOrd="0" destOrd="0" parTransId="{769395C4-454A-4E69-9EAB-7F7094563E96}" sibTransId="{9FBCFA68-0B38-4181-8FE1-EA6A92342F23}"/>
    <dgm:cxn modelId="{39FE3DC7-C923-4629-A42E-830421B67E91}" type="presOf" srcId="{5A00C725-9F76-465B-988D-100E5F494A5C}" destId="{F0C494A7-8EA6-44EC-B6DB-CAFE5805DE4A}" srcOrd="0" destOrd="0" presId="urn:microsoft.com/office/officeart/2018/2/layout/IconLabelList"/>
    <dgm:cxn modelId="{C206B8CD-DDB8-4A99-873D-9C0BC12E3CD3}" type="presOf" srcId="{DA87A14C-7F81-45A0-AF6A-EFB29E74EF1C}" destId="{5D25CDDC-9F76-4138-9FA0-0A4C3D3DCEC2}" srcOrd="0" destOrd="0" presId="urn:microsoft.com/office/officeart/2018/2/layout/IconLabelList"/>
    <dgm:cxn modelId="{F33B2CE5-0307-4152-8667-41EFF8DF26B4}" srcId="{B4C46B43-2499-4C23-B795-1F65FE51DB4F}" destId="{5A00C725-9F76-465B-988D-100E5F494A5C}" srcOrd="2" destOrd="0" parTransId="{E5389BCE-7E04-46F9-959C-2C7FE1264275}" sibTransId="{9066DD7E-FB01-4FFA-9901-DB4DEB5E3852}"/>
    <dgm:cxn modelId="{E27DD618-779E-4097-82C0-FD26F13FF7ED}" type="presParOf" srcId="{5AB540A8-2B6E-49FD-852F-01CA49B35871}" destId="{B1D7734E-F1D7-4CAF-8D0E-F5ACDFCEC032}" srcOrd="0" destOrd="0" presId="urn:microsoft.com/office/officeart/2018/2/layout/IconLabelList"/>
    <dgm:cxn modelId="{EE969D4D-9898-4961-895E-F85AA99FEDDC}" type="presParOf" srcId="{B1D7734E-F1D7-4CAF-8D0E-F5ACDFCEC032}" destId="{75B8FF8B-293D-4664-92B9-DD0FEBEB828C}" srcOrd="0" destOrd="0" presId="urn:microsoft.com/office/officeart/2018/2/layout/IconLabelList"/>
    <dgm:cxn modelId="{675AB491-D5F0-4D69-8F12-F1CBD0879CA4}" type="presParOf" srcId="{B1D7734E-F1D7-4CAF-8D0E-F5ACDFCEC032}" destId="{D43EF7D7-A9AC-4592-91E8-7F399F48D76D}" srcOrd="1" destOrd="0" presId="urn:microsoft.com/office/officeart/2018/2/layout/IconLabelList"/>
    <dgm:cxn modelId="{11E0B764-DA07-402C-BFA0-E6835CC4DAAA}" type="presParOf" srcId="{B1D7734E-F1D7-4CAF-8D0E-F5ACDFCEC032}" destId="{E7434CE3-7252-420B-B737-3ACD1F5A65E2}" srcOrd="2" destOrd="0" presId="urn:microsoft.com/office/officeart/2018/2/layout/IconLabelList"/>
    <dgm:cxn modelId="{841CF5FE-31D1-44A1-BB21-A978F4624C2A}" type="presParOf" srcId="{5AB540A8-2B6E-49FD-852F-01CA49B35871}" destId="{860F60B9-CE88-47A0-AB27-9FF0FB37E241}" srcOrd="1" destOrd="0" presId="urn:microsoft.com/office/officeart/2018/2/layout/IconLabelList"/>
    <dgm:cxn modelId="{91DF7FB4-BD12-4802-A624-5ABD7670F0E7}" type="presParOf" srcId="{5AB540A8-2B6E-49FD-852F-01CA49B35871}" destId="{279D7F15-AE7C-40E0-BE7D-F3E03A8AACDC}" srcOrd="2" destOrd="0" presId="urn:microsoft.com/office/officeart/2018/2/layout/IconLabelList"/>
    <dgm:cxn modelId="{BC666AA7-6770-40DF-80C7-F1FD2794EB99}" type="presParOf" srcId="{279D7F15-AE7C-40E0-BE7D-F3E03A8AACDC}" destId="{44F0B790-9648-4605-A444-158EA6E4D968}" srcOrd="0" destOrd="0" presId="urn:microsoft.com/office/officeart/2018/2/layout/IconLabelList"/>
    <dgm:cxn modelId="{C9EC294F-9832-4A7B-9E69-E268C0D7CE40}" type="presParOf" srcId="{279D7F15-AE7C-40E0-BE7D-F3E03A8AACDC}" destId="{B12D3B3F-AB97-45F5-9C21-C328F050BEBD}" srcOrd="1" destOrd="0" presId="urn:microsoft.com/office/officeart/2018/2/layout/IconLabelList"/>
    <dgm:cxn modelId="{B9E8F697-9621-4358-9298-4FE2857EFB51}" type="presParOf" srcId="{279D7F15-AE7C-40E0-BE7D-F3E03A8AACDC}" destId="{5D25CDDC-9F76-4138-9FA0-0A4C3D3DCEC2}" srcOrd="2" destOrd="0" presId="urn:microsoft.com/office/officeart/2018/2/layout/IconLabelList"/>
    <dgm:cxn modelId="{C6492B03-6BF9-4234-8BB8-AC5734736FDB}" type="presParOf" srcId="{5AB540A8-2B6E-49FD-852F-01CA49B35871}" destId="{CFA6D111-F482-4212-9258-A816E4EBC54A}" srcOrd="3" destOrd="0" presId="urn:microsoft.com/office/officeart/2018/2/layout/IconLabelList"/>
    <dgm:cxn modelId="{EDE0A79A-5125-43C5-97BC-0FB59C892B1B}" type="presParOf" srcId="{5AB540A8-2B6E-49FD-852F-01CA49B35871}" destId="{E6238F56-7716-4466-994B-2F4F64D3ED8B}" srcOrd="4" destOrd="0" presId="urn:microsoft.com/office/officeart/2018/2/layout/IconLabelList"/>
    <dgm:cxn modelId="{E7957693-D4BC-4198-9FC9-4468CD7E9225}" type="presParOf" srcId="{E6238F56-7716-4466-994B-2F4F64D3ED8B}" destId="{5BD15256-0A4E-4171-A835-ECD8C65F4B8F}" srcOrd="0" destOrd="0" presId="urn:microsoft.com/office/officeart/2018/2/layout/IconLabelList"/>
    <dgm:cxn modelId="{3159CF74-C24E-4DF2-8D0A-4404E93FC9F2}" type="presParOf" srcId="{E6238F56-7716-4466-994B-2F4F64D3ED8B}" destId="{302B0A30-6487-4EC9-A771-C83A69401ED8}" srcOrd="1" destOrd="0" presId="urn:microsoft.com/office/officeart/2018/2/layout/IconLabelList"/>
    <dgm:cxn modelId="{DC4615D7-C63B-436B-943E-BA9FEAD77082}" type="presParOf" srcId="{E6238F56-7716-4466-994B-2F4F64D3ED8B}" destId="{F0C494A7-8EA6-44EC-B6DB-CAFE5805DE4A}"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701931-0DA3-40D5-B2F8-650FA182CCC7}">
      <dsp:nvSpPr>
        <dsp:cNvPr id="0" name=""/>
        <dsp:cNvSpPr/>
      </dsp:nvSpPr>
      <dsp:spPr>
        <a:xfrm>
          <a:off x="2250914" y="296402"/>
          <a:ext cx="2196000" cy="2196000"/>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7EE9CF7-3885-4268-B9D0-DAE5E8FF24F7}">
      <dsp:nvSpPr>
        <dsp:cNvPr id="0" name=""/>
        <dsp:cNvSpPr/>
      </dsp:nvSpPr>
      <dsp:spPr>
        <a:xfrm>
          <a:off x="2718914" y="764402"/>
          <a:ext cx="1260000" cy="126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8F86776-DE15-4DAB-B63E-0833286F47B0}">
      <dsp:nvSpPr>
        <dsp:cNvPr id="0" name=""/>
        <dsp:cNvSpPr/>
      </dsp:nvSpPr>
      <dsp:spPr>
        <a:xfrm>
          <a:off x="1548914" y="3176402"/>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kern="1200" dirty="0"/>
            <a:t>Data is the new oil</a:t>
          </a:r>
        </a:p>
      </dsp:txBody>
      <dsp:txXfrm>
        <a:off x="1548914" y="3176402"/>
        <a:ext cx="3600000" cy="720000"/>
      </dsp:txXfrm>
    </dsp:sp>
    <dsp:sp modelId="{5076B5A6-3B9B-472A-9F10-693A11108741}">
      <dsp:nvSpPr>
        <dsp:cNvPr id="0" name=""/>
        <dsp:cNvSpPr/>
      </dsp:nvSpPr>
      <dsp:spPr>
        <a:xfrm>
          <a:off x="6480914" y="296402"/>
          <a:ext cx="2196000" cy="2196000"/>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1F292A-97CC-4D09-A143-5851CA69C2E3}">
      <dsp:nvSpPr>
        <dsp:cNvPr id="0" name=""/>
        <dsp:cNvSpPr/>
      </dsp:nvSpPr>
      <dsp:spPr>
        <a:xfrm>
          <a:off x="6948914" y="764402"/>
          <a:ext cx="1260000" cy="126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7175D13-BBDF-4768-B98D-3CCEDB7582DA}">
      <dsp:nvSpPr>
        <dsp:cNvPr id="0" name=""/>
        <dsp:cNvSpPr/>
      </dsp:nvSpPr>
      <dsp:spPr>
        <a:xfrm>
          <a:off x="5778914" y="3176402"/>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kern="1200" dirty="0"/>
            <a:t>How to use data to make </a:t>
          </a:r>
          <a:r>
            <a:rPr lang="en-US" sz="2300" b="0" i="0" kern="1200" dirty="0"/>
            <a:t>decision</a:t>
          </a:r>
          <a:r>
            <a:rPr lang="en-US" sz="2300" kern="1200" dirty="0"/>
            <a:t> tool</a:t>
          </a:r>
        </a:p>
      </dsp:txBody>
      <dsp:txXfrm>
        <a:off x="5778914" y="3176402"/>
        <a:ext cx="36000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3E7209-5A60-4015-9F08-CEF5CE22DD42}">
      <dsp:nvSpPr>
        <dsp:cNvPr id="0" name=""/>
        <dsp:cNvSpPr/>
      </dsp:nvSpPr>
      <dsp:spPr>
        <a:xfrm>
          <a:off x="0" y="0"/>
          <a:ext cx="6291714"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1FAA356-9117-4EDD-9DE0-2EF69CD912FE}">
      <dsp:nvSpPr>
        <dsp:cNvPr id="0" name=""/>
        <dsp:cNvSpPr/>
      </dsp:nvSpPr>
      <dsp:spPr>
        <a:xfrm>
          <a:off x="0" y="0"/>
          <a:ext cx="6291714" cy="27653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n-US" sz="3000" b="1" i="0" kern="1200" baseline="0" dirty="0"/>
            <a:t>Objective</a:t>
          </a:r>
          <a:r>
            <a:rPr lang="en-US" sz="3000" b="0" i="0" kern="1200" baseline="0" dirty="0"/>
            <a:t>: Explain the objective - "To integrate advanced machine learning techniques with network management tools to detect and prevent SQL injections and XSS, vulnerabilities."</a:t>
          </a:r>
          <a:endParaRPr lang="en-US" sz="3000" kern="1200" dirty="0"/>
        </a:p>
      </dsp:txBody>
      <dsp:txXfrm>
        <a:off x="0" y="0"/>
        <a:ext cx="6291714" cy="2765367"/>
      </dsp:txXfrm>
    </dsp:sp>
    <dsp:sp modelId="{A548352C-1EE7-4BE1-BD35-2652DC89E99B}">
      <dsp:nvSpPr>
        <dsp:cNvPr id="0" name=""/>
        <dsp:cNvSpPr/>
      </dsp:nvSpPr>
      <dsp:spPr>
        <a:xfrm>
          <a:off x="0" y="2765367"/>
          <a:ext cx="6291714" cy="0"/>
        </a:xfrm>
        <a:prstGeom prst="line">
          <a:avLst/>
        </a:prstGeom>
        <a:solidFill>
          <a:schemeClr val="accent2">
            <a:hueOff val="6443614"/>
            <a:satOff val="-18493"/>
            <a:lumOff val="-29609"/>
            <a:alphaOff val="0"/>
          </a:schemeClr>
        </a:solidFill>
        <a:ln w="19050" cap="flat" cmpd="sng" algn="ctr">
          <a:solidFill>
            <a:schemeClr val="accent2">
              <a:hueOff val="6443614"/>
              <a:satOff val="-18493"/>
              <a:lumOff val="-2960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0F9E83F-6242-45E1-9496-BEAEFCF6D2DB}">
      <dsp:nvSpPr>
        <dsp:cNvPr id="0" name=""/>
        <dsp:cNvSpPr/>
      </dsp:nvSpPr>
      <dsp:spPr>
        <a:xfrm>
          <a:off x="0" y="2765367"/>
          <a:ext cx="6291714" cy="27653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n-US" sz="3000" b="1" i="0" kern="1200" baseline="0" dirty="0"/>
            <a:t>Importance</a:t>
          </a:r>
          <a:r>
            <a:rPr lang="en-US" sz="3000" b="0" i="0" kern="1200" baseline="0" dirty="0"/>
            <a:t>: Briefly touch on the increasing importance of cybersecurity. </a:t>
          </a:r>
          <a:endParaRPr lang="en-US" sz="3000" kern="1200" dirty="0"/>
        </a:p>
      </dsp:txBody>
      <dsp:txXfrm>
        <a:off x="0" y="2765367"/>
        <a:ext cx="6291714" cy="276536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9BC1D2-7BDA-42EF-963B-8A9C1D97F4A2}">
      <dsp:nvSpPr>
        <dsp:cNvPr id="0" name=""/>
        <dsp:cNvSpPr/>
      </dsp:nvSpPr>
      <dsp:spPr>
        <a:xfrm>
          <a:off x="1775392" y="127908"/>
          <a:ext cx="2161687" cy="2161687"/>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8DC367-4DD3-4CB2-86F5-F470300CA8CD}">
      <dsp:nvSpPr>
        <dsp:cNvPr id="0" name=""/>
        <dsp:cNvSpPr/>
      </dsp:nvSpPr>
      <dsp:spPr>
        <a:xfrm>
          <a:off x="2236079" y="588595"/>
          <a:ext cx="1240312" cy="12403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325079E-CA25-42EF-A394-42BDE2B34DEF}">
      <dsp:nvSpPr>
        <dsp:cNvPr id="0" name=""/>
        <dsp:cNvSpPr/>
      </dsp:nvSpPr>
      <dsp:spPr>
        <a:xfrm>
          <a:off x="757928" y="2962908"/>
          <a:ext cx="4196615" cy="12605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cap="all"/>
          </a:pPr>
          <a:r>
            <a:rPr lang="en-US" sz="2000" b="1" kern="1200" dirty="0" err="1"/>
            <a:t>echnologies</a:t>
          </a:r>
          <a:r>
            <a:rPr lang="en-US" sz="2000" b="1" kern="1200" dirty="0"/>
            <a:t> Used</a:t>
          </a:r>
          <a:r>
            <a:rPr lang="en-US" sz="2000" kern="1200" dirty="0"/>
            <a:t>: List Python, Machine Learning (specific libraries like </a:t>
          </a:r>
          <a:r>
            <a:rPr lang="en-US" sz="2000" kern="1200" dirty="0">
              <a:solidFill>
                <a:srgbClr val="FF0000"/>
              </a:solidFill>
            </a:rPr>
            <a:t>scikit-learn</a:t>
          </a:r>
          <a:r>
            <a:rPr lang="en-US" sz="2000" kern="1200" dirty="0"/>
            <a:t>), </a:t>
          </a:r>
          <a:r>
            <a:rPr lang="en-US" sz="2000" kern="1200" dirty="0" err="1">
              <a:solidFill>
                <a:srgbClr val="FF0000"/>
              </a:solidFill>
            </a:rPr>
            <a:t>pfSense</a:t>
          </a:r>
          <a:r>
            <a:rPr lang="en-US" sz="2000" kern="1200" dirty="0"/>
            <a:t>, </a:t>
          </a:r>
          <a:r>
            <a:rPr lang="en-US" sz="2000" kern="1200" dirty="0">
              <a:solidFill>
                <a:srgbClr val="FF0000"/>
              </a:solidFill>
            </a:rPr>
            <a:t>REST APIs</a:t>
          </a:r>
          <a:r>
            <a:rPr lang="en-US" sz="2000" kern="1200" dirty="0"/>
            <a:t>.</a:t>
          </a:r>
        </a:p>
      </dsp:txBody>
      <dsp:txXfrm>
        <a:off x="757928" y="2962908"/>
        <a:ext cx="4196615" cy="1260521"/>
      </dsp:txXfrm>
    </dsp:sp>
    <dsp:sp modelId="{1B2AA71C-0BB2-49CF-B733-671439EC3CAE}">
      <dsp:nvSpPr>
        <dsp:cNvPr id="0" name=""/>
        <dsp:cNvSpPr/>
      </dsp:nvSpPr>
      <dsp:spPr>
        <a:xfrm>
          <a:off x="6585341" y="129030"/>
          <a:ext cx="2161687" cy="2161687"/>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EDEE45-C492-4C68-A1A9-67A50F02DCDF}">
      <dsp:nvSpPr>
        <dsp:cNvPr id="0" name=""/>
        <dsp:cNvSpPr/>
      </dsp:nvSpPr>
      <dsp:spPr>
        <a:xfrm>
          <a:off x="7046029" y="589717"/>
          <a:ext cx="1240312" cy="12403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E49CB3A-19EF-4807-BB47-659B9FC6EDBE}">
      <dsp:nvSpPr>
        <dsp:cNvPr id="0" name=""/>
        <dsp:cNvSpPr/>
      </dsp:nvSpPr>
      <dsp:spPr>
        <a:xfrm>
          <a:off x="5574699" y="2966273"/>
          <a:ext cx="4182971" cy="12560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cap="all"/>
          </a:pPr>
          <a:r>
            <a:rPr lang="en-US" sz="2000" b="1" kern="1200" dirty="0"/>
            <a:t>Scope</a:t>
          </a:r>
          <a:r>
            <a:rPr lang="en-US" sz="2000" kern="1200" dirty="0"/>
            <a:t>: Cover both the detection mechanisms and the </a:t>
          </a:r>
          <a:r>
            <a:rPr lang="en-US" sz="2000" kern="1200" dirty="0">
              <a:solidFill>
                <a:srgbClr val="FF0000"/>
              </a:solidFill>
            </a:rPr>
            <a:t>response strategies </a:t>
          </a:r>
          <a:r>
            <a:rPr lang="en-US" sz="2000" kern="1200" dirty="0"/>
            <a:t>via </a:t>
          </a:r>
          <a:r>
            <a:rPr lang="en-US" sz="2000" kern="1200" dirty="0" err="1">
              <a:solidFill>
                <a:schemeClr val="tx1"/>
              </a:solidFill>
            </a:rPr>
            <a:t>pfSense</a:t>
          </a:r>
          <a:r>
            <a:rPr lang="en-US" sz="2000" kern="1200" dirty="0"/>
            <a:t>.</a:t>
          </a:r>
        </a:p>
      </dsp:txBody>
      <dsp:txXfrm>
        <a:off x="5574699" y="2966273"/>
        <a:ext cx="4182971" cy="125603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B8FF8B-293D-4664-92B9-DD0FEBEB828C}">
      <dsp:nvSpPr>
        <dsp:cNvPr id="0" name=""/>
        <dsp:cNvSpPr/>
      </dsp:nvSpPr>
      <dsp:spPr>
        <a:xfrm>
          <a:off x="947201" y="818755"/>
          <a:ext cx="1451800" cy="14518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7434CE3-7252-420B-B737-3ACD1F5A65E2}">
      <dsp:nvSpPr>
        <dsp:cNvPr id="0" name=""/>
        <dsp:cNvSpPr/>
      </dsp:nvSpPr>
      <dsp:spPr>
        <a:xfrm>
          <a:off x="59990" y="2654049"/>
          <a:ext cx="322622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pPr>
          <a:r>
            <a:rPr lang="en-US" sz="1400" kern="1200" dirty="0"/>
            <a:t>To prevent SQL </a:t>
          </a:r>
          <a:r>
            <a:rPr lang="en-US" sz="1400" kern="1200" dirty="0" err="1"/>
            <a:t>injection,XSS</a:t>
          </a:r>
          <a:r>
            <a:rPr lang="en-US" sz="1400" kern="1200" dirty="0"/>
            <a:t> attacks from impacting the network, we integrate a firewall solution </a:t>
          </a:r>
          <a:r>
            <a:rPr lang="en-US" sz="1400" kern="1200" dirty="0" err="1"/>
            <a:t>pfSense</a:t>
          </a:r>
          <a:r>
            <a:rPr lang="en-US" sz="1400" kern="1200" dirty="0"/>
            <a:t>. </a:t>
          </a:r>
        </a:p>
      </dsp:txBody>
      <dsp:txXfrm>
        <a:off x="59990" y="2654049"/>
        <a:ext cx="3226223" cy="720000"/>
      </dsp:txXfrm>
    </dsp:sp>
    <dsp:sp modelId="{44F0B790-9648-4605-A444-158EA6E4D968}">
      <dsp:nvSpPr>
        <dsp:cNvPr id="0" name=""/>
        <dsp:cNvSpPr/>
      </dsp:nvSpPr>
      <dsp:spPr>
        <a:xfrm>
          <a:off x="4738014" y="818755"/>
          <a:ext cx="1451800" cy="14518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D25CDDC-9F76-4138-9FA0-0A4C3D3DCEC2}">
      <dsp:nvSpPr>
        <dsp:cNvPr id="0" name=""/>
        <dsp:cNvSpPr/>
      </dsp:nvSpPr>
      <dsp:spPr>
        <a:xfrm>
          <a:off x="3850802" y="2654049"/>
          <a:ext cx="322622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pPr>
          <a:r>
            <a:rPr lang="en-US" sz="1400" kern="1200" dirty="0"/>
            <a:t>By using the </a:t>
          </a:r>
          <a:r>
            <a:rPr lang="en-US" sz="1400" kern="1200" dirty="0" err="1"/>
            <a:t>pfSense</a:t>
          </a:r>
          <a:r>
            <a:rPr lang="en-US" sz="1400" kern="1200" dirty="0"/>
            <a:t> API, we can automate responses to detected threats and block attackers in real time.</a:t>
          </a:r>
        </a:p>
      </dsp:txBody>
      <dsp:txXfrm>
        <a:off x="3850802" y="2654049"/>
        <a:ext cx="3226223" cy="720000"/>
      </dsp:txXfrm>
    </dsp:sp>
    <dsp:sp modelId="{5BD15256-0A4E-4171-A835-ECD8C65F4B8F}">
      <dsp:nvSpPr>
        <dsp:cNvPr id="0" name=""/>
        <dsp:cNvSpPr/>
      </dsp:nvSpPr>
      <dsp:spPr>
        <a:xfrm>
          <a:off x="8528826" y="818755"/>
          <a:ext cx="1451800" cy="1451800"/>
        </a:xfrm>
        <a:prstGeom prst="rect">
          <a:avLst/>
        </a:prstGeom>
        <a:blipFill>
          <a:blip xmlns:r="http://schemas.openxmlformats.org/officeDocument/2006/relationships" r:embed="rId5"/>
          <a:srcRect/>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0C494A7-8EA6-44EC-B6DB-CAFE5805DE4A}">
      <dsp:nvSpPr>
        <dsp:cNvPr id="0" name=""/>
        <dsp:cNvSpPr/>
      </dsp:nvSpPr>
      <dsp:spPr>
        <a:xfrm>
          <a:off x="7641615" y="2654049"/>
          <a:ext cx="322622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pPr>
          <a:r>
            <a:rPr lang="en-US" sz="1400" kern="1200" dirty="0"/>
            <a:t>After identifying a potential SQL injection using the ML model (TF-IDF + Logistic Regression), we trigger an action.</a:t>
          </a:r>
        </a:p>
      </dsp:txBody>
      <dsp:txXfrm>
        <a:off x="7641615" y="2654049"/>
        <a:ext cx="3226223" cy="720000"/>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01E7C-1E79-C738-295B-AD0D916F0E0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B9CE463-A1AB-1F0D-81F9-C9D93ECF977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7F153C5-A2C3-9E74-BF26-D29C0484FE83}"/>
              </a:ext>
            </a:extLst>
          </p:cNvPr>
          <p:cNvSpPr>
            <a:spLocks noGrp="1"/>
          </p:cNvSpPr>
          <p:nvPr>
            <p:ph type="dt" sz="half" idx="10"/>
          </p:nvPr>
        </p:nvSpPr>
        <p:spPr/>
        <p:txBody>
          <a:bodyPr/>
          <a:lstStyle/>
          <a:p>
            <a:fld id="{38EBA253-0392-489E-B03D-DA7489769343}" type="datetimeFigureOut">
              <a:rPr lang="en-US" smtClean="0"/>
              <a:t>2/3/2025</a:t>
            </a:fld>
            <a:endParaRPr lang="en-US"/>
          </a:p>
        </p:txBody>
      </p:sp>
      <p:sp>
        <p:nvSpPr>
          <p:cNvPr id="5" name="Footer Placeholder 4">
            <a:extLst>
              <a:ext uri="{FF2B5EF4-FFF2-40B4-BE49-F238E27FC236}">
                <a16:creationId xmlns:a16="http://schemas.microsoft.com/office/drawing/2014/main" id="{43095BC1-F1A6-F3B4-9064-C87DB95759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96D67B-C430-390F-5C6D-4FC200738B3F}"/>
              </a:ext>
            </a:extLst>
          </p:cNvPr>
          <p:cNvSpPr>
            <a:spLocks noGrp="1"/>
          </p:cNvSpPr>
          <p:nvPr>
            <p:ph type="sldNum" sz="quarter" idx="12"/>
          </p:nvPr>
        </p:nvSpPr>
        <p:spPr/>
        <p:txBody>
          <a:bodyPr/>
          <a:lstStyle/>
          <a:p>
            <a:fld id="{D2549008-F6B1-4987-9571-F0DC76DF9250}" type="slidenum">
              <a:rPr lang="en-US" smtClean="0"/>
              <a:t>‹#›</a:t>
            </a:fld>
            <a:endParaRPr lang="en-US"/>
          </a:p>
        </p:txBody>
      </p:sp>
    </p:spTree>
    <p:extLst>
      <p:ext uri="{BB962C8B-B14F-4D97-AF65-F5344CB8AC3E}">
        <p14:creationId xmlns:p14="http://schemas.microsoft.com/office/powerpoint/2010/main" val="3776438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D6A69-E615-690C-01B6-96638CF1A85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2AA7D88-FC43-1A5C-6326-A20F95CCBB7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9D2E4B-76C7-1F78-FB04-EA616432C64E}"/>
              </a:ext>
            </a:extLst>
          </p:cNvPr>
          <p:cNvSpPr>
            <a:spLocks noGrp="1"/>
          </p:cNvSpPr>
          <p:nvPr>
            <p:ph type="dt" sz="half" idx="10"/>
          </p:nvPr>
        </p:nvSpPr>
        <p:spPr/>
        <p:txBody>
          <a:bodyPr/>
          <a:lstStyle/>
          <a:p>
            <a:fld id="{38EBA253-0392-489E-B03D-DA7489769343}" type="datetimeFigureOut">
              <a:rPr lang="en-US" smtClean="0"/>
              <a:t>2/3/2025</a:t>
            </a:fld>
            <a:endParaRPr lang="en-US"/>
          </a:p>
        </p:txBody>
      </p:sp>
      <p:sp>
        <p:nvSpPr>
          <p:cNvPr id="5" name="Footer Placeholder 4">
            <a:extLst>
              <a:ext uri="{FF2B5EF4-FFF2-40B4-BE49-F238E27FC236}">
                <a16:creationId xmlns:a16="http://schemas.microsoft.com/office/drawing/2014/main" id="{6B882EB2-F4C2-35EA-F45F-3613F741B6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B90511-DA21-A3EB-067B-60BCB0627296}"/>
              </a:ext>
            </a:extLst>
          </p:cNvPr>
          <p:cNvSpPr>
            <a:spLocks noGrp="1"/>
          </p:cNvSpPr>
          <p:nvPr>
            <p:ph type="sldNum" sz="quarter" idx="12"/>
          </p:nvPr>
        </p:nvSpPr>
        <p:spPr/>
        <p:txBody>
          <a:bodyPr/>
          <a:lstStyle/>
          <a:p>
            <a:fld id="{D2549008-F6B1-4987-9571-F0DC76DF9250}" type="slidenum">
              <a:rPr lang="en-US" smtClean="0"/>
              <a:t>‹#›</a:t>
            </a:fld>
            <a:endParaRPr lang="en-US"/>
          </a:p>
        </p:txBody>
      </p:sp>
    </p:spTree>
    <p:extLst>
      <p:ext uri="{BB962C8B-B14F-4D97-AF65-F5344CB8AC3E}">
        <p14:creationId xmlns:p14="http://schemas.microsoft.com/office/powerpoint/2010/main" val="619167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D89958-EECD-13F1-8E75-F599ADB907F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579313E-57A7-4C30-0CDD-4E44A63894D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3528BD-2FAB-3ED2-2EFB-AC3A761E9634}"/>
              </a:ext>
            </a:extLst>
          </p:cNvPr>
          <p:cNvSpPr>
            <a:spLocks noGrp="1"/>
          </p:cNvSpPr>
          <p:nvPr>
            <p:ph type="dt" sz="half" idx="10"/>
          </p:nvPr>
        </p:nvSpPr>
        <p:spPr/>
        <p:txBody>
          <a:bodyPr/>
          <a:lstStyle/>
          <a:p>
            <a:fld id="{38EBA253-0392-489E-B03D-DA7489769343}" type="datetimeFigureOut">
              <a:rPr lang="en-US" smtClean="0"/>
              <a:t>2/3/2025</a:t>
            </a:fld>
            <a:endParaRPr lang="en-US"/>
          </a:p>
        </p:txBody>
      </p:sp>
      <p:sp>
        <p:nvSpPr>
          <p:cNvPr id="5" name="Footer Placeholder 4">
            <a:extLst>
              <a:ext uri="{FF2B5EF4-FFF2-40B4-BE49-F238E27FC236}">
                <a16:creationId xmlns:a16="http://schemas.microsoft.com/office/drawing/2014/main" id="{29B92334-A210-D048-DE0B-F5E90757C5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AB1598-CE49-16AF-0A95-BE201E6B7F1C}"/>
              </a:ext>
            </a:extLst>
          </p:cNvPr>
          <p:cNvSpPr>
            <a:spLocks noGrp="1"/>
          </p:cNvSpPr>
          <p:nvPr>
            <p:ph type="sldNum" sz="quarter" idx="12"/>
          </p:nvPr>
        </p:nvSpPr>
        <p:spPr/>
        <p:txBody>
          <a:bodyPr/>
          <a:lstStyle/>
          <a:p>
            <a:fld id="{D2549008-F6B1-4987-9571-F0DC76DF9250}" type="slidenum">
              <a:rPr lang="en-US" smtClean="0"/>
              <a:t>‹#›</a:t>
            </a:fld>
            <a:endParaRPr lang="en-US"/>
          </a:p>
        </p:txBody>
      </p:sp>
    </p:spTree>
    <p:extLst>
      <p:ext uri="{BB962C8B-B14F-4D97-AF65-F5344CB8AC3E}">
        <p14:creationId xmlns:p14="http://schemas.microsoft.com/office/powerpoint/2010/main" val="509373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80747-BB7F-3024-8017-BCD9B9E6797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25B6A2C-6B9B-A52D-F6F7-2E5AD13DB2E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67177A-F9C0-CC86-6E3F-F583D2559DDB}"/>
              </a:ext>
            </a:extLst>
          </p:cNvPr>
          <p:cNvSpPr>
            <a:spLocks noGrp="1"/>
          </p:cNvSpPr>
          <p:nvPr>
            <p:ph type="dt" sz="half" idx="10"/>
          </p:nvPr>
        </p:nvSpPr>
        <p:spPr/>
        <p:txBody>
          <a:bodyPr/>
          <a:lstStyle/>
          <a:p>
            <a:fld id="{38EBA253-0392-489E-B03D-DA7489769343}" type="datetimeFigureOut">
              <a:rPr lang="en-US" smtClean="0"/>
              <a:t>2/3/2025</a:t>
            </a:fld>
            <a:endParaRPr lang="en-US"/>
          </a:p>
        </p:txBody>
      </p:sp>
      <p:sp>
        <p:nvSpPr>
          <p:cNvPr id="5" name="Footer Placeholder 4">
            <a:extLst>
              <a:ext uri="{FF2B5EF4-FFF2-40B4-BE49-F238E27FC236}">
                <a16:creationId xmlns:a16="http://schemas.microsoft.com/office/drawing/2014/main" id="{21E851DD-D5A7-8302-396F-F344C62914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381DA5-921C-7D0A-4E02-CD75ABAA650D}"/>
              </a:ext>
            </a:extLst>
          </p:cNvPr>
          <p:cNvSpPr>
            <a:spLocks noGrp="1"/>
          </p:cNvSpPr>
          <p:nvPr>
            <p:ph type="sldNum" sz="quarter" idx="12"/>
          </p:nvPr>
        </p:nvSpPr>
        <p:spPr/>
        <p:txBody>
          <a:bodyPr/>
          <a:lstStyle/>
          <a:p>
            <a:fld id="{D2549008-F6B1-4987-9571-F0DC76DF9250}" type="slidenum">
              <a:rPr lang="en-US" smtClean="0"/>
              <a:t>‹#›</a:t>
            </a:fld>
            <a:endParaRPr lang="en-US"/>
          </a:p>
        </p:txBody>
      </p:sp>
    </p:spTree>
    <p:extLst>
      <p:ext uri="{BB962C8B-B14F-4D97-AF65-F5344CB8AC3E}">
        <p14:creationId xmlns:p14="http://schemas.microsoft.com/office/powerpoint/2010/main" val="3412639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67D0F-4665-79BA-3C60-66DFDF537F8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E20088C-74D8-E4AD-9854-1BA2C4CAD4C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7D9AAE-D141-841C-F51F-8B6997F04D08}"/>
              </a:ext>
            </a:extLst>
          </p:cNvPr>
          <p:cNvSpPr>
            <a:spLocks noGrp="1"/>
          </p:cNvSpPr>
          <p:nvPr>
            <p:ph type="dt" sz="half" idx="10"/>
          </p:nvPr>
        </p:nvSpPr>
        <p:spPr/>
        <p:txBody>
          <a:bodyPr/>
          <a:lstStyle/>
          <a:p>
            <a:fld id="{38EBA253-0392-489E-B03D-DA7489769343}" type="datetimeFigureOut">
              <a:rPr lang="en-US" smtClean="0"/>
              <a:t>2/3/2025</a:t>
            </a:fld>
            <a:endParaRPr lang="en-US"/>
          </a:p>
        </p:txBody>
      </p:sp>
      <p:sp>
        <p:nvSpPr>
          <p:cNvPr id="5" name="Footer Placeholder 4">
            <a:extLst>
              <a:ext uri="{FF2B5EF4-FFF2-40B4-BE49-F238E27FC236}">
                <a16:creationId xmlns:a16="http://schemas.microsoft.com/office/drawing/2014/main" id="{1E987C82-A107-7233-7168-04E4EE20AF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B92443-4299-EFDB-DD18-3884442A6D5C}"/>
              </a:ext>
            </a:extLst>
          </p:cNvPr>
          <p:cNvSpPr>
            <a:spLocks noGrp="1"/>
          </p:cNvSpPr>
          <p:nvPr>
            <p:ph type="sldNum" sz="quarter" idx="12"/>
          </p:nvPr>
        </p:nvSpPr>
        <p:spPr/>
        <p:txBody>
          <a:bodyPr/>
          <a:lstStyle/>
          <a:p>
            <a:fld id="{D2549008-F6B1-4987-9571-F0DC76DF9250}" type="slidenum">
              <a:rPr lang="en-US" smtClean="0"/>
              <a:t>‹#›</a:t>
            </a:fld>
            <a:endParaRPr lang="en-US"/>
          </a:p>
        </p:txBody>
      </p:sp>
    </p:spTree>
    <p:extLst>
      <p:ext uri="{BB962C8B-B14F-4D97-AF65-F5344CB8AC3E}">
        <p14:creationId xmlns:p14="http://schemas.microsoft.com/office/powerpoint/2010/main" val="3059780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7A093-450B-212D-5784-593247319FF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06F5851-E8EB-A229-57DF-1E990F64B34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60EB015-93B1-E038-799E-DACC7A97C81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938AFB2-331A-EEBE-7CB3-3D7E7273A3C4}"/>
              </a:ext>
            </a:extLst>
          </p:cNvPr>
          <p:cNvSpPr>
            <a:spLocks noGrp="1"/>
          </p:cNvSpPr>
          <p:nvPr>
            <p:ph type="dt" sz="half" idx="10"/>
          </p:nvPr>
        </p:nvSpPr>
        <p:spPr/>
        <p:txBody>
          <a:bodyPr/>
          <a:lstStyle/>
          <a:p>
            <a:fld id="{38EBA253-0392-489E-B03D-DA7489769343}" type="datetimeFigureOut">
              <a:rPr lang="en-US" smtClean="0"/>
              <a:t>2/3/2025</a:t>
            </a:fld>
            <a:endParaRPr lang="en-US"/>
          </a:p>
        </p:txBody>
      </p:sp>
      <p:sp>
        <p:nvSpPr>
          <p:cNvPr id="6" name="Footer Placeholder 5">
            <a:extLst>
              <a:ext uri="{FF2B5EF4-FFF2-40B4-BE49-F238E27FC236}">
                <a16:creationId xmlns:a16="http://schemas.microsoft.com/office/drawing/2014/main" id="{694671AE-6B13-9A2A-97BB-9B31961CFE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FB6A15-538B-5BB8-37F9-D4A798390CA4}"/>
              </a:ext>
            </a:extLst>
          </p:cNvPr>
          <p:cNvSpPr>
            <a:spLocks noGrp="1"/>
          </p:cNvSpPr>
          <p:nvPr>
            <p:ph type="sldNum" sz="quarter" idx="12"/>
          </p:nvPr>
        </p:nvSpPr>
        <p:spPr/>
        <p:txBody>
          <a:bodyPr/>
          <a:lstStyle/>
          <a:p>
            <a:fld id="{D2549008-F6B1-4987-9571-F0DC76DF9250}" type="slidenum">
              <a:rPr lang="en-US" smtClean="0"/>
              <a:t>‹#›</a:t>
            </a:fld>
            <a:endParaRPr lang="en-US"/>
          </a:p>
        </p:txBody>
      </p:sp>
    </p:spTree>
    <p:extLst>
      <p:ext uri="{BB962C8B-B14F-4D97-AF65-F5344CB8AC3E}">
        <p14:creationId xmlns:p14="http://schemas.microsoft.com/office/powerpoint/2010/main" val="352831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7B336-E682-6057-0CB7-ADAFC58B84C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2639DD2-0B54-E407-CB27-4079F9B61E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8C2ADC4-A6B7-6BA4-48AB-3C96152CEA7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9785503-290C-43C6-A7FA-C833586C4A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21725ED-29BB-B1AD-E14E-589D286A0AF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5D096BF-27E1-37CE-9455-234EE55A4AD9}"/>
              </a:ext>
            </a:extLst>
          </p:cNvPr>
          <p:cNvSpPr>
            <a:spLocks noGrp="1"/>
          </p:cNvSpPr>
          <p:nvPr>
            <p:ph type="dt" sz="half" idx="10"/>
          </p:nvPr>
        </p:nvSpPr>
        <p:spPr/>
        <p:txBody>
          <a:bodyPr/>
          <a:lstStyle/>
          <a:p>
            <a:fld id="{38EBA253-0392-489E-B03D-DA7489769343}" type="datetimeFigureOut">
              <a:rPr lang="en-US" smtClean="0"/>
              <a:t>2/3/2025</a:t>
            </a:fld>
            <a:endParaRPr lang="en-US"/>
          </a:p>
        </p:txBody>
      </p:sp>
      <p:sp>
        <p:nvSpPr>
          <p:cNvPr id="8" name="Footer Placeholder 7">
            <a:extLst>
              <a:ext uri="{FF2B5EF4-FFF2-40B4-BE49-F238E27FC236}">
                <a16:creationId xmlns:a16="http://schemas.microsoft.com/office/drawing/2014/main" id="{1A904523-1467-6A99-9C07-2F17985E0E4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0EC4141-2E30-BE89-61A9-40DEB3CCA5B8}"/>
              </a:ext>
            </a:extLst>
          </p:cNvPr>
          <p:cNvSpPr>
            <a:spLocks noGrp="1"/>
          </p:cNvSpPr>
          <p:nvPr>
            <p:ph type="sldNum" sz="quarter" idx="12"/>
          </p:nvPr>
        </p:nvSpPr>
        <p:spPr/>
        <p:txBody>
          <a:bodyPr/>
          <a:lstStyle/>
          <a:p>
            <a:fld id="{D2549008-F6B1-4987-9571-F0DC76DF9250}" type="slidenum">
              <a:rPr lang="en-US" smtClean="0"/>
              <a:t>‹#›</a:t>
            </a:fld>
            <a:endParaRPr lang="en-US"/>
          </a:p>
        </p:txBody>
      </p:sp>
    </p:spTree>
    <p:extLst>
      <p:ext uri="{BB962C8B-B14F-4D97-AF65-F5344CB8AC3E}">
        <p14:creationId xmlns:p14="http://schemas.microsoft.com/office/powerpoint/2010/main" val="2782337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44125-7517-5675-2D5D-9BAE5E21438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73C4063-1C3D-719A-FF25-0486A83B01E3}"/>
              </a:ext>
            </a:extLst>
          </p:cNvPr>
          <p:cNvSpPr>
            <a:spLocks noGrp="1"/>
          </p:cNvSpPr>
          <p:nvPr>
            <p:ph type="dt" sz="half" idx="10"/>
          </p:nvPr>
        </p:nvSpPr>
        <p:spPr/>
        <p:txBody>
          <a:bodyPr/>
          <a:lstStyle/>
          <a:p>
            <a:fld id="{38EBA253-0392-489E-B03D-DA7489769343}" type="datetimeFigureOut">
              <a:rPr lang="en-US" smtClean="0"/>
              <a:t>2/3/2025</a:t>
            </a:fld>
            <a:endParaRPr lang="en-US"/>
          </a:p>
        </p:txBody>
      </p:sp>
      <p:sp>
        <p:nvSpPr>
          <p:cNvPr id="4" name="Footer Placeholder 3">
            <a:extLst>
              <a:ext uri="{FF2B5EF4-FFF2-40B4-BE49-F238E27FC236}">
                <a16:creationId xmlns:a16="http://schemas.microsoft.com/office/drawing/2014/main" id="{505FAD27-62A3-6370-EB5F-2894DFDAD98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5BD43A0-1386-21AA-7C15-B01C58376BC5}"/>
              </a:ext>
            </a:extLst>
          </p:cNvPr>
          <p:cNvSpPr>
            <a:spLocks noGrp="1"/>
          </p:cNvSpPr>
          <p:nvPr>
            <p:ph type="sldNum" sz="quarter" idx="12"/>
          </p:nvPr>
        </p:nvSpPr>
        <p:spPr/>
        <p:txBody>
          <a:bodyPr/>
          <a:lstStyle/>
          <a:p>
            <a:fld id="{D2549008-F6B1-4987-9571-F0DC76DF9250}" type="slidenum">
              <a:rPr lang="en-US" smtClean="0"/>
              <a:t>‹#›</a:t>
            </a:fld>
            <a:endParaRPr lang="en-US"/>
          </a:p>
        </p:txBody>
      </p:sp>
    </p:spTree>
    <p:extLst>
      <p:ext uri="{BB962C8B-B14F-4D97-AF65-F5344CB8AC3E}">
        <p14:creationId xmlns:p14="http://schemas.microsoft.com/office/powerpoint/2010/main" val="10220870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5E1DDA-4041-BEB8-1CE7-24C5FE0FFA32}"/>
              </a:ext>
            </a:extLst>
          </p:cNvPr>
          <p:cNvSpPr>
            <a:spLocks noGrp="1"/>
          </p:cNvSpPr>
          <p:nvPr>
            <p:ph type="dt" sz="half" idx="10"/>
          </p:nvPr>
        </p:nvSpPr>
        <p:spPr/>
        <p:txBody>
          <a:bodyPr/>
          <a:lstStyle/>
          <a:p>
            <a:fld id="{38EBA253-0392-489E-B03D-DA7489769343}" type="datetimeFigureOut">
              <a:rPr lang="en-US" smtClean="0"/>
              <a:t>2/3/2025</a:t>
            </a:fld>
            <a:endParaRPr lang="en-US"/>
          </a:p>
        </p:txBody>
      </p:sp>
      <p:sp>
        <p:nvSpPr>
          <p:cNvPr id="3" name="Footer Placeholder 2">
            <a:extLst>
              <a:ext uri="{FF2B5EF4-FFF2-40B4-BE49-F238E27FC236}">
                <a16:creationId xmlns:a16="http://schemas.microsoft.com/office/drawing/2014/main" id="{D163A4DD-3C27-3D85-C82D-46FDB947F84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0508472-E664-F5FF-8305-703D2B514EDE}"/>
              </a:ext>
            </a:extLst>
          </p:cNvPr>
          <p:cNvSpPr>
            <a:spLocks noGrp="1"/>
          </p:cNvSpPr>
          <p:nvPr>
            <p:ph type="sldNum" sz="quarter" idx="12"/>
          </p:nvPr>
        </p:nvSpPr>
        <p:spPr/>
        <p:txBody>
          <a:bodyPr/>
          <a:lstStyle/>
          <a:p>
            <a:fld id="{D2549008-F6B1-4987-9571-F0DC76DF9250}" type="slidenum">
              <a:rPr lang="en-US" smtClean="0"/>
              <a:t>‹#›</a:t>
            </a:fld>
            <a:endParaRPr lang="en-US"/>
          </a:p>
        </p:txBody>
      </p:sp>
    </p:spTree>
    <p:extLst>
      <p:ext uri="{BB962C8B-B14F-4D97-AF65-F5344CB8AC3E}">
        <p14:creationId xmlns:p14="http://schemas.microsoft.com/office/powerpoint/2010/main" val="762073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C695E-065C-2F0C-ECDB-89BA27F4EB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7DC23D1-19B1-CCB9-4F1F-77FD0C8E8E8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831B39F-C325-11DB-CAE0-80F1578F70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430857-E15B-04E6-5751-A0E415A0EB67}"/>
              </a:ext>
            </a:extLst>
          </p:cNvPr>
          <p:cNvSpPr>
            <a:spLocks noGrp="1"/>
          </p:cNvSpPr>
          <p:nvPr>
            <p:ph type="dt" sz="half" idx="10"/>
          </p:nvPr>
        </p:nvSpPr>
        <p:spPr/>
        <p:txBody>
          <a:bodyPr/>
          <a:lstStyle/>
          <a:p>
            <a:fld id="{38EBA253-0392-489E-B03D-DA7489769343}" type="datetimeFigureOut">
              <a:rPr lang="en-US" smtClean="0"/>
              <a:t>2/3/2025</a:t>
            </a:fld>
            <a:endParaRPr lang="en-US"/>
          </a:p>
        </p:txBody>
      </p:sp>
      <p:sp>
        <p:nvSpPr>
          <p:cNvPr id="6" name="Footer Placeholder 5">
            <a:extLst>
              <a:ext uri="{FF2B5EF4-FFF2-40B4-BE49-F238E27FC236}">
                <a16:creationId xmlns:a16="http://schemas.microsoft.com/office/drawing/2014/main" id="{CB6BB227-62AC-5782-0186-E951E3DCD1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9D490D-5FE0-2BBE-4A04-C699B82D9723}"/>
              </a:ext>
            </a:extLst>
          </p:cNvPr>
          <p:cNvSpPr>
            <a:spLocks noGrp="1"/>
          </p:cNvSpPr>
          <p:nvPr>
            <p:ph type="sldNum" sz="quarter" idx="12"/>
          </p:nvPr>
        </p:nvSpPr>
        <p:spPr/>
        <p:txBody>
          <a:bodyPr/>
          <a:lstStyle/>
          <a:p>
            <a:fld id="{D2549008-F6B1-4987-9571-F0DC76DF9250}" type="slidenum">
              <a:rPr lang="en-US" smtClean="0"/>
              <a:t>‹#›</a:t>
            </a:fld>
            <a:endParaRPr lang="en-US"/>
          </a:p>
        </p:txBody>
      </p:sp>
    </p:spTree>
    <p:extLst>
      <p:ext uri="{BB962C8B-B14F-4D97-AF65-F5344CB8AC3E}">
        <p14:creationId xmlns:p14="http://schemas.microsoft.com/office/powerpoint/2010/main" val="1731442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E944A-5DBE-A483-AD6A-CD0DCE73CEF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027305B-B5FF-647A-FC47-76C9833CD9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F8DEE01-BF7C-27DD-7EA1-292DF53F76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1AD32DC-4A53-F6C8-57AD-7453C05F1167}"/>
              </a:ext>
            </a:extLst>
          </p:cNvPr>
          <p:cNvSpPr>
            <a:spLocks noGrp="1"/>
          </p:cNvSpPr>
          <p:nvPr>
            <p:ph type="dt" sz="half" idx="10"/>
          </p:nvPr>
        </p:nvSpPr>
        <p:spPr/>
        <p:txBody>
          <a:bodyPr/>
          <a:lstStyle/>
          <a:p>
            <a:fld id="{38EBA253-0392-489E-B03D-DA7489769343}" type="datetimeFigureOut">
              <a:rPr lang="en-US" smtClean="0"/>
              <a:t>2/3/2025</a:t>
            </a:fld>
            <a:endParaRPr lang="en-US"/>
          </a:p>
        </p:txBody>
      </p:sp>
      <p:sp>
        <p:nvSpPr>
          <p:cNvPr id="6" name="Footer Placeholder 5">
            <a:extLst>
              <a:ext uri="{FF2B5EF4-FFF2-40B4-BE49-F238E27FC236}">
                <a16:creationId xmlns:a16="http://schemas.microsoft.com/office/drawing/2014/main" id="{B93DC775-6045-D2C1-FEE7-EFD8BC635B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EA78CC-6240-EBE9-D712-3A478045035E}"/>
              </a:ext>
            </a:extLst>
          </p:cNvPr>
          <p:cNvSpPr>
            <a:spLocks noGrp="1"/>
          </p:cNvSpPr>
          <p:nvPr>
            <p:ph type="sldNum" sz="quarter" idx="12"/>
          </p:nvPr>
        </p:nvSpPr>
        <p:spPr/>
        <p:txBody>
          <a:bodyPr/>
          <a:lstStyle/>
          <a:p>
            <a:fld id="{D2549008-F6B1-4987-9571-F0DC76DF9250}" type="slidenum">
              <a:rPr lang="en-US" smtClean="0"/>
              <a:t>‹#›</a:t>
            </a:fld>
            <a:endParaRPr lang="en-US"/>
          </a:p>
        </p:txBody>
      </p:sp>
    </p:spTree>
    <p:extLst>
      <p:ext uri="{BB962C8B-B14F-4D97-AF65-F5344CB8AC3E}">
        <p14:creationId xmlns:p14="http://schemas.microsoft.com/office/powerpoint/2010/main" val="1611173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5A6D8C-5453-6276-705F-6B8FFAFFC61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06F56AB-97CB-5595-2855-526D3CE221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92A258-E8A0-ACDF-4FEE-B312B5FE11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8EBA253-0392-489E-B03D-DA7489769343}" type="datetimeFigureOut">
              <a:rPr lang="en-US" smtClean="0"/>
              <a:t>2/3/2025</a:t>
            </a:fld>
            <a:endParaRPr lang="en-US"/>
          </a:p>
        </p:txBody>
      </p:sp>
      <p:sp>
        <p:nvSpPr>
          <p:cNvPr id="5" name="Footer Placeholder 4">
            <a:extLst>
              <a:ext uri="{FF2B5EF4-FFF2-40B4-BE49-F238E27FC236}">
                <a16:creationId xmlns:a16="http://schemas.microsoft.com/office/drawing/2014/main" id="{01170DDA-3DC2-1B36-7AE1-80DA0CC233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AE20BBD-83FE-DD9F-5EDA-1C1EF3E40F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2549008-F6B1-4987-9571-F0DC76DF9250}" type="slidenum">
              <a:rPr lang="en-US" smtClean="0"/>
              <a:t>‹#›</a:t>
            </a:fld>
            <a:endParaRPr lang="en-US"/>
          </a:p>
        </p:txBody>
      </p:sp>
    </p:spTree>
    <p:extLst>
      <p:ext uri="{BB962C8B-B14F-4D97-AF65-F5344CB8AC3E}">
        <p14:creationId xmlns:p14="http://schemas.microsoft.com/office/powerpoint/2010/main" val="2721261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4.sv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368B75-5D98-2F22-7E54-D1445204C85D}"/>
              </a:ext>
            </a:extLst>
          </p:cNvPr>
          <p:cNvSpPr>
            <a:spLocks noGrp="1"/>
          </p:cNvSpPr>
          <p:nvPr>
            <p:ph type="ctrTitle"/>
          </p:nvPr>
        </p:nvSpPr>
        <p:spPr>
          <a:xfrm>
            <a:off x="5297762" y="640080"/>
            <a:ext cx="6251110" cy="3566160"/>
          </a:xfrm>
        </p:spPr>
        <p:txBody>
          <a:bodyPr anchor="b">
            <a:normAutofit/>
          </a:bodyPr>
          <a:lstStyle/>
          <a:p>
            <a:pPr algn="l"/>
            <a:r>
              <a:rPr lang="en-US" sz="5400" dirty="0"/>
              <a:t>Securing web applications using machine learning</a:t>
            </a:r>
          </a:p>
        </p:txBody>
      </p:sp>
      <p:pic>
        <p:nvPicPr>
          <p:cNvPr id="5" name="Picture 4" descr="Padlock on computer motherboard">
            <a:extLst>
              <a:ext uri="{FF2B5EF4-FFF2-40B4-BE49-F238E27FC236}">
                <a16:creationId xmlns:a16="http://schemas.microsoft.com/office/drawing/2014/main" id="{CC6B76FE-B4B1-9640-A5BA-52BC04473540}"/>
              </a:ext>
            </a:extLst>
          </p:cNvPr>
          <p:cNvPicPr>
            <a:picLocks noChangeAspect="1"/>
          </p:cNvPicPr>
          <p:nvPr/>
        </p:nvPicPr>
        <p:blipFill>
          <a:blip r:embed="rId2"/>
          <a:srcRect l="15658" r="39011" b="-1"/>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1"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28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9039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6" name="Rectangle 45">
            <a:extLst>
              <a:ext uri="{FF2B5EF4-FFF2-40B4-BE49-F238E27FC236}">
                <a16:creationId xmlns:a16="http://schemas.microsoft.com/office/drawing/2014/main" id="{A51A0227-072A-4F5F-928C-E2C3E5CCD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AC4D771-EC34-612D-85E4-4979D0C15C63}"/>
              </a:ext>
            </a:extLst>
          </p:cNvPr>
          <p:cNvSpPr>
            <a:spLocks noGrp="1"/>
          </p:cNvSpPr>
          <p:nvPr>
            <p:ph type="title"/>
          </p:nvPr>
        </p:nvSpPr>
        <p:spPr>
          <a:xfrm>
            <a:off x="630936" y="4440365"/>
            <a:ext cx="4245864" cy="1722691"/>
          </a:xfrm>
        </p:spPr>
        <p:txBody>
          <a:bodyPr vert="horz" lIns="91440" tIns="45720" rIns="91440" bIns="45720" rtlCol="0" anchor="ctr">
            <a:normAutofit/>
          </a:bodyPr>
          <a:lstStyle/>
          <a:p>
            <a:r>
              <a:rPr lang="en-US" sz="5400"/>
              <a:t>Overview of the Dataset</a:t>
            </a:r>
          </a:p>
        </p:txBody>
      </p:sp>
      <p:pic>
        <p:nvPicPr>
          <p:cNvPr id="15" name="Content Placeholder 14">
            <a:extLst>
              <a:ext uri="{FF2B5EF4-FFF2-40B4-BE49-F238E27FC236}">
                <a16:creationId xmlns:a16="http://schemas.microsoft.com/office/drawing/2014/main" id="{750FFD1E-9CCB-F446-6799-1A3BFE56C97A}"/>
              </a:ext>
            </a:extLst>
          </p:cNvPr>
          <p:cNvPicPr>
            <a:picLocks noGrp="1" noChangeAspect="1"/>
          </p:cNvPicPr>
          <p:nvPr>
            <p:ph idx="1"/>
          </p:nvPr>
        </p:nvPicPr>
        <p:blipFill>
          <a:blip r:embed="rId2"/>
          <a:stretch>
            <a:fillRect/>
          </a:stretch>
        </p:blipFill>
        <p:spPr>
          <a:xfrm>
            <a:off x="5618074" y="2417635"/>
            <a:ext cx="3878885" cy="1578962"/>
          </a:xfrm>
          <a:prstGeom prst="rect">
            <a:avLst/>
          </a:prstGeom>
        </p:spPr>
      </p:pic>
      <p:pic>
        <p:nvPicPr>
          <p:cNvPr id="9" name="Picture 8">
            <a:extLst>
              <a:ext uri="{FF2B5EF4-FFF2-40B4-BE49-F238E27FC236}">
                <a16:creationId xmlns:a16="http://schemas.microsoft.com/office/drawing/2014/main" id="{27A513EC-3438-5A62-E1EC-688ACD2D73B3}"/>
              </a:ext>
            </a:extLst>
          </p:cNvPr>
          <p:cNvPicPr>
            <a:picLocks noChangeAspect="1"/>
          </p:cNvPicPr>
          <p:nvPr/>
        </p:nvPicPr>
        <p:blipFill>
          <a:blip r:embed="rId3"/>
          <a:stretch>
            <a:fillRect/>
          </a:stretch>
        </p:blipFill>
        <p:spPr>
          <a:xfrm>
            <a:off x="3385109" y="381121"/>
            <a:ext cx="4148023" cy="1679948"/>
          </a:xfrm>
          <a:prstGeom prst="rect">
            <a:avLst/>
          </a:prstGeom>
        </p:spPr>
      </p:pic>
      <p:sp>
        <p:nvSpPr>
          <p:cNvPr id="48" name="sketchy line">
            <a:extLst>
              <a:ext uri="{FF2B5EF4-FFF2-40B4-BE49-F238E27FC236}">
                <a16:creationId xmlns:a16="http://schemas.microsoft.com/office/drawing/2014/main" id="{35D99776-4B38-47DF-A302-11AD9AF87A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337304" y="5292566"/>
            <a:ext cx="1554480" cy="18288"/>
          </a:xfrm>
          <a:custGeom>
            <a:avLst/>
            <a:gdLst>
              <a:gd name="connsiteX0" fmla="*/ 0 w 1554480"/>
              <a:gd name="connsiteY0" fmla="*/ 0 h 18288"/>
              <a:gd name="connsiteX1" fmla="*/ 549250 w 1554480"/>
              <a:gd name="connsiteY1" fmla="*/ 0 h 18288"/>
              <a:gd name="connsiteX2" fmla="*/ 1082954 w 1554480"/>
              <a:gd name="connsiteY2" fmla="*/ 0 h 18288"/>
              <a:gd name="connsiteX3" fmla="*/ 1554480 w 1554480"/>
              <a:gd name="connsiteY3" fmla="*/ 0 h 18288"/>
              <a:gd name="connsiteX4" fmla="*/ 1554480 w 1554480"/>
              <a:gd name="connsiteY4" fmla="*/ 18288 h 18288"/>
              <a:gd name="connsiteX5" fmla="*/ 1067410 w 1554480"/>
              <a:gd name="connsiteY5" fmla="*/ 18288 h 18288"/>
              <a:gd name="connsiteX6" fmla="*/ 549250 w 1554480"/>
              <a:gd name="connsiteY6" fmla="*/ 18288 h 18288"/>
              <a:gd name="connsiteX7" fmla="*/ 0 w 1554480"/>
              <a:gd name="connsiteY7" fmla="*/ 18288 h 18288"/>
              <a:gd name="connsiteX8" fmla="*/ 0 w 1554480"/>
              <a:gd name="connsiteY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C3381F9E-E4D1-02B4-EC33-7CDCA35A982E}"/>
              </a:ext>
            </a:extLst>
          </p:cNvPr>
          <p:cNvSpPr txBox="1"/>
          <p:nvPr/>
        </p:nvSpPr>
        <p:spPr>
          <a:xfrm>
            <a:off x="5333999" y="4440365"/>
            <a:ext cx="6214871" cy="1722691"/>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2200"/>
              <a:t>It consists of SQL queries, XSS Scripts labeled as 'benign' (0) or 'malicious' (1).</a:t>
            </a:r>
            <a:endParaRPr lang="en-US" sz="2200" dirty="0"/>
          </a:p>
        </p:txBody>
      </p:sp>
      <p:pic>
        <p:nvPicPr>
          <p:cNvPr id="4" name="Picture 3">
            <a:extLst>
              <a:ext uri="{FF2B5EF4-FFF2-40B4-BE49-F238E27FC236}">
                <a16:creationId xmlns:a16="http://schemas.microsoft.com/office/drawing/2014/main" id="{8D1B6925-3722-767A-F446-09AEC72A465A}"/>
              </a:ext>
            </a:extLst>
          </p:cNvPr>
          <p:cNvPicPr>
            <a:picLocks noChangeAspect="1"/>
          </p:cNvPicPr>
          <p:nvPr/>
        </p:nvPicPr>
        <p:blipFill>
          <a:blip r:embed="rId4"/>
          <a:stretch>
            <a:fillRect/>
          </a:stretch>
        </p:blipFill>
        <p:spPr>
          <a:xfrm>
            <a:off x="801088" y="2504837"/>
            <a:ext cx="4265229" cy="1491760"/>
          </a:xfrm>
          <a:prstGeom prst="rect">
            <a:avLst/>
          </a:prstGeom>
        </p:spPr>
      </p:pic>
      <p:sp>
        <p:nvSpPr>
          <p:cNvPr id="5" name="TextBox 4">
            <a:extLst>
              <a:ext uri="{FF2B5EF4-FFF2-40B4-BE49-F238E27FC236}">
                <a16:creationId xmlns:a16="http://schemas.microsoft.com/office/drawing/2014/main" id="{9938CF34-6CBE-9DA6-8AF6-F834E1BB1B45}"/>
              </a:ext>
            </a:extLst>
          </p:cNvPr>
          <p:cNvSpPr txBox="1"/>
          <p:nvPr/>
        </p:nvSpPr>
        <p:spPr>
          <a:xfrm>
            <a:off x="6737298" y="4071033"/>
            <a:ext cx="2033625" cy="369332"/>
          </a:xfrm>
          <a:prstGeom prst="rect">
            <a:avLst/>
          </a:prstGeom>
          <a:noFill/>
        </p:spPr>
        <p:txBody>
          <a:bodyPr wrap="square" rtlCol="0">
            <a:spAutoFit/>
          </a:bodyPr>
          <a:lstStyle/>
          <a:p>
            <a:r>
              <a:rPr lang="en-US" dirty="0"/>
              <a:t>Malicious </a:t>
            </a:r>
            <a:r>
              <a:rPr lang="en-US" dirty="0" err="1"/>
              <a:t>Sqli</a:t>
            </a:r>
            <a:endParaRPr lang="en-US" dirty="0"/>
          </a:p>
        </p:txBody>
      </p:sp>
      <p:sp>
        <p:nvSpPr>
          <p:cNvPr id="6" name="TextBox 5">
            <a:extLst>
              <a:ext uri="{FF2B5EF4-FFF2-40B4-BE49-F238E27FC236}">
                <a16:creationId xmlns:a16="http://schemas.microsoft.com/office/drawing/2014/main" id="{7E49124E-53E5-411F-9818-D482F7D5F790}"/>
              </a:ext>
            </a:extLst>
          </p:cNvPr>
          <p:cNvSpPr txBox="1"/>
          <p:nvPr/>
        </p:nvSpPr>
        <p:spPr>
          <a:xfrm>
            <a:off x="1805189" y="4071033"/>
            <a:ext cx="1579920" cy="369332"/>
          </a:xfrm>
          <a:prstGeom prst="rect">
            <a:avLst/>
          </a:prstGeom>
          <a:noFill/>
        </p:spPr>
        <p:txBody>
          <a:bodyPr wrap="none" rtlCol="0">
            <a:spAutoFit/>
          </a:bodyPr>
          <a:lstStyle/>
          <a:p>
            <a:r>
              <a:rPr lang="en-US" dirty="0"/>
              <a:t>Malicious XSS</a:t>
            </a:r>
          </a:p>
        </p:txBody>
      </p:sp>
      <p:sp>
        <p:nvSpPr>
          <p:cNvPr id="7" name="TextBox 6">
            <a:extLst>
              <a:ext uri="{FF2B5EF4-FFF2-40B4-BE49-F238E27FC236}">
                <a16:creationId xmlns:a16="http://schemas.microsoft.com/office/drawing/2014/main" id="{28A2E1C3-50E0-74AD-DD3E-D32A72E96E76}"/>
              </a:ext>
            </a:extLst>
          </p:cNvPr>
          <p:cNvSpPr txBox="1"/>
          <p:nvPr/>
        </p:nvSpPr>
        <p:spPr>
          <a:xfrm>
            <a:off x="4562441" y="2011085"/>
            <a:ext cx="1543115" cy="369332"/>
          </a:xfrm>
          <a:prstGeom prst="rect">
            <a:avLst/>
          </a:prstGeom>
          <a:noFill/>
        </p:spPr>
        <p:txBody>
          <a:bodyPr wrap="none" rtlCol="0">
            <a:spAutoFit/>
          </a:bodyPr>
          <a:lstStyle/>
          <a:p>
            <a:r>
              <a:rPr lang="en-US" dirty="0"/>
              <a:t>Benign Inputs</a:t>
            </a:r>
          </a:p>
        </p:txBody>
      </p:sp>
    </p:spTree>
    <p:extLst>
      <p:ext uri="{BB962C8B-B14F-4D97-AF65-F5344CB8AC3E}">
        <p14:creationId xmlns:p14="http://schemas.microsoft.com/office/powerpoint/2010/main" val="2745034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BC977EB-386E-0167-8021-B4671835DD8E}"/>
              </a:ext>
            </a:extLst>
          </p:cNvPr>
          <p:cNvSpPr>
            <a:spLocks noGrp="1"/>
          </p:cNvSpPr>
          <p:nvPr>
            <p:ph type="title"/>
          </p:nvPr>
        </p:nvSpPr>
        <p:spPr>
          <a:xfrm>
            <a:off x="1171074" y="1396686"/>
            <a:ext cx="3240506" cy="4064628"/>
          </a:xfrm>
        </p:spPr>
        <p:txBody>
          <a:bodyPr>
            <a:normAutofit/>
          </a:bodyPr>
          <a:lstStyle/>
          <a:p>
            <a:r>
              <a:rPr lang="en-US" dirty="0">
                <a:solidFill>
                  <a:srgbClr val="FFFFFF"/>
                </a:solidFill>
              </a:rPr>
              <a:t>Samples</a:t>
            </a:r>
          </a:p>
        </p:txBody>
      </p:sp>
      <p:sp>
        <p:nvSpPr>
          <p:cNvPr id="13" name="Arc 12">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5" name="Oval 14">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Rectangle 2">
            <a:extLst>
              <a:ext uri="{FF2B5EF4-FFF2-40B4-BE49-F238E27FC236}">
                <a16:creationId xmlns:a16="http://schemas.microsoft.com/office/drawing/2014/main" id="{31C55412-3D77-C73B-4566-BC39091E44E4}"/>
              </a:ext>
            </a:extLst>
          </p:cNvPr>
          <p:cNvSpPr>
            <a:spLocks noChangeArrowheads="1"/>
          </p:cNvSpPr>
          <p:nvPr/>
        </p:nvSpPr>
        <p:spPr bwMode="auto">
          <a:xfrm>
            <a:off x="5435789" y="1259175"/>
            <a:ext cx="6428925" cy="433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rPr>
              <a:t>Benign Queries (Normal User Input):</a:t>
            </a: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200" b="1" i="0" u="none" strike="noStrike" cap="none" normalizeH="0" baseline="0" dirty="0">
                <a:ln>
                  <a:noFill/>
                </a:ln>
                <a:solidFill>
                  <a:schemeClr val="accent3"/>
                </a:solidFill>
                <a:effectLst/>
                <a:latin typeface="Arial" panose="020B0604020202020204" pitchFamily="34" charset="0"/>
              </a:rPr>
              <a:t>Query 1:</a:t>
            </a:r>
            <a:br>
              <a:rPr kumimoji="0" lang="en-US" altLang="en-US" sz="1200" b="0" i="0" u="none" strike="noStrike" cap="none" normalizeH="0" baseline="0" dirty="0">
                <a:ln>
                  <a:noFill/>
                </a:ln>
                <a:solidFill>
                  <a:schemeClr val="accent3"/>
                </a:solidFill>
                <a:effectLst/>
                <a:latin typeface="Arial" panose="020B0604020202020204" pitchFamily="34" charset="0"/>
              </a:rPr>
            </a:br>
            <a:r>
              <a:rPr kumimoji="0" lang="en-US" altLang="en-US" sz="1200" b="0" i="0" u="none" strike="noStrike" cap="none" normalizeH="0" baseline="0" dirty="0">
                <a:ln>
                  <a:noFill/>
                </a:ln>
                <a:solidFill>
                  <a:schemeClr val="accent3"/>
                </a:solidFill>
                <a:effectLst/>
                <a:latin typeface="Arial Unicode MS"/>
              </a:rPr>
              <a:t>SELECT * FROM users WHERE username = '</a:t>
            </a:r>
            <a:r>
              <a:rPr kumimoji="0" lang="en-US" altLang="en-US" sz="1200" b="0" i="0" u="none" strike="noStrike" cap="none" normalizeH="0" baseline="0" dirty="0" err="1">
                <a:ln>
                  <a:noFill/>
                </a:ln>
                <a:solidFill>
                  <a:schemeClr val="accent3"/>
                </a:solidFill>
                <a:effectLst/>
                <a:latin typeface="Arial Unicode MS"/>
              </a:rPr>
              <a:t>johndoe</a:t>
            </a:r>
            <a:r>
              <a:rPr kumimoji="0" lang="en-US" altLang="en-US" sz="1200" b="0" i="0" u="none" strike="noStrike" cap="none" normalizeH="0" baseline="0" dirty="0">
                <a:ln>
                  <a:noFill/>
                </a:ln>
                <a:solidFill>
                  <a:schemeClr val="accent3"/>
                </a:solidFill>
                <a:effectLst/>
                <a:latin typeface="Arial Unicode MS"/>
              </a:rPr>
              <a:t>' AND password = 'pass123';</a:t>
            </a:r>
            <a:endParaRPr kumimoji="0" lang="en-US" altLang="en-US" sz="1200" b="0" i="0" u="none" strike="noStrike" cap="none" normalizeH="0" baseline="0" dirty="0">
              <a:ln>
                <a:noFill/>
              </a:ln>
              <a:solidFill>
                <a:schemeClr val="accent3"/>
              </a:solidFill>
              <a:effectLst/>
            </a:endParaRP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sz="1200" b="1" i="0" u="none" strike="noStrike" cap="none" normalizeH="0" baseline="0" dirty="0">
                <a:ln>
                  <a:noFill/>
                </a:ln>
                <a:solidFill>
                  <a:schemeClr val="accent3"/>
                </a:solidFill>
                <a:effectLst/>
                <a:latin typeface="Arial" panose="020B0604020202020204" pitchFamily="34" charset="0"/>
              </a:rPr>
              <a:t>Query 2:</a:t>
            </a:r>
            <a:br>
              <a:rPr kumimoji="0" lang="en-US" altLang="en-US" sz="1200" b="0" i="0" u="none" strike="noStrike" cap="none" normalizeH="0" baseline="0" dirty="0">
                <a:ln>
                  <a:noFill/>
                </a:ln>
                <a:solidFill>
                  <a:schemeClr val="accent3"/>
                </a:solidFill>
                <a:effectLst/>
                <a:latin typeface="Arial" panose="020B0604020202020204" pitchFamily="34" charset="0"/>
              </a:rPr>
            </a:br>
            <a:r>
              <a:rPr kumimoji="0" lang="en-US" altLang="en-US" sz="1200" b="0" i="0" u="none" strike="noStrike" cap="none" normalizeH="0" baseline="0" dirty="0">
                <a:ln>
                  <a:noFill/>
                </a:ln>
                <a:solidFill>
                  <a:schemeClr val="accent3"/>
                </a:solidFill>
                <a:effectLst/>
                <a:latin typeface="Arial Unicode MS"/>
              </a:rPr>
              <a:t>SELECT * FROM users WHERE username = '</a:t>
            </a:r>
            <a:r>
              <a:rPr kumimoji="0" lang="en-US" altLang="en-US" sz="1200" b="0" i="0" u="none" strike="noStrike" cap="none" normalizeH="0" baseline="0" dirty="0" err="1">
                <a:ln>
                  <a:noFill/>
                </a:ln>
                <a:solidFill>
                  <a:schemeClr val="accent3"/>
                </a:solidFill>
                <a:effectLst/>
                <a:latin typeface="Arial Unicode MS"/>
              </a:rPr>
              <a:t>janedoe</a:t>
            </a:r>
            <a:r>
              <a:rPr kumimoji="0" lang="en-US" altLang="en-US" sz="1200" b="0" i="0" u="none" strike="noStrike" cap="none" normalizeH="0" baseline="0" dirty="0">
                <a:ln>
                  <a:noFill/>
                </a:ln>
                <a:solidFill>
                  <a:schemeClr val="accent3"/>
                </a:solidFill>
                <a:effectLst/>
                <a:latin typeface="Arial Unicode MS"/>
              </a:rPr>
              <a:t>' AND password = 'secret';</a:t>
            </a:r>
            <a:endParaRPr kumimoji="0" lang="en-US" altLang="en-US" sz="1200" b="0" i="0" u="none" strike="noStrike" cap="none" normalizeH="0" baseline="0" dirty="0">
              <a:ln>
                <a:noFill/>
              </a:ln>
              <a:solidFill>
                <a:schemeClr val="accent3"/>
              </a:solidFill>
              <a:effectLst/>
            </a:endParaRPr>
          </a:p>
          <a:p>
            <a:pPr marL="0" marR="0" lvl="0" indent="0" algn="l" defTabSz="914400" rtl="0" eaLnBrk="0" fontAlgn="base" latinLnBrk="0" hangingPunct="0">
              <a:lnSpc>
                <a:spcPct val="100000"/>
              </a:lnSpc>
              <a:spcBef>
                <a:spcPct val="0"/>
              </a:spcBef>
              <a:spcAft>
                <a:spcPct val="0"/>
              </a:spcAft>
              <a:buClrTx/>
              <a:buSzTx/>
              <a:buFontTx/>
              <a:buAutoNum type="arabicPeriod" startAt="3"/>
              <a:tabLst/>
            </a:pPr>
            <a:r>
              <a:rPr kumimoji="0" lang="en-US" altLang="en-US" sz="1200" b="1" i="0" u="none" strike="noStrike" cap="none" normalizeH="0" baseline="0" dirty="0">
                <a:ln>
                  <a:noFill/>
                </a:ln>
                <a:solidFill>
                  <a:schemeClr val="accent3"/>
                </a:solidFill>
                <a:effectLst/>
                <a:latin typeface="Arial" panose="020B0604020202020204" pitchFamily="34" charset="0"/>
              </a:rPr>
              <a:t>Query 3:</a:t>
            </a:r>
            <a:br>
              <a:rPr kumimoji="0" lang="en-US" altLang="en-US" sz="1200" b="0" i="0" u="none" strike="noStrike" cap="none" normalizeH="0" baseline="0" dirty="0">
                <a:ln>
                  <a:noFill/>
                </a:ln>
                <a:solidFill>
                  <a:schemeClr val="accent3"/>
                </a:solidFill>
                <a:effectLst/>
                <a:latin typeface="Arial" panose="020B0604020202020204" pitchFamily="34" charset="0"/>
              </a:rPr>
            </a:br>
            <a:r>
              <a:rPr kumimoji="0" lang="en-US" altLang="en-US" sz="1200" b="0" i="0" u="none" strike="noStrike" cap="none" normalizeH="0" baseline="0" dirty="0">
                <a:ln>
                  <a:noFill/>
                </a:ln>
                <a:solidFill>
                  <a:schemeClr val="accent3"/>
                </a:solidFill>
                <a:effectLst/>
                <a:latin typeface="Arial Unicode MS"/>
              </a:rPr>
              <a:t>SELECT * FROM users WHERE username = '</a:t>
            </a:r>
            <a:r>
              <a:rPr kumimoji="0" lang="en-US" altLang="en-US" sz="1200" b="0" i="0" u="none" strike="noStrike" cap="none" normalizeH="0" baseline="0" dirty="0" err="1">
                <a:ln>
                  <a:noFill/>
                </a:ln>
                <a:solidFill>
                  <a:schemeClr val="accent3"/>
                </a:solidFill>
                <a:effectLst/>
                <a:latin typeface="Arial Unicode MS"/>
              </a:rPr>
              <a:t>alice</a:t>
            </a:r>
            <a:r>
              <a:rPr kumimoji="0" lang="en-US" altLang="en-US" sz="1200" b="0" i="0" u="none" strike="noStrike" cap="none" normalizeH="0" baseline="0" dirty="0">
                <a:ln>
                  <a:noFill/>
                </a:ln>
                <a:solidFill>
                  <a:schemeClr val="accent3"/>
                </a:solidFill>
                <a:effectLst/>
                <a:latin typeface="Arial Unicode MS"/>
              </a:rPr>
              <a:t>' AND password = 'alice2025';</a:t>
            </a:r>
            <a:endParaRPr kumimoji="0" lang="en-US" altLang="en-US" sz="1200" b="0" i="0" u="none" strike="noStrike" cap="none" normalizeH="0" baseline="0" dirty="0">
              <a:ln>
                <a:noFill/>
              </a:ln>
              <a:solidFill>
                <a:schemeClr val="accent3"/>
              </a:solidFill>
              <a:effectLst/>
            </a:endParaRPr>
          </a:p>
          <a:p>
            <a:pPr marL="0" marR="0" lvl="0" indent="0" algn="l" defTabSz="914400" rtl="0" eaLnBrk="0" fontAlgn="base" latinLnBrk="0" hangingPunct="0">
              <a:lnSpc>
                <a:spcPct val="100000"/>
              </a:lnSpc>
              <a:spcBef>
                <a:spcPct val="0"/>
              </a:spcBef>
              <a:spcAft>
                <a:spcPct val="0"/>
              </a:spcAft>
              <a:buClrTx/>
              <a:buSzTx/>
              <a:buFontTx/>
              <a:buAutoNum type="arabicPeriod" startAt="4"/>
              <a:tabLst/>
            </a:pPr>
            <a:r>
              <a:rPr kumimoji="0" lang="en-US" altLang="en-US" sz="1200" b="1" i="0" u="none" strike="noStrike" cap="none" normalizeH="0" baseline="0" dirty="0">
                <a:ln>
                  <a:noFill/>
                </a:ln>
                <a:solidFill>
                  <a:schemeClr val="accent3"/>
                </a:solidFill>
                <a:effectLst/>
                <a:latin typeface="Arial" panose="020B0604020202020204" pitchFamily="34" charset="0"/>
              </a:rPr>
              <a:t>Query 4:</a:t>
            </a:r>
            <a:br>
              <a:rPr kumimoji="0" lang="en-US" altLang="en-US" sz="1200" b="0" i="0" u="none" strike="noStrike" cap="none" normalizeH="0" baseline="0" dirty="0">
                <a:ln>
                  <a:noFill/>
                </a:ln>
                <a:solidFill>
                  <a:schemeClr val="accent3"/>
                </a:solidFill>
                <a:effectLst/>
                <a:latin typeface="Arial" panose="020B0604020202020204" pitchFamily="34" charset="0"/>
              </a:rPr>
            </a:br>
            <a:r>
              <a:rPr kumimoji="0" lang="en-US" altLang="en-US" sz="1200" b="0" i="0" u="none" strike="noStrike" cap="none" normalizeH="0" baseline="0" dirty="0">
                <a:ln>
                  <a:noFill/>
                </a:ln>
                <a:solidFill>
                  <a:schemeClr val="accent3"/>
                </a:solidFill>
                <a:effectLst/>
                <a:latin typeface="Arial Unicode MS"/>
              </a:rPr>
              <a:t>SELECT * FROM users WHERE username = 'bob' AND password = '</a:t>
            </a:r>
            <a:r>
              <a:rPr kumimoji="0" lang="en-US" altLang="en-US" sz="1200" b="0" i="0" u="none" strike="noStrike" cap="none" normalizeH="0" baseline="0" dirty="0" err="1">
                <a:ln>
                  <a:noFill/>
                </a:ln>
                <a:solidFill>
                  <a:schemeClr val="accent3"/>
                </a:solidFill>
                <a:effectLst/>
                <a:latin typeface="Arial Unicode MS"/>
              </a:rPr>
              <a:t>bobpass</a:t>
            </a:r>
            <a:r>
              <a:rPr kumimoji="0" lang="en-US" altLang="en-US" sz="1200" b="0" i="0" u="none" strike="noStrike" cap="none" normalizeH="0" baseline="0" dirty="0">
                <a:ln>
                  <a:noFill/>
                </a:ln>
                <a:solidFill>
                  <a:schemeClr val="accent3"/>
                </a:solidFill>
                <a:effectLst/>
                <a:latin typeface="Arial Unicode MS"/>
              </a:rPr>
              <a:t>';</a:t>
            </a:r>
            <a:endParaRPr kumimoji="0" lang="en-US" altLang="en-US" sz="1200" b="0" i="0" u="none" strike="noStrike" cap="none" normalizeH="0" baseline="0" dirty="0">
              <a:ln>
                <a:noFill/>
              </a:ln>
              <a:solidFill>
                <a:schemeClr val="accent3"/>
              </a:solidFill>
              <a:effectLst/>
            </a:endParaRPr>
          </a:p>
          <a:p>
            <a:pPr marL="0" marR="0" lvl="0" indent="0" algn="l" defTabSz="914400" rtl="0" eaLnBrk="0" fontAlgn="base" latinLnBrk="0" hangingPunct="0">
              <a:lnSpc>
                <a:spcPct val="100000"/>
              </a:lnSpc>
              <a:spcBef>
                <a:spcPct val="0"/>
              </a:spcBef>
              <a:spcAft>
                <a:spcPct val="0"/>
              </a:spcAft>
              <a:buClrTx/>
              <a:buSzTx/>
              <a:buFontTx/>
              <a:buAutoNum type="arabicPeriod" startAt="5"/>
              <a:tabLst/>
            </a:pPr>
            <a:r>
              <a:rPr kumimoji="0" lang="en-US" altLang="en-US" sz="1200" b="1" i="0" u="none" strike="noStrike" cap="none" normalizeH="0" baseline="0" dirty="0">
                <a:ln>
                  <a:noFill/>
                </a:ln>
                <a:solidFill>
                  <a:schemeClr val="accent3"/>
                </a:solidFill>
                <a:effectLst/>
                <a:latin typeface="Arial" panose="020B0604020202020204" pitchFamily="34" charset="0"/>
              </a:rPr>
              <a:t>Query 5:</a:t>
            </a:r>
            <a:br>
              <a:rPr kumimoji="0" lang="en-US" altLang="en-US" sz="1200" b="0" i="0" u="none" strike="noStrike" cap="none" normalizeH="0" baseline="0" dirty="0">
                <a:ln>
                  <a:noFill/>
                </a:ln>
                <a:solidFill>
                  <a:schemeClr val="accent3"/>
                </a:solidFill>
                <a:effectLst/>
                <a:latin typeface="Arial" panose="020B0604020202020204" pitchFamily="34" charset="0"/>
              </a:rPr>
            </a:br>
            <a:r>
              <a:rPr kumimoji="0" lang="en-US" altLang="en-US" sz="1200" b="0" i="0" u="none" strike="noStrike" cap="none" normalizeH="0" baseline="0" dirty="0">
                <a:ln>
                  <a:noFill/>
                </a:ln>
                <a:solidFill>
                  <a:schemeClr val="accent3"/>
                </a:solidFill>
                <a:effectLst/>
                <a:latin typeface="Arial Unicode MS"/>
              </a:rPr>
              <a:t>SELECT * FROM users WHERE username = '</a:t>
            </a:r>
            <a:r>
              <a:rPr kumimoji="0" lang="en-US" altLang="en-US" sz="1200" b="0" i="0" u="none" strike="noStrike" cap="none" normalizeH="0" baseline="0" dirty="0" err="1">
                <a:ln>
                  <a:noFill/>
                </a:ln>
                <a:solidFill>
                  <a:schemeClr val="accent3"/>
                </a:solidFill>
                <a:effectLst/>
                <a:latin typeface="Arial Unicode MS"/>
              </a:rPr>
              <a:t>charlie</a:t>
            </a:r>
            <a:r>
              <a:rPr kumimoji="0" lang="en-US" altLang="en-US" sz="1200" b="0" i="0" u="none" strike="noStrike" cap="none" normalizeH="0" baseline="0" dirty="0">
                <a:ln>
                  <a:noFill/>
                </a:ln>
                <a:solidFill>
                  <a:schemeClr val="accent3"/>
                </a:solidFill>
                <a:effectLst/>
                <a:latin typeface="Arial Unicode MS"/>
              </a:rPr>
              <a:t>' AND password = 'charlie123';</a:t>
            </a:r>
            <a:endParaRPr kumimoji="0" lang="en-US" altLang="en-US" sz="1200" b="0" i="0" u="none" strike="noStrike" cap="none" normalizeH="0" baseline="0" dirty="0">
              <a:ln>
                <a:noFill/>
              </a:ln>
              <a:solidFill>
                <a:schemeClr val="accent3"/>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rPr>
              <a:t>Malicious Queries (SQL Injection Attempts to Bypass Login):</a:t>
            </a:r>
          </a:p>
          <a:p>
            <a:pPr marL="0" marR="0" lvl="0" indent="0" algn="l" defTabSz="914400" rtl="0" eaLnBrk="0" fontAlgn="base" latinLnBrk="0" hangingPunct="0">
              <a:lnSpc>
                <a:spcPct val="100000"/>
              </a:lnSpc>
              <a:spcBef>
                <a:spcPct val="0"/>
              </a:spcBef>
              <a:spcAft>
                <a:spcPct val="0"/>
              </a:spcAft>
              <a:buClrTx/>
              <a:buSzTx/>
              <a:buFontTx/>
              <a:buAutoNum type="arabicPeriod" startAt="6"/>
              <a:tabLst/>
            </a:pPr>
            <a:r>
              <a:rPr kumimoji="0" lang="en-US" altLang="en-US" sz="1200" b="1" i="0" u="none" strike="noStrike" cap="none" normalizeH="0" baseline="0" dirty="0">
                <a:ln>
                  <a:noFill/>
                </a:ln>
                <a:solidFill>
                  <a:srgbClr val="FF0000"/>
                </a:solidFill>
                <a:effectLst/>
                <a:latin typeface="Arial" panose="020B0604020202020204" pitchFamily="34" charset="0"/>
              </a:rPr>
              <a:t>Query 6:</a:t>
            </a:r>
            <a:br>
              <a:rPr kumimoji="0" lang="en-US" altLang="en-US" sz="1200" b="0" i="0" u="none" strike="noStrike" cap="none" normalizeH="0" baseline="0" dirty="0">
                <a:ln>
                  <a:noFill/>
                </a:ln>
                <a:solidFill>
                  <a:srgbClr val="FF0000"/>
                </a:solidFill>
                <a:effectLst/>
                <a:latin typeface="Arial" panose="020B0604020202020204" pitchFamily="34" charset="0"/>
              </a:rPr>
            </a:br>
            <a:r>
              <a:rPr kumimoji="0" lang="en-US" altLang="en-US" sz="1200" b="0" i="0" u="none" strike="noStrike" cap="none" normalizeH="0" baseline="0" dirty="0">
                <a:ln>
                  <a:noFill/>
                </a:ln>
                <a:solidFill>
                  <a:srgbClr val="FF0000"/>
                </a:solidFill>
                <a:effectLst/>
                <a:latin typeface="Arial Unicode MS"/>
              </a:rPr>
              <a:t>SELECT * FROM users WHERE username = 'admin' --' AND password = '';</a:t>
            </a:r>
            <a:endParaRPr kumimoji="0" lang="en-US" altLang="en-US" sz="1200" b="0" i="0" u="none" strike="noStrike" cap="none" normalizeH="0" baseline="0" dirty="0">
              <a:ln>
                <a:noFill/>
              </a:ln>
              <a:solidFill>
                <a:srgbClr val="FF0000"/>
              </a:solidFill>
              <a:effectLst/>
            </a:endParaRPr>
          </a:p>
          <a:p>
            <a:pPr lvl="0" eaLnBrk="0" fontAlgn="base" hangingPunct="0">
              <a:spcBef>
                <a:spcPct val="0"/>
              </a:spcBef>
              <a:spcAft>
                <a:spcPct val="0"/>
              </a:spcAft>
              <a:buFontTx/>
              <a:buAutoNum type="arabicPeriod" startAt="7"/>
            </a:pPr>
            <a:r>
              <a:rPr kumimoji="0" lang="en-US" altLang="en-US" sz="1200" b="1" i="0" u="none" strike="noStrike" cap="none" normalizeH="0" baseline="0" dirty="0">
                <a:ln>
                  <a:noFill/>
                </a:ln>
                <a:solidFill>
                  <a:srgbClr val="FF0000"/>
                </a:solidFill>
                <a:effectLst/>
                <a:latin typeface="Arial" panose="020B0604020202020204" pitchFamily="34" charset="0"/>
              </a:rPr>
              <a:t>Query 7:</a:t>
            </a:r>
            <a:br>
              <a:rPr kumimoji="0" lang="en-US" altLang="en-US" sz="1200" b="0" i="0" u="none" strike="noStrike" cap="none" normalizeH="0" baseline="0" dirty="0">
                <a:ln>
                  <a:noFill/>
                </a:ln>
                <a:solidFill>
                  <a:srgbClr val="FF0000"/>
                </a:solidFill>
                <a:effectLst/>
                <a:latin typeface="Arial" panose="020B0604020202020204" pitchFamily="34" charset="0"/>
              </a:rPr>
            </a:br>
            <a:r>
              <a:rPr kumimoji="0" lang="en-US" altLang="en-US" sz="1200" b="0" i="0" u="none" strike="noStrike" cap="none" normalizeH="0" baseline="0" dirty="0">
                <a:ln>
                  <a:noFill/>
                </a:ln>
                <a:solidFill>
                  <a:srgbClr val="FF0000"/>
                </a:solidFill>
                <a:effectLst/>
                <a:latin typeface="Arial Unicode MS"/>
              </a:rPr>
              <a:t>'</a:t>
            </a:r>
            <a:r>
              <a:rPr lang="en-US" altLang="en-US" sz="1200" dirty="0">
                <a:solidFill>
                  <a:srgbClr val="FF0000"/>
                </a:solidFill>
                <a:latin typeface="Arial Unicode MS"/>
              </a:rPr>
              <a:t>SELECT * FROM users WHERE username = '' OR </a:t>
            </a:r>
            <a:r>
              <a:rPr kumimoji="0" lang="en-US" altLang="en-US" sz="1200" b="0" i="0" u="none" strike="noStrike" cap="none" normalizeH="0" baseline="0" dirty="0">
                <a:ln>
                  <a:noFill/>
                </a:ln>
                <a:solidFill>
                  <a:srgbClr val="FF0000"/>
                </a:solidFill>
                <a:effectLst/>
                <a:latin typeface="Arial Unicode MS"/>
              </a:rPr>
              <a:t>1'='1' AND password = '';</a:t>
            </a:r>
            <a:endParaRPr kumimoji="0" lang="en-US" altLang="en-US" sz="1200" b="0" i="0" u="none" strike="noStrike" cap="none" normalizeH="0" baseline="0" dirty="0">
              <a:ln>
                <a:noFill/>
              </a:ln>
              <a:solidFill>
                <a:srgbClr val="FF0000"/>
              </a:solidFill>
              <a:effectLst/>
            </a:endParaRPr>
          </a:p>
          <a:p>
            <a:pPr marL="0" marR="0" lvl="0" indent="0" algn="l" defTabSz="914400" rtl="0" eaLnBrk="0" fontAlgn="base" latinLnBrk="0" hangingPunct="0">
              <a:lnSpc>
                <a:spcPct val="100000"/>
              </a:lnSpc>
              <a:spcBef>
                <a:spcPct val="0"/>
              </a:spcBef>
              <a:spcAft>
                <a:spcPct val="0"/>
              </a:spcAft>
              <a:buClrTx/>
              <a:buSzTx/>
              <a:buFontTx/>
              <a:buAutoNum type="arabicPeriod" startAt="8"/>
              <a:tabLst/>
            </a:pPr>
            <a:r>
              <a:rPr kumimoji="0" lang="en-US" altLang="en-US" sz="1200" b="1" i="0" u="none" strike="noStrike" cap="none" normalizeH="0" baseline="0" dirty="0">
                <a:ln>
                  <a:noFill/>
                </a:ln>
                <a:solidFill>
                  <a:srgbClr val="FF0000"/>
                </a:solidFill>
                <a:effectLst/>
                <a:latin typeface="Arial" panose="020B0604020202020204" pitchFamily="34" charset="0"/>
              </a:rPr>
              <a:t>Query 8:</a:t>
            </a:r>
            <a:br>
              <a:rPr kumimoji="0" lang="en-US" altLang="en-US" sz="1200" b="0" i="0" u="none" strike="noStrike" cap="none" normalizeH="0" baseline="0" dirty="0">
                <a:ln>
                  <a:noFill/>
                </a:ln>
                <a:solidFill>
                  <a:srgbClr val="FF0000"/>
                </a:solidFill>
                <a:effectLst/>
                <a:latin typeface="Arial" panose="020B0604020202020204" pitchFamily="34" charset="0"/>
              </a:rPr>
            </a:br>
            <a:r>
              <a:rPr kumimoji="0" lang="en-US" altLang="en-US" sz="1200" b="0" i="0" u="none" strike="noStrike" cap="none" normalizeH="0" baseline="0" dirty="0">
                <a:ln>
                  <a:noFill/>
                </a:ln>
                <a:solidFill>
                  <a:srgbClr val="FF0000"/>
                </a:solidFill>
                <a:effectLst/>
                <a:latin typeface="Arial Unicode MS"/>
              </a:rPr>
              <a:t>SELECT * FROM users WHERE username = 'admin' OR '1'='1';</a:t>
            </a:r>
            <a:endParaRPr kumimoji="0" lang="en-US" altLang="en-US" sz="1200" b="0" i="0" u="none" strike="noStrike" cap="none" normalizeH="0" baseline="0" dirty="0">
              <a:ln>
                <a:noFill/>
              </a:ln>
              <a:solidFill>
                <a:srgbClr val="FF0000"/>
              </a:solidFill>
              <a:effectLst/>
            </a:endParaRPr>
          </a:p>
          <a:p>
            <a:pPr marL="0" marR="0" lvl="0" indent="0" algn="l" defTabSz="914400" rtl="0" eaLnBrk="0" fontAlgn="base" latinLnBrk="0" hangingPunct="0">
              <a:lnSpc>
                <a:spcPct val="100000"/>
              </a:lnSpc>
              <a:spcBef>
                <a:spcPct val="0"/>
              </a:spcBef>
              <a:spcAft>
                <a:spcPct val="0"/>
              </a:spcAft>
              <a:buClrTx/>
              <a:buSzTx/>
              <a:buFontTx/>
              <a:buAutoNum type="arabicPeriod" startAt="9"/>
              <a:tabLst/>
            </a:pPr>
            <a:r>
              <a:rPr kumimoji="0" lang="en-US" altLang="en-US" sz="1200" b="1" i="0" u="none" strike="noStrike" cap="none" normalizeH="0" baseline="0" dirty="0">
                <a:ln>
                  <a:noFill/>
                </a:ln>
                <a:solidFill>
                  <a:srgbClr val="FF0000"/>
                </a:solidFill>
                <a:effectLst/>
                <a:latin typeface="Arial" panose="020B0604020202020204" pitchFamily="34" charset="0"/>
              </a:rPr>
              <a:t>Query 9:</a:t>
            </a:r>
            <a:br>
              <a:rPr kumimoji="0" lang="en-US" altLang="en-US" sz="1200" b="0" i="0" u="none" strike="noStrike" cap="none" normalizeH="0" baseline="0" dirty="0">
                <a:ln>
                  <a:noFill/>
                </a:ln>
                <a:solidFill>
                  <a:srgbClr val="FF0000"/>
                </a:solidFill>
                <a:effectLst/>
                <a:latin typeface="Arial" panose="020B0604020202020204" pitchFamily="34" charset="0"/>
              </a:rPr>
            </a:br>
            <a:r>
              <a:rPr kumimoji="0" lang="en-US" altLang="en-US" sz="1200" b="0" i="0" u="none" strike="noStrike" cap="none" normalizeH="0" baseline="0" dirty="0">
                <a:ln>
                  <a:noFill/>
                </a:ln>
                <a:solidFill>
                  <a:srgbClr val="FF0000"/>
                </a:solidFill>
                <a:effectLst/>
                <a:latin typeface="Arial Unicode MS"/>
              </a:rPr>
              <a:t>SELECT * FROM users WHERE username = '' OR 'a'='a' AND password = '';</a:t>
            </a:r>
            <a:endParaRPr kumimoji="0" lang="en-US" altLang="en-US" sz="1200" b="0" i="0" u="none" strike="noStrike" cap="none" normalizeH="0" baseline="0" dirty="0">
              <a:ln>
                <a:noFill/>
              </a:ln>
              <a:solidFill>
                <a:srgbClr val="FF0000"/>
              </a:solidFill>
              <a:effectLst/>
            </a:endParaRPr>
          </a:p>
          <a:p>
            <a:pPr marL="0" marR="0" lvl="0" indent="0" algn="l" defTabSz="914400" rtl="0" eaLnBrk="0" fontAlgn="base" latinLnBrk="0" hangingPunct="0">
              <a:lnSpc>
                <a:spcPct val="100000"/>
              </a:lnSpc>
              <a:spcBef>
                <a:spcPct val="0"/>
              </a:spcBef>
              <a:spcAft>
                <a:spcPct val="0"/>
              </a:spcAft>
              <a:buClrTx/>
              <a:buSzTx/>
              <a:buFontTx/>
              <a:buAutoNum type="arabicPeriod" startAt="10"/>
              <a:tabLst/>
            </a:pPr>
            <a:r>
              <a:rPr kumimoji="0" lang="en-US" altLang="en-US" sz="1200" b="1" i="0" u="none" strike="noStrike" cap="none" normalizeH="0" baseline="0" dirty="0">
                <a:ln>
                  <a:noFill/>
                </a:ln>
                <a:solidFill>
                  <a:srgbClr val="FF0000"/>
                </a:solidFill>
                <a:effectLst/>
                <a:latin typeface="Arial" panose="020B0604020202020204" pitchFamily="34" charset="0"/>
              </a:rPr>
              <a:t>Query 10:</a:t>
            </a:r>
            <a:br>
              <a:rPr kumimoji="0" lang="en-US" altLang="en-US" sz="1200" b="0" i="0" u="none" strike="noStrike" cap="none" normalizeH="0" baseline="0" dirty="0">
                <a:ln>
                  <a:noFill/>
                </a:ln>
                <a:solidFill>
                  <a:srgbClr val="FF0000"/>
                </a:solidFill>
                <a:effectLst/>
                <a:latin typeface="Arial" panose="020B0604020202020204" pitchFamily="34" charset="0"/>
              </a:rPr>
            </a:br>
            <a:r>
              <a:rPr kumimoji="0" lang="en-US" altLang="en-US" sz="1200" b="0" i="0" u="none" strike="noStrike" cap="none" normalizeH="0" baseline="0" dirty="0">
                <a:ln>
                  <a:noFill/>
                </a:ln>
                <a:solidFill>
                  <a:srgbClr val="FF0000"/>
                </a:solidFill>
                <a:effectLst/>
                <a:latin typeface="Arial Unicode MS"/>
              </a:rPr>
              <a:t>SELECT * FROM users WHERE username = 'admin' OR '1'='1' --;</a:t>
            </a:r>
            <a:endParaRPr kumimoji="0" lang="en-US" altLang="en-US" sz="1200" b="0" i="0" u="none" strike="noStrike" cap="none" normalizeH="0" baseline="0" dirty="0">
              <a:ln>
                <a:noFill/>
              </a:ln>
              <a:solidFill>
                <a:srgbClr val="FF000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193778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FFB60E8C-7224-44A4-87A0-46A1711DD2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9C8B195-C8DC-DB8B-906E-0D6EBD84B2D1}"/>
              </a:ext>
            </a:extLst>
          </p:cNvPr>
          <p:cNvSpPr>
            <a:spLocks noGrp="1"/>
          </p:cNvSpPr>
          <p:nvPr>
            <p:ph type="title"/>
          </p:nvPr>
        </p:nvSpPr>
        <p:spPr>
          <a:xfrm>
            <a:off x="795528" y="386930"/>
            <a:ext cx="10141799" cy="1300554"/>
          </a:xfrm>
        </p:spPr>
        <p:txBody>
          <a:bodyPr anchor="b">
            <a:normAutofit/>
          </a:bodyPr>
          <a:lstStyle/>
          <a:p>
            <a:r>
              <a:rPr lang="en-US" sz="4800" dirty="0"/>
              <a:t>TF-IDF</a:t>
            </a:r>
          </a:p>
        </p:txBody>
      </p:sp>
      <p:sp>
        <p:nvSpPr>
          <p:cNvPr id="14" name="Rectangle 13">
            <a:extLst>
              <a:ext uri="{FF2B5EF4-FFF2-40B4-BE49-F238E27FC236}">
                <a16:creationId xmlns:a16="http://schemas.microsoft.com/office/drawing/2014/main" id="{5DA32751-37A2-45C0-BE94-63D375E270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6" descr="A black and yellow logo">
            <a:extLst>
              <a:ext uri="{FF2B5EF4-FFF2-40B4-BE49-F238E27FC236}">
                <a16:creationId xmlns:a16="http://schemas.microsoft.com/office/drawing/2014/main" id="{251C95A3-7136-3666-ED7F-6E9724024A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635295" y="3036327"/>
            <a:ext cx="5150277" cy="2691019"/>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12E20353-D765-31D6-3BAE-F3D0D59DA602}"/>
              </a:ext>
            </a:extLst>
          </p:cNvPr>
          <p:cNvSpPr>
            <a:spLocks noGrp="1"/>
          </p:cNvSpPr>
          <p:nvPr>
            <p:ph idx="1"/>
          </p:nvPr>
        </p:nvSpPr>
        <p:spPr>
          <a:xfrm>
            <a:off x="6406429" y="2599509"/>
            <a:ext cx="4530898" cy="3639450"/>
          </a:xfrm>
        </p:spPr>
        <p:txBody>
          <a:bodyPr anchor="ctr">
            <a:normAutofit/>
          </a:bodyPr>
          <a:lstStyle/>
          <a:p>
            <a:endParaRPr lang="en-US" sz="2000" dirty="0"/>
          </a:p>
          <a:p>
            <a:r>
              <a:rPr lang="en-US" sz="2000" dirty="0"/>
              <a:t>This helps the machine understand which words are very important and which are ordinary. Words that do not appear frequently are usually important and receive higher numbers.</a:t>
            </a:r>
          </a:p>
          <a:p>
            <a:pPr marL="0" indent="0">
              <a:buNone/>
            </a:pPr>
            <a:endParaRPr lang="en-US" sz="2000" dirty="0"/>
          </a:p>
        </p:txBody>
      </p:sp>
      <p:sp>
        <p:nvSpPr>
          <p:cNvPr id="18" name="Rectangle 17">
            <a:extLst>
              <a:ext uri="{FF2B5EF4-FFF2-40B4-BE49-F238E27FC236}">
                <a16:creationId xmlns:a16="http://schemas.microsoft.com/office/drawing/2014/main" id="{5A55FBCD-CD42-40F5-8A1B-3203F9CAEE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D6553BF-C778-39CE-554F-374627324BF2}"/>
              </a:ext>
            </a:extLst>
          </p:cNvPr>
          <p:cNvSpPr txBox="1"/>
          <p:nvPr/>
        </p:nvSpPr>
        <p:spPr>
          <a:xfrm>
            <a:off x="2101860" y="5746914"/>
            <a:ext cx="2236125" cy="369332"/>
          </a:xfrm>
          <a:prstGeom prst="rect">
            <a:avLst/>
          </a:prstGeom>
          <a:noFill/>
        </p:spPr>
        <p:txBody>
          <a:bodyPr wrap="none" rtlCol="0">
            <a:spAutoFit/>
          </a:bodyPr>
          <a:lstStyle/>
          <a:p>
            <a:r>
              <a:rPr lang="en-US" dirty="0"/>
              <a:t>Statistical Technique</a:t>
            </a:r>
          </a:p>
        </p:txBody>
      </p:sp>
    </p:spTree>
    <p:extLst>
      <p:ext uri="{BB962C8B-B14F-4D97-AF65-F5344CB8AC3E}">
        <p14:creationId xmlns:p14="http://schemas.microsoft.com/office/powerpoint/2010/main" val="25582116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45A9F99-D9B1-4094-A2E2-B90AC1DB7B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7FAF607-473A-4A43-A23D-BBFF5C4117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7E1273-52F1-E33C-6672-083CA0A73559}"/>
              </a:ext>
            </a:extLst>
          </p:cNvPr>
          <p:cNvSpPr>
            <a:spLocks noGrp="1"/>
          </p:cNvSpPr>
          <p:nvPr>
            <p:ph type="title"/>
          </p:nvPr>
        </p:nvSpPr>
        <p:spPr>
          <a:xfrm>
            <a:off x="6094105" y="802955"/>
            <a:ext cx="4977976" cy="1454051"/>
          </a:xfrm>
        </p:spPr>
        <p:txBody>
          <a:bodyPr>
            <a:normAutofit/>
          </a:bodyPr>
          <a:lstStyle/>
          <a:p>
            <a:r>
              <a:rPr lang="en-US" sz="3600" dirty="0">
                <a:solidFill>
                  <a:schemeClr val="tx2"/>
                </a:solidFill>
              </a:rPr>
              <a:t>TF-IDF</a:t>
            </a:r>
          </a:p>
        </p:txBody>
      </p:sp>
      <p:pic>
        <p:nvPicPr>
          <p:cNvPr id="8" name="Graphic 7" descr="Single gear">
            <a:extLst>
              <a:ext uri="{FF2B5EF4-FFF2-40B4-BE49-F238E27FC236}">
                <a16:creationId xmlns:a16="http://schemas.microsoft.com/office/drawing/2014/main" id="{730AFB86-2883-4D74-D4A5-4F60D09CDCB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6951" y="1793846"/>
            <a:ext cx="3620021" cy="3620021"/>
          </a:xfrm>
          <a:prstGeom prst="rect">
            <a:avLst/>
          </a:prstGeom>
        </p:spPr>
      </p:pic>
      <p:sp>
        <p:nvSpPr>
          <p:cNvPr id="4" name="Rectangle 1">
            <a:extLst>
              <a:ext uri="{FF2B5EF4-FFF2-40B4-BE49-F238E27FC236}">
                <a16:creationId xmlns:a16="http://schemas.microsoft.com/office/drawing/2014/main" id="{86D0C515-B349-A5AF-7C89-292F3F71E810}"/>
              </a:ext>
            </a:extLst>
          </p:cNvPr>
          <p:cNvSpPr>
            <a:spLocks noGrp="1" noChangeArrowheads="1"/>
          </p:cNvSpPr>
          <p:nvPr>
            <p:ph idx="1"/>
          </p:nvPr>
        </p:nvSpPr>
        <p:spPr bwMode="auto">
          <a:xfrm>
            <a:off x="6090574" y="2421682"/>
            <a:ext cx="4977578" cy="363928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anchor="ctr" anchorCtr="0" compatLnSpc="1">
            <a:prstTxWarp prst="textNoShape">
              <a:avLst/>
            </a:prstTxWarp>
            <a:normAutofit/>
          </a:bodyPr>
          <a:lstStyle/>
          <a:p>
            <a:pPr marL="0" marR="0" lvl="0" indent="0" defTabSz="914400" rtl="0" eaLnBrk="0" fontAlgn="base" latinLnBrk="0" hangingPunct="0">
              <a:spcBef>
                <a:spcPct val="0"/>
              </a:spcBef>
              <a:spcAft>
                <a:spcPts val="600"/>
              </a:spcAft>
              <a:buClrTx/>
              <a:buSzTx/>
              <a:buFontTx/>
              <a:buChar char="•"/>
              <a:tabLst/>
            </a:pPr>
            <a:r>
              <a:rPr kumimoji="0" lang="en-US" altLang="en-US" sz="1800" b="1" i="0" u="none" strike="noStrike" cap="none" normalizeH="0" baseline="0">
                <a:ln>
                  <a:noFill/>
                </a:ln>
                <a:solidFill>
                  <a:schemeClr val="tx2"/>
                </a:solidFill>
                <a:effectLst/>
                <a:latin typeface="Arial" panose="020B0604020202020204" pitchFamily="34" charset="0"/>
              </a:rPr>
              <a:t>Term Frequency (TF): Counts the occurrences of key terms (e.g., SELECT, WHERE, OR, --).</a:t>
            </a:r>
          </a:p>
          <a:p>
            <a:pPr marL="0" marR="0" lvl="0" indent="0" defTabSz="914400" rtl="0" eaLnBrk="0" fontAlgn="base" latinLnBrk="0" hangingPunct="0">
              <a:spcBef>
                <a:spcPct val="0"/>
              </a:spcBef>
              <a:spcAft>
                <a:spcPts val="600"/>
              </a:spcAft>
              <a:buClrTx/>
              <a:buSzTx/>
              <a:buFontTx/>
              <a:buChar char="•"/>
              <a:tabLst/>
            </a:pPr>
            <a:endParaRPr lang="en-US" altLang="en-US" sz="1800" b="1">
              <a:solidFill>
                <a:schemeClr val="tx2"/>
              </a:solidFill>
              <a:latin typeface="Arial" panose="020B0604020202020204" pitchFamily="34" charset="0"/>
            </a:endParaRPr>
          </a:p>
          <a:p>
            <a:pPr marL="0" marR="0" lvl="0" indent="0" defTabSz="914400" rtl="0" eaLnBrk="0" fontAlgn="base" latinLnBrk="0" hangingPunct="0">
              <a:spcBef>
                <a:spcPct val="0"/>
              </a:spcBef>
              <a:spcAft>
                <a:spcPts val="600"/>
              </a:spcAft>
              <a:buClrTx/>
              <a:buSzTx/>
              <a:buFontTx/>
              <a:buChar char="•"/>
              <a:tabLst/>
            </a:pPr>
            <a:endParaRPr kumimoji="0" lang="en-US" altLang="en-US" sz="1800" b="1" i="0" u="none" strike="noStrike" cap="none" normalizeH="0" baseline="0">
              <a:ln>
                <a:noFill/>
              </a:ln>
              <a:solidFill>
                <a:schemeClr val="tx2"/>
              </a:solidFill>
              <a:effectLst/>
              <a:latin typeface="Arial" panose="020B0604020202020204" pitchFamily="34" charset="0"/>
            </a:endParaRPr>
          </a:p>
          <a:p>
            <a:pPr marL="0" marR="0" lvl="0" indent="0" defTabSz="914400" rtl="0" eaLnBrk="0" fontAlgn="base" latinLnBrk="0" hangingPunct="0">
              <a:spcBef>
                <a:spcPct val="0"/>
              </a:spcBef>
              <a:spcAft>
                <a:spcPts val="600"/>
              </a:spcAft>
              <a:buClrTx/>
              <a:buSzTx/>
              <a:buFontTx/>
              <a:buChar char="•"/>
              <a:tabLst/>
            </a:pPr>
            <a:r>
              <a:rPr kumimoji="0" lang="en-US" altLang="en-US" sz="1800" b="1" i="0" u="none" strike="noStrike" cap="none" normalizeH="0" baseline="0">
                <a:ln>
                  <a:noFill/>
                </a:ln>
                <a:solidFill>
                  <a:schemeClr val="tx2"/>
                </a:solidFill>
                <a:effectLst/>
                <a:latin typeface="Arial" panose="020B0604020202020204" pitchFamily="34" charset="0"/>
              </a:rPr>
              <a:t>Inverse Document Frequency (IDF): Weighs down common terms while emphasizing unique or suspicious tokens (e.g., '1'='1', --).Converts each query into a numerical vector based on word importance.</a:t>
            </a:r>
            <a:endParaRPr kumimoji="0" lang="en-US" altLang="en-US" sz="1800" b="0" i="0" u="none" strike="noStrike" cap="none" normalizeH="0" baseline="0">
              <a:ln>
                <a:noFill/>
              </a:ln>
              <a:solidFill>
                <a:schemeClr val="tx2"/>
              </a:solidFill>
              <a:effectLst/>
              <a:latin typeface="Arial" panose="020B0604020202020204" pitchFamily="34" charset="0"/>
            </a:endParaRPr>
          </a:p>
        </p:txBody>
      </p:sp>
      <p:grpSp>
        <p:nvGrpSpPr>
          <p:cNvPr id="15" name="Group 14">
            <a:extLst>
              <a:ext uri="{FF2B5EF4-FFF2-40B4-BE49-F238E27FC236}">
                <a16:creationId xmlns:a16="http://schemas.microsoft.com/office/drawing/2014/main" id="{C5F6476F-D303-44D3-B30F-1BA348F0F64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2635" y="52996"/>
            <a:ext cx="5928607" cy="6805005"/>
            <a:chOff x="6095999" y="52996"/>
            <a:chExt cx="6093363" cy="6805005"/>
          </a:xfrm>
          <a:solidFill>
            <a:schemeClr val="accent5">
              <a:alpha val="10000"/>
            </a:schemeClr>
          </a:solidFill>
        </p:grpSpPr>
        <p:sp>
          <p:nvSpPr>
            <p:cNvPr id="16" name="Freeform: Shape 15">
              <a:extLst>
                <a:ext uri="{FF2B5EF4-FFF2-40B4-BE49-F238E27FC236}">
                  <a16:creationId xmlns:a16="http://schemas.microsoft.com/office/drawing/2014/main" id="{C972EB4B-0539-4430-9340-8117B9D7C3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52996"/>
              <a:ext cx="6093361" cy="6805003"/>
            </a:xfrm>
            <a:custGeom>
              <a:avLst/>
              <a:gdLst>
                <a:gd name="connsiteX0" fmla="*/ 3391253 w 5890489"/>
                <a:gd name="connsiteY0" fmla="*/ 0 h 6578438"/>
                <a:gd name="connsiteX1" fmla="*/ 3434974 w 5890489"/>
                <a:gd name="connsiteY1" fmla="*/ 646 h 6578438"/>
                <a:gd name="connsiteX2" fmla="*/ 3522419 w 5890489"/>
                <a:gd name="connsiteY2" fmla="*/ 2712 h 6578438"/>
                <a:gd name="connsiteX3" fmla="*/ 3610261 w 5890489"/>
                <a:gd name="connsiteY3" fmla="*/ 6458 h 6578438"/>
                <a:gd name="connsiteX4" fmla="*/ 3786872 w 5890489"/>
                <a:gd name="connsiteY4" fmla="*/ 20667 h 6578438"/>
                <a:gd name="connsiteX5" fmla="*/ 3962291 w 5890489"/>
                <a:gd name="connsiteY5" fmla="*/ 43530 h 6578438"/>
                <a:gd name="connsiteX6" fmla="*/ 4135855 w 5890489"/>
                <a:gd name="connsiteY6" fmla="*/ 75176 h 6578438"/>
                <a:gd name="connsiteX7" fmla="*/ 4307299 w 5890489"/>
                <a:gd name="connsiteY7" fmla="*/ 114315 h 6578438"/>
                <a:gd name="connsiteX8" fmla="*/ 4476358 w 5890489"/>
                <a:gd name="connsiteY8" fmla="*/ 160816 h 6578438"/>
                <a:gd name="connsiteX9" fmla="*/ 4559829 w 5890489"/>
                <a:gd name="connsiteY9" fmla="*/ 186779 h 6578438"/>
                <a:gd name="connsiteX10" fmla="*/ 4642901 w 5890489"/>
                <a:gd name="connsiteY10" fmla="*/ 213648 h 6578438"/>
                <a:gd name="connsiteX11" fmla="*/ 5280847 w 5890489"/>
                <a:gd name="connsiteY11" fmla="*/ 485936 h 6578438"/>
                <a:gd name="connsiteX12" fmla="*/ 5865400 w 5890489"/>
                <a:gd name="connsiteY12" fmla="*/ 851099 h 6578438"/>
                <a:gd name="connsiteX13" fmla="*/ 5890489 w 5890489"/>
                <a:gd name="connsiteY13" fmla="*/ 870950 h 6578438"/>
                <a:gd name="connsiteX14" fmla="*/ 5890489 w 5890489"/>
                <a:gd name="connsiteY14" fmla="*/ 1321814 h 6578438"/>
                <a:gd name="connsiteX15" fmla="*/ 5887395 w 5890489"/>
                <a:gd name="connsiteY15" fmla="*/ 1318952 h 6578438"/>
                <a:gd name="connsiteX16" fmla="*/ 5830291 w 5890489"/>
                <a:gd name="connsiteY16" fmla="*/ 1265992 h 6578438"/>
                <a:gd name="connsiteX17" fmla="*/ 5815981 w 5890489"/>
                <a:gd name="connsiteY17" fmla="*/ 1252687 h 6578438"/>
                <a:gd name="connsiteX18" fmla="*/ 5801142 w 5890489"/>
                <a:gd name="connsiteY18" fmla="*/ 1240158 h 6578438"/>
                <a:gd name="connsiteX19" fmla="*/ 5771464 w 5890489"/>
                <a:gd name="connsiteY19" fmla="*/ 1214969 h 6578438"/>
                <a:gd name="connsiteX20" fmla="*/ 5651030 w 5890489"/>
                <a:gd name="connsiteY20" fmla="*/ 1115767 h 6578438"/>
                <a:gd name="connsiteX21" fmla="*/ 5123183 w 5890489"/>
                <a:gd name="connsiteY21" fmla="*/ 780443 h 6578438"/>
                <a:gd name="connsiteX22" fmla="*/ 4533860 w 5890489"/>
                <a:gd name="connsiteY22" fmla="*/ 567701 h 6578438"/>
                <a:gd name="connsiteX23" fmla="*/ 4457281 w 5890489"/>
                <a:gd name="connsiteY23" fmla="*/ 550780 h 6578438"/>
                <a:gd name="connsiteX24" fmla="*/ 4380568 w 5890489"/>
                <a:gd name="connsiteY24" fmla="*/ 535279 h 6578438"/>
                <a:gd name="connsiteX25" fmla="*/ 4303325 w 5890489"/>
                <a:gd name="connsiteY25" fmla="*/ 522879 h 6578438"/>
                <a:gd name="connsiteX26" fmla="*/ 4264769 w 5890489"/>
                <a:gd name="connsiteY26" fmla="*/ 516679 h 6578438"/>
                <a:gd name="connsiteX27" fmla="*/ 4226082 w 5890489"/>
                <a:gd name="connsiteY27" fmla="*/ 511253 h 6578438"/>
                <a:gd name="connsiteX28" fmla="*/ 4070934 w 5890489"/>
                <a:gd name="connsiteY28" fmla="*/ 494848 h 6578438"/>
                <a:gd name="connsiteX29" fmla="*/ 3915521 w 5890489"/>
                <a:gd name="connsiteY29" fmla="*/ 486065 h 6578438"/>
                <a:gd name="connsiteX30" fmla="*/ 3760241 w 5890489"/>
                <a:gd name="connsiteY30" fmla="*/ 484257 h 6578438"/>
                <a:gd name="connsiteX31" fmla="*/ 3682734 w 5890489"/>
                <a:gd name="connsiteY31" fmla="*/ 486581 h 6578438"/>
                <a:gd name="connsiteX32" fmla="*/ 3605491 w 5890489"/>
                <a:gd name="connsiteY32" fmla="*/ 488907 h 6578438"/>
                <a:gd name="connsiteX33" fmla="*/ 3527454 w 5890489"/>
                <a:gd name="connsiteY33" fmla="*/ 493169 h 6578438"/>
                <a:gd name="connsiteX34" fmla="*/ 3449151 w 5890489"/>
                <a:gd name="connsiteY34" fmla="*/ 498336 h 6578438"/>
                <a:gd name="connsiteX35" fmla="*/ 3410067 w 5890489"/>
                <a:gd name="connsiteY35" fmla="*/ 500532 h 6578438"/>
                <a:gd name="connsiteX36" fmla="*/ 3371246 w 5890489"/>
                <a:gd name="connsiteY36" fmla="*/ 504279 h 6578438"/>
                <a:gd name="connsiteX37" fmla="*/ 3293739 w 5890489"/>
                <a:gd name="connsiteY37" fmla="*/ 511512 h 6578438"/>
                <a:gd name="connsiteX38" fmla="*/ 2689445 w 5890489"/>
                <a:gd name="connsiteY38" fmla="*/ 610198 h 6578438"/>
                <a:gd name="connsiteX39" fmla="*/ 2117875 w 5890489"/>
                <a:gd name="connsiteY39" fmla="*/ 800335 h 6578438"/>
                <a:gd name="connsiteX40" fmla="*/ 1981276 w 5890489"/>
                <a:gd name="connsiteY40" fmla="*/ 865566 h 6578438"/>
                <a:gd name="connsiteX41" fmla="*/ 1847991 w 5890489"/>
                <a:gd name="connsiteY41" fmla="*/ 938676 h 6578438"/>
                <a:gd name="connsiteX42" fmla="*/ 1783069 w 5890489"/>
                <a:gd name="connsiteY42" fmla="*/ 978718 h 6578438"/>
                <a:gd name="connsiteX43" fmla="*/ 1750609 w 5890489"/>
                <a:gd name="connsiteY43" fmla="*/ 998869 h 6578438"/>
                <a:gd name="connsiteX44" fmla="*/ 1734312 w 5890489"/>
                <a:gd name="connsiteY44" fmla="*/ 1008945 h 6578438"/>
                <a:gd name="connsiteX45" fmla="*/ 1718547 w 5890489"/>
                <a:gd name="connsiteY45" fmla="*/ 1019924 h 6578438"/>
                <a:gd name="connsiteX46" fmla="*/ 1655481 w 5890489"/>
                <a:gd name="connsiteY46" fmla="*/ 1063582 h 6578438"/>
                <a:gd name="connsiteX47" fmla="*/ 1593077 w 5890489"/>
                <a:gd name="connsiteY47" fmla="*/ 1108664 h 6578438"/>
                <a:gd name="connsiteX48" fmla="*/ 1532263 w 5890489"/>
                <a:gd name="connsiteY48" fmla="*/ 1156197 h 6578438"/>
                <a:gd name="connsiteX49" fmla="*/ 1472509 w 5890489"/>
                <a:gd name="connsiteY49" fmla="*/ 1205152 h 6578438"/>
                <a:gd name="connsiteX50" fmla="*/ 1414212 w 5890489"/>
                <a:gd name="connsiteY50" fmla="*/ 1256175 h 6578438"/>
                <a:gd name="connsiteX51" fmla="*/ 1357242 w 5890489"/>
                <a:gd name="connsiteY51" fmla="*/ 1308359 h 6578438"/>
                <a:gd name="connsiteX52" fmla="*/ 1153072 w 5890489"/>
                <a:gd name="connsiteY52" fmla="*/ 1529498 h 6578438"/>
                <a:gd name="connsiteX53" fmla="*/ 1002694 w 5890489"/>
                <a:gd name="connsiteY53" fmla="*/ 1770658 h 6578438"/>
                <a:gd name="connsiteX54" fmla="*/ 974076 w 5890489"/>
                <a:gd name="connsiteY54" fmla="*/ 1835371 h 6578438"/>
                <a:gd name="connsiteX55" fmla="*/ 949564 w 5890489"/>
                <a:gd name="connsiteY55" fmla="*/ 1903573 h 6578438"/>
                <a:gd name="connsiteX56" fmla="*/ 927173 w 5890489"/>
                <a:gd name="connsiteY56" fmla="*/ 1974229 h 6578438"/>
                <a:gd name="connsiteX57" fmla="*/ 906107 w 5890489"/>
                <a:gd name="connsiteY57" fmla="*/ 2046952 h 6578438"/>
                <a:gd name="connsiteX58" fmla="*/ 751092 w 5890489"/>
                <a:gd name="connsiteY58" fmla="*/ 2676266 h 6578438"/>
                <a:gd name="connsiteX59" fmla="*/ 547189 w 5890489"/>
                <a:gd name="connsiteY59" fmla="*/ 3308422 h 6578438"/>
                <a:gd name="connsiteX60" fmla="*/ 441195 w 5890489"/>
                <a:gd name="connsiteY60" fmla="*/ 3866306 h 6578438"/>
                <a:gd name="connsiteX61" fmla="*/ 527182 w 5890489"/>
                <a:gd name="connsiteY61" fmla="*/ 4439174 h 6578438"/>
                <a:gd name="connsiteX62" fmla="*/ 775073 w 5890489"/>
                <a:gd name="connsiteY62" fmla="*/ 4987240 h 6578438"/>
                <a:gd name="connsiteX63" fmla="*/ 943206 w 5890489"/>
                <a:gd name="connsiteY63" fmla="*/ 5244933 h 6578438"/>
                <a:gd name="connsiteX64" fmla="*/ 1133728 w 5890489"/>
                <a:gd name="connsiteY64" fmla="*/ 5490356 h 6578438"/>
                <a:gd name="connsiteX65" fmla="*/ 1359626 w 5890489"/>
                <a:gd name="connsiteY65" fmla="*/ 5709815 h 6578438"/>
                <a:gd name="connsiteX66" fmla="*/ 1481254 w 5890489"/>
                <a:gd name="connsiteY66" fmla="*/ 5809146 h 6578438"/>
                <a:gd name="connsiteX67" fmla="*/ 1543260 w 5890489"/>
                <a:gd name="connsiteY67" fmla="*/ 5856940 h 6578438"/>
                <a:gd name="connsiteX68" fmla="*/ 1607518 w 5890489"/>
                <a:gd name="connsiteY68" fmla="*/ 5901374 h 6578438"/>
                <a:gd name="connsiteX69" fmla="*/ 2145566 w 5890489"/>
                <a:gd name="connsiteY69" fmla="*/ 6193814 h 6578438"/>
                <a:gd name="connsiteX70" fmla="*/ 2214991 w 5890489"/>
                <a:gd name="connsiteY70" fmla="*/ 6221844 h 6578438"/>
                <a:gd name="connsiteX71" fmla="*/ 2249307 w 5890489"/>
                <a:gd name="connsiteY71" fmla="*/ 6236182 h 6578438"/>
                <a:gd name="connsiteX72" fmla="*/ 2284285 w 5890489"/>
                <a:gd name="connsiteY72" fmla="*/ 6248711 h 6578438"/>
                <a:gd name="connsiteX73" fmla="*/ 2354241 w 5890489"/>
                <a:gd name="connsiteY73" fmla="*/ 6273124 h 6578438"/>
                <a:gd name="connsiteX74" fmla="*/ 2371597 w 5890489"/>
                <a:gd name="connsiteY74" fmla="*/ 6279324 h 6578438"/>
                <a:gd name="connsiteX75" fmla="*/ 2387894 w 5890489"/>
                <a:gd name="connsiteY75" fmla="*/ 6287719 h 6578438"/>
                <a:gd name="connsiteX76" fmla="*/ 2421414 w 5890489"/>
                <a:gd name="connsiteY76" fmla="*/ 6302186 h 6578438"/>
                <a:gd name="connsiteX77" fmla="*/ 2489117 w 5890489"/>
                <a:gd name="connsiteY77" fmla="*/ 6329441 h 6578438"/>
                <a:gd name="connsiteX78" fmla="*/ 2522902 w 5890489"/>
                <a:gd name="connsiteY78" fmla="*/ 6343134 h 6578438"/>
                <a:gd name="connsiteX79" fmla="*/ 2556953 w 5890489"/>
                <a:gd name="connsiteY79" fmla="*/ 6356051 h 6578438"/>
                <a:gd name="connsiteX80" fmla="*/ 2695009 w 5890489"/>
                <a:gd name="connsiteY80" fmla="*/ 6401905 h 6578438"/>
                <a:gd name="connsiteX81" fmla="*/ 3268035 w 5890489"/>
                <a:gd name="connsiteY81" fmla="*/ 6501238 h 6578438"/>
                <a:gd name="connsiteX82" fmla="*/ 3341038 w 5890489"/>
                <a:gd name="connsiteY82" fmla="*/ 6506145 h 6578438"/>
                <a:gd name="connsiteX83" fmla="*/ 3414703 w 5890489"/>
                <a:gd name="connsiteY83" fmla="*/ 6507050 h 6578438"/>
                <a:gd name="connsiteX84" fmla="*/ 3488237 w 5890489"/>
                <a:gd name="connsiteY84" fmla="*/ 6508212 h 6578438"/>
                <a:gd name="connsiteX85" fmla="*/ 3524142 w 5890489"/>
                <a:gd name="connsiteY85" fmla="*/ 6507955 h 6578438"/>
                <a:gd name="connsiteX86" fmla="*/ 3559252 w 5890489"/>
                <a:gd name="connsiteY86" fmla="*/ 6506921 h 6578438"/>
                <a:gd name="connsiteX87" fmla="*/ 3629207 w 5890489"/>
                <a:gd name="connsiteY87" fmla="*/ 6503045 h 6578438"/>
                <a:gd name="connsiteX88" fmla="*/ 3698633 w 5890489"/>
                <a:gd name="connsiteY88" fmla="*/ 6496845 h 6578438"/>
                <a:gd name="connsiteX89" fmla="*/ 3733213 w 5890489"/>
                <a:gd name="connsiteY89" fmla="*/ 6493357 h 6578438"/>
                <a:gd name="connsiteX90" fmla="*/ 3767529 w 5890489"/>
                <a:gd name="connsiteY90" fmla="*/ 6488707 h 6578438"/>
                <a:gd name="connsiteX91" fmla="*/ 3801845 w 5890489"/>
                <a:gd name="connsiteY91" fmla="*/ 6484057 h 6578438"/>
                <a:gd name="connsiteX92" fmla="*/ 3835895 w 5890489"/>
                <a:gd name="connsiteY92" fmla="*/ 6478116 h 6578438"/>
                <a:gd name="connsiteX93" fmla="*/ 4364801 w 5890489"/>
                <a:gd name="connsiteY93" fmla="*/ 6308517 h 6578438"/>
                <a:gd name="connsiteX94" fmla="*/ 4861379 w 5890489"/>
                <a:gd name="connsiteY94" fmla="*/ 6000576 h 6578438"/>
                <a:gd name="connsiteX95" fmla="*/ 5341263 w 5890489"/>
                <a:gd name="connsiteY95" fmla="*/ 5605834 h 6578438"/>
                <a:gd name="connsiteX96" fmla="*/ 5587301 w 5890489"/>
                <a:gd name="connsiteY96" fmla="*/ 5390379 h 6578438"/>
                <a:gd name="connsiteX97" fmla="*/ 5849105 w 5890489"/>
                <a:gd name="connsiteY97" fmla="*/ 5176344 h 6578438"/>
                <a:gd name="connsiteX98" fmla="*/ 5890489 w 5890489"/>
                <a:gd name="connsiteY98" fmla="*/ 5145260 h 6578438"/>
                <a:gd name="connsiteX99" fmla="*/ 5890489 w 5890489"/>
                <a:gd name="connsiteY99" fmla="*/ 5995323 h 6578438"/>
                <a:gd name="connsiteX100" fmla="*/ 5811477 w 5890489"/>
                <a:gd name="connsiteY100" fmla="*/ 6077819 h 6578438"/>
                <a:gd name="connsiteX101" fmla="*/ 5301384 w 5890489"/>
                <a:gd name="connsiteY101" fmla="*/ 6542958 h 6578438"/>
                <a:gd name="connsiteX102" fmla="*/ 5252008 w 5890489"/>
                <a:gd name="connsiteY102" fmla="*/ 6578438 h 6578438"/>
                <a:gd name="connsiteX103" fmla="*/ 1653730 w 5890489"/>
                <a:gd name="connsiteY103" fmla="*/ 6578438 h 6578438"/>
                <a:gd name="connsiteX104" fmla="*/ 1549768 w 5890489"/>
                <a:gd name="connsiteY104" fmla="*/ 6488821 h 6578438"/>
                <a:gd name="connsiteX105" fmla="*/ 1298282 w 5890489"/>
                <a:gd name="connsiteY105" fmla="*/ 6243932 h 6578438"/>
                <a:gd name="connsiteX106" fmla="*/ 1237999 w 5890489"/>
                <a:gd name="connsiteY106" fmla="*/ 6181671 h 6578438"/>
                <a:gd name="connsiteX107" fmla="*/ 1179967 w 5890489"/>
                <a:gd name="connsiteY107" fmla="*/ 6117862 h 6578438"/>
                <a:gd name="connsiteX108" fmla="*/ 1121936 w 5890489"/>
                <a:gd name="connsiteY108" fmla="*/ 6054569 h 6578438"/>
                <a:gd name="connsiteX109" fmla="*/ 1065628 w 5890489"/>
                <a:gd name="connsiteY109" fmla="*/ 5990243 h 6578438"/>
                <a:gd name="connsiteX110" fmla="*/ 954335 w 5890489"/>
                <a:gd name="connsiteY110" fmla="*/ 5861460 h 6578438"/>
                <a:gd name="connsiteX111" fmla="*/ 898953 w 5890489"/>
                <a:gd name="connsiteY111" fmla="*/ 5797393 h 6578438"/>
                <a:gd name="connsiteX112" fmla="*/ 842908 w 5890489"/>
                <a:gd name="connsiteY112" fmla="*/ 5733582 h 6578438"/>
                <a:gd name="connsiteX113" fmla="*/ 622442 w 5890489"/>
                <a:gd name="connsiteY113" fmla="*/ 5471884 h 6578438"/>
                <a:gd name="connsiteX114" fmla="*/ 425559 w 5890489"/>
                <a:gd name="connsiteY114" fmla="*/ 5190036 h 6578438"/>
                <a:gd name="connsiteX115" fmla="*/ 123877 w 5890489"/>
                <a:gd name="connsiteY115" fmla="*/ 4564210 h 6578438"/>
                <a:gd name="connsiteX116" fmla="*/ 130 w 5890489"/>
                <a:gd name="connsiteY116" fmla="*/ 3865530 h 6578438"/>
                <a:gd name="connsiteX117" fmla="*/ 30602 w 5890489"/>
                <a:gd name="connsiteY117" fmla="*/ 3505793 h 6578438"/>
                <a:gd name="connsiteX118" fmla="*/ 126924 w 5890489"/>
                <a:gd name="connsiteY118" fmla="*/ 3157164 h 6578438"/>
                <a:gd name="connsiteX119" fmla="*/ 334803 w 5890489"/>
                <a:gd name="connsiteY119" fmla="*/ 2560530 h 6578438"/>
                <a:gd name="connsiteX120" fmla="*/ 381176 w 5890489"/>
                <a:gd name="connsiteY120" fmla="*/ 2409144 h 6578438"/>
                <a:gd name="connsiteX121" fmla="*/ 425825 w 5890489"/>
                <a:gd name="connsiteY121" fmla="*/ 2255819 h 6578438"/>
                <a:gd name="connsiteX122" fmla="*/ 470210 w 5890489"/>
                <a:gd name="connsiteY122" fmla="*/ 2099523 h 6578438"/>
                <a:gd name="connsiteX123" fmla="*/ 492998 w 5890489"/>
                <a:gd name="connsiteY123" fmla="*/ 2020213 h 6578438"/>
                <a:gd name="connsiteX124" fmla="*/ 517509 w 5890489"/>
                <a:gd name="connsiteY124" fmla="*/ 1939224 h 6578438"/>
                <a:gd name="connsiteX125" fmla="*/ 544007 w 5890489"/>
                <a:gd name="connsiteY125" fmla="*/ 1857201 h 6578438"/>
                <a:gd name="connsiteX126" fmla="*/ 573288 w 5890489"/>
                <a:gd name="connsiteY126" fmla="*/ 1774274 h 6578438"/>
                <a:gd name="connsiteX127" fmla="*/ 606146 w 5890489"/>
                <a:gd name="connsiteY127" fmla="*/ 1690832 h 6578438"/>
                <a:gd name="connsiteX128" fmla="*/ 644569 w 5890489"/>
                <a:gd name="connsiteY128" fmla="*/ 1607775 h 6578438"/>
                <a:gd name="connsiteX129" fmla="*/ 837874 w 5890489"/>
                <a:gd name="connsiteY129" fmla="*/ 1297638 h 6578438"/>
                <a:gd name="connsiteX130" fmla="*/ 1069602 w 5890489"/>
                <a:gd name="connsiteY130" fmla="*/ 1032194 h 6578438"/>
                <a:gd name="connsiteX131" fmla="*/ 1130548 w 5890489"/>
                <a:gd name="connsiteY131" fmla="*/ 970839 h 6578438"/>
                <a:gd name="connsiteX132" fmla="*/ 1192024 w 5890489"/>
                <a:gd name="connsiteY132" fmla="*/ 910129 h 6578438"/>
                <a:gd name="connsiteX133" fmla="*/ 1255356 w 5890489"/>
                <a:gd name="connsiteY133" fmla="*/ 850841 h 6578438"/>
                <a:gd name="connsiteX134" fmla="*/ 1319614 w 5890489"/>
                <a:gd name="connsiteY134" fmla="*/ 792068 h 6578438"/>
                <a:gd name="connsiteX135" fmla="*/ 1385728 w 5890489"/>
                <a:gd name="connsiteY135" fmla="*/ 734975 h 6578438"/>
                <a:gd name="connsiteX136" fmla="*/ 1452768 w 5890489"/>
                <a:gd name="connsiteY136" fmla="*/ 678528 h 6578438"/>
                <a:gd name="connsiteX137" fmla="*/ 1469594 w 5890489"/>
                <a:gd name="connsiteY137" fmla="*/ 664449 h 6578438"/>
                <a:gd name="connsiteX138" fmla="*/ 1487083 w 5890489"/>
                <a:gd name="connsiteY138" fmla="*/ 651015 h 6578438"/>
                <a:gd name="connsiteX139" fmla="*/ 1522193 w 5890489"/>
                <a:gd name="connsiteY139" fmla="*/ 624277 h 6578438"/>
                <a:gd name="connsiteX140" fmla="*/ 1592415 w 5890489"/>
                <a:gd name="connsiteY140" fmla="*/ 570671 h 6578438"/>
                <a:gd name="connsiteX141" fmla="*/ 1738287 w 5890489"/>
                <a:gd name="connsiteY141" fmla="*/ 469402 h 6578438"/>
                <a:gd name="connsiteX142" fmla="*/ 1890918 w 5890489"/>
                <a:gd name="connsiteY142" fmla="*/ 376530 h 6578438"/>
                <a:gd name="connsiteX143" fmla="*/ 2555363 w 5890489"/>
                <a:gd name="connsiteY143" fmla="*/ 105274 h 6578438"/>
                <a:gd name="connsiteX144" fmla="*/ 3259291 w 5890489"/>
                <a:gd name="connsiteY144" fmla="*/ 3229 h 6578438"/>
                <a:gd name="connsiteX145" fmla="*/ 3347265 w 5890489"/>
                <a:gd name="connsiteY145" fmla="*/ 903 h 657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5890489" h="6578438">
                  <a:moveTo>
                    <a:pt x="3391253" y="0"/>
                  </a:moveTo>
                  <a:lnTo>
                    <a:pt x="3434974" y="646"/>
                  </a:lnTo>
                  <a:lnTo>
                    <a:pt x="3522419" y="2712"/>
                  </a:lnTo>
                  <a:cubicBezTo>
                    <a:pt x="3551567" y="3488"/>
                    <a:pt x="3580451" y="3746"/>
                    <a:pt x="3610261" y="6458"/>
                  </a:cubicBezTo>
                  <a:cubicBezTo>
                    <a:pt x="3669353" y="10850"/>
                    <a:pt x="3728179" y="14337"/>
                    <a:pt x="3786872" y="20667"/>
                  </a:cubicBezTo>
                  <a:lnTo>
                    <a:pt x="3962291" y="43530"/>
                  </a:lnTo>
                  <a:lnTo>
                    <a:pt x="4135855" y="75176"/>
                  </a:lnTo>
                  <a:cubicBezTo>
                    <a:pt x="4193224" y="87836"/>
                    <a:pt x="4250328" y="101398"/>
                    <a:pt x="4307299" y="114315"/>
                  </a:cubicBezTo>
                  <a:cubicBezTo>
                    <a:pt x="4364139" y="128394"/>
                    <a:pt x="4420050" y="145575"/>
                    <a:pt x="4476358" y="160816"/>
                  </a:cubicBezTo>
                  <a:cubicBezTo>
                    <a:pt x="4504580" y="167921"/>
                    <a:pt x="4532138" y="177995"/>
                    <a:pt x="4559829" y="186779"/>
                  </a:cubicBezTo>
                  <a:lnTo>
                    <a:pt x="4642901" y="213648"/>
                  </a:lnTo>
                  <a:cubicBezTo>
                    <a:pt x="4863234" y="288307"/>
                    <a:pt x="5076414" y="379371"/>
                    <a:pt x="5280847" y="485936"/>
                  </a:cubicBezTo>
                  <a:cubicBezTo>
                    <a:pt x="5485018" y="592631"/>
                    <a:pt x="5681768" y="713145"/>
                    <a:pt x="5865400" y="851099"/>
                  </a:cubicBezTo>
                  <a:lnTo>
                    <a:pt x="5890489" y="870950"/>
                  </a:lnTo>
                  <a:lnTo>
                    <a:pt x="5890489" y="1321814"/>
                  </a:lnTo>
                  <a:lnTo>
                    <a:pt x="5887395" y="1318952"/>
                  </a:lnTo>
                  <a:lnTo>
                    <a:pt x="5830291" y="1265992"/>
                  </a:lnTo>
                  <a:lnTo>
                    <a:pt x="5815981" y="1252687"/>
                  </a:lnTo>
                  <a:lnTo>
                    <a:pt x="5801142" y="1240158"/>
                  </a:lnTo>
                  <a:lnTo>
                    <a:pt x="5771464" y="1214969"/>
                  </a:lnTo>
                  <a:cubicBezTo>
                    <a:pt x="5731849" y="1181385"/>
                    <a:pt x="5692897" y="1146896"/>
                    <a:pt x="5651030" y="1115767"/>
                  </a:cubicBezTo>
                  <a:cubicBezTo>
                    <a:pt x="5487534" y="986985"/>
                    <a:pt x="5311321" y="872542"/>
                    <a:pt x="5123183" y="780443"/>
                  </a:cubicBezTo>
                  <a:cubicBezTo>
                    <a:pt x="4935309" y="688087"/>
                    <a:pt x="4737102" y="616398"/>
                    <a:pt x="4533860" y="567701"/>
                  </a:cubicBezTo>
                  <a:lnTo>
                    <a:pt x="4457281" y="550780"/>
                  </a:lnTo>
                  <a:cubicBezTo>
                    <a:pt x="4431709" y="545484"/>
                    <a:pt x="4406536" y="538896"/>
                    <a:pt x="4380568" y="535279"/>
                  </a:cubicBezTo>
                  <a:lnTo>
                    <a:pt x="4303325" y="522879"/>
                  </a:lnTo>
                  <a:lnTo>
                    <a:pt x="4264769" y="516679"/>
                  </a:lnTo>
                  <a:cubicBezTo>
                    <a:pt x="4251918" y="514612"/>
                    <a:pt x="4239067" y="512415"/>
                    <a:pt x="4226082" y="511253"/>
                  </a:cubicBezTo>
                  <a:cubicBezTo>
                    <a:pt x="4174145" y="505829"/>
                    <a:pt x="4122606" y="499498"/>
                    <a:pt x="4070934" y="494848"/>
                  </a:cubicBezTo>
                  <a:lnTo>
                    <a:pt x="3915521" y="486065"/>
                  </a:lnTo>
                  <a:lnTo>
                    <a:pt x="3760241" y="484257"/>
                  </a:lnTo>
                  <a:cubicBezTo>
                    <a:pt x="3734405" y="483869"/>
                    <a:pt x="3708571" y="485936"/>
                    <a:pt x="3682734" y="486581"/>
                  </a:cubicBezTo>
                  <a:lnTo>
                    <a:pt x="3605491" y="488907"/>
                  </a:lnTo>
                  <a:cubicBezTo>
                    <a:pt x="3579921" y="489165"/>
                    <a:pt x="3553555" y="491490"/>
                    <a:pt x="3527454" y="493169"/>
                  </a:cubicBezTo>
                  <a:lnTo>
                    <a:pt x="3449151" y="498336"/>
                  </a:lnTo>
                  <a:lnTo>
                    <a:pt x="3410067" y="500532"/>
                  </a:lnTo>
                  <a:lnTo>
                    <a:pt x="3371246" y="504279"/>
                  </a:lnTo>
                  <a:cubicBezTo>
                    <a:pt x="3345410" y="506862"/>
                    <a:pt x="3319575" y="509315"/>
                    <a:pt x="3293739" y="511512"/>
                  </a:cubicBezTo>
                  <a:cubicBezTo>
                    <a:pt x="3087450" y="531662"/>
                    <a:pt x="2885531" y="563180"/>
                    <a:pt x="2689445" y="610198"/>
                  </a:cubicBezTo>
                  <a:cubicBezTo>
                    <a:pt x="2493357" y="657344"/>
                    <a:pt x="2302303" y="719088"/>
                    <a:pt x="2117875" y="800335"/>
                  </a:cubicBezTo>
                  <a:cubicBezTo>
                    <a:pt x="2072298" y="821648"/>
                    <a:pt x="2026854" y="843606"/>
                    <a:pt x="1981276" y="865566"/>
                  </a:cubicBezTo>
                  <a:cubicBezTo>
                    <a:pt x="1937025" y="889978"/>
                    <a:pt x="1891978" y="913229"/>
                    <a:pt x="1847991" y="938676"/>
                  </a:cubicBezTo>
                  <a:lnTo>
                    <a:pt x="1783069" y="978718"/>
                  </a:lnTo>
                  <a:lnTo>
                    <a:pt x="1750609" y="998869"/>
                  </a:lnTo>
                  <a:lnTo>
                    <a:pt x="1734312" y="1008945"/>
                  </a:lnTo>
                  <a:lnTo>
                    <a:pt x="1718547" y="1019924"/>
                  </a:lnTo>
                  <a:lnTo>
                    <a:pt x="1655481" y="1063582"/>
                  </a:lnTo>
                  <a:cubicBezTo>
                    <a:pt x="1634414" y="1078178"/>
                    <a:pt x="1612950" y="1092259"/>
                    <a:pt x="1593077" y="1108664"/>
                  </a:cubicBezTo>
                  <a:lnTo>
                    <a:pt x="1532263" y="1156197"/>
                  </a:lnTo>
                  <a:cubicBezTo>
                    <a:pt x="1511992" y="1172085"/>
                    <a:pt x="1491587" y="1187844"/>
                    <a:pt x="1472509" y="1205152"/>
                  </a:cubicBezTo>
                  <a:lnTo>
                    <a:pt x="1414212" y="1256175"/>
                  </a:lnTo>
                  <a:cubicBezTo>
                    <a:pt x="1395001" y="1273354"/>
                    <a:pt x="1375127" y="1290147"/>
                    <a:pt x="1357242" y="1308359"/>
                  </a:cubicBezTo>
                  <a:cubicBezTo>
                    <a:pt x="1283178" y="1379532"/>
                    <a:pt x="1212163" y="1452513"/>
                    <a:pt x="1153072" y="1529498"/>
                  </a:cubicBezTo>
                  <a:cubicBezTo>
                    <a:pt x="1090933" y="1605578"/>
                    <a:pt x="1043501" y="1685794"/>
                    <a:pt x="1002694" y="1770658"/>
                  </a:cubicBezTo>
                  <a:lnTo>
                    <a:pt x="974076" y="1835371"/>
                  </a:lnTo>
                  <a:lnTo>
                    <a:pt x="949564" y="1903573"/>
                  </a:lnTo>
                  <a:cubicBezTo>
                    <a:pt x="940820" y="1925661"/>
                    <a:pt x="934593" y="1950719"/>
                    <a:pt x="927173" y="1974229"/>
                  </a:cubicBezTo>
                  <a:cubicBezTo>
                    <a:pt x="920019" y="1998254"/>
                    <a:pt x="912468" y="2021504"/>
                    <a:pt x="906107" y="2046952"/>
                  </a:cubicBezTo>
                  <a:cubicBezTo>
                    <a:pt x="853906" y="2245614"/>
                    <a:pt x="809918" y="2463136"/>
                    <a:pt x="751092" y="2676266"/>
                  </a:cubicBezTo>
                  <a:cubicBezTo>
                    <a:pt x="693458" y="2889912"/>
                    <a:pt x="624166" y="3100976"/>
                    <a:pt x="547189" y="3308422"/>
                  </a:cubicBezTo>
                  <a:cubicBezTo>
                    <a:pt x="479617" y="3487580"/>
                    <a:pt x="444109" y="3675523"/>
                    <a:pt x="441195" y="3866306"/>
                  </a:cubicBezTo>
                  <a:cubicBezTo>
                    <a:pt x="438014" y="4057089"/>
                    <a:pt x="469282" y="4250456"/>
                    <a:pt x="527182" y="4439174"/>
                  </a:cubicBezTo>
                  <a:cubicBezTo>
                    <a:pt x="584815" y="4628278"/>
                    <a:pt x="671067" y="4811828"/>
                    <a:pt x="775073" y="4987240"/>
                  </a:cubicBezTo>
                  <a:cubicBezTo>
                    <a:pt x="827009" y="5075075"/>
                    <a:pt x="884246" y="5160327"/>
                    <a:pt x="943206" y="5244933"/>
                  </a:cubicBezTo>
                  <a:cubicBezTo>
                    <a:pt x="1002296" y="5329411"/>
                    <a:pt x="1064964" y="5412337"/>
                    <a:pt x="1133728" y="5490356"/>
                  </a:cubicBezTo>
                  <a:cubicBezTo>
                    <a:pt x="1203949" y="5567728"/>
                    <a:pt x="1279337" y="5642259"/>
                    <a:pt x="1359626" y="5709815"/>
                  </a:cubicBezTo>
                  <a:cubicBezTo>
                    <a:pt x="1398711" y="5744949"/>
                    <a:pt x="1439916" y="5777241"/>
                    <a:pt x="1481254" y="5809146"/>
                  </a:cubicBezTo>
                  <a:cubicBezTo>
                    <a:pt x="1501922" y="5825163"/>
                    <a:pt x="1522325" y="5841309"/>
                    <a:pt x="1543260" y="5856940"/>
                  </a:cubicBezTo>
                  <a:cubicBezTo>
                    <a:pt x="1564591" y="5871923"/>
                    <a:pt x="1585921" y="5886777"/>
                    <a:pt x="1607518" y="5901374"/>
                  </a:cubicBezTo>
                  <a:cubicBezTo>
                    <a:pt x="1778565" y="6019693"/>
                    <a:pt x="1961271" y="6115924"/>
                    <a:pt x="2145566" y="6193814"/>
                  </a:cubicBezTo>
                  <a:lnTo>
                    <a:pt x="2214991" y="6221844"/>
                  </a:lnTo>
                  <a:lnTo>
                    <a:pt x="2249307" y="6236182"/>
                  </a:lnTo>
                  <a:cubicBezTo>
                    <a:pt x="2260702" y="6241089"/>
                    <a:pt x="2272625" y="6244577"/>
                    <a:pt x="2284285" y="6248711"/>
                  </a:cubicBezTo>
                  <a:lnTo>
                    <a:pt x="2354241" y="6273124"/>
                  </a:lnTo>
                  <a:cubicBezTo>
                    <a:pt x="2360070" y="6275190"/>
                    <a:pt x="2365899" y="6277128"/>
                    <a:pt x="2371597" y="6279324"/>
                  </a:cubicBezTo>
                  <a:cubicBezTo>
                    <a:pt x="2377161" y="6281778"/>
                    <a:pt x="2382329" y="6285007"/>
                    <a:pt x="2387894" y="6287719"/>
                  </a:cubicBezTo>
                  <a:cubicBezTo>
                    <a:pt x="2398757" y="6293274"/>
                    <a:pt x="2410153" y="6297666"/>
                    <a:pt x="2421414" y="6302186"/>
                  </a:cubicBezTo>
                  <a:lnTo>
                    <a:pt x="2489117" y="6329441"/>
                  </a:lnTo>
                  <a:lnTo>
                    <a:pt x="2522902" y="6343134"/>
                  </a:lnTo>
                  <a:cubicBezTo>
                    <a:pt x="2534165" y="6347654"/>
                    <a:pt x="2545294" y="6352563"/>
                    <a:pt x="2556953" y="6356051"/>
                  </a:cubicBezTo>
                  <a:lnTo>
                    <a:pt x="2695009" y="6401905"/>
                  </a:lnTo>
                  <a:cubicBezTo>
                    <a:pt x="2880895" y="6457190"/>
                    <a:pt x="3073141" y="6489095"/>
                    <a:pt x="3268035" y="6501238"/>
                  </a:cubicBezTo>
                  <a:cubicBezTo>
                    <a:pt x="3292413" y="6502659"/>
                    <a:pt x="3316527" y="6505629"/>
                    <a:pt x="3341038" y="6506145"/>
                  </a:cubicBezTo>
                  <a:lnTo>
                    <a:pt x="3414703" y="6507050"/>
                  </a:lnTo>
                  <a:lnTo>
                    <a:pt x="3488237" y="6508212"/>
                  </a:lnTo>
                  <a:cubicBezTo>
                    <a:pt x="3500690" y="6508729"/>
                    <a:pt x="3512483" y="6508471"/>
                    <a:pt x="3524142" y="6507955"/>
                  </a:cubicBezTo>
                  <a:lnTo>
                    <a:pt x="3559252" y="6506921"/>
                  </a:lnTo>
                  <a:cubicBezTo>
                    <a:pt x="3582835" y="6506792"/>
                    <a:pt x="3605889" y="6504467"/>
                    <a:pt x="3629207" y="6503045"/>
                  </a:cubicBezTo>
                  <a:cubicBezTo>
                    <a:pt x="3652526" y="6502012"/>
                    <a:pt x="3675579" y="6499171"/>
                    <a:pt x="3698633" y="6496845"/>
                  </a:cubicBezTo>
                  <a:cubicBezTo>
                    <a:pt x="3710160" y="6495683"/>
                    <a:pt x="3721819" y="6494907"/>
                    <a:pt x="3733213" y="6493357"/>
                  </a:cubicBezTo>
                  <a:lnTo>
                    <a:pt x="3767529" y="6488707"/>
                  </a:lnTo>
                  <a:lnTo>
                    <a:pt x="3801845" y="6484057"/>
                  </a:lnTo>
                  <a:lnTo>
                    <a:pt x="3835895" y="6478116"/>
                  </a:lnTo>
                  <a:cubicBezTo>
                    <a:pt x="4017673" y="6446727"/>
                    <a:pt x="4194152" y="6390281"/>
                    <a:pt x="4364801" y="6308517"/>
                  </a:cubicBezTo>
                  <a:cubicBezTo>
                    <a:pt x="4535583" y="6227139"/>
                    <a:pt x="4700138" y="6120962"/>
                    <a:pt x="4861379" y="6000576"/>
                  </a:cubicBezTo>
                  <a:cubicBezTo>
                    <a:pt x="5022621" y="5879931"/>
                    <a:pt x="5180684" y="5745337"/>
                    <a:pt x="5341263" y="5605834"/>
                  </a:cubicBezTo>
                  <a:lnTo>
                    <a:pt x="5587301" y="5390379"/>
                  </a:lnTo>
                  <a:cubicBezTo>
                    <a:pt x="5674216" y="5315718"/>
                    <a:pt x="5761527" y="5244416"/>
                    <a:pt x="5849105" y="5176344"/>
                  </a:cubicBezTo>
                  <a:lnTo>
                    <a:pt x="5890489" y="5145260"/>
                  </a:lnTo>
                  <a:lnTo>
                    <a:pt x="5890489" y="5995323"/>
                  </a:lnTo>
                  <a:lnTo>
                    <a:pt x="5811477" y="6077819"/>
                  </a:lnTo>
                  <a:cubicBezTo>
                    <a:pt x="5654739" y="6238377"/>
                    <a:pt x="5487138" y="6396093"/>
                    <a:pt x="5301384" y="6542958"/>
                  </a:cubicBezTo>
                  <a:lnTo>
                    <a:pt x="5252008" y="6578438"/>
                  </a:lnTo>
                  <a:lnTo>
                    <a:pt x="1653730" y="6578438"/>
                  </a:lnTo>
                  <a:lnTo>
                    <a:pt x="1549768" y="6488821"/>
                  </a:lnTo>
                  <a:cubicBezTo>
                    <a:pt x="1461976" y="6409495"/>
                    <a:pt x="1378573" y="6327182"/>
                    <a:pt x="1298282" y="6243932"/>
                  </a:cubicBezTo>
                  <a:cubicBezTo>
                    <a:pt x="1278277" y="6223006"/>
                    <a:pt x="1258138" y="6202210"/>
                    <a:pt x="1237999" y="6181671"/>
                  </a:cubicBezTo>
                  <a:lnTo>
                    <a:pt x="1179967" y="6117862"/>
                  </a:lnTo>
                  <a:lnTo>
                    <a:pt x="1121936" y="6054569"/>
                  </a:lnTo>
                  <a:cubicBezTo>
                    <a:pt x="1102328" y="6033644"/>
                    <a:pt x="1084573" y="6011427"/>
                    <a:pt x="1065628" y="5990243"/>
                  </a:cubicBezTo>
                  <a:cubicBezTo>
                    <a:pt x="1028662" y="5947099"/>
                    <a:pt x="990239" y="5904991"/>
                    <a:pt x="954335" y="5861460"/>
                  </a:cubicBezTo>
                  <a:cubicBezTo>
                    <a:pt x="936050" y="5840018"/>
                    <a:pt x="917634" y="5818446"/>
                    <a:pt x="898953" y="5797393"/>
                  </a:cubicBezTo>
                  <a:cubicBezTo>
                    <a:pt x="880404" y="5776208"/>
                    <a:pt x="861325" y="5755412"/>
                    <a:pt x="842908" y="5733582"/>
                  </a:cubicBezTo>
                  <a:cubicBezTo>
                    <a:pt x="767919" y="5647942"/>
                    <a:pt x="693061" y="5561786"/>
                    <a:pt x="622442" y="5471884"/>
                  </a:cubicBezTo>
                  <a:cubicBezTo>
                    <a:pt x="551559" y="5382112"/>
                    <a:pt x="486639" y="5287430"/>
                    <a:pt x="425559" y="5190036"/>
                  </a:cubicBezTo>
                  <a:cubicBezTo>
                    <a:pt x="303668" y="4994990"/>
                    <a:pt x="200193" y="4786123"/>
                    <a:pt x="123877" y="4564210"/>
                  </a:cubicBezTo>
                  <a:cubicBezTo>
                    <a:pt x="47694" y="4342555"/>
                    <a:pt x="2249" y="4106045"/>
                    <a:pt x="130" y="3865530"/>
                  </a:cubicBezTo>
                  <a:cubicBezTo>
                    <a:pt x="-1328" y="3745403"/>
                    <a:pt x="9537" y="3624629"/>
                    <a:pt x="30602" y="3505793"/>
                  </a:cubicBezTo>
                  <a:cubicBezTo>
                    <a:pt x="51802" y="3386828"/>
                    <a:pt x="84659" y="3270059"/>
                    <a:pt x="126924" y="3157164"/>
                  </a:cubicBezTo>
                  <a:cubicBezTo>
                    <a:pt x="200457" y="2959276"/>
                    <a:pt x="271737" y="2761388"/>
                    <a:pt x="334803" y="2560530"/>
                  </a:cubicBezTo>
                  <a:lnTo>
                    <a:pt x="381176" y="2409144"/>
                  </a:lnTo>
                  <a:lnTo>
                    <a:pt x="425825" y="2255819"/>
                  </a:lnTo>
                  <a:lnTo>
                    <a:pt x="470210" y="2099523"/>
                  </a:lnTo>
                  <a:lnTo>
                    <a:pt x="492998" y="2020213"/>
                  </a:lnTo>
                  <a:lnTo>
                    <a:pt x="517509" y="1939224"/>
                  </a:lnTo>
                  <a:cubicBezTo>
                    <a:pt x="525061" y="1912485"/>
                    <a:pt x="534866" y="1884586"/>
                    <a:pt x="544007" y="1857201"/>
                  </a:cubicBezTo>
                  <a:cubicBezTo>
                    <a:pt x="553680" y="1829559"/>
                    <a:pt x="561496" y="1802304"/>
                    <a:pt x="573288" y="1774274"/>
                  </a:cubicBezTo>
                  <a:lnTo>
                    <a:pt x="606146" y="1690832"/>
                  </a:lnTo>
                  <a:cubicBezTo>
                    <a:pt x="618467" y="1663060"/>
                    <a:pt x="631716" y="1635417"/>
                    <a:pt x="644569" y="1607775"/>
                  </a:cubicBezTo>
                  <a:cubicBezTo>
                    <a:pt x="698625" y="1498368"/>
                    <a:pt x="763413" y="1391287"/>
                    <a:pt x="837874" y="1297638"/>
                  </a:cubicBezTo>
                  <a:cubicBezTo>
                    <a:pt x="910348" y="1201278"/>
                    <a:pt x="990107" y="1115897"/>
                    <a:pt x="1069602" y="1032194"/>
                  </a:cubicBezTo>
                  <a:cubicBezTo>
                    <a:pt x="1089079" y="1010624"/>
                    <a:pt x="1110012" y="990990"/>
                    <a:pt x="1130548" y="970839"/>
                  </a:cubicBezTo>
                  <a:lnTo>
                    <a:pt x="1192024" y="910129"/>
                  </a:lnTo>
                  <a:cubicBezTo>
                    <a:pt x="1212031" y="889462"/>
                    <a:pt x="1234024" y="870475"/>
                    <a:pt x="1255356" y="850841"/>
                  </a:cubicBezTo>
                  <a:lnTo>
                    <a:pt x="1319614" y="792068"/>
                  </a:lnTo>
                  <a:cubicBezTo>
                    <a:pt x="1340680" y="772176"/>
                    <a:pt x="1363469" y="753834"/>
                    <a:pt x="1385728" y="734975"/>
                  </a:cubicBezTo>
                  <a:lnTo>
                    <a:pt x="1452768" y="678528"/>
                  </a:lnTo>
                  <a:lnTo>
                    <a:pt x="1469594" y="664449"/>
                  </a:lnTo>
                  <a:lnTo>
                    <a:pt x="1487083" y="651015"/>
                  </a:lnTo>
                  <a:lnTo>
                    <a:pt x="1522193" y="624277"/>
                  </a:lnTo>
                  <a:lnTo>
                    <a:pt x="1592415" y="570671"/>
                  </a:lnTo>
                  <a:cubicBezTo>
                    <a:pt x="1640110" y="535925"/>
                    <a:pt x="1689531" y="503245"/>
                    <a:pt x="1738287" y="469402"/>
                  </a:cubicBezTo>
                  <a:cubicBezTo>
                    <a:pt x="1788634" y="438015"/>
                    <a:pt x="1839643" y="407013"/>
                    <a:pt x="1890918" y="376530"/>
                  </a:cubicBezTo>
                  <a:cubicBezTo>
                    <a:pt x="2098400" y="258209"/>
                    <a:pt x="2323503" y="166241"/>
                    <a:pt x="2555363" y="105274"/>
                  </a:cubicBezTo>
                  <a:cubicBezTo>
                    <a:pt x="2787223" y="44047"/>
                    <a:pt x="3024516" y="12013"/>
                    <a:pt x="3259291" y="3229"/>
                  </a:cubicBezTo>
                  <a:lnTo>
                    <a:pt x="3347265" y="903"/>
                  </a:ln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ACA5348F-9FF6-485F-898D-1BED7EC727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5999" y="52997"/>
              <a:ext cx="6093363" cy="6805004"/>
            </a:xfrm>
            <a:custGeom>
              <a:avLst/>
              <a:gdLst>
                <a:gd name="connsiteX0" fmla="*/ 3517682 w 5890491"/>
                <a:gd name="connsiteY0" fmla="*/ 0 h 6578439"/>
                <a:gd name="connsiteX1" fmla="*/ 5849513 w 5890491"/>
                <a:gd name="connsiteY1" fmla="*/ 841730 h 6578439"/>
                <a:gd name="connsiteX2" fmla="*/ 5890491 w 5890491"/>
                <a:gd name="connsiteY2" fmla="*/ 879061 h 6578439"/>
                <a:gd name="connsiteX3" fmla="*/ 5890491 w 5890491"/>
                <a:gd name="connsiteY3" fmla="*/ 2034114 h 6578439"/>
                <a:gd name="connsiteX4" fmla="*/ 5757065 w 5890491"/>
                <a:gd name="connsiteY4" fmla="*/ 1854938 h 6578439"/>
                <a:gd name="connsiteX5" fmla="*/ 5564060 w 5890491"/>
                <a:gd name="connsiteY5" fmla="*/ 1642182 h 6578439"/>
                <a:gd name="connsiteX6" fmla="*/ 3517551 w 5890491"/>
                <a:gd name="connsiteY6" fmla="*/ 790012 h 6578439"/>
                <a:gd name="connsiteX7" fmla="*/ 1611552 w 5890491"/>
                <a:gd name="connsiteY7" fmla="*/ 1543282 h 6578439"/>
                <a:gd name="connsiteX8" fmla="*/ 1340656 w 5890491"/>
                <a:gd name="connsiteY8" fmla="*/ 1897925 h 6578439"/>
                <a:gd name="connsiteX9" fmla="*/ 1201705 w 5890491"/>
                <a:gd name="connsiteY9" fmla="*/ 2361213 h 6578439"/>
                <a:gd name="connsiteX10" fmla="*/ 852705 w 5890491"/>
                <a:gd name="connsiteY10" fmla="*/ 3529176 h 6578439"/>
                <a:gd name="connsiteX11" fmla="*/ 863863 w 5890491"/>
                <a:gd name="connsiteY11" fmla="*/ 4437051 h 6578439"/>
                <a:gd name="connsiteX12" fmla="*/ 1413569 w 5890491"/>
                <a:gd name="connsiteY12" fmla="*/ 5357174 h 6578439"/>
                <a:gd name="connsiteX13" fmla="*/ 2339129 w 5890491"/>
                <a:gd name="connsiteY13" fmla="*/ 6143367 h 6578439"/>
                <a:gd name="connsiteX14" fmla="*/ 3439449 w 5890491"/>
                <a:gd name="connsiteY14" fmla="*/ 6420049 h 6578439"/>
                <a:gd name="connsiteX15" fmla="*/ 5251388 w 5890491"/>
                <a:gd name="connsiteY15" fmla="*/ 5349009 h 6578439"/>
                <a:gd name="connsiteX16" fmla="*/ 5657731 w 5890491"/>
                <a:gd name="connsiteY16" fmla="*/ 4959205 h 6578439"/>
                <a:gd name="connsiteX17" fmla="*/ 5836127 w 5890491"/>
                <a:gd name="connsiteY17" fmla="*/ 4792052 h 6578439"/>
                <a:gd name="connsiteX18" fmla="*/ 5890491 w 5890491"/>
                <a:gd name="connsiteY18" fmla="*/ 4738662 h 6578439"/>
                <a:gd name="connsiteX19" fmla="*/ 5890491 w 5890491"/>
                <a:gd name="connsiteY19" fmla="*/ 5821964 h 6578439"/>
                <a:gd name="connsiteX20" fmla="*/ 5802001 w 5890491"/>
                <a:gd name="connsiteY20" fmla="*/ 5907904 h 6578439"/>
                <a:gd name="connsiteX21" fmla="*/ 5294358 w 5890491"/>
                <a:gd name="connsiteY21" fmla="*/ 6397505 h 6578439"/>
                <a:gd name="connsiteX22" fmla="*/ 5077178 w 5890491"/>
                <a:gd name="connsiteY22" fmla="*/ 6578439 h 6578439"/>
                <a:gd name="connsiteX23" fmla="*/ 1567290 w 5890491"/>
                <a:gd name="connsiteY23" fmla="*/ 6578439 h 6578439"/>
                <a:gd name="connsiteX24" fmla="*/ 1508588 w 5890491"/>
                <a:gd name="connsiteY24" fmla="*/ 6535186 h 6578439"/>
                <a:gd name="connsiteX25" fmla="*/ 826498 w 5890491"/>
                <a:gd name="connsiteY25" fmla="*/ 5876034 h 6578439"/>
                <a:gd name="connsiteX26" fmla="*/ 122403 w 5890491"/>
                <a:gd name="connsiteY26" fmla="*/ 3255655 h 6578439"/>
                <a:gd name="connsiteX27" fmla="*/ 1061197 w 5890491"/>
                <a:gd name="connsiteY27" fmla="*/ 984650 h 6578439"/>
                <a:gd name="connsiteX28" fmla="*/ 3517682 w 5890491"/>
                <a:gd name="connsiteY28" fmla="*/ 0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890491" h="6578439">
                  <a:moveTo>
                    <a:pt x="3517682" y="0"/>
                  </a:moveTo>
                  <a:cubicBezTo>
                    <a:pt x="4402017" y="0"/>
                    <a:pt x="5213742" y="315483"/>
                    <a:pt x="5849513" y="841730"/>
                  </a:cubicBezTo>
                  <a:lnTo>
                    <a:pt x="5890491" y="879061"/>
                  </a:lnTo>
                  <a:lnTo>
                    <a:pt x="5890491" y="2034114"/>
                  </a:lnTo>
                  <a:lnTo>
                    <a:pt x="5757065" y="1854938"/>
                  </a:lnTo>
                  <a:cubicBezTo>
                    <a:pt x="5696443" y="1781264"/>
                    <a:pt x="5632076" y="1710299"/>
                    <a:pt x="5564060" y="1642182"/>
                  </a:cubicBezTo>
                  <a:cubicBezTo>
                    <a:pt x="5015393" y="1092636"/>
                    <a:pt x="4288592" y="790012"/>
                    <a:pt x="3517551" y="790012"/>
                  </a:cubicBezTo>
                  <a:cubicBezTo>
                    <a:pt x="2701750" y="790012"/>
                    <a:pt x="2131676" y="1015335"/>
                    <a:pt x="1611552" y="1543282"/>
                  </a:cubicBezTo>
                  <a:cubicBezTo>
                    <a:pt x="1435754" y="1721722"/>
                    <a:pt x="1375945" y="1822729"/>
                    <a:pt x="1340656" y="1897925"/>
                  </a:cubicBezTo>
                  <a:cubicBezTo>
                    <a:pt x="1289148" y="2007623"/>
                    <a:pt x="1252432" y="2155907"/>
                    <a:pt x="1201705" y="2361213"/>
                  </a:cubicBezTo>
                  <a:cubicBezTo>
                    <a:pt x="1133721" y="2635919"/>
                    <a:pt x="1040568" y="3012290"/>
                    <a:pt x="852705" y="3529176"/>
                  </a:cubicBezTo>
                  <a:cubicBezTo>
                    <a:pt x="749952" y="3811784"/>
                    <a:pt x="753584" y="4108747"/>
                    <a:pt x="863863" y="4437051"/>
                  </a:cubicBezTo>
                  <a:cubicBezTo>
                    <a:pt x="964800" y="4737438"/>
                    <a:pt x="1154869" y="5055603"/>
                    <a:pt x="1413569" y="5357174"/>
                  </a:cubicBezTo>
                  <a:cubicBezTo>
                    <a:pt x="1718326" y="5712343"/>
                    <a:pt x="2021008" y="5969404"/>
                    <a:pt x="2339129" y="6143367"/>
                  </a:cubicBezTo>
                  <a:cubicBezTo>
                    <a:pt x="2679565" y="6329577"/>
                    <a:pt x="3039591" y="6420049"/>
                    <a:pt x="3439449" y="6420049"/>
                  </a:cubicBezTo>
                  <a:cubicBezTo>
                    <a:pt x="4142246" y="6420049"/>
                    <a:pt x="4633828" y="5976251"/>
                    <a:pt x="5251388" y="5349009"/>
                  </a:cubicBezTo>
                  <a:cubicBezTo>
                    <a:pt x="5389949" y="5208364"/>
                    <a:pt x="5526047" y="5081677"/>
                    <a:pt x="5657731" y="4959205"/>
                  </a:cubicBezTo>
                  <a:cubicBezTo>
                    <a:pt x="5719520" y="4901722"/>
                    <a:pt x="5779200" y="4846206"/>
                    <a:pt x="5836127" y="4792052"/>
                  </a:cubicBezTo>
                  <a:lnTo>
                    <a:pt x="5890491" y="4738662"/>
                  </a:lnTo>
                  <a:lnTo>
                    <a:pt x="5890491" y="5821964"/>
                  </a:lnTo>
                  <a:lnTo>
                    <a:pt x="5802001" y="5907904"/>
                  </a:lnTo>
                  <a:cubicBezTo>
                    <a:pt x="5634962" y="6077456"/>
                    <a:pt x="5467509" y="6243625"/>
                    <a:pt x="5294358" y="6397505"/>
                  </a:cubicBezTo>
                  <a:lnTo>
                    <a:pt x="5077178" y="6578439"/>
                  </a:lnTo>
                  <a:lnTo>
                    <a:pt x="1567290" y="6578439"/>
                  </a:lnTo>
                  <a:lnTo>
                    <a:pt x="1508588" y="6535186"/>
                  </a:lnTo>
                  <a:cubicBezTo>
                    <a:pt x="1263991" y="6345442"/>
                    <a:pt x="1038054" y="6122666"/>
                    <a:pt x="826498" y="5876034"/>
                  </a:cubicBezTo>
                  <a:cubicBezTo>
                    <a:pt x="261613" y="5217713"/>
                    <a:pt x="-239182" y="4250314"/>
                    <a:pt x="122403" y="3255655"/>
                  </a:cubicBezTo>
                  <a:cubicBezTo>
                    <a:pt x="607497" y="1921629"/>
                    <a:pt x="393040" y="1662857"/>
                    <a:pt x="1061197" y="984650"/>
                  </a:cubicBezTo>
                  <a:cubicBezTo>
                    <a:pt x="1729484" y="306444"/>
                    <a:pt x="2498060" y="0"/>
                    <a:pt x="351768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33B89F41-1D91-447A-88C5-8A917809FE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52997"/>
              <a:ext cx="6093362" cy="6805004"/>
            </a:xfrm>
            <a:custGeom>
              <a:avLst/>
              <a:gdLst>
                <a:gd name="connsiteX0" fmla="*/ 5890490 w 5890490"/>
                <a:gd name="connsiteY0" fmla="*/ 5389037 h 6578439"/>
                <a:gd name="connsiteX1" fmla="*/ 5890490 w 5890490"/>
                <a:gd name="connsiteY1" fmla="*/ 5855587 h 6578439"/>
                <a:gd name="connsiteX2" fmla="*/ 5784593 w 5890490"/>
                <a:gd name="connsiteY2" fmla="*/ 5962054 h 6578439"/>
                <a:gd name="connsiteX3" fmla="*/ 5663414 w 5890490"/>
                <a:gd name="connsiteY3" fmla="*/ 6082564 h 6578439"/>
                <a:gd name="connsiteX4" fmla="*/ 5147099 w 5890490"/>
                <a:gd name="connsiteY4" fmla="*/ 6547726 h 6578439"/>
                <a:gd name="connsiteX5" fmla="*/ 5105015 w 5890490"/>
                <a:gd name="connsiteY5" fmla="*/ 6578439 h 6578439"/>
                <a:gd name="connsiteX6" fmla="*/ 4385601 w 5890490"/>
                <a:gd name="connsiteY6" fmla="*/ 6578439 h 6578439"/>
                <a:gd name="connsiteX7" fmla="*/ 4507252 w 5890490"/>
                <a:gd name="connsiteY7" fmla="*/ 6515968 h 6578439"/>
                <a:gd name="connsiteX8" fmla="*/ 4909330 w 5890490"/>
                <a:gd name="connsiteY8" fmla="*/ 6253453 h 6578439"/>
                <a:gd name="connsiteX9" fmla="*/ 5411374 w 5890490"/>
                <a:gd name="connsiteY9" fmla="*/ 5828544 h 6578439"/>
                <a:gd name="connsiteX10" fmla="*/ 5533570 w 5890490"/>
                <a:gd name="connsiteY10" fmla="*/ 5714534 h 6578439"/>
                <a:gd name="connsiteX11" fmla="*/ 5657425 w 5890490"/>
                <a:gd name="connsiteY11" fmla="*/ 5597650 h 6578439"/>
                <a:gd name="connsiteX12" fmla="*/ 3336813 w 5890490"/>
                <a:gd name="connsiteY12" fmla="*/ 499 h 6578439"/>
                <a:gd name="connsiteX13" fmla="*/ 3513674 w 5890490"/>
                <a:gd name="connsiteY13" fmla="*/ 1202 h 6578439"/>
                <a:gd name="connsiteX14" fmla="*/ 3602743 w 5890490"/>
                <a:gd name="connsiteY14" fmla="*/ 4827 h 6578439"/>
                <a:gd name="connsiteX15" fmla="*/ 3647213 w 5890490"/>
                <a:gd name="connsiteY15" fmla="*/ 6703 h 6578439"/>
                <a:gd name="connsiteX16" fmla="*/ 3691684 w 5890490"/>
                <a:gd name="connsiteY16" fmla="*/ 9453 h 6578439"/>
                <a:gd name="connsiteX17" fmla="*/ 3868927 w 5890490"/>
                <a:gd name="connsiteY17" fmla="*/ 27080 h 6578439"/>
                <a:gd name="connsiteX18" fmla="*/ 5200872 w 5890490"/>
                <a:gd name="connsiteY18" fmla="*/ 472240 h 6578439"/>
                <a:gd name="connsiteX19" fmla="*/ 5772711 w 5890490"/>
                <a:gd name="connsiteY19" fmla="*/ 866334 h 6578439"/>
                <a:gd name="connsiteX20" fmla="*/ 5890490 w 5890490"/>
                <a:gd name="connsiteY20" fmla="*/ 972426 h 6578439"/>
                <a:gd name="connsiteX21" fmla="*/ 5890490 w 5890490"/>
                <a:gd name="connsiteY21" fmla="*/ 1158576 h 6578439"/>
                <a:gd name="connsiteX22" fmla="*/ 5676045 w 5890490"/>
                <a:gd name="connsiteY22" fmla="*/ 986969 h 6578439"/>
                <a:gd name="connsiteX23" fmla="*/ 5103776 w 5890490"/>
                <a:gd name="connsiteY23" fmla="*/ 655879 h 6578439"/>
                <a:gd name="connsiteX24" fmla="*/ 4482465 w 5890490"/>
                <a:gd name="connsiteY24" fmla="*/ 440363 h 6578439"/>
                <a:gd name="connsiteX25" fmla="*/ 4402444 w 5890490"/>
                <a:gd name="connsiteY25" fmla="*/ 422111 h 6578439"/>
                <a:gd name="connsiteX26" fmla="*/ 4322423 w 5890490"/>
                <a:gd name="connsiteY26" fmla="*/ 404610 h 6578439"/>
                <a:gd name="connsiteX27" fmla="*/ 4241892 w 5890490"/>
                <a:gd name="connsiteY27" fmla="*/ 389858 h 6578439"/>
                <a:gd name="connsiteX28" fmla="*/ 4201627 w 5890490"/>
                <a:gd name="connsiteY28" fmla="*/ 382483 h 6578439"/>
                <a:gd name="connsiteX29" fmla="*/ 4161234 w 5890490"/>
                <a:gd name="connsiteY29" fmla="*/ 375857 h 6578439"/>
                <a:gd name="connsiteX30" fmla="*/ 3999280 w 5890490"/>
                <a:gd name="connsiteY30" fmla="*/ 353606 h 6578439"/>
                <a:gd name="connsiteX31" fmla="*/ 3836817 w 5890490"/>
                <a:gd name="connsiteY31" fmla="*/ 338480 h 6578439"/>
                <a:gd name="connsiteX32" fmla="*/ 3673972 w 5890490"/>
                <a:gd name="connsiteY32" fmla="*/ 330604 h 6578439"/>
                <a:gd name="connsiteX33" fmla="*/ 3511126 w 5890490"/>
                <a:gd name="connsiteY33" fmla="*/ 328978 h 6578439"/>
                <a:gd name="connsiteX34" fmla="*/ 3183142 w 5890490"/>
                <a:gd name="connsiteY34" fmla="*/ 342854 h 6578439"/>
                <a:gd name="connsiteX35" fmla="*/ 2541444 w 5890490"/>
                <a:gd name="connsiteY35" fmla="*/ 439988 h 6578439"/>
                <a:gd name="connsiteX36" fmla="*/ 1933895 w 5890490"/>
                <a:gd name="connsiteY36" fmla="*/ 650505 h 6578439"/>
                <a:gd name="connsiteX37" fmla="*/ 1378079 w 5890490"/>
                <a:gd name="connsiteY37" fmla="*/ 983905 h 6578439"/>
                <a:gd name="connsiteX38" fmla="*/ 1312967 w 5890490"/>
                <a:gd name="connsiteY38" fmla="*/ 1033660 h 6578439"/>
                <a:gd name="connsiteX39" fmla="*/ 1248364 w 5890490"/>
                <a:gd name="connsiteY39" fmla="*/ 1084413 h 6578439"/>
                <a:gd name="connsiteX40" fmla="*/ 1185163 w 5890490"/>
                <a:gd name="connsiteY40" fmla="*/ 1137168 h 6578439"/>
                <a:gd name="connsiteX41" fmla="*/ 1122852 w 5890490"/>
                <a:gd name="connsiteY41" fmla="*/ 1190922 h 6578439"/>
                <a:gd name="connsiteX42" fmla="*/ 892092 w 5890490"/>
                <a:gd name="connsiteY42" fmla="*/ 1421440 h 6578439"/>
                <a:gd name="connsiteX43" fmla="*/ 707202 w 5890490"/>
                <a:gd name="connsiteY43" fmla="*/ 1684212 h 6578439"/>
                <a:gd name="connsiteX44" fmla="*/ 670121 w 5890490"/>
                <a:gd name="connsiteY44" fmla="*/ 1756093 h 6578439"/>
                <a:gd name="connsiteX45" fmla="*/ 637630 w 5890490"/>
                <a:gd name="connsiteY45" fmla="*/ 1830724 h 6578439"/>
                <a:gd name="connsiteX46" fmla="*/ 607685 w 5890490"/>
                <a:gd name="connsiteY46" fmla="*/ 1907105 h 6578439"/>
                <a:gd name="connsiteX47" fmla="*/ 580034 w 5890490"/>
                <a:gd name="connsiteY47" fmla="*/ 1984986 h 6578439"/>
                <a:gd name="connsiteX48" fmla="*/ 481919 w 5890490"/>
                <a:gd name="connsiteY48" fmla="*/ 2304386 h 6578439"/>
                <a:gd name="connsiteX49" fmla="*/ 433881 w 5890490"/>
                <a:gd name="connsiteY49" fmla="*/ 2465399 h 6578439"/>
                <a:gd name="connsiteX50" fmla="*/ 384442 w 5890490"/>
                <a:gd name="connsiteY50" fmla="*/ 2626163 h 6578439"/>
                <a:gd name="connsiteX51" fmla="*/ 166039 w 5890490"/>
                <a:gd name="connsiteY51" fmla="*/ 3261338 h 6578439"/>
                <a:gd name="connsiteX52" fmla="*/ 56202 w 5890490"/>
                <a:gd name="connsiteY52" fmla="*/ 3910265 h 6578439"/>
                <a:gd name="connsiteX53" fmla="*/ 93664 w 5890490"/>
                <a:gd name="connsiteY53" fmla="*/ 4237292 h 6578439"/>
                <a:gd name="connsiteX54" fmla="*/ 111758 w 5890490"/>
                <a:gd name="connsiteY54" fmla="*/ 4317548 h 6578439"/>
                <a:gd name="connsiteX55" fmla="*/ 133038 w 5890490"/>
                <a:gd name="connsiteY55" fmla="*/ 4397054 h 6578439"/>
                <a:gd name="connsiteX56" fmla="*/ 157757 w 5890490"/>
                <a:gd name="connsiteY56" fmla="*/ 4475560 h 6578439"/>
                <a:gd name="connsiteX57" fmla="*/ 185153 w 5890490"/>
                <a:gd name="connsiteY57" fmla="*/ 4553066 h 6578439"/>
                <a:gd name="connsiteX58" fmla="*/ 493642 w 5890490"/>
                <a:gd name="connsiteY58" fmla="*/ 5132239 h 6578439"/>
                <a:gd name="connsiteX59" fmla="*/ 914391 w 5890490"/>
                <a:gd name="connsiteY59" fmla="*/ 5636528 h 6578439"/>
                <a:gd name="connsiteX60" fmla="*/ 1402034 w 5890490"/>
                <a:gd name="connsiteY60" fmla="*/ 6076188 h 6578439"/>
                <a:gd name="connsiteX61" fmla="*/ 1664397 w 5890490"/>
                <a:gd name="connsiteY61" fmla="*/ 6267079 h 6578439"/>
                <a:gd name="connsiteX62" fmla="*/ 1938992 w 5890490"/>
                <a:gd name="connsiteY62" fmla="*/ 6434343 h 6578439"/>
                <a:gd name="connsiteX63" fmla="*/ 2225931 w 5890490"/>
                <a:gd name="connsiteY63" fmla="*/ 6574322 h 6578439"/>
                <a:gd name="connsiteX64" fmla="*/ 2236328 w 5890490"/>
                <a:gd name="connsiteY64" fmla="*/ 6578439 h 6578439"/>
                <a:gd name="connsiteX65" fmla="*/ 1504665 w 5890490"/>
                <a:gd name="connsiteY65" fmla="*/ 6578439 h 6578439"/>
                <a:gd name="connsiteX66" fmla="*/ 1456827 w 5890490"/>
                <a:gd name="connsiteY66" fmla="*/ 6543476 h 6578439"/>
                <a:gd name="connsiteX67" fmla="*/ 1188475 w 5890490"/>
                <a:gd name="connsiteY67" fmla="*/ 6314083 h 6578439"/>
                <a:gd name="connsiteX68" fmla="*/ 721728 w 5890490"/>
                <a:gd name="connsiteY68" fmla="*/ 5798666 h 6578439"/>
                <a:gd name="connsiteX69" fmla="*/ 344175 w 5890490"/>
                <a:gd name="connsiteY69" fmla="*/ 5219495 h 6578439"/>
                <a:gd name="connsiteX70" fmla="*/ 87293 w 5890490"/>
                <a:gd name="connsiteY70" fmla="*/ 4583569 h 6578439"/>
                <a:gd name="connsiteX71" fmla="*/ 65886 w 5890490"/>
                <a:gd name="connsiteY71" fmla="*/ 4500813 h 6578439"/>
                <a:gd name="connsiteX72" fmla="*/ 47409 w 5890490"/>
                <a:gd name="connsiteY72" fmla="*/ 4417431 h 6578439"/>
                <a:gd name="connsiteX73" fmla="*/ 39000 w 5890490"/>
                <a:gd name="connsiteY73" fmla="*/ 4375677 h 6578439"/>
                <a:gd name="connsiteX74" fmla="*/ 31610 w 5890490"/>
                <a:gd name="connsiteY74" fmla="*/ 4333674 h 6578439"/>
                <a:gd name="connsiteX75" fmla="*/ 18868 w 5890490"/>
                <a:gd name="connsiteY75" fmla="*/ 4249417 h 6578439"/>
                <a:gd name="connsiteX76" fmla="*/ 646 w 5890490"/>
                <a:gd name="connsiteY76" fmla="*/ 3910265 h 6578439"/>
                <a:gd name="connsiteX77" fmla="*/ 130234 w 5890490"/>
                <a:gd name="connsiteY77" fmla="*/ 3248337 h 6578439"/>
                <a:gd name="connsiteX78" fmla="*/ 335383 w 5890490"/>
                <a:gd name="connsiteY78" fmla="*/ 2611911 h 6578439"/>
                <a:gd name="connsiteX79" fmla="*/ 487272 w 5890490"/>
                <a:gd name="connsiteY79" fmla="*/ 1958609 h 6578439"/>
                <a:gd name="connsiteX80" fmla="*/ 508550 w 5890490"/>
                <a:gd name="connsiteY80" fmla="*/ 1876227 h 6578439"/>
                <a:gd name="connsiteX81" fmla="*/ 531742 w 5890490"/>
                <a:gd name="connsiteY81" fmla="*/ 1793721 h 6578439"/>
                <a:gd name="connsiteX82" fmla="*/ 558245 w 5890490"/>
                <a:gd name="connsiteY82" fmla="*/ 1711465 h 6578439"/>
                <a:gd name="connsiteX83" fmla="*/ 590100 w 5890490"/>
                <a:gd name="connsiteY83" fmla="*/ 1630332 h 6578439"/>
                <a:gd name="connsiteX84" fmla="*/ 758680 w 5890490"/>
                <a:gd name="connsiteY84" fmla="*/ 1322433 h 6578439"/>
                <a:gd name="connsiteX85" fmla="*/ 976317 w 5890490"/>
                <a:gd name="connsiteY85" fmla="*/ 1049286 h 6578439"/>
                <a:gd name="connsiteX86" fmla="*/ 1035314 w 5890490"/>
                <a:gd name="connsiteY86" fmla="*/ 985406 h 6578439"/>
                <a:gd name="connsiteX87" fmla="*/ 1095329 w 5890490"/>
                <a:gd name="connsiteY87" fmla="*/ 922526 h 6578439"/>
                <a:gd name="connsiteX88" fmla="*/ 1157384 w 5890490"/>
                <a:gd name="connsiteY88" fmla="*/ 861271 h 6578439"/>
                <a:gd name="connsiteX89" fmla="*/ 1220841 w 5890490"/>
                <a:gd name="connsiteY89" fmla="*/ 801017 h 6578439"/>
                <a:gd name="connsiteX90" fmla="*/ 1286462 w 5890490"/>
                <a:gd name="connsiteY90" fmla="*/ 742886 h 6578439"/>
                <a:gd name="connsiteX91" fmla="*/ 1353233 w 5890490"/>
                <a:gd name="connsiteY91" fmla="*/ 685632 h 6578439"/>
                <a:gd name="connsiteX92" fmla="*/ 1369924 w 5890490"/>
                <a:gd name="connsiteY92" fmla="*/ 671256 h 6578439"/>
                <a:gd name="connsiteX93" fmla="*/ 1387380 w 5890490"/>
                <a:gd name="connsiteY93" fmla="*/ 657755 h 6578439"/>
                <a:gd name="connsiteX94" fmla="*/ 1422422 w 5890490"/>
                <a:gd name="connsiteY94" fmla="*/ 630877 h 6578439"/>
                <a:gd name="connsiteX95" fmla="*/ 1492759 w 5890490"/>
                <a:gd name="connsiteY95" fmla="*/ 577248 h 6578439"/>
                <a:gd name="connsiteX96" fmla="*/ 1528820 w 5890490"/>
                <a:gd name="connsiteY96" fmla="*/ 551496 h 6578439"/>
                <a:gd name="connsiteX97" fmla="*/ 1565390 w 5890490"/>
                <a:gd name="connsiteY97" fmla="*/ 526370 h 6578439"/>
                <a:gd name="connsiteX98" fmla="*/ 1639040 w 5890490"/>
                <a:gd name="connsiteY98" fmla="*/ 476490 h 6578439"/>
                <a:gd name="connsiteX99" fmla="*/ 1792075 w 5890490"/>
                <a:gd name="connsiteY99" fmla="*/ 384859 h 6578439"/>
                <a:gd name="connsiteX100" fmla="*/ 2455943 w 5890490"/>
                <a:gd name="connsiteY100" fmla="*/ 117836 h 6578439"/>
                <a:gd name="connsiteX101" fmla="*/ 3159952 w 5890490"/>
                <a:gd name="connsiteY101" fmla="*/ 7203 h 6578439"/>
                <a:gd name="connsiteX102" fmla="*/ 3336813 w 5890490"/>
                <a:gd name="connsiteY102" fmla="*/ 499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5890490" h="6578439">
                  <a:moveTo>
                    <a:pt x="5890490" y="5389037"/>
                  </a:moveTo>
                  <a:lnTo>
                    <a:pt x="5890490" y="5855587"/>
                  </a:lnTo>
                  <a:lnTo>
                    <a:pt x="5784593" y="5962054"/>
                  </a:lnTo>
                  <a:cubicBezTo>
                    <a:pt x="5744454" y="6002308"/>
                    <a:pt x="5704062" y="6042436"/>
                    <a:pt x="5663414" y="6082564"/>
                  </a:cubicBezTo>
                  <a:cubicBezTo>
                    <a:pt x="5500314" y="6242577"/>
                    <a:pt x="5330970" y="6400714"/>
                    <a:pt x="5147099" y="6547726"/>
                  </a:cubicBezTo>
                  <a:lnTo>
                    <a:pt x="5105015" y="6578439"/>
                  </a:lnTo>
                  <a:lnTo>
                    <a:pt x="4385601" y="6578439"/>
                  </a:lnTo>
                  <a:lnTo>
                    <a:pt x="4507252" y="6515968"/>
                  </a:lnTo>
                  <a:cubicBezTo>
                    <a:pt x="4645901" y="6439679"/>
                    <a:pt x="4779837" y="6350961"/>
                    <a:pt x="4909330" y="6253453"/>
                  </a:cubicBezTo>
                  <a:cubicBezTo>
                    <a:pt x="5082369" y="6123567"/>
                    <a:pt x="5248145" y="5979180"/>
                    <a:pt x="5411374" y="5828544"/>
                  </a:cubicBezTo>
                  <a:cubicBezTo>
                    <a:pt x="5452149" y="5790791"/>
                    <a:pt x="5492924" y="5752788"/>
                    <a:pt x="5533570" y="5714534"/>
                  </a:cubicBezTo>
                  <a:lnTo>
                    <a:pt x="5657425" y="5597650"/>
                  </a:lnTo>
                  <a:close/>
                  <a:moveTo>
                    <a:pt x="3336813" y="499"/>
                  </a:moveTo>
                  <a:cubicBezTo>
                    <a:pt x="3395682" y="-392"/>
                    <a:pt x="3454550" y="-48"/>
                    <a:pt x="3513674" y="1202"/>
                  </a:cubicBezTo>
                  <a:lnTo>
                    <a:pt x="3602743" y="4827"/>
                  </a:lnTo>
                  <a:lnTo>
                    <a:pt x="3647213" y="6703"/>
                  </a:lnTo>
                  <a:cubicBezTo>
                    <a:pt x="3661994" y="7327"/>
                    <a:pt x="3676903" y="7703"/>
                    <a:pt x="3691684" y="9453"/>
                  </a:cubicBezTo>
                  <a:lnTo>
                    <a:pt x="3868927" y="27080"/>
                  </a:lnTo>
                  <a:cubicBezTo>
                    <a:pt x="4340645" y="85584"/>
                    <a:pt x="4795160" y="243221"/>
                    <a:pt x="5200872" y="472240"/>
                  </a:cubicBezTo>
                  <a:cubicBezTo>
                    <a:pt x="5403855" y="587124"/>
                    <a:pt x="5594988" y="719447"/>
                    <a:pt x="5772711" y="866334"/>
                  </a:cubicBezTo>
                  <a:lnTo>
                    <a:pt x="5890490" y="972426"/>
                  </a:lnTo>
                  <a:lnTo>
                    <a:pt x="5890490" y="1158576"/>
                  </a:lnTo>
                  <a:lnTo>
                    <a:pt x="5676045" y="986969"/>
                  </a:lnTo>
                  <a:cubicBezTo>
                    <a:pt x="5496587" y="857740"/>
                    <a:pt x="5304275" y="746699"/>
                    <a:pt x="5103776" y="655879"/>
                  </a:cubicBezTo>
                  <a:cubicBezTo>
                    <a:pt x="4903214" y="564747"/>
                    <a:pt x="4695006" y="492492"/>
                    <a:pt x="4482465" y="440363"/>
                  </a:cubicBezTo>
                  <a:lnTo>
                    <a:pt x="4402444" y="422111"/>
                  </a:lnTo>
                  <a:cubicBezTo>
                    <a:pt x="4375813" y="416111"/>
                    <a:pt x="4349436" y="408859"/>
                    <a:pt x="4322423" y="404610"/>
                  </a:cubicBezTo>
                  <a:lnTo>
                    <a:pt x="4241892" y="389858"/>
                  </a:lnTo>
                  <a:lnTo>
                    <a:pt x="4201627" y="382483"/>
                  </a:lnTo>
                  <a:cubicBezTo>
                    <a:pt x="4188248" y="379983"/>
                    <a:pt x="4174869" y="377483"/>
                    <a:pt x="4161234" y="375857"/>
                  </a:cubicBezTo>
                  <a:cubicBezTo>
                    <a:pt x="4107208" y="368482"/>
                    <a:pt x="4053308" y="360482"/>
                    <a:pt x="3999280" y="353606"/>
                  </a:cubicBezTo>
                  <a:cubicBezTo>
                    <a:pt x="3944999" y="348855"/>
                    <a:pt x="3890844" y="343854"/>
                    <a:pt x="3836817" y="338480"/>
                  </a:cubicBezTo>
                  <a:lnTo>
                    <a:pt x="3673972" y="330604"/>
                  </a:lnTo>
                  <a:cubicBezTo>
                    <a:pt x="3619690" y="329104"/>
                    <a:pt x="3565281" y="329604"/>
                    <a:pt x="3511126" y="328978"/>
                  </a:cubicBezTo>
                  <a:cubicBezTo>
                    <a:pt x="3402054" y="330728"/>
                    <a:pt x="3291706" y="334604"/>
                    <a:pt x="3183142" y="342854"/>
                  </a:cubicBezTo>
                  <a:cubicBezTo>
                    <a:pt x="2965505" y="358855"/>
                    <a:pt x="2750670" y="389733"/>
                    <a:pt x="2541444" y="439988"/>
                  </a:cubicBezTo>
                  <a:cubicBezTo>
                    <a:pt x="2332216" y="490117"/>
                    <a:pt x="2128850" y="559997"/>
                    <a:pt x="1933895" y="650505"/>
                  </a:cubicBezTo>
                  <a:cubicBezTo>
                    <a:pt x="1738939" y="741261"/>
                    <a:pt x="1553540" y="854146"/>
                    <a:pt x="1378079" y="983905"/>
                  </a:cubicBezTo>
                  <a:lnTo>
                    <a:pt x="1312967" y="1033660"/>
                  </a:lnTo>
                  <a:cubicBezTo>
                    <a:pt x="1291178" y="1050286"/>
                    <a:pt x="1269006" y="1066412"/>
                    <a:pt x="1248364" y="1084413"/>
                  </a:cubicBezTo>
                  <a:lnTo>
                    <a:pt x="1185163" y="1137168"/>
                  </a:lnTo>
                  <a:cubicBezTo>
                    <a:pt x="1164138" y="1154794"/>
                    <a:pt x="1142603" y="1172046"/>
                    <a:pt x="1122852" y="1190922"/>
                  </a:cubicBezTo>
                  <a:cubicBezTo>
                    <a:pt x="1041557" y="1264303"/>
                    <a:pt x="961663" y="1339309"/>
                    <a:pt x="892092" y="1421440"/>
                  </a:cubicBezTo>
                  <a:cubicBezTo>
                    <a:pt x="819589" y="1501822"/>
                    <a:pt x="759827" y="1590329"/>
                    <a:pt x="707202" y="1684212"/>
                  </a:cubicBezTo>
                  <a:cubicBezTo>
                    <a:pt x="694715" y="1708089"/>
                    <a:pt x="682227" y="1731841"/>
                    <a:pt x="670121" y="1756093"/>
                  </a:cubicBezTo>
                  <a:lnTo>
                    <a:pt x="637630" y="1830724"/>
                  </a:lnTo>
                  <a:cubicBezTo>
                    <a:pt x="626161" y="1855350"/>
                    <a:pt x="617624" y="1881603"/>
                    <a:pt x="607685" y="1907105"/>
                  </a:cubicBezTo>
                  <a:cubicBezTo>
                    <a:pt x="598128" y="1932857"/>
                    <a:pt x="588317" y="1958483"/>
                    <a:pt x="580034" y="1984986"/>
                  </a:cubicBezTo>
                  <a:cubicBezTo>
                    <a:pt x="544611" y="2089620"/>
                    <a:pt x="513393" y="2197128"/>
                    <a:pt x="481919" y="2304386"/>
                  </a:cubicBezTo>
                  <a:lnTo>
                    <a:pt x="433881" y="2465399"/>
                  </a:lnTo>
                  <a:lnTo>
                    <a:pt x="384442" y="2626163"/>
                  </a:lnTo>
                  <a:cubicBezTo>
                    <a:pt x="317672" y="2839680"/>
                    <a:pt x="243129" y="3050946"/>
                    <a:pt x="166039" y="3261338"/>
                  </a:cubicBezTo>
                  <a:cubicBezTo>
                    <a:pt x="88822" y="3468979"/>
                    <a:pt x="50850" y="3690248"/>
                    <a:pt x="56202" y="3910265"/>
                  </a:cubicBezTo>
                  <a:cubicBezTo>
                    <a:pt x="58495" y="4020274"/>
                    <a:pt x="71493" y="4129783"/>
                    <a:pt x="93664" y="4237292"/>
                  </a:cubicBezTo>
                  <a:cubicBezTo>
                    <a:pt x="99143" y="4264168"/>
                    <a:pt x="104623" y="4291045"/>
                    <a:pt x="111758" y="4317548"/>
                  </a:cubicBezTo>
                  <a:cubicBezTo>
                    <a:pt x="118384" y="4344176"/>
                    <a:pt x="124627" y="4370802"/>
                    <a:pt x="133038" y="4397054"/>
                  </a:cubicBezTo>
                  <a:cubicBezTo>
                    <a:pt x="140810" y="4423307"/>
                    <a:pt x="148456" y="4449683"/>
                    <a:pt x="157757" y="4475560"/>
                  </a:cubicBezTo>
                  <a:cubicBezTo>
                    <a:pt x="166549" y="4501562"/>
                    <a:pt x="175087" y="4527564"/>
                    <a:pt x="185153" y="4553066"/>
                  </a:cubicBezTo>
                  <a:cubicBezTo>
                    <a:pt x="262371" y="4758458"/>
                    <a:pt x="368895" y="4951974"/>
                    <a:pt x="493642" y="5132239"/>
                  </a:cubicBezTo>
                  <a:cubicBezTo>
                    <a:pt x="618389" y="5312627"/>
                    <a:pt x="760846" y="5480391"/>
                    <a:pt x="914391" y="5636528"/>
                  </a:cubicBezTo>
                  <a:cubicBezTo>
                    <a:pt x="1069081" y="5793166"/>
                    <a:pt x="1231544" y="5941677"/>
                    <a:pt x="1402034" y="6076188"/>
                  </a:cubicBezTo>
                  <a:cubicBezTo>
                    <a:pt x="1487535" y="6143320"/>
                    <a:pt x="1574565" y="6207574"/>
                    <a:pt x="1664397" y="6267079"/>
                  </a:cubicBezTo>
                  <a:cubicBezTo>
                    <a:pt x="1753592" y="6327459"/>
                    <a:pt x="1845336" y="6383088"/>
                    <a:pt x="1938992" y="6434343"/>
                  </a:cubicBezTo>
                  <a:cubicBezTo>
                    <a:pt x="2032647" y="6485659"/>
                    <a:pt x="2128309" y="6532600"/>
                    <a:pt x="2225931" y="6574322"/>
                  </a:cubicBezTo>
                  <a:lnTo>
                    <a:pt x="2236328" y="6578439"/>
                  </a:lnTo>
                  <a:lnTo>
                    <a:pt x="1504665" y="6578439"/>
                  </a:lnTo>
                  <a:lnTo>
                    <a:pt x="1456827" y="6543476"/>
                  </a:lnTo>
                  <a:cubicBezTo>
                    <a:pt x="1363554" y="6470595"/>
                    <a:pt x="1273848" y="6394340"/>
                    <a:pt x="1188475" y="6314083"/>
                  </a:cubicBezTo>
                  <a:cubicBezTo>
                    <a:pt x="1017856" y="6153445"/>
                    <a:pt x="863803" y="5979931"/>
                    <a:pt x="721728" y="5798666"/>
                  </a:cubicBezTo>
                  <a:cubicBezTo>
                    <a:pt x="579397" y="5616027"/>
                    <a:pt x="452103" y="5422511"/>
                    <a:pt x="344175" y="5219495"/>
                  </a:cubicBezTo>
                  <a:cubicBezTo>
                    <a:pt x="236505" y="5016354"/>
                    <a:pt x="147946" y="4803586"/>
                    <a:pt x="87293" y="4583569"/>
                  </a:cubicBezTo>
                  <a:cubicBezTo>
                    <a:pt x="79138" y="4556193"/>
                    <a:pt x="72639" y="4528440"/>
                    <a:pt x="65886" y="4500813"/>
                  </a:cubicBezTo>
                  <a:cubicBezTo>
                    <a:pt x="58751" y="4473311"/>
                    <a:pt x="53144" y="4445308"/>
                    <a:pt x="47409" y="4417431"/>
                  </a:cubicBezTo>
                  <a:cubicBezTo>
                    <a:pt x="44733" y="4403430"/>
                    <a:pt x="41294" y="4389679"/>
                    <a:pt x="39000" y="4375677"/>
                  </a:cubicBezTo>
                  <a:lnTo>
                    <a:pt x="31610" y="4333674"/>
                  </a:lnTo>
                  <a:cubicBezTo>
                    <a:pt x="26258" y="4305797"/>
                    <a:pt x="22563" y="4277544"/>
                    <a:pt x="18868" y="4249417"/>
                  </a:cubicBezTo>
                  <a:cubicBezTo>
                    <a:pt x="4214" y="4136784"/>
                    <a:pt x="-2158" y="4023275"/>
                    <a:pt x="646" y="3910265"/>
                  </a:cubicBezTo>
                  <a:cubicBezTo>
                    <a:pt x="5997" y="3683872"/>
                    <a:pt x="50596" y="3459605"/>
                    <a:pt x="130234" y="3248337"/>
                  </a:cubicBezTo>
                  <a:cubicBezTo>
                    <a:pt x="207961" y="3039196"/>
                    <a:pt x="278044" y="2827179"/>
                    <a:pt x="335383" y="2611911"/>
                  </a:cubicBezTo>
                  <a:cubicBezTo>
                    <a:pt x="393743" y="2396644"/>
                    <a:pt x="435792" y="2178627"/>
                    <a:pt x="487272" y="1958609"/>
                  </a:cubicBezTo>
                  <a:cubicBezTo>
                    <a:pt x="493259" y="1931107"/>
                    <a:pt x="501287" y="1903730"/>
                    <a:pt x="508550" y="1876227"/>
                  </a:cubicBezTo>
                  <a:cubicBezTo>
                    <a:pt x="516195" y="1848725"/>
                    <a:pt x="522312" y="1820972"/>
                    <a:pt x="531742" y="1793721"/>
                  </a:cubicBezTo>
                  <a:lnTo>
                    <a:pt x="558245" y="1711465"/>
                  </a:lnTo>
                  <a:cubicBezTo>
                    <a:pt x="568439" y="1684337"/>
                    <a:pt x="579652" y="1657459"/>
                    <a:pt x="590100" y="1630332"/>
                  </a:cubicBezTo>
                  <a:cubicBezTo>
                    <a:pt x="635080" y="1523075"/>
                    <a:pt x="690637" y="1417566"/>
                    <a:pt x="758680" y="1322433"/>
                  </a:cubicBezTo>
                  <a:cubicBezTo>
                    <a:pt x="824430" y="1225051"/>
                    <a:pt x="899610" y="1136168"/>
                    <a:pt x="976317" y="1049286"/>
                  </a:cubicBezTo>
                  <a:cubicBezTo>
                    <a:pt x="995049" y="1027035"/>
                    <a:pt x="1015436" y="1006533"/>
                    <a:pt x="1035314" y="985406"/>
                  </a:cubicBezTo>
                  <a:lnTo>
                    <a:pt x="1095329" y="922526"/>
                  </a:lnTo>
                  <a:cubicBezTo>
                    <a:pt x="1114953" y="901149"/>
                    <a:pt x="1136359" y="881397"/>
                    <a:pt x="1157384" y="861271"/>
                  </a:cubicBezTo>
                  <a:lnTo>
                    <a:pt x="1220841" y="801017"/>
                  </a:lnTo>
                  <a:cubicBezTo>
                    <a:pt x="1241610" y="780514"/>
                    <a:pt x="1264418" y="762014"/>
                    <a:pt x="1286462" y="742886"/>
                  </a:cubicBezTo>
                  <a:lnTo>
                    <a:pt x="1353233" y="685632"/>
                  </a:lnTo>
                  <a:lnTo>
                    <a:pt x="1369924" y="671256"/>
                  </a:lnTo>
                  <a:cubicBezTo>
                    <a:pt x="1375658" y="666631"/>
                    <a:pt x="1381520" y="662255"/>
                    <a:pt x="1387380" y="657755"/>
                  </a:cubicBezTo>
                  <a:lnTo>
                    <a:pt x="1422422" y="630877"/>
                  </a:lnTo>
                  <a:lnTo>
                    <a:pt x="1492759" y="577248"/>
                  </a:lnTo>
                  <a:cubicBezTo>
                    <a:pt x="1504355" y="567997"/>
                    <a:pt x="1516714" y="559997"/>
                    <a:pt x="1528820" y="551496"/>
                  </a:cubicBezTo>
                  <a:lnTo>
                    <a:pt x="1565390" y="526370"/>
                  </a:lnTo>
                  <a:lnTo>
                    <a:pt x="1639040" y="476490"/>
                  </a:lnTo>
                  <a:cubicBezTo>
                    <a:pt x="1689754" y="445613"/>
                    <a:pt x="1740723" y="414986"/>
                    <a:pt x="1792075" y="384859"/>
                  </a:cubicBezTo>
                  <a:cubicBezTo>
                    <a:pt x="2000282" y="268724"/>
                    <a:pt x="2224927" y="179467"/>
                    <a:pt x="2455943" y="117836"/>
                  </a:cubicBezTo>
                  <a:cubicBezTo>
                    <a:pt x="2687088" y="55957"/>
                    <a:pt x="2923964" y="21204"/>
                    <a:pt x="3159952" y="7203"/>
                  </a:cubicBezTo>
                  <a:cubicBezTo>
                    <a:pt x="3219076" y="3515"/>
                    <a:pt x="3277945" y="1389"/>
                    <a:pt x="3336813" y="49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42039728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13422-1ADD-1EEE-C0C9-71765E51FE3E}"/>
              </a:ext>
            </a:extLst>
          </p:cNvPr>
          <p:cNvSpPr>
            <a:spLocks noGrp="1"/>
          </p:cNvSpPr>
          <p:nvPr>
            <p:ph type="title"/>
          </p:nvPr>
        </p:nvSpPr>
        <p:spPr>
          <a:xfrm>
            <a:off x="838199" y="211562"/>
            <a:ext cx="10515600" cy="1325563"/>
          </a:xfrm>
        </p:spPr>
        <p:txBody>
          <a:bodyPr/>
          <a:lstStyle/>
          <a:p>
            <a:r>
              <a:rPr lang="en-US" dirty="0"/>
              <a:t>TF- IDF</a:t>
            </a:r>
          </a:p>
        </p:txBody>
      </p:sp>
      <p:sp>
        <p:nvSpPr>
          <p:cNvPr id="4" name="Rectangle 1">
            <a:extLst>
              <a:ext uri="{FF2B5EF4-FFF2-40B4-BE49-F238E27FC236}">
                <a16:creationId xmlns:a16="http://schemas.microsoft.com/office/drawing/2014/main" id="{B12DE2F3-D742-703A-79A8-472B585E9728}"/>
              </a:ext>
            </a:extLst>
          </p:cNvPr>
          <p:cNvSpPr>
            <a:spLocks noGrp="1" noChangeArrowheads="1"/>
          </p:cNvSpPr>
          <p:nvPr>
            <p:ph idx="1"/>
          </p:nvPr>
        </p:nvSpPr>
        <p:spPr bwMode="auto">
          <a:xfrm>
            <a:off x="649735" y="1950989"/>
            <a:ext cx="11076921" cy="42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TF: is calculated by counting the number of times a term appears in a query divided by the total number of words in that query.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1" u="none" strike="noStrike" cap="none" normalizeH="0" baseline="0" dirty="0">
                <a:ln>
                  <a:noFill/>
                </a:ln>
                <a:solidFill>
                  <a:schemeClr val="tx1"/>
                </a:solidFill>
                <a:effectLst/>
                <a:latin typeface="Arial" panose="020B0604020202020204" pitchFamily="34" charset="0"/>
              </a:rPr>
              <a:t>Example:</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If the word </a:t>
            </a:r>
            <a:r>
              <a:rPr kumimoji="0" lang="en-US" altLang="en-US" sz="1800" b="0" i="0" u="none" strike="noStrike" cap="none" normalizeH="0" baseline="0" dirty="0">
                <a:ln>
                  <a:noFill/>
                </a:ln>
                <a:solidFill>
                  <a:schemeClr val="tx1"/>
                </a:solidFill>
                <a:effectLst/>
                <a:latin typeface="Arial Unicode MS"/>
              </a:rPr>
              <a:t>"or"</a:t>
            </a:r>
            <a:r>
              <a:rPr kumimoji="0" lang="en-US" altLang="en-US" sz="1800" b="0" i="0" u="none" strike="noStrike" cap="none" normalizeH="0" baseline="0" dirty="0">
                <a:ln>
                  <a:noFill/>
                </a:ln>
                <a:solidFill>
                  <a:schemeClr val="tx1"/>
                </a:solidFill>
                <a:effectLst/>
              </a:rPr>
              <a:t> appears once in a query with 14 words, then: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dirty="0">
                <a:solidFill>
                  <a:srgbClr val="FF0000"/>
                </a:solidFill>
                <a:latin typeface="Arial" panose="020B0604020202020204" pitchFamily="34" charset="0"/>
              </a:rPr>
              <a:t>TF(“OR”) = 1/14 == 0.0714</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8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err="1">
                <a:ln>
                  <a:noFill/>
                </a:ln>
                <a:solidFill>
                  <a:schemeClr val="tx1"/>
                </a:solidFill>
                <a:effectLst/>
                <a:latin typeface="Arial" panose="020B0604020202020204" pitchFamily="34" charset="0"/>
              </a:rPr>
              <a:t>IDF:</a:t>
            </a:r>
            <a:r>
              <a:rPr lang="en-US" sz="1800" dirty="0" err="1"/>
              <a:t>Assume</a:t>
            </a:r>
            <a:r>
              <a:rPr lang="en-US" sz="1800" dirty="0"/>
              <a:t> we have 10 queries.</a:t>
            </a:r>
          </a:p>
          <a:p>
            <a:pPr marL="0" indent="0" eaLnBrk="0" fontAlgn="base" hangingPunct="0">
              <a:lnSpc>
                <a:spcPct val="100000"/>
              </a:lnSpc>
              <a:spcBef>
                <a:spcPct val="0"/>
              </a:spcBef>
              <a:spcAft>
                <a:spcPct val="0"/>
              </a:spcAft>
              <a:buNone/>
            </a:pPr>
            <a:r>
              <a:rPr lang="en-US" sz="1800" dirty="0"/>
              <a:t>If “OR” appears in 4 queries, then:</a:t>
            </a:r>
          </a:p>
          <a:p>
            <a:pPr marL="0" indent="0" eaLnBrk="0" fontAlgn="base" hangingPunct="0">
              <a:lnSpc>
                <a:spcPct val="100000"/>
              </a:lnSpc>
              <a:spcBef>
                <a:spcPct val="0"/>
              </a:spcBef>
              <a:spcAft>
                <a:spcPct val="0"/>
              </a:spcAft>
              <a:buNone/>
            </a:pPr>
            <a:endParaRPr lang="en-US" sz="1800" dirty="0"/>
          </a:p>
          <a:p>
            <a:pPr marL="0" indent="0" eaLnBrk="0" fontAlgn="base" hangingPunct="0">
              <a:lnSpc>
                <a:spcPct val="100000"/>
              </a:lnSpc>
              <a:spcBef>
                <a:spcPct val="0"/>
              </a:spcBef>
              <a:spcAft>
                <a:spcPct val="0"/>
              </a:spcAft>
              <a:buNone/>
            </a:pPr>
            <a:r>
              <a:rPr lang="en-US" sz="1800" dirty="0">
                <a:solidFill>
                  <a:srgbClr val="FF0000"/>
                </a:solidFill>
              </a:rPr>
              <a:t>IDF(“OR”) = log (10/4) == log(2.5) == 0.9163</a:t>
            </a:r>
          </a:p>
          <a:p>
            <a:pPr marL="0" indent="0" algn="ctr" eaLnBrk="0" fontAlgn="base" hangingPunct="0">
              <a:lnSpc>
                <a:spcPct val="100000"/>
              </a:lnSpc>
              <a:spcBef>
                <a:spcPct val="0"/>
              </a:spcBef>
              <a:spcAft>
                <a:spcPct val="0"/>
              </a:spcAft>
              <a:buNone/>
            </a:pPr>
            <a:r>
              <a:rPr lang="en-US" sz="1800" dirty="0"/>
              <a:t>TF-IDF =TF×IDF</a:t>
            </a:r>
            <a:endParaRPr lang="en-US" dirty="0">
              <a:solidFill>
                <a:srgbClr val="FF0000"/>
              </a:solidFill>
            </a:endParaRPr>
          </a:p>
          <a:p>
            <a:pPr marL="0" indent="0" eaLnBrk="0" fontAlgn="base" hangingPunct="0">
              <a:lnSpc>
                <a:spcPct val="100000"/>
              </a:lnSpc>
              <a:spcBef>
                <a:spcPct val="0"/>
              </a:spcBef>
              <a:spcAft>
                <a:spcPct val="0"/>
              </a:spcAft>
              <a:buNone/>
            </a:pPr>
            <a:endParaRPr lang="en-US" sz="1800" dirty="0">
              <a:solidFill>
                <a:srgbClr val="FF0000"/>
              </a:solidFill>
            </a:endParaRPr>
          </a:p>
          <a:p>
            <a:pPr marL="0" indent="0" algn="ctr" eaLnBrk="0" fontAlgn="base" hangingPunct="0">
              <a:lnSpc>
                <a:spcPct val="100000"/>
              </a:lnSpc>
              <a:spcBef>
                <a:spcPct val="0"/>
              </a:spcBef>
              <a:spcAft>
                <a:spcPct val="0"/>
              </a:spcAft>
              <a:buNone/>
            </a:pPr>
            <a:r>
              <a:rPr lang="en-US" sz="2000" dirty="0">
                <a:solidFill>
                  <a:schemeClr val="accent3"/>
                </a:solidFill>
              </a:rPr>
              <a:t>TF-IDF("or")≈0.0714×0.9163≈0.0654</a:t>
            </a:r>
            <a:endParaRPr lang="en-US" sz="3200" dirty="0">
              <a:solidFill>
                <a:schemeClr val="accent3"/>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800" dirty="0">
              <a:latin typeface="Arial" panose="020B0604020202020204" pitchFamily="34" charset="0"/>
            </a:endParaRPr>
          </a:p>
        </p:txBody>
      </p:sp>
    </p:spTree>
    <p:extLst>
      <p:ext uri="{BB962C8B-B14F-4D97-AF65-F5344CB8AC3E}">
        <p14:creationId xmlns:p14="http://schemas.microsoft.com/office/powerpoint/2010/main" val="7375628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9" name="Rectangle 5128">
            <a:extLst>
              <a:ext uri="{FF2B5EF4-FFF2-40B4-BE49-F238E27FC236}">
                <a16:creationId xmlns:a16="http://schemas.microsoft.com/office/drawing/2014/main" id="{058A14AF-9FB5-4CC7-BA35-E8E85D3E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0C855D1-D761-BA73-2B9C-07FB4D179B4E}"/>
              </a:ext>
            </a:extLst>
          </p:cNvPr>
          <p:cNvSpPr>
            <a:spLocks noGrp="1"/>
          </p:cNvSpPr>
          <p:nvPr>
            <p:ph type="title"/>
          </p:nvPr>
        </p:nvSpPr>
        <p:spPr>
          <a:xfrm>
            <a:off x="793662" y="386930"/>
            <a:ext cx="10066122" cy="1298448"/>
          </a:xfrm>
        </p:spPr>
        <p:txBody>
          <a:bodyPr anchor="b">
            <a:normAutofit/>
          </a:bodyPr>
          <a:lstStyle/>
          <a:p>
            <a:r>
              <a:rPr lang="tr-TR" sz="4800"/>
              <a:t>L</a:t>
            </a:r>
            <a:r>
              <a:rPr lang="en-US" sz="4800"/>
              <a:t>ogistic </a:t>
            </a:r>
            <a:r>
              <a:rPr lang="tr-TR" sz="4800"/>
              <a:t>R</a:t>
            </a:r>
            <a:r>
              <a:rPr lang="en-US" sz="4800"/>
              <a:t>egression</a:t>
            </a:r>
          </a:p>
        </p:txBody>
      </p:sp>
      <p:sp>
        <p:nvSpPr>
          <p:cNvPr id="5131" name="Rectangle 5130">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6" name="Rectangle 5135">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4B72827-373D-D5B0-3F06-F4B1CB93F2DD}"/>
              </a:ext>
            </a:extLst>
          </p:cNvPr>
          <p:cNvSpPr>
            <a:spLocks noGrp="1"/>
          </p:cNvSpPr>
          <p:nvPr>
            <p:ph idx="1"/>
          </p:nvPr>
        </p:nvSpPr>
        <p:spPr>
          <a:xfrm>
            <a:off x="241285" y="1839951"/>
            <a:ext cx="5670247" cy="4755847"/>
          </a:xfrm>
        </p:spPr>
        <p:txBody>
          <a:bodyPr anchor="ctr">
            <a:normAutofit/>
          </a:bodyPr>
          <a:lstStyle/>
          <a:p>
            <a:pPr marL="0" indent="0">
              <a:buNone/>
            </a:pPr>
            <a:r>
              <a:rPr lang="tr-TR" sz="2000" dirty="0"/>
              <a:t>T</a:t>
            </a:r>
            <a:r>
              <a:rPr lang="en-US" sz="2000" dirty="0"/>
              <a:t>o teach the machine how to recognize bad things. We give it many examples that we know are either bad or good, and it learns from these examples.</a:t>
            </a:r>
          </a:p>
          <a:p>
            <a:pPr marL="0" indent="0">
              <a:buNone/>
            </a:pPr>
            <a:endParaRPr lang="en-US" sz="2000" dirty="0"/>
          </a:p>
        </p:txBody>
      </p:sp>
      <p:pic>
        <p:nvPicPr>
          <p:cNvPr id="5124" name="Picture 4" descr="Everything You Need to Know About Logistic Regression ...">
            <a:extLst>
              <a:ext uri="{FF2B5EF4-FFF2-40B4-BE49-F238E27FC236}">
                <a16:creationId xmlns:a16="http://schemas.microsoft.com/office/drawing/2014/main" id="{A13D5932-49AE-2A6A-2884-FE3D3AB2E27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911532" y="2621041"/>
            <a:ext cx="5150277" cy="3440671"/>
          </a:xfrm>
          <a:prstGeom prst="rect">
            <a:avLst/>
          </a:prstGeom>
          <a:noFill/>
          <a:extLst>
            <a:ext uri="{909E8E84-426E-40DD-AFC4-6F175D3DCCD1}">
              <a14:hiddenFill xmlns:a14="http://schemas.microsoft.com/office/drawing/2010/main">
                <a:solidFill>
                  <a:srgbClr val="FFFFFF"/>
                </a:solidFill>
              </a14:hiddenFill>
            </a:ext>
          </a:extLst>
        </p:spPr>
      </p:pic>
      <p:sp>
        <p:nvSpPr>
          <p:cNvPr id="5135" name="Rectangle 5134">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64179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8559DD-0005-E4B1-8686-17C718667CDD}"/>
              </a:ext>
            </a:extLst>
          </p:cNvPr>
          <p:cNvSpPr>
            <a:spLocks noGrp="1"/>
          </p:cNvSpPr>
          <p:nvPr>
            <p:ph type="title"/>
          </p:nvPr>
        </p:nvSpPr>
        <p:spPr>
          <a:xfrm>
            <a:off x="686834" y="1153572"/>
            <a:ext cx="3200400" cy="4461163"/>
          </a:xfrm>
        </p:spPr>
        <p:txBody>
          <a:bodyPr>
            <a:normAutofit/>
          </a:bodyPr>
          <a:lstStyle/>
          <a:p>
            <a:r>
              <a:rPr lang="tr-TR" dirty="0">
                <a:solidFill>
                  <a:srgbClr val="FFFFFF"/>
                </a:solidFill>
              </a:rPr>
              <a:t>H</a:t>
            </a:r>
            <a:r>
              <a:rPr lang="en-US" dirty="0">
                <a:solidFill>
                  <a:srgbClr val="FFFFFF"/>
                </a:solidFill>
              </a:rPr>
              <a:t>ow </a:t>
            </a:r>
            <a:r>
              <a:rPr lang="tr-TR" dirty="0">
                <a:solidFill>
                  <a:schemeClr val="accent3"/>
                </a:solidFill>
              </a:rPr>
              <a:t>L</a:t>
            </a:r>
            <a:r>
              <a:rPr lang="en-US" dirty="0" err="1">
                <a:solidFill>
                  <a:schemeClr val="accent3"/>
                </a:solidFill>
              </a:rPr>
              <a:t>ogistic</a:t>
            </a:r>
            <a:r>
              <a:rPr lang="en-US" dirty="0">
                <a:solidFill>
                  <a:schemeClr val="accent3"/>
                </a:solidFill>
              </a:rPr>
              <a:t> regression </a:t>
            </a:r>
            <a:r>
              <a:rPr lang="en-US" dirty="0">
                <a:solidFill>
                  <a:srgbClr val="FFFFFF"/>
                </a:solidFill>
              </a:rPr>
              <a:t>works with the </a:t>
            </a:r>
            <a:r>
              <a:rPr lang="en-US" dirty="0">
                <a:solidFill>
                  <a:srgbClr val="FF0000"/>
                </a:solidFill>
              </a:rPr>
              <a:t>TF-IDF</a:t>
            </a:r>
            <a:r>
              <a:rPr lang="en-US" dirty="0">
                <a:solidFill>
                  <a:srgbClr val="FFFFFF"/>
                </a:solidFill>
              </a:rPr>
              <a:t> matrix</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DD08674D-D825-6A11-676B-800EDBD2E46E}"/>
              </a:ext>
            </a:extLst>
          </p:cNvPr>
          <p:cNvSpPr>
            <a:spLocks noGrp="1"/>
          </p:cNvSpPr>
          <p:nvPr>
            <p:ph idx="1"/>
          </p:nvPr>
        </p:nvSpPr>
        <p:spPr>
          <a:xfrm>
            <a:off x="4447308" y="591344"/>
            <a:ext cx="6906491" cy="5585619"/>
          </a:xfrm>
        </p:spPr>
        <p:txBody>
          <a:bodyPr anchor="ctr">
            <a:normAutofit/>
          </a:bodyPr>
          <a:lstStyle/>
          <a:p>
            <a:pPr marL="0" indent="0">
              <a:buNone/>
            </a:pPr>
            <a:r>
              <a:rPr lang="en-US" sz="2000" dirty="0"/>
              <a:t>in the context of analyzing SQL queries for potential SQL injection threats:</a:t>
            </a:r>
          </a:p>
          <a:p>
            <a:pPr marL="0" indent="0">
              <a:buNone/>
            </a:pPr>
            <a:r>
              <a:rPr lang="en-US" sz="2000" b="1" dirty="0"/>
              <a:t>x - Independent Variables (Features)</a:t>
            </a:r>
          </a:p>
          <a:p>
            <a:pPr marL="0" indent="0">
              <a:buNone/>
            </a:pPr>
            <a:r>
              <a:rPr lang="en-US" sz="2000" dirty="0"/>
              <a:t>In the context of using logistic regression for analyzing SQL queries, the independent variables X are the computed TF-IDF values for each word in a query. Each value in this TF-IDF matrix represents the weight of a specific word within the query, indicating its relative importance in the text compared to the entire dataset of queries. These weights are used as inputs to the model, transforming the words of each query into a series of numerical values.</a:t>
            </a:r>
          </a:p>
          <a:p>
            <a:pPr marL="0" indent="0">
              <a:buNone/>
            </a:pPr>
            <a:r>
              <a:rPr lang="en-US" sz="2000" b="1" dirty="0"/>
              <a:t>y - Dependent Variable (Target)</a:t>
            </a:r>
          </a:p>
          <a:p>
            <a:pPr marL="0" indent="0">
              <a:buNone/>
            </a:pPr>
            <a:r>
              <a:rPr lang="en-US" sz="2000" dirty="0"/>
              <a:t> is the dependent variable representing the actual classification of the query, which can be either 0 (non-malicious) or 1 (malicious). This classification is used during the model training process where the model learns to associate the TF-IDF values with their correct classifications.</a:t>
            </a:r>
          </a:p>
          <a:p>
            <a:pPr marL="0" indent="0">
              <a:buNone/>
            </a:pPr>
            <a:endParaRPr lang="en-US" sz="2000" dirty="0"/>
          </a:p>
        </p:txBody>
      </p:sp>
    </p:spTree>
    <p:extLst>
      <p:ext uri="{BB962C8B-B14F-4D97-AF65-F5344CB8AC3E}">
        <p14:creationId xmlns:p14="http://schemas.microsoft.com/office/powerpoint/2010/main" val="3769221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screen shot of a computer program&#10;&#10;Description automatically generated">
            <a:extLst>
              <a:ext uri="{FF2B5EF4-FFF2-40B4-BE49-F238E27FC236}">
                <a16:creationId xmlns:a16="http://schemas.microsoft.com/office/drawing/2014/main" id="{5D804D9B-E734-AE06-0C45-FD8D5F8483F4}"/>
              </a:ext>
            </a:extLst>
          </p:cNvPr>
          <p:cNvPicPr>
            <a:picLocks noChangeAspect="1"/>
          </p:cNvPicPr>
          <p:nvPr/>
        </p:nvPicPr>
        <p:blipFill>
          <a:blip r:embed="rId2">
            <a:extLst>
              <a:ext uri="{28A0092B-C50C-407E-A947-70E740481C1C}">
                <a14:useLocalDpi xmlns:a14="http://schemas.microsoft.com/office/drawing/2010/main" val="0"/>
              </a:ext>
            </a:extLst>
          </a:blip>
          <a:srcRect t="5644" b="6482"/>
          <a:stretch/>
        </p:blipFill>
        <p:spPr>
          <a:xfrm>
            <a:off x="20" y="1282"/>
            <a:ext cx="12191980" cy="6856718"/>
          </a:xfrm>
          <a:prstGeom prst="rect">
            <a:avLst/>
          </a:prstGeom>
        </p:spPr>
      </p:pic>
    </p:spTree>
    <p:extLst>
      <p:ext uri="{BB962C8B-B14F-4D97-AF65-F5344CB8AC3E}">
        <p14:creationId xmlns:p14="http://schemas.microsoft.com/office/powerpoint/2010/main" val="32655992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101A363C-D179-D4D2-E800-E89269BB80F4}"/>
              </a:ext>
            </a:extLst>
          </p:cNvPr>
          <p:cNvPicPr>
            <a:picLocks noGrp="1" noChangeAspect="1"/>
          </p:cNvPicPr>
          <p:nvPr>
            <p:ph idx="1"/>
          </p:nvPr>
        </p:nvPicPr>
        <p:blipFill>
          <a:blip r:embed="rId2"/>
          <a:stretch>
            <a:fillRect/>
          </a:stretch>
        </p:blipFill>
        <p:spPr>
          <a:xfrm>
            <a:off x="2988378" y="643467"/>
            <a:ext cx="5990392" cy="5571065"/>
          </a:xfrm>
          <a:prstGeom prst="rect">
            <a:avLst/>
          </a:prstGeom>
          <a:ln>
            <a:noFill/>
          </a:ln>
        </p:spPr>
      </p:pic>
      <p:sp>
        <p:nvSpPr>
          <p:cNvPr id="22" name="Isosceles Triangle 2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D1B5E8D-96B0-115B-1E2E-3F97524659D6}"/>
              </a:ext>
            </a:extLst>
          </p:cNvPr>
          <p:cNvSpPr txBox="1"/>
          <p:nvPr/>
        </p:nvSpPr>
        <p:spPr>
          <a:xfrm>
            <a:off x="5024112" y="250158"/>
            <a:ext cx="1918923" cy="369332"/>
          </a:xfrm>
          <a:prstGeom prst="rect">
            <a:avLst/>
          </a:prstGeom>
          <a:noFill/>
        </p:spPr>
        <p:txBody>
          <a:bodyPr wrap="none" rtlCol="0">
            <a:spAutoFit/>
          </a:bodyPr>
          <a:lstStyle/>
          <a:p>
            <a:r>
              <a:rPr lang="en-US" b="1" dirty="0"/>
              <a:t>Project Topology</a:t>
            </a:r>
          </a:p>
        </p:txBody>
      </p:sp>
    </p:spTree>
    <p:extLst>
      <p:ext uri="{BB962C8B-B14F-4D97-AF65-F5344CB8AC3E}">
        <p14:creationId xmlns:p14="http://schemas.microsoft.com/office/powerpoint/2010/main" val="11076829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23" name="Rectangle 9222">
            <a:extLst>
              <a:ext uri="{FF2B5EF4-FFF2-40B4-BE49-F238E27FC236}">
                <a16:creationId xmlns:a16="http://schemas.microsoft.com/office/drawing/2014/main" id="{27BDFED6-6E33-4606-AFE2-886ADB1C01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218" name="Picture 2" descr="REST API Basics - 4 Things you Need to Know">
            <a:extLst>
              <a:ext uri="{FF2B5EF4-FFF2-40B4-BE49-F238E27FC236}">
                <a16:creationId xmlns:a16="http://schemas.microsoft.com/office/drawing/2014/main" id="{D89EFECA-4D80-355B-3874-C8A4E1D83E7C}"/>
              </a:ext>
            </a:extLst>
          </p:cNvPr>
          <p:cNvPicPr>
            <a:picLocks noChangeAspect="1" noChangeArrowheads="1"/>
          </p:cNvPicPr>
          <p:nvPr/>
        </p:nvPicPr>
        <p:blipFill>
          <a:blip r:embed="rId2">
            <a:alphaModFix/>
            <a:extLst>
              <a:ext uri="{28A0092B-C50C-407E-A947-70E740481C1C}">
                <a14:useLocalDpi xmlns:a14="http://schemas.microsoft.com/office/drawing/2010/main" val="0"/>
              </a:ext>
            </a:extLst>
          </a:blip>
          <a:srcRect t="12385" r="-6" b="18891"/>
          <a:stretch/>
        </p:blipFill>
        <p:spPr bwMode="auto">
          <a:xfrm>
            <a:off x="4547937" y="-5"/>
            <a:ext cx="7644062" cy="3681406"/>
          </a:xfrm>
          <a:prstGeom prst="rect">
            <a:avLst/>
          </a:prstGeom>
          <a:noFill/>
          <a:extLst>
            <a:ext uri="{909E8E84-426E-40DD-AFC4-6F175D3DCCD1}">
              <a14:hiddenFill xmlns:a14="http://schemas.microsoft.com/office/drawing/2010/main">
                <a:solidFill>
                  <a:srgbClr val="FFFFFF"/>
                </a:solidFill>
              </a14:hiddenFill>
            </a:ext>
          </a:extLst>
        </p:spPr>
      </p:pic>
      <p:sp>
        <p:nvSpPr>
          <p:cNvPr id="9225" name="Rectangle 9224">
            <a:extLst>
              <a:ext uri="{FF2B5EF4-FFF2-40B4-BE49-F238E27FC236}">
                <a16:creationId xmlns:a16="http://schemas.microsoft.com/office/drawing/2014/main" id="{890DEF05-784E-4B61-89E4-04C4ECF4E5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36000">
                <a:schemeClr val="tx1">
                  <a:lumMod val="95000"/>
                  <a:lumOff val="5000"/>
                </a:schemeClr>
              </a:gs>
              <a:gs pos="81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36D963DE-53DA-76E6-CD13-664C138FDAC4}"/>
              </a:ext>
            </a:extLst>
          </p:cNvPr>
          <p:cNvPicPr>
            <a:picLocks noGrp="1" noChangeAspect="1"/>
          </p:cNvPicPr>
          <p:nvPr>
            <p:ph idx="1"/>
          </p:nvPr>
        </p:nvPicPr>
        <p:blipFill>
          <a:blip r:embed="rId3"/>
          <a:srcRect r="-1" b="11109"/>
          <a:stretch/>
        </p:blipFill>
        <p:spPr>
          <a:xfrm>
            <a:off x="4615393" y="3681401"/>
            <a:ext cx="7644062" cy="3176595"/>
          </a:xfrm>
          <a:prstGeom prst="rect">
            <a:avLst/>
          </a:prstGeom>
        </p:spPr>
      </p:pic>
      <p:sp>
        <p:nvSpPr>
          <p:cNvPr id="2" name="Title 1">
            <a:extLst>
              <a:ext uri="{FF2B5EF4-FFF2-40B4-BE49-F238E27FC236}">
                <a16:creationId xmlns:a16="http://schemas.microsoft.com/office/drawing/2014/main" id="{CA7EF596-3EFA-B4AD-CD45-CFE13133CFA2}"/>
              </a:ext>
            </a:extLst>
          </p:cNvPr>
          <p:cNvSpPr>
            <a:spLocks noGrp="1"/>
          </p:cNvSpPr>
          <p:nvPr>
            <p:ph type="title"/>
          </p:nvPr>
        </p:nvSpPr>
        <p:spPr>
          <a:xfrm>
            <a:off x="838200" y="1115219"/>
            <a:ext cx="5395912" cy="2387600"/>
          </a:xfrm>
          <a:prstGeom prst="ellipse">
            <a:avLst/>
          </a:prstGeom>
        </p:spPr>
        <p:txBody>
          <a:bodyPr vert="horz" lIns="91440" tIns="45720" rIns="91440" bIns="45720" rtlCol="0" anchor="b">
            <a:normAutofit/>
          </a:bodyPr>
          <a:lstStyle/>
          <a:p>
            <a:r>
              <a:rPr lang="en-US" sz="3500" kern="1200">
                <a:solidFill>
                  <a:schemeClr val="bg1"/>
                </a:solidFill>
                <a:latin typeface="+mj-lt"/>
                <a:ea typeface="+mj-ea"/>
                <a:cs typeface="+mj-cs"/>
              </a:rPr>
              <a:t>Pfsense API integrated with model</a:t>
            </a:r>
          </a:p>
        </p:txBody>
      </p:sp>
      <p:cxnSp>
        <p:nvCxnSpPr>
          <p:cNvPr id="9227" name="Straight Connector 9226">
            <a:extLst>
              <a:ext uri="{FF2B5EF4-FFF2-40B4-BE49-F238E27FC236}">
                <a16:creationId xmlns:a16="http://schemas.microsoft.com/office/drawing/2014/main" id="{C41BAEC7-F7B0-4224-8B18-8F74B7D87F0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3681408"/>
            <a:ext cx="113537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3696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F4BED8-8A87-6389-5AD7-5EF260ED2667}"/>
              </a:ext>
            </a:extLst>
          </p:cNvPr>
          <p:cNvSpPr>
            <a:spLocks noGrp="1"/>
          </p:cNvSpPr>
          <p:nvPr>
            <p:ph type="title"/>
          </p:nvPr>
        </p:nvSpPr>
        <p:spPr>
          <a:xfrm>
            <a:off x="1371597" y="348865"/>
            <a:ext cx="10044023" cy="877729"/>
          </a:xfrm>
        </p:spPr>
        <p:txBody>
          <a:bodyPr anchor="ctr">
            <a:normAutofit/>
          </a:bodyPr>
          <a:lstStyle/>
          <a:p>
            <a:r>
              <a:rPr lang="en-US" sz="4000">
                <a:solidFill>
                  <a:srgbClr val="FFFFFF"/>
                </a:solidFill>
              </a:rPr>
              <a:t>Introduction</a:t>
            </a:r>
          </a:p>
        </p:txBody>
      </p:sp>
      <p:graphicFrame>
        <p:nvGraphicFramePr>
          <p:cNvPr id="5" name="Content Placeholder 2">
            <a:extLst>
              <a:ext uri="{FF2B5EF4-FFF2-40B4-BE49-F238E27FC236}">
                <a16:creationId xmlns:a16="http://schemas.microsoft.com/office/drawing/2014/main" id="{CFD32521-A402-15BB-9DDF-8EED8E640721}"/>
              </a:ext>
            </a:extLst>
          </p:cNvPr>
          <p:cNvGraphicFramePr>
            <a:graphicFrameLocks noGrp="1"/>
          </p:cNvGraphicFramePr>
          <p:nvPr>
            <p:ph idx="1"/>
            <p:extLst>
              <p:ext uri="{D42A27DB-BD31-4B8C-83A1-F6EECF244321}">
                <p14:modId xmlns:p14="http://schemas.microsoft.com/office/powerpoint/2010/main" val="1358886822"/>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896511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3DCD0A0-5874-3AA4-3D47-83ABC1729C29}"/>
              </a:ext>
            </a:extLst>
          </p:cNvPr>
          <p:cNvSpPr>
            <a:spLocks noGrp="1"/>
          </p:cNvSpPr>
          <p:nvPr>
            <p:ph type="title"/>
          </p:nvPr>
        </p:nvSpPr>
        <p:spPr>
          <a:xfrm>
            <a:off x="1371597" y="348865"/>
            <a:ext cx="10044023" cy="877729"/>
          </a:xfrm>
        </p:spPr>
        <p:txBody>
          <a:bodyPr anchor="ctr">
            <a:normAutofit/>
          </a:bodyPr>
          <a:lstStyle/>
          <a:p>
            <a:r>
              <a:rPr lang="en-US" sz="4000">
                <a:solidFill>
                  <a:srgbClr val="FFFFFF"/>
                </a:solidFill>
              </a:rPr>
              <a:t>Pfsense API</a:t>
            </a:r>
          </a:p>
        </p:txBody>
      </p:sp>
      <p:graphicFrame>
        <p:nvGraphicFramePr>
          <p:cNvPr id="30" name="Content Placeholder 2">
            <a:extLst>
              <a:ext uri="{FF2B5EF4-FFF2-40B4-BE49-F238E27FC236}">
                <a16:creationId xmlns:a16="http://schemas.microsoft.com/office/drawing/2014/main" id="{9328A0B8-230C-D25C-7420-CDE97871FADC}"/>
              </a:ext>
            </a:extLst>
          </p:cNvPr>
          <p:cNvGraphicFramePr>
            <a:graphicFrameLocks noGrp="1"/>
          </p:cNvGraphicFramePr>
          <p:nvPr>
            <p:ph idx="1"/>
            <p:extLst>
              <p:ext uri="{D42A27DB-BD31-4B8C-83A1-F6EECF244321}">
                <p14:modId xmlns:p14="http://schemas.microsoft.com/office/powerpoint/2010/main" val="2694670421"/>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697585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AAAE94E3-A7DB-4868-B1E3-E49703488B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7459561-3ED6-6EDF-AEF8-99D79F6261A8}"/>
              </a:ext>
            </a:extLst>
          </p:cNvPr>
          <p:cNvSpPr>
            <a:spLocks noGrp="1"/>
          </p:cNvSpPr>
          <p:nvPr>
            <p:ph type="title"/>
          </p:nvPr>
        </p:nvSpPr>
        <p:spPr>
          <a:xfrm>
            <a:off x="589560" y="856180"/>
            <a:ext cx="5279408" cy="1128068"/>
          </a:xfrm>
        </p:spPr>
        <p:txBody>
          <a:bodyPr anchor="ctr">
            <a:normAutofit/>
          </a:bodyPr>
          <a:lstStyle/>
          <a:p>
            <a:r>
              <a:rPr lang="en-US" sz="4000" dirty="0"/>
              <a:t>Demo</a:t>
            </a:r>
          </a:p>
        </p:txBody>
      </p:sp>
      <p:grpSp>
        <p:nvGrpSpPr>
          <p:cNvPr id="16" name="Group 15">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7" name="Rectangle 16">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123821"/>
            <a:ext cx="4975066"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a:extLst>
              <a:ext uri="{FF2B5EF4-FFF2-40B4-BE49-F238E27FC236}">
                <a16:creationId xmlns:a16="http://schemas.microsoft.com/office/drawing/2014/main" id="{2DDDCD33-FA4E-6E12-80A1-095B474DBA2A}"/>
              </a:ext>
            </a:extLst>
          </p:cNvPr>
          <p:cNvSpPr>
            <a:spLocks noGrp="1"/>
          </p:cNvSpPr>
          <p:nvPr>
            <p:ph idx="1"/>
          </p:nvPr>
        </p:nvSpPr>
        <p:spPr>
          <a:xfrm>
            <a:off x="590719" y="2330505"/>
            <a:ext cx="5278066" cy="3979585"/>
          </a:xfrm>
        </p:spPr>
        <p:txBody>
          <a:bodyPr anchor="ctr">
            <a:normAutofit/>
          </a:bodyPr>
          <a:lstStyle/>
          <a:p>
            <a:r>
              <a:rPr lang="en-US" sz="2400" dirty="0"/>
              <a:t>An attacker is attempting to bypass input validation mechanisms in order to generate a reflected XSS vulnerability, aiming to inject malicious scripts into web pages that are immediately reflected back to the user.</a:t>
            </a:r>
            <a:endParaRPr lang="en-US" sz="3600" dirty="0"/>
          </a:p>
        </p:txBody>
      </p:sp>
      <p:sp>
        <p:nvSpPr>
          <p:cNvPr id="22" name="Rectangle 21">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7447"/>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screenshot of a test page&#10;&#10;Description automatically generated">
            <a:extLst>
              <a:ext uri="{FF2B5EF4-FFF2-40B4-BE49-F238E27FC236}">
                <a16:creationId xmlns:a16="http://schemas.microsoft.com/office/drawing/2014/main" id="{23F34A80-9400-1B87-19FD-0A7FBFD001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83423" y="906816"/>
            <a:ext cx="4397433" cy="1868907"/>
          </a:xfrm>
          <a:prstGeom prst="rect">
            <a:avLst/>
          </a:prstGeom>
        </p:spPr>
      </p:pic>
      <p:sp>
        <p:nvSpPr>
          <p:cNvPr id="26" name="Rectangle 25">
            <a:extLst>
              <a:ext uri="{FF2B5EF4-FFF2-40B4-BE49-F238E27FC236}">
                <a16:creationId xmlns:a16="http://schemas.microsoft.com/office/drawing/2014/main" id="{8CB5D2D7-DF65-4E86-BFBA-FFB9B5ACE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05479"/>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screenshot of a computer screen&#10;&#10;Description automatically generated">
            <a:extLst>
              <a:ext uri="{FF2B5EF4-FFF2-40B4-BE49-F238E27FC236}">
                <a16:creationId xmlns:a16="http://schemas.microsoft.com/office/drawing/2014/main" id="{F8B04901-64CA-4563-7FD1-0701F5607B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3423" y="3846402"/>
            <a:ext cx="4395569" cy="2241740"/>
          </a:xfrm>
          <a:prstGeom prst="rect">
            <a:avLst/>
          </a:prstGeom>
        </p:spPr>
      </p:pic>
    </p:spTree>
    <p:extLst>
      <p:ext uri="{BB962C8B-B14F-4D97-AF65-F5344CB8AC3E}">
        <p14:creationId xmlns:p14="http://schemas.microsoft.com/office/powerpoint/2010/main" val="35121310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26959D-6DBE-1354-5ABB-1B954D954609}"/>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2800" kern="1200" dirty="0">
                <a:solidFill>
                  <a:srgbClr val="FFFFFF"/>
                </a:solidFill>
                <a:latin typeface="+mj-lt"/>
                <a:ea typeface="+mj-ea"/>
                <a:cs typeface="+mj-cs"/>
              </a:rPr>
              <a:t>Using Flask framework to publish Model live for request the results</a:t>
            </a:r>
          </a:p>
        </p:txBody>
      </p:sp>
      <p:pic>
        <p:nvPicPr>
          <p:cNvPr id="5" name="Content Placeholder 4" descr="A computer screen shot of a program code&#10;&#10;Description automatically generated">
            <a:extLst>
              <a:ext uri="{FF2B5EF4-FFF2-40B4-BE49-F238E27FC236}">
                <a16:creationId xmlns:a16="http://schemas.microsoft.com/office/drawing/2014/main" id="{6D0333BE-507B-DEF0-0666-6569E65407E9}"/>
              </a:ext>
            </a:extLst>
          </p:cNvPr>
          <p:cNvPicPr>
            <a:picLocks noGrp="1" noChangeAspect="1"/>
          </p:cNvPicPr>
          <p:nvPr>
            <p:ph idx="1"/>
          </p:nvPr>
        </p:nvPicPr>
        <p:blipFill>
          <a:blip r:embed="rId2"/>
          <a:stretch>
            <a:fillRect/>
          </a:stretch>
        </p:blipFill>
        <p:spPr>
          <a:xfrm>
            <a:off x="4777316" y="673176"/>
            <a:ext cx="6780700" cy="5509318"/>
          </a:xfrm>
          <a:prstGeom prst="rect">
            <a:avLst/>
          </a:prstGeom>
        </p:spPr>
      </p:pic>
    </p:spTree>
    <p:extLst>
      <p:ext uri="{BB962C8B-B14F-4D97-AF65-F5344CB8AC3E}">
        <p14:creationId xmlns:p14="http://schemas.microsoft.com/office/powerpoint/2010/main" val="25141622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BA79A7CF-01AF-4178-9369-94E0C90EB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F9E50A-B628-F077-0213-DE60AFD9F782}"/>
              </a:ext>
            </a:extLst>
          </p:cNvPr>
          <p:cNvSpPr>
            <a:spLocks noGrp="1"/>
          </p:cNvSpPr>
          <p:nvPr>
            <p:ph type="title"/>
          </p:nvPr>
        </p:nvSpPr>
        <p:spPr>
          <a:xfrm>
            <a:off x="9267909" y="2023110"/>
            <a:ext cx="2469624" cy="2846070"/>
          </a:xfrm>
        </p:spPr>
        <p:txBody>
          <a:bodyPr vert="horz" lIns="91440" tIns="45720" rIns="91440" bIns="45720" rtlCol="0" anchor="ctr">
            <a:normAutofit/>
          </a:bodyPr>
          <a:lstStyle/>
          <a:p>
            <a:r>
              <a:rPr lang="en-US" sz="3700" kern="1200" dirty="0">
                <a:solidFill>
                  <a:schemeClr val="tx1"/>
                </a:solidFill>
                <a:latin typeface="+mj-lt"/>
                <a:ea typeface="+mj-ea"/>
                <a:cs typeface="+mj-cs"/>
              </a:rPr>
              <a:t>POST query for </a:t>
            </a:r>
            <a:r>
              <a:rPr lang="en-US" sz="3700" kern="1200" dirty="0" err="1">
                <a:solidFill>
                  <a:schemeClr val="tx1"/>
                </a:solidFill>
                <a:latin typeface="+mj-lt"/>
                <a:ea typeface="+mj-ea"/>
                <a:cs typeface="+mj-cs"/>
              </a:rPr>
              <a:t>Sqli</a:t>
            </a:r>
            <a:r>
              <a:rPr lang="en-US" sz="3700" kern="1200" dirty="0">
                <a:solidFill>
                  <a:schemeClr val="tx1"/>
                </a:solidFill>
                <a:latin typeface="+mj-lt"/>
                <a:ea typeface="+mj-ea"/>
                <a:cs typeface="+mj-cs"/>
              </a:rPr>
              <a:t> Model</a:t>
            </a:r>
          </a:p>
        </p:txBody>
      </p:sp>
      <p:sp>
        <p:nvSpPr>
          <p:cNvPr id="8" name="TextBox 7">
            <a:extLst>
              <a:ext uri="{FF2B5EF4-FFF2-40B4-BE49-F238E27FC236}">
                <a16:creationId xmlns:a16="http://schemas.microsoft.com/office/drawing/2014/main" id="{ED9C6B3A-5EFF-D6A2-4302-DC6D42F7F1B0}"/>
              </a:ext>
            </a:extLst>
          </p:cNvPr>
          <p:cNvSpPr txBox="1"/>
          <p:nvPr/>
        </p:nvSpPr>
        <p:spPr>
          <a:xfrm>
            <a:off x="9267908" y="5086350"/>
            <a:ext cx="2446465" cy="1178298"/>
          </a:xfrm>
          <a:prstGeom prst="rect">
            <a:avLst/>
          </a:prstGeom>
        </p:spPr>
        <p:txBody>
          <a:bodyPr vert="horz" lIns="91440" tIns="45720" rIns="91440" bIns="45720" rtlCol="0">
            <a:normAutofit/>
          </a:bodyPr>
          <a:lstStyle/>
          <a:p>
            <a:pPr>
              <a:lnSpc>
                <a:spcPct val="90000"/>
              </a:lnSpc>
              <a:spcBef>
                <a:spcPts val="1000"/>
              </a:spcBef>
            </a:pPr>
            <a:r>
              <a:rPr lang="en-US" sz="1600" kern="1200" dirty="0">
                <a:solidFill>
                  <a:schemeClr val="tx1"/>
                </a:solidFill>
                <a:latin typeface="+mn-lt"/>
                <a:ea typeface="+mn-ea"/>
                <a:cs typeface="+mn-cs"/>
              </a:rPr>
              <a:t>Receives the API's response ($</a:t>
            </a:r>
            <a:r>
              <a:rPr lang="en-US" sz="1600" kern="1200" dirty="0" err="1">
                <a:solidFill>
                  <a:schemeClr val="tx1"/>
                </a:solidFill>
                <a:latin typeface="+mn-lt"/>
                <a:ea typeface="+mn-ea"/>
                <a:cs typeface="+mn-cs"/>
              </a:rPr>
              <a:t>sqliResponse</a:t>
            </a:r>
            <a:r>
              <a:rPr lang="en-US" sz="1600" kern="1200" dirty="0">
                <a:solidFill>
                  <a:schemeClr val="tx1"/>
                </a:solidFill>
                <a:latin typeface="+mn-lt"/>
                <a:ea typeface="+mn-ea"/>
                <a:cs typeface="+mn-cs"/>
              </a:rPr>
              <a:t>) and decodes it ($</a:t>
            </a:r>
            <a:r>
              <a:rPr lang="en-US" sz="1600" kern="1200" dirty="0" err="1">
                <a:solidFill>
                  <a:schemeClr val="tx1"/>
                </a:solidFill>
                <a:latin typeface="+mn-lt"/>
                <a:ea typeface="+mn-ea"/>
                <a:cs typeface="+mn-cs"/>
              </a:rPr>
              <a:t>sqliResult</a:t>
            </a:r>
            <a:r>
              <a:rPr lang="en-US" sz="1600" kern="1200" dirty="0">
                <a:solidFill>
                  <a:schemeClr val="tx1"/>
                </a:solidFill>
                <a:latin typeface="+mn-lt"/>
                <a:ea typeface="+mn-ea"/>
                <a:cs typeface="+mn-cs"/>
              </a:rPr>
              <a:t>).</a:t>
            </a:r>
          </a:p>
        </p:txBody>
      </p:sp>
      <p:sp>
        <p:nvSpPr>
          <p:cNvPr id="15" name="Rectangle 14">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screen shot of a computer program&#10;&#10;Description automatically generated">
            <a:extLst>
              <a:ext uri="{FF2B5EF4-FFF2-40B4-BE49-F238E27FC236}">
                <a16:creationId xmlns:a16="http://schemas.microsoft.com/office/drawing/2014/main" id="{6E89777C-631C-F6AF-D103-8A609202E00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5238" y="1857224"/>
            <a:ext cx="7608304" cy="3214508"/>
          </a:xfrm>
          <a:prstGeom prst="rect">
            <a:avLst/>
          </a:prstGeom>
        </p:spPr>
      </p:pic>
      <p:sp>
        <p:nvSpPr>
          <p:cNvPr id="19" name="Rectangle 18">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34462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714F0-6094-F5A9-7057-D951EC7A49D8}"/>
              </a:ext>
            </a:extLst>
          </p:cNvPr>
          <p:cNvSpPr>
            <a:spLocks noGrp="1"/>
          </p:cNvSpPr>
          <p:nvPr>
            <p:ph type="title"/>
          </p:nvPr>
        </p:nvSpPr>
        <p:spPr>
          <a:xfrm>
            <a:off x="762001" y="5074024"/>
            <a:ext cx="10109199" cy="598032"/>
          </a:xfrm>
        </p:spPr>
        <p:txBody>
          <a:bodyPr vert="horz" lIns="91440" tIns="45720" rIns="91440" bIns="45720" rtlCol="0" anchor="ctr">
            <a:normAutofit/>
          </a:bodyPr>
          <a:lstStyle/>
          <a:p>
            <a:r>
              <a:rPr lang="en-US" sz="3600" b="1" kern="1200" dirty="0">
                <a:solidFill>
                  <a:schemeClr val="tx1"/>
                </a:solidFill>
                <a:latin typeface="+mj-lt"/>
                <a:ea typeface="+mj-ea"/>
                <a:cs typeface="+mj-cs"/>
              </a:rPr>
              <a:t>Retrieves alias IPs</a:t>
            </a:r>
            <a:r>
              <a:rPr lang="en-US" sz="3600" kern="1200" dirty="0">
                <a:solidFill>
                  <a:schemeClr val="tx1"/>
                </a:solidFill>
                <a:latin typeface="+mj-lt"/>
                <a:ea typeface="+mj-ea"/>
                <a:cs typeface="+mj-cs"/>
              </a:rPr>
              <a:t> from a </a:t>
            </a:r>
            <a:r>
              <a:rPr lang="en-US" sz="3600" b="1" kern="1200" dirty="0" err="1">
                <a:solidFill>
                  <a:schemeClr val="tx1"/>
                </a:solidFill>
                <a:latin typeface="+mj-lt"/>
                <a:ea typeface="+mj-ea"/>
                <a:cs typeface="+mj-cs"/>
              </a:rPr>
              <a:t>pfSense</a:t>
            </a:r>
            <a:r>
              <a:rPr lang="en-US" sz="3600" b="1" kern="1200" dirty="0">
                <a:solidFill>
                  <a:schemeClr val="tx1"/>
                </a:solidFill>
                <a:latin typeface="+mj-lt"/>
                <a:ea typeface="+mj-ea"/>
                <a:cs typeface="+mj-cs"/>
              </a:rPr>
              <a:t> firewall API</a:t>
            </a:r>
            <a:r>
              <a:rPr lang="en-US" sz="3600" kern="1200" dirty="0">
                <a:solidFill>
                  <a:schemeClr val="tx1"/>
                </a:solidFill>
                <a:latin typeface="+mj-lt"/>
                <a:ea typeface="+mj-ea"/>
                <a:cs typeface="+mj-cs"/>
              </a:rPr>
              <a:t> </a:t>
            </a:r>
          </a:p>
        </p:txBody>
      </p:sp>
      <p:sp>
        <p:nvSpPr>
          <p:cNvPr id="18" name="Rectangle 17">
            <a:extLst>
              <a:ext uri="{FF2B5EF4-FFF2-40B4-BE49-F238E27FC236}">
                <a16:creationId xmlns:a16="http://schemas.microsoft.com/office/drawing/2014/main" id="{5E395AE0-8789-FAD6-A987-32E65C185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2000" cy="4390253"/>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screen shot of a computer program&#10;&#10;Description automatically generated">
            <a:extLst>
              <a:ext uri="{FF2B5EF4-FFF2-40B4-BE49-F238E27FC236}">
                <a16:creationId xmlns:a16="http://schemas.microsoft.com/office/drawing/2014/main" id="{FD7DBE93-16AD-6AF0-0895-6092054FCD0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92726" y="496960"/>
            <a:ext cx="9833490" cy="3392553"/>
          </a:xfrm>
          <a:prstGeom prst="rect">
            <a:avLst/>
          </a:prstGeom>
        </p:spPr>
      </p:pic>
      <p:cxnSp>
        <p:nvCxnSpPr>
          <p:cNvPr id="19" name="Straight Connector 18">
            <a:extLst>
              <a:ext uri="{FF2B5EF4-FFF2-40B4-BE49-F238E27FC236}">
                <a16:creationId xmlns:a16="http://schemas.microsoft.com/office/drawing/2014/main" id="{7667AA61-5C27-F30F-D229-06CBE5709F3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1" y="4811517"/>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17465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F0087D53-9295-4463-AAE4-D5C626046E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849658F-01C0-BE7F-0D0E-393B1F9CA7E3}"/>
              </a:ext>
            </a:extLst>
          </p:cNvPr>
          <p:cNvSpPr>
            <a:spLocks noGrp="1"/>
          </p:cNvSpPr>
          <p:nvPr>
            <p:ph type="title"/>
          </p:nvPr>
        </p:nvSpPr>
        <p:spPr>
          <a:xfrm>
            <a:off x="638881" y="4501453"/>
            <a:ext cx="10909640" cy="1065836"/>
          </a:xfrm>
        </p:spPr>
        <p:txBody>
          <a:bodyPr vert="horz" lIns="91440" tIns="45720" rIns="91440" bIns="45720" rtlCol="0" anchor="ctr">
            <a:normAutofit/>
          </a:bodyPr>
          <a:lstStyle/>
          <a:p>
            <a:pPr algn="ctr"/>
            <a:r>
              <a:rPr lang="en-US" sz="3100"/>
              <a:t>Updates an alias, applies firewall rule changes after updating aliases.</a:t>
            </a:r>
          </a:p>
        </p:txBody>
      </p:sp>
      <p:pic>
        <p:nvPicPr>
          <p:cNvPr id="5" name="Content Placeholder 4" descr="A screen shot of a computer program&#10;&#10;Description automatically generated">
            <a:extLst>
              <a:ext uri="{FF2B5EF4-FFF2-40B4-BE49-F238E27FC236}">
                <a16:creationId xmlns:a16="http://schemas.microsoft.com/office/drawing/2014/main" id="{B7A464E9-4B92-10D2-DE24-55ACBBF1FD5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0040" y="1285189"/>
            <a:ext cx="5614416" cy="1965045"/>
          </a:xfrm>
          <a:prstGeom prst="rect">
            <a:avLst/>
          </a:prstGeom>
        </p:spPr>
      </p:pic>
      <p:pic>
        <p:nvPicPr>
          <p:cNvPr id="7" name="Picture 6" descr="A screenshot of a computer program&#10;&#10;Description automatically generated">
            <a:extLst>
              <a:ext uri="{FF2B5EF4-FFF2-40B4-BE49-F238E27FC236}">
                <a16:creationId xmlns:a16="http://schemas.microsoft.com/office/drawing/2014/main" id="{282D74D6-1FC8-129D-59E7-F79F5F4767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285189"/>
            <a:ext cx="5788499" cy="1965044"/>
          </a:xfrm>
          <a:prstGeom prst="rect">
            <a:avLst/>
          </a:prstGeom>
        </p:spPr>
      </p:pic>
      <p:sp>
        <p:nvSpPr>
          <p:cNvPr id="21" name="sketch line">
            <a:extLst>
              <a:ext uri="{FF2B5EF4-FFF2-40B4-BE49-F238E27FC236}">
                <a16:creationId xmlns:a16="http://schemas.microsoft.com/office/drawing/2014/main" id="{D6A9C53F-5F90-40A5-8C85-5412D39C8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0080" y="5594358"/>
            <a:ext cx="3291840" cy="18288"/>
          </a:xfrm>
          <a:custGeom>
            <a:avLst/>
            <a:gdLst>
              <a:gd name="connsiteX0" fmla="*/ 0 w 3291840"/>
              <a:gd name="connsiteY0" fmla="*/ 0 h 18288"/>
              <a:gd name="connsiteX1" fmla="*/ 658368 w 3291840"/>
              <a:gd name="connsiteY1" fmla="*/ 0 h 18288"/>
              <a:gd name="connsiteX2" fmla="*/ 1283818 w 3291840"/>
              <a:gd name="connsiteY2" fmla="*/ 0 h 18288"/>
              <a:gd name="connsiteX3" fmla="*/ 1909267 w 3291840"/>
              <a:gd name="connsiteY3" fmla="*/ 0 h 18288"/>
              <a:gd name="connsiteX4" fmla="*/ 2633472 w 3291840"/>
              <a:gd name="connsiteY4" fmla="*/ 0 h 18288"/>
              <a:gd name="connsiteX5" fmla="*/ 3291840 w 3291840"/>
              <a:gd name="connsiteY5" fmla="*/ 0 h 18288"/>
              <a:gd name="connsiteX6" fmla="*/ 3291840 w 3291840"/>
              <a:gd name="connsiteY6" fmla="*/ 18288 h 18288"/>
              <a:gd name="connsiteX7" fmla="*/ 2633472 w 3291840"/>
              <a:gd name="connsiteY7" fmla="*/ 18288 h 18288"/>
              <a:gd name="connsiteX8" fmla="*/ 2073859 w 3291840"/>
              <a:gd name="connsiteY8" fmla="*/ 18288 h 18288"/>
              <a:gd name="connsiteX9" fmla="*/ 1448410 w 3291840"/>
              <a:gd name="connsiteY9" fmla="*/ 18288 h 18288"/>
              <a:gd name="connsiteX10" fmla="*/ 822960 w 3291840"/>
              <a:gd name="connsiteY10" fmla="*/ 18288 h 18288"/>
              <a:gd name="connsiteX11" fmla="*/ 0 w 3291840"/>
              <a:gd name="connsiteY11" fmla="*/ 18288 h 18288"/>
              <a:gd name="connsiteX12" fmla="*/ 0 w 329184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91840" h="18288" fill="none" extrusionOk="0">
                <a:moveTo>
                  <a:pt x="0" y="0"/>
                </a:moveTo>
                <a:cubicBezTo>
                  <a:pt x="173077" y="-20031"/>
                  <a:pt x="443104" y="6424"/>
                  <a:pt x="658368" y="0"/>
                </a:cubicBezTo>
                <a:cubicBezTo>
                  <a:pt x="873632" y="-6424"/>
                  <a:pt x="1034028" y="11764"/>
                  <a:pt x="1283818" y="0"/>
                </a:cubicBezTo>
                <a:cubicBezTo>
                  <a:pt x="1533608" y="-11764"/>
                  <a:pt x="1691227" y="-30112"/>
                  <a:pt x="1909267" y="0"/>
                </a:cubicBezTo>
                <a:cubicBezTo>
                  <a:pt x="2127307" y="30112"/>
                  <a:pt x="2272465" y="-18735"/>
                  <a:pt x="2633472" y="0"/>
                </a:cubicBezTo>
                <a:cubicBezTo>
                  <a:pt x="2994479" y="18735"/>
                  <a:pt x="3023324" y="-32030"/>
                  <a:pt x="3291840" y="0"/>
                </a:cubicBezTo>
                <a:cubicBezTo>
                  <a:pt x="3291406" y="7551"/>
                  <a:pt x="3291373" y="9822"/>
                  <a:pt x="3291840" y="18288"/>
                </a:cubicBezTo>
                <a:cubicBezTo>
                  <a:pt x="3048445" y="38989"/>
                  <a:pt x="2846548" y="-14400"/>
                  <a:pt x="2633472" y="18288"/>
                </a:cubicBezTo>
                <a:cubicBezTo>
                  <a:pt x="2420396" y="50976"/>
                  <a:pt x="2304099" y="6336"/>
                  <a:pt x="2073859" y="18288"/>
                </a:cubicBezTo>
                <a:cubicBezTo>
                  <a:pt x="1843619" y="30240"/>
                  <a:pt x="1706926" y="10778"/>
                  <a:pt x="1448410" y="18288"/>
                </a:cubicBezTo>
                <a:cubicBezTo>
                  <a:pt x="1189894" y="25798"/>
                  <a:pt x="1002278" y="8992"/>
                  <a:pt x="822960" y="18288"/>
                </a:cubicBezTo>
                <a:cubicBezTo>
                  <a:pt x="643642" y="27585"/>
                  <a:pt x="307039" y="38051"/>
                  <a:pt x="0" y="18288"/>
                </a:cubicBezTo>
                <a:cubicBezTo>
                  <a:pt x="60" y="11696"/>
                  <a:pt x="66" y="3758"/>
                  <a:pt x="0" y="0"/>
                </a:cubicBezTo>
                <a:close/>
              </a:path>
              <a:path w="3291840" h="18288" stroke="0" extrusionOk="0">
                <a:moveTo>
                  <a:pt x="0" y="0"/>
                </a:moveTo>
                <a:cubicBezTo>
                  <a:pt x="195850" y="28018"/>
                  <a:pt x="434891" y="17390"/>
                  <a:pt x="592531" y="0"/>
                </a:cubicBezTo>
                <a:cubicBezTo>
                  <a:pt x="750171" y="-17390"/>
                  <a:pt x="1018709" y="32200"/>
                  <a:pt x="1316736" y="0"/>
                </a:cubicBezTo>
                <a:cubicBezTo>
                  <a:pt x="1614763" y="-32200"/>
                  <a:pt x="1696480" y="-11367"/>
                  <a:pt x="1876349" y="0"/>
                </a:cubicBezTo>
                <a:cubicBezTo>
                  <a:pt x="2056218" y="11367"/>
                  <a:pt x="2193364" y="13433"/>
                  <a:pt x="2435962" y="0"/>
                </a:cubicBezTo>
                <a:cubicBezTo>
                  <a:pt x="2678560" y="-13433"/>
                  <a:pt x="3010901" y="-42367"/>
                  <a:pt x="3291840" y="0"/>
                </a:cubicBezTo>
                <a:cubicBezTo>
                  <a:pt x="3291758" y="4406"/>
                  <a:pt x="3291751" y="9982"/>
                  <a:pt x="3291840" y="18288"/>
                </a:cubicBezTo>
                <a:cubicBezTo>
                  <a:pt x="3108993" y="14228"/>
                  <a:pt x="2952658" y="46900"/>
                  <a:pt x="2666390" y="18288"/>
                </a:cubicBezTo>
                <a:cubicBezTo>
                  <a:pt x="2380122" y="-10324"/>
                  <a:pt x="2263855" y="41055"/>
                  <a:pt x="2040941" y="18288"/>
                </a:cubicBezTo>
                <a:cubicBezTo>
                  <a:pt x="1818027" y="-4479"/>
                  <a:pt x="1675097" y="6509"/>
                  <a:pt x="1415491" y="18288"/>
                </a:cubicBezTo>
                <a:cubicBezTo>
                  <a:pt x="1155885" y="30068"/>
                  <a:pt x="852976" y="36210"/>
                  <a:pt x="691286" y="18288"/>
                </a:cubicBezTo>
                <a:cubicBezTo>
                  <a:pt x="529596" y="366"/>
                  <a:pt x="187183" y="13912"/>
                  <a:pt x="0" y="18288"/>
                </a:cubicBezTo>
                <a:cubicBezTo>
                  <a:pt x="189" y="14288"/>
                  <a:pt x="-703" y="374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175499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922F19F4-FE70-43DC-856F-2CE5F521DC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062849"/>
            <a:ext cx="731521" cy="673460"/>
            <a:chOff x="3940602" y="308034"/>
            <a:chExt cx="2116791" cy="3428999"/>
          </a:xfrm>
          <a:solidFill>
            <a:schemeClr val="accent4"/>
          </a:solidFill>
        </p:grpSpPr>
        <p:sp>
          <p:nvSpPr>
            <p:cNvPr id="17" name="Rectangle 16">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ectangle 20">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656150"/>
            <a:ext cx="5590787" cy="14315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3EE7022-1837-6DD8-9BDC-A654E62CD2C3}"/>
              </a:ext>
            </a:extLst>
          </p:cNvPr>
          <p:cNvSpPr>
            <a:spLocks noGrp="1"/>
          </p:cNvSpPr>
          <p:nvPr>
            <p:ph type="title"/>
          </p:nvPr>
        </p:nvSpPr>
        <p:spPr>
          <a:xfrm>
            <a:off x="1043631" y="873940"/>
            <a:ext cx="4928291" cy="1035781"/>
          </a:xfrm>
        </p:spPr>
        <p:txBody>
          <a:bodyPr anchor="ctr">
            <a:normAutofit fontScale="90000"/>
          </a:bodyPr>
          <a:lstStyle/>
          <a:p>
            <a:r>
              <a:rPr lang="en-US" sz="3600" dirty="0"/>
              <a:t>After Block </a:t>
            </a:r>
            <a:r>
              <a:rPr lang="en-US" sz="3600" dirty="0" err="1"/>
              <a:t>Triggerd</a:t>
            </a:r>
            <a:r>
              <a:rPr lang="en-US" sz="3600" dirty="0"/>
              <a:t> from API</a:t>
            </a:r>
          </a:p>
        </p:txBody>
      </p:sp>
      <p:sp>
        <p:nvSpPr>
          <p:cNvPr id="11" name="Content Placeholder 10">
            <a:extLst>
              <a:ext uri="{FF2B5EF4-FFF2-40B4-BE49-F238E27FC236}">
                <a16:creationId xmlns:a16="http://schemas.microsoft.com/office/drawing/2014/main" id="{02DEA3D3-107B-6E25-30B0-BB8ACBA4C772}"/>
              </a:ext>
            </a:extLst>
          </p:cNvPr>
          <p:cNvSpPr>
            <a:spLocks noGrp="1"/>
          </p:cNvSpPr>
          <p:nvPr>
            <p:ph idx="1"/>
          </p:nvPr>
        </p:nvSpPr>
        <p:spPr>
          <a:xfrm>
            <a:off x="1045029" y="2524721"/>
            <a:ext cx="4991629" cy="3677123"/>
          </a:xfrm>
        </p:spPr>
        <p:txBody>
          <a:bodyPr anchor="ctr">
            <a:normAutofit/>
          </a:bodyPr>
          <a:lstStyle/>
          <a:p>
            <a:pPr marL="0" indent="0">
              <a:buNone/>
            </a:pPr>
            <a:r>
              <a:rPr lang="en-US" sz="1800" dirty="0"/>
              <a:t>Real-Time Protection: Immediate action is taken to block malicious traffic.</a:t>
            </a:r>
          </a:p>
          <a:p>
            <a:pPr marL="0" indent="0">
              <a:buNone/>
            </a:pPr>
            <a:endParaRPr lang="en-US" sz="1800" dirty="0"/>
          </a:p>
          <a:p>
            <a:pPr marL="0" indent="0">
              <a:buNone/>
            </a:pPr>
            <a:r>
              <a:rPr lang="en-US" sz="1800" dirty="0"/>
              <a:t>No Manual Intervention: The system automatically responds to threats based on predefined rules.</a:t>
            </a:r>
          </a:p>
          <a:p>
            <a:endParaRPr lang="en-US" sz="1800" dirty="0"/>
          </a:p>
        </p:txBody>
      </p:sp>
      <p:sp>
        <p:nvSpPr>
          <p:cNvPr id="23" name="Rectangle 22">
            <a:extLst>
              <a:ext uri="{FF2B5EF4-FFF2-40B4-BE49-F238E27FC236}">
                <a16:creationId xmlns:a16="http://schemas.microsoft.com/office/drawing/2014/main" id="{395ECC94-3D5E-46A7-A7A1-DE807E1563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34418" y="658367"/>
            <a:ext cx="4719382" cy="26791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screenshot of a computer&#10;&#10;Description automatically generated">
            <a:extLst>
              <a:ext uri="{FF2B5EF4-FFF2-40B4-BE49-F238E27FC236}">
                <a16:creationId xmlns:a16="http://schemas.microsoft.com/office/drawing/2014/main" id="{F06ECC71-61AF-E1AA-7E84-463E8DB3A6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1066" y="1085490"/>
            <a:ext cx="4305905" cy="1830008"/>
          </a:xfrm>
          <a:prstGeom prst="rect">
            <a:avLst/>
          </a:prstGeom>
        </p:spPr>
      </p:pic>
      <p:sp>
        <p:nvSpPr>
          <p:cNvPr id="25" name="Rectangle 24">
            <a:extLst>
              <a:ext uri="{FF2B5EF4-FFF2-40B4-BE49-F238E27FC236}">
                <a16:creationId xmlns:a16="http://schemas.microsoft.com/office/drawing/2014/main" id="{7E549738-9961-462D-81B7-4A7A446911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34418" y="3530966"/>
            <a:ext cx="4719382" cy="26791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screenshot of a computer&#10;&#10;Description automatically generated">
            <a:extLst>
              <a:ext uri="{FF2B5EF4-FFF2-40B4-BE49-F238E27FC236}">
                <a16:creationId xmlns:a16="http://schemas.microsoft.com/office/drawing/2014/main" id="{839DA112-E0AB-9F11-FF00-945AB95EDE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1066" y="4157156"/>
            <a:ext cx="4305905" cy="1410184"/>
          </a:xfrm>
          <a:prstGeom prst="rect">
            <a:avLst/>
          </a:prstGeom>
        </p:spPr>
      </p:pic>
      <p:cxnSp>
        <p:nvCxnSpPr>
          <p:cNvPr id="27" name="Straight Connector 2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92240"/>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07966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3363022-C969-41E9-8EB2-E4C94908C1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20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D1AD6B3-BE88-4CEB-BA17-790657CC47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17E3311-873F-99D2-43AE-8A0350E678E6}"/>
              </a:ext>
            </a:extLst>
          </p:cNvPr>
          <p:cNvSpPr>
            <a:spLocks noGrp="1"/>
          </p:cNvSpPr>
          <p:nvPr>
            <p:ph type="title"/>
          </p:nvPr>
        </p:nvSpPr>
        <p:spPr>
          <a:xfrm>
            <a:off x="6234422" y="2774465"/>
            <a:ext cx="4805996" cy="1297115"/>
          </a:xfrm>
        </p:spPr>
        <p:txBody>
          <a:bodyPr vert="horz" lIns="91440" tIns="45720" rIns="91440" bIns="45720" rtlCol="0" anchor="t">
            <a:normAutofit/>
          </a:bodyPr>
          <a:lstStyle/>
          <a:p>
            <a:r>
              <a:rPr lang="en-US" sz="4000" kern="1200" dirty="0">
                <a:solidFill>
                  <a:schemeClr val="tx2"/>
                </a:solidFill>
                <a:latin typeface="+mj-lt"/>
                <a:ea typeface="+mj-ea"/>
                <a:cs typeface="+mj-cs"/>
              </a:rPr>
              <a:t>Thank You</a:t>
            </a:r>
          </a:p>
        </p:txBody>
      </p:sp>
      <p:pic>
        <p:nvPicPr>
          <p:cNvPr id="7" name="Graphic 6" descr="Smiling Face with No Fill">
            <a:extLst>
              <a:ext uri="{FF2B5EF4-FFF2-40B4-BE49-F238E27FC236}">
                <a16:creationId xmlns:a16="http://schemas.microsoft.com/office/drawing/2014/main" id="{438E6A7F-ECA5-BA62-3332-7377828582D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40470" y="1815320"/>
            <a:ext cx="4141760" cy="4141760"/>
          </a:xfrm>
          <a:custGeom>
            <a:avLst/>
            <a:gdLst/>
            <a:ahLst/>
            <a:cxnLst/>
            <a:rect l="l" t="t" r="r" b="b"/>
            <a:pathLst>
              <a:path w="4141760" h="4377846">
                <a:moveTo>
                  <a:pt x="0" y="0"/>
                </a:moveTo>
                <a:lnTo>
                  <a:pt x="4141760" y="0"/>
                </a:lnTo>
                <a:lnTo>
                  <a:pt x="4141760" y="4377846"/>
                </a:lnTo>
                <a:lnTo>
                  <a:pt x="0" y="4377846"/>
                </a:lnTo>
                <a:close/>
              </a:path>
            </a:pathLst>
          </a:custGeom>
        </p:spPr>
      </p:pic>
      <p:grpSp>
        <p:nvGrpSpPr>
          <p:cNvPr id="14" name="Group 13">
            <a:extLst>
              <a:ext uri="{FF2B5EF4-FFF2-40B4-BE49-F238E27FC236}">
                <a16:creationId xmlns:a16="http://schemas.microsoft.com/office/drawing/2014/main" id="{89D1390B-7E13-4B4F-9CB2-391063412E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53" y="-5977"/>
            <a:ext cx="6238675" cy="6863979"/>
            <a:chOff x="305" y="-5977"/>
            <a:chExt cx="6238675" cy="6863979"/>
          </a:xfrm>
        </p:grpSpPr>
        <p:sp>
          <p:nvSpPr>
            <p:cNvPr id="15" name="Freeform: Shape 14">
              <a:extLst>
                <a:ext uri="{FF2B5EF4-FFF2-40B4-BE49-F238E27FC236}">
                  <a16:creationId xmlns:a16="http://schemas.microsoft.com/office/drawing/2014/main" id="{9E720206-AA49-4786-A932-A2650DE091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34854"/>
              <a:ext cx="6028697" cy="6817170"/>
            </a:xfrm>
            <a:custGeom>
              <a:avLst/>
              <a:gdLst>
                <a:gd name="connsiteX0" fmla="*/ 6028697 w 6028697"/>
                <a:gd name="connsiteY0" fmla="*/ 6155323 h 6817170"/>
                <a:gd name="connsiteX1" fmla="*/ 6028697 w 6028697"/>
                <a:gd name="connsiteY1" fmla="*/ 6817170 h 6817170"/>
                <a:gd name="connsiteX2" fmla="*/ 5157862 w 6028697"/>
                <a:gd name="connsiteY2" fmla="*/ 6817170 h 6817170"/>
                <a:gd name="connsiteX3" fmla="*/ 5347156 w 6028697"/>
                <a:gd name="connsiteY3" fmla="*/ 6687553 h 6817170"/>
                <a:gd name="connsiteX4" fmla="*/ 5487470 w 6028697"/>
                <a:gd name="connsiteY4" fmla="*/ 6581714 h 6817170"/>
                <a:gd name="connsiteX5" fmla="*/ 5627642 w 6028697"/>
                <a:gd name="connsiteY5" fmla="*/ 6472328 h 6817170"/>
                <a:gd name="connsiteX6" fmla="*/ 5911392 w 6028697"/>
                <a:gd name="connsiteY6" fmla="*/ 6245328 h 6817170"/>
                <a:gd name="connsiteX7" fmla="*/ 4481066 w 6028697"/>
                <a:gd name="connsiteY7" fmla="*/ 478 h 6817170"/>
                <a:gd name="connsiteX8" fmla="*/ 4672258 w 6028697"/>
                <a:gd name="connsiteY8" fmla="*/ 7519 h 6817170"/>
                <a:gd name="connsiteX9" fmla="*/ 5429869 w 6028697"/>
                <a:gd name="connsiteY9" fmla="*/ 125134 h 6817170"/>
                <a:gd name="connsiteX10" fmla="*/ 5976319 w 6028697"/>
                <a:gd name="connsiteY10" fmla="*/ 314893 h 6817170"/>
                <a:gd name="connsiteX11" fmla="*/ 6028697 w 6028697"/>
                <a:gd name="connsiteY11" fmla="*/ 339901 h 6817170"/>
                <a:gd name="connsiteX12" fmla="*/ 6028697 w 6028697"/>
                <a:gd name="connsiteY12" fmla="*/ 732458 h 6817170"/>
                <a:gd name="connsiteX13" fmla="*/ 5990985 w 6028697"/>
                <a:gd name="connsiteY13" fmla="*/ 712211 h 6817170"/>
                <a:gd name="connsiteX14" fmla="*/ 5341339 w 6028697"/>
                <a:gd name="connsiteY14" fmla="*/ 475281 h 6817170"/>
                <a:gd name="connsiteX15" fmla="*/ 4651969 w 6028697"/>
                <a:gd name="connsiteY15" fmla="*/ 377104 h 6817170"/>
                <a:gd name="connsiteX16" fmla="*/ 3953093 w 6028697"/>
                <a:gd name="connsiteY16" fmla="*/ 402498 h 6817170"/>
                <a:gd name="connsiteX17" fmla="*/ 3267413 w 6028697"/>
                <a:gd name="connsiteY17" fmla="*/ 546643 h 6817170"/>
                <a:gd name="connsiteX18" fmla="*/ 1439498 w 6028697"/>
                <a:gd name="connsiteY18" fmla="*/ 1568141 h 6817170"/>
                <a:gd name="connsiteX19" fmla="*/ 960671 w 6028697"/>
                <a:gd name="connsiteY19" fmla="*/ 2082013 h 6817170"/>
                <a:gd name="connsiteX20" fmla="*/ 581866 w 6028697"/>
                <a:gd name="connsiteY20" fmla="*/ 2672638 h 6817170"/>
                <a:gd name="connsiteX21" fmla="*/ 324789 w 6028697"/>
                <a:gd name="connsiteY21" fmla="*/ 3325262 h 6817170"/>
                <a:gd name="connsiteX22" fmla="*/ 231151 w 6028697"/>
                <a:gd name="connsiteY22" fmla="*/ 4022292 h 6817170"/>
                <a:gd name="connsiteX23" fmla="*/ 270592 w 6028697"/>
                <a:gd name="connsiteY23" fmla="*/ 4362792 h 6817170"/>
                <a:gd name="connsiteX24" fmla="*/ 387213 w 6028697"/>
                <a:gd name="connsiteY24" fmla="*/ 4681585 h 6817170"/>
                <a:gd name="connsiteX25" fmla="*/ 468507 w 6028697"/>
                <a:gd name="connsiteY25" fmla="*/ 4831546 h 6817170"/>
                <a:gd name="connsiteX26" fmla="*/ 561862 w 6028697"/>
                <a:gd name="connsiteY26" fmla="*/ 4976826 h 6817170"/>
                <a:gd name="connsiteX27" fmla="*/ 777511 w 6028697"/>
                <a:gd name="connsiteY27" fmla="*/ 5257597 h 6817170"/>
                <a:gd name="connsiteX28" fmla="*/ 1010895 w 6028697"/>
                <a:gd name="connsiteY28" fmla="*/ 5540494 h 6817170"/>
                <a:gd name="connsiteX29" fmla="*/ 1126948 w 6028697"/>
                <a:gd name="connsiteY29" fmla="*/ 5688186 h 6817170"/>
                <a:gd name="connsiteX30" fmla="*/ 1182706 w 6028697"/>
                <a:gd name="connsiteY30" fmla="*/ 5760543 h 6817170"/>
                <a:gd name="connsiteX31" fmla="*/ 1237327 w 6028697"/>
                <a:gd name="connsiteY31" fmla="*/ 5830060 h 6817170"/>
                <a:gd name="connsiteX32" fmla="*/ 1706649 w 6028697"/>
                <a:gd name="connsiteY32" fmla="*/ 6342797 h 6817170"/>
                <a:gd name="connsiteX33" fmla="*/ 1956207 w 6028697"/>
                <a:gd name="connsiteY33" fmla="*/ 6573484 h 6817170"/>
                <a:gd name="connsiteX34" fmla="*/ 2217681 w 6028697"/>
                <a:gd name="connsiteY34" fmla="*/ 6786297 h 6817170"/>
                <a:gd name="connsiteX35" fmla="*/ 2260820 w 6028697"/>
                <a:gd name="connsiteY35" fmla="*/ 6817170 h 6817170"/>
                <a:gd name="connsiteX36" fmla="*/ 1429497 w 6028697"/>
                <a:gd name="connsiteY36" fmla="*/ 6817170 h 6817170"/>
                <a:gd name="connsiteX37" fmla="*/ 1327275 w 6028697"/>
                <a:gd name="connsiteY37" fmla="*/ 6713800 h 6817170"/>
                <a:gd name="connsiteX38" fmla="*/ 1080556 w 6028697"/>
                <a:gd name="connsiteY38" fmla="*/ 6414443 h 6817170"/>
                <a:gd name="connsiteX39" fmla="*/ 865189 w 6028697"/>
                <a:gd name="connsiteY39" fmla="*/ 6097496 h 6817170"/>
                <a:gd name="connsiteX40" fmla="*/ 814823 w 6028697"/>
                <a:gd name="connsiteY40" fmla="*/ 6016911 h 6817170"/>
                <a:gd name="connsiteX41" fmla="*/ 766729 w 6028697"/>
                <a:gd name="connsiteY41" fmla="*/ 5938453 h 6817170"/>
                <a:gd name="connsiteX42" fmla="*/ 671672 w 6028697"/>
                <a:gd name="connsiteY42" fmla="*/ 5786648 h 6817170"/>
                <a:gd name="connsiteX43" fmla="*/ 474608 w 6028697"/>
                <a:gd name="connsiteY43" fmla="*/ 5474664 h 6817170"/>
                <a:gd name="connsiteX44" fmla="*/ 282652 w 6028697"/>
                <a:gd name="connsiteY44" fmla="*/ 5146508 h 6817170"/>
                <a:gd name="connsiteX45" fmla="*/ 196108 w 6028697"/>
                <a:gd name="connsiteY45" fmla="*/ 4972712 h 6817170"/>
                <a:gd name="connsiteX46" fmla="*/ 122474 w 6028697"/>
                <a:gd name="connsiteY46" fmla="*/ 4791821 h 6817170"/>
                <a:gd name="connsiteX47" fmla="*/ 65724 w 6028697"/>
                <a:gd name="connsiteY47" fmla="*/ 4603129 h 6817170"/>
                <a:gd name="connsiteX48" fmla="*/ 44727 w 6028697"/>
                <a:gd name="connsiteY48" fmla="*/ 4506937 h 6817170"/>
                <a:gd name="connsiteX49" fmla="*/ 35505 w 6028697"/>
                <a:gd name="connsiteY49" fmla="*/ 4458699 h 6817170"/>
                <a:gd name="connsiteX50" fmla="*/ 27845 w 6028697"/>
                <a:gd name="connsiteY50" fmla="*/ 4410320 h 6817170"/>
                <a:gd name="connsiteX51" fmla="*/ 37 w 6028697"/>
                <a:gd name="connsiteY51" fmla="*/ 4022292 h 6817170"/>
                <a:gd name="connsiteX52" fmla="*/ 78777 w 6028697"/>
                <a:gd name="connsiteY52" fmla="*/ 3267236 h 6817170"/>
                <a:gd name="connsiteX53" fmla="*/ 315424 w 6028697"/>
                <a:gd name="connsiteY53" fmla="*/ 2543673 h 6817170"/>
                <a:gd name="connsiteX54" fmla="*/ 1202710 w 6028697"/>
                <a:gd name="connsiteY54" fmla="*/ 1314895 h 6817170"/>
                <a:gd name="connsiteX55" fmla="*/ 1791065 w 6028697"/>
                <a:gd name="connsiteY55" fmla="*/ 833514 h 6817170"/>
                <a:gd name="connsiteX56" fmla="*/ 3908404 w 6028697"/>
                <a:gd name="connsiteY56" fmla="*/ 29794 h 6817170"/>
                <a:gd name="connsiteX57" fmla="*/ 4481066 w 6028697"/>
                <a:gd name="connsiteY57" fmla="*/ 478 h 68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28697" h="681717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C72F6EE6-EDE9-45A5-8F6D-02B9B7CB2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1"/>
              <a:ext cx="6165116"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C093DC50-3BD7-46B1-A300-CD207E152F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5977"/>
              <a:ext cx="6238675"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356569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9DBC8166-481C-4473-95F5-9A5B9073B7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A5A5CE6E-90AF-4D43-A014-1F9EC83EB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4512467" cy="6858000"/>
          </a:xfrm>
          <a:custGeom>
            <a:avLst/>
            <a:gdLst>
              <a:gd name="connsiteX0" fmla="*/ 0 w 4512467"/>
              <a:gd name="connsiteY0" fmla="*/ 0 h 6858000"/>
              <a:gd name="connsiteX1" fmla="*/ 2579526 w 4512467"/>
              <a:gd name="connsiteY1" fmla="*/ 0 h 6858000"/>
              <a:gd name="connsiteX2" fmla="*/ 2583267 w 4512467"/>
              <a:gd name="connsiteY2" fmla="*/ 2151 h 6858000"/>
              <a:gd name="connsiteX3" fmla="*/ 4512467 w 4512467"/>
              <a:gd name="connsiteY3" fmla="*/ 3429000 h 6858000"/>
              <a:gd name="connsiteX4" fmla="*/ 2583267 w 4512467"/>
              <a:gd name="connsiteY4" fmla="*/ 6855849 h 6858000"/>
              <a:gd name="connsiteX5" fmla="*/ 2579526 w 4512467"/>
              <a:gd name="connsiteY5" fmla="*/ 6858000 h 6858000"/>
              <a:gd name="connsiteX6" fmla="*/ 0 w 451246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12467" h="6858000">
                <a:moveTo>
                  <a:pt x="0" y="0"/>
                </a:moveTo>
                <a:lnTo>
                  <a:pt x="2579526" y="0"/>
                </a:lnTo>
                <a:lnTo>
                  <a:pt x="2583267" y="2151"/>
                </a:lnTo>
                <a:cubicBezTo>
                  <a:pt x="3739868" y="704919"/>
                  <a:pt x="4512467" y="1976735"/>
                  <a:pt x="4512467" y="3429000"/>
                </a:cubicBezTo>
                <a:cubicBezTo>
                  <a:pt x="4512467" y="4881266"/>
                  <a:pt x="3739868" y="6153081"/>
                  <a:pt x="2583267" y="6855849"/>
                </a:cubicBezTo>
                <a:lnTo>
                  <a:pt x="2579526"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Title 1">
            <a:extLst>
              <a:ext uri="{FF2B5EF4-FFF2-40B4-BE49-F238E27FC236}">
                <a16:creationId xmlns:a16="http://schemas.microsoft.com/office/drawing/2014/main" id="{A8C4DE81-6739-197A-2011-C9E0D7E927E1}"/>
              </a:ext>
            </a:extLst>
          </p:cNvPr>
          <p:cNvSpPr>
            <a:spLocks noGrp="1"/>
          </p:cNvSpPr>
          <p:nvPr>
            <p:ph type="title"/>
          </p:nvPr>
        </p:nvSpPr>
        <p:spPr>
          <a:xfrm>
            <a:off x="838200" y="643467"/>
            <a:ext cx="2951205" cy="5571066"/>
          </a:xfrm>
        </p:spPr>
        <p:txBody>
          <a:bodyPr>
            <a:normAutofit/>
          </a:bodyPr>
          <a:lstStyle/>
          <a:p>
            <a:r>
              <a:rPr lang="en-US">
                <a:solidFill>
                  <a:srgbClr val="FFFFFF"/>
                </a:solidFill>
              </a:rPr>
              <a:t>Introduction</a:t>
            </a:r>
          </a:p>
        </p:txBody>
      </p:sp>
      <p:graphicFrame>
        <p:nvGraphicFramePr>
          <p:cNvPr id="6" name="Rectangle 1">
            <a:extLst>
              <a:ext uri="{FF2B5EF4-FFF2-40B4-BE49-F238E27FC236}">
                <a16:creationId xmlns:a16="http://schemas.microsoft.com/office/drawing/2014/main" id="{9FD1F132-E72F-2E10-DAB2-09C4DBF66EC7}"/>
              </a:ext>
            </a:extLst>
          </p:cNvPr>
          <p:cNvGraphicFramePr>
            <a:graphicFrameLocks noGrp="1"/>
          </p:cNvGraphicFramePr>
          <p:nvPr>
            <p:ph idx="1"/>
            <p:extLst>
              <p:ext uri="{D42A27DB-BD31-4B8C-83A1-F6EECF244321}">
                <p14:modId xmlns:p14="http://schemas.microsoft.com/office/powerpoint/2010/main" val="407723308"/>
              </p:ext>
            </p:extLst>
          </p:nvPr>
        </p:nvGraphicFramePr>
        <p:xfrm>
          <a:off x="5207640" y="643466"/>
          <a:ext cx="6291714" cy="55307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9021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28F93-FD68-77DD-504B-D80A2418F35F}"/>
              </a:ext>
            </a:extLst>
          </p:cNvPr>
          <p:cNvSpPr>
            <a:spLocks noGrp="1"/>
          </p:cNvSpPr>
          <p:nvPr>
            <p:ph type="title"/>
          </p:nvPr>
        </p:nvSpPr>
        <p:spPr/>
        <p:txBody>
          <a:bodyPr/>
          <a:lstStyle/>
          <a:p>
            <a:r>
              <a:rPr lang="en-US" dirty="0"/>
              <a:t>Project Scope</a:t>
            </a:r>
          </a:p>
        </p:txBody>
      </p:sp>
      <p:graphicFrame>
        <p:nvGraphicFramePr>
          <p:cNvPr id="5" name="Content Placeholder 2">
            <a:extLst>
              <a:ext uri="{FF2B5EF4-FFF2-40B4-BE49-F238E27FC236}">
                <a16:creationId xmlns:a16="http://schemas.microsoft.com/office/drawing/2014/main" id="{E7B47DF6-8238-A682-1619-031EFF007B4C}"/>
              </a:ext>
            </a:extLst>
          </p:cNvPr>
          <p:cNvGraphicFramePr>
            <a:graphicFrameLocks noGrp="1"/>
          </p:cNvGraphicFramePr>
          <p:nvPr>
            <p:ph idx="1"/>
            <p:extLst>
              <p:ext uri="{D42A27DB-BD31-4B8C-83A1-F6EECF244321}">
                <p14:modId xmlns:p14="http://schemas.microsoft.com/office/powerpoint/2010/main" val="398994137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24158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FFB60E8C-7224-44A4-87A0-46A1711DD2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B58E17-57AD-DA8C-8412-83D9AB1A3EB5}"/>
              </a:ext>
            </a:extLst>
          </p:cNvPr>
          <p:cNvSpPr>
            <a:spLocks noGrp="1"/>
          </p:cNvSpPr>
          <p:nvPr>
            <p:ph type="title"/>
          </p:nvPr>
        </p:nvSpPr>
        <p:spPr>
          <a:xfrm>
            <a:off x="795528" y="386930"/>
            <a:ext cx="10141799" cy="1300554"/>
          </a:xfrm>
        </p:spPr>
        <p:txBody>
          <a:bodyPr anchor="b">
            <a:normAutofit/>
          </a:bodyPr>
          <a:lstStyle/>
          <a:p>
            <a:r>
              <a:rPr lang="en-US" sz="4800" dirty="0"/>
              <a:t>Understanding SQL Injections</a:t>
            </a:r>
          </a:p>
        </p:txBody>
      </p:sp>
      <p:sp>
        <p:nvSpPr>
          <p:cNvPr id="20" name="Rectangle 19">
            <a:extLst>
              <a:ext uri="{FF2B5EF4-FFF2-40B4-BE49-F238E27FC236}">
                <a16:creationId xmlns:a16="http://schemas.microsoft.com/office/drawing/2014/main" id="{5DA32751-37A2-45C0-BE94-63D375E270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screenshot of a computer&#10;&#10;Description automatically generated">
            <a:extLst>
              <a:ext uri="{FF2B5EF4-FFF2-40B4-BE49-F238E27FC236}">
                <a16:creationId xmlns:a16="http://schemas.microsoft.com/office/drawing/2014/main" id="{73CBA43B-DD9C-3384-A555-2A43C2563020}"/>
              </a:ext>
            </a:extLst>
          </p:cNvPr>
          <p:cNvPicPr>
            <a:picLocks noChangeAspect="1"/>
          </p:cNvPicPr>
          <p:nvPr/>
        </p:nvPicPr>
        <p:blipFill>
          <a:blip r:embed="rId2"/>
          <a:stretch>
            <a:fillRect/>
          </a:stretch>
        </p:blipFill>
        <p:spPr>
          <a:xfrm>
            <a:off x="635295" y="3068517"/>
            <a:ext cx="5150277" cy="2626640"/>
          </a:xfrm>
          <a:prstGeom prst="rect">
            <a:avLst/>
          </a:prstGeom>
        </p:spPr>
      </p:pic>
      <p:sp>
        <p:nvSpPr>
          <p:cNvPr id="3" name="Content Placeholder 2">
            <a:extLst>
              <a:ext uri="{FF2B5EF4-FFF2-40B4-BE49-F238E27FC236}">
                <a16:creationId xmlns:a16="http://schemas.microsoft.com/office/drawing/2014/main" id="{27063658-83AE-35BA-EFAC-4AED77CAAADF}"/>
              </a:ext>
            </a:extLst>
          </p:cNvPr>
          <p:cNvSpPr>
            <a:spLocks noGrp="1"/>
          </p:cNvSpPr>
          <p:nvPr>
            <p:ph idx="1"/>
          </p:nvPr>
        </p:nvSpPr>
        <p:spPr>
          <a:xfrm>
            <a:off x="6406429" y="2599509"/>
            <a:ext cx="4530898" cy="3639450"/>
          </a:xfrm>
        </p:spPr>
        <p:txBody>
          <a:bodyPr anchor="ctr">
            <a:normAutofit/>
          </a:bodyPr>
          <a:lstStyle/>
          <a:p>
            <a:r>
              <a:rPr lang="en-US" sz="1600" b="1" dirty="0"/>
              <a:t>How it Works:</a:t>
            </a:r>
            <a:endParaRPr lang="en-US" sz="1600" dirty="0"/>
          </a:p>
          <a:p>
            <a:pPr>
              <a:buFont typeface="Arial" panose="020B0604020202020204" pitchFamily="34" charset="0"/>
              <a:buChar char="•"/>
            </a:pPr>
            <a:r>
              <a:rPr lang="en-US" sz="1600" dirty="0"/>
              <a:t>An attacker enters malicious SQL code into a form field (e.g., login form or search box).</a:t>
            </a:r>
          </a:p>
          <a:p>
            <a:pPr>
              <a:buFont typeface="Arial" panose="020B0604020202020204" pitchFamily="34" charset="0"/>
              <a:buChar char="•"/>
            </a:pPr>
            <a:r>
              <a:rPr lang="en-US" sz="1600" dirty="0"/>
              <a:t>The web application fails to properly sanitize the input, allowing the code to execute in the backend database.</a:t>
            </a:r>
          </a:p>
          <a:p>
            <a:pPr>
              <a:buFont typeface="Arial" panose="020B0604020202020204" pitchFamily="34" charset="0"/>
              <a:buChar char="•"/>
            </a:pPr>
            <a:r>
              <a:rPr lang="en-US" sz="1600" dirty="0"/>
              <a:t>This can lead to data breaches, unauthorized access, or manipulation of data.</a:t>
            </a:r>
          </a:p>
          <a:p>
            <a:pPr marL="0" indent="0">
              <a:buNone/>
            </a:pPr>
            <a:endParaRPr lang="en-US" sz="1600" dirty="0"/>
          </a:p>
          <a:p>
            <a:pPr marL="0" indent="0">
              <a:buNone/>
            </a:pPr>
            <a:r>
              <a:rPr lang="en-US" sz="1600" dirty="0"/>
              <a:t>Example: Username: ' OR 1=1 --</a:t>
            </a:r>
          </a:p>
          <a:p>
            <a:pPr marL="0" indent="0">
              <a:buNone/>
            </a:pPr>
            <a:r>
              <a:rPr lang="en-US" sz="1600" dirty="0"/>
              <a:t>                    Password: [Any]</a:t>
            </a:r>
          </a:p>
          <a:p>
            <a:pPr marL="0" indent="0">
              <a:buNone/>
            </a:pPr>
            <a:endParaRPr lang="en-US" sz="1600" dirty="0"/>
          </a:p>
        </p:txBody>
      </p:sp>
      <p:sp>
        <p:nvSpPr>
          <p:cNvPr id="18" name="Rectangle 17">
            <a:extLst>
              <a:ext uri="{FF2B5EF4-FFF2-40B4-BE49-F238E27FC236}">
                <a16:creationId xmlns:a16="http://schemas.microsoft.com/office/drawing/2014/main" id="{5A55FBCD-CD42-40F5-8A1B-3203F9CAEE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2157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DBC6133C-0615-4CE4-9132-37E609A9BD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84F86C-9843-715D-BD4E-D465646A4B02}"/>
              </a:ext>
            </a:extLst>
          </p:cNvPr>
          <p:cNvSpPr>
            <a:spLocks noGrp="1"/>
          </p:cNvSpPr>
          <p:nvPr>
            <p:ph type="title"/>
          </p:nvPr>
        </p:nvSpPr>
        <p:spPr>
          <a:xfrm>
            <a:off x="645064" y="525982"/>
            <a:ext cx="4282983" cy="1200361"/>
          </a:xfrm>
        </p:spPr>
        <p:txBody>
          <a:bodyPr anchor="b">
            <a:normAutofit/>
          </a:bodyPr>
          <a:lstStyle/>
          <a:p>
            <a:r>
              <a:rPr lang="en-US" sz="3600"/>
              <a:t>Understanding XSS</a:t>
            </a:r>
          </a:p>
        </p:txBody>
      </p:sp>
      <p:sp>
        <p:nvSpPr>
          <p:cNvPr id="24" name="Rectangle 23">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6533"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7">
            <a:extLst>
              <a:ext uri="{FF2B5EF4-FFF2-40B4-BE49-F238E27FC236}">
                <a16:creationId xmlns:a16="http://schemas.microsoft.com/office/drawing/2014/main" id="{7A51238C-1801-1E8F-800C-27831495CE71}"/>
              </a:ext>
            </a:extLst>
          </p:cNvPr>
          <p:cNvSpPr>
            <a:spLocks noGrp="1" noChangeArrowheads="1"/>
          </p:cNvSpPr>
          <p:nvPr>
            <p:ph idx="1"/>
          </p:nvPr>
        </p:nvSpPr>
        <p:spPr bwMode="auto">
          <a:xfrm>
            <a:off x="645066" y="2031101"/>
            <a:ext cx="4282984" cy="351194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anchor="ctr" anchorCtr="0" compatLnSpc="1">
            <a:prstTxWarp prst="textNoShape">
              <a:avLst/>
            </a:prstTxWarp>
            <a:normAutofit/>
          </a:bodyPr>
          <a:lstStyle/>
          <a:p>
            <a:pPr marL="0" marR="0" lvl="0" indent="0" defTabSz="914400" rtl="0" eaLnBrk="0" fontAlgn="base" latinLnBrk="0" hangingPunct="0">
              <a:spcBef>
                <a:spcPct val="0"/>
              </a:spcBef>
              <a:spcAft>
                <a:spcPts val="600"/>
              </a:spcAft>
              <a:buClrTx/>
              <a:buSzTx/>
              <a:buFontTx/>
              <a:buChar char="•"/>
              <a:tabLst/>
            </a:pPr>
            <a:r>
              <a:rPr kumimoji="0" lang="en-US" altLang="en-US" sz="1800" b="1" i="0" u="none" strike="noStrike" cap="none" normalizeH="0" baseline="0" dirty="0">
                <a:ln>
                  <a:noFill/>
                </a:ln>
                <a:effectLst/>
                <a:latin typeface="Arial" panose="020B0604020202020204" pitchFamily="34" charset="0"/>
              </a:rPr>
              <a:t>How It Works:</a:t>
            </a:r>
            <a:br>
              <a:rPr kumimoji="0" lang="en-US" altLang="en-US" sz="1800" b="0" i="0" u="none" strike="noStrike" cap="none" normalizeH="0" baseline="0" dirty="0">
                <a:ln>
                  <a:noFill/>
                </a:ln>
                <a:effectLst/>
                <a:latin typeface="Arial" panose="020B0604020202020204" pitchFamily="34" charset="0"/>
              </a:rPr>
            </a:br>
            <a:r>
              <a:rPr kumimoji="0" lang="en-US" altLang="en-US" sz="1800" b="0" i="0" u="none" strike="noStrike" cap="none" normalizeH="0" baseline="0" dirty="0">
                <a:ln>
                  <a:noFill/>
                </a:ln>
                <a:effectLst/>
                <a:latin typeface="Arial" panose="020B0604020202020204" pitchFamily="34" charset="0"/>
              </a:rPr>
              <a:t>User input is echoed by the server and executed immediately in the browser.</a:t>
            </a:r>
          </a:p>
          <a:p>
            <a:pPr marL="0" marR="0" lvl="0" indent="0" defTabSz="914400" rtl="0" eaLnBrk="0" fontAlgn="base" latinLnBrk="0" hangingPunct="0">
              <a:spcBef>
                <a:spcPct val="0"/>
              </a:spcBef>
              <a:spcAft>
                <a:spcPts val="600"/>
              </a:spcAft>
              <a:buClrTx/>
              <a:buSzTx/>
              <a:buFontTx/>
              <a:buChar char="•"/>
              <a:tabLst/>
            </a:pPr>
            <a:r>
              <a:rPr kumimoji="0" lang="en-US" altLang="en-US" sz="1800" b="1" i="0" u="none" strike="noStrike" cap="none" normalizeH="0" baseline="0" dirty="0">
                <a:ln>
                  <a:noFill/>
                </a:ln>
                <a:effectLst/>
                <a:latin typeface="Arial" panose="020B0604020202020204" pitchFamily="34" charset="0"/>
              </a:rPr>
              <a:t>Impact:</a:t>
            </a:r>
            <a:br>
              <a:rPr kumimoji="0" lang="en-US" altLang="en-US" sz="1800" b="0" i="0" u="none" strike="noStrike" cap="none" normalizeH="0" baseline="0" dirty="0">
                <a:ln>
                  <a:noFill/>
                </a:ln>
                <a:effectLst/>
                <a:latin typeface="Arial" panose="020B0604020202020204" pitchFamily="34" charset="0"/>
              </a:rPr>
            </a:br>
            <a:r>
              <a:rPr kumimoji="0" lang="en-US" altLang="en-US" sz="1800" b="0" i="0" u="none" strike="noStrike" cap="none" normalizeH="0" baseline="0" dirty="0">
                <a:ln>
                  <a:noFill/>
                </a:ln>
                <a:effectLst/>
                <a:latin typeface="Arial" panose="020B0604020202020204" pitchFamily="34" charset="0"/>
              </a:rPr>
              <a:t>Can lead to session hijacking and data theft.</a:t>
            </a:r>
          </a:p>
          <a:p>
            <a:pPr marL="0" marR="0" lvl="0" indent="0" defTabSz="914400" rtl="0" eaLnBrk="0" fontAlgn="base" latinLnBrk="0" hangingPunct="0">
              <a:spcBef>
                <a:spcPct val="0"/>
              </a:spcBef>
              <a:spcAft>
                <a:spcPts val="600"/>
              </a:spcAft>
              <a:buClrTx/>
              <a:buSzTx/>
              <a:buFontTx/>
              <a:buChar char="•"/>
              <a:tabLst/>
            </a:pPr>
            <a:r>
              <a:rPr kumimoji="0" lang="en-US" altLang="en-US" sz="1800" b="1" i="0" u="none" strike="noStrike" cap="none" normalizeH="0" baseline="0" dirty="0">
                <a:ln>
                  <a:noFill/>
                </a:ln>
                <a:effectLst/>
                <a:latin typeface="Arial" panose="020B0604020202020204" pitchFamily="34" charset="0"/>
              </a:rPr>
              <a:t>Prevention:</a:t>
            </a:r>
            <a:br>
              <a:rPr kumimoji="0" lang="en-US" altLang="en-US" sz="1800" b="0" i="0" u="none" strike="noStrike" cap="none" normalizeH="0" baseline="0" dirty="0">
                <a:ln>
                  <a:noFill/>
                </a:ln>
                <a:effectLst/>
                <a:latin typeface="Arial" panose="020B0604020202020204" pitchFamily="34" charset="0"/>
              </a:rPr>
            </a:br>
            <a:r>
              <a:rPr kumimoji="0" lang="en-US" altLang="en-US" sz="1800" b="0" i="0" u="none" strike="noStrike" cap="none" normalizeH="0" baseline="0" dirty="0">
                <a:ln>
                  <a:noFill/>
                </a:ln>
                <a:effectLst/>
                <a:latin typeface="Arial" panose="020B0604020202020204" pitchFamily="34" charset="0"/>
              </a:rPr>
              <a:t>Validate inputs and encode outputs.</a:t>
            </a:r>
          </a:p>
        </p:txBody>
      </p:sp>
      <p:sp>
        <p:nvSpPr>
          <p:cNvPr id="26" name="Rectangle 25">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25843"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90492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6793"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descr="A person sitting at a desk with a computer&#10;&#10;Description automatically generated">
            <a:extLst>
              <a:ext uri="{FF2B5EF4-FFF2-40B4-BE49-F238E27FC236}">
                <a16:creationId xmlns:a16="http://schemas.microsoft.com/office/drawing/2014/main" id="{BB8C386F-5E76-E182-3940-A888C87420EF}"/>
              </a:ext>
            </a:extLst>
          </p:cNvPr>
          <p:cNvPicPr>
            <a:picLocks noChangeAspect="1"/>
          </p:cNvPicPr>
          <p:nvPr/>
        </p:nvPicPr>
        <p:blipFill>
          <a:blip r:embed="rId2"/>
          <a:stretch>
            <a:fillRect/>
          </a:stretch>
        </p:blipFill>
        <p:spPr>
          <a:xfrm>
            <a:off x="5987738" y="1778930"/>
            <a:ext cx="5628018" cy="3067269"/>
          </a:xfrm>
          <a:prstGeom prst="rect">
            <a:avLst/>
          </a:prstGeom>
        </p:spPr>
      </p:pic>
      <p:sp>
        <p:nvSpPr>
          <p:cNvPr id="4" name="AutoShape 2" descr="SQL injection">
            <a:extLst>
              <a:ext uri="{FF2B5EF4-FFF2-40B4-BE49-F238E27FC236}">
                <a16:creationId xmlns:a16="http://schemas.microsoft.com/office/drawing/2014/main" id="{AC72ACF9-0126-7132-65FC-9125A1F1F3DA}"/>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8630795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245A9F99-D9B1-4094-A2E2-B90AC1DB7B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FAF607-473A-4A43-A23D-BBFF5C4117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562B7C-DE32-6943-99CD-1BDC25C72125}"/>
              </a:ext>
            </a:extLst>
          </p:cNvPr>
          <p:cNvSpPr>
            <a:spLocks noGrp="1"/>
          </p:cNvSpPr>
          <p:nvPr>
            <p:ph type="title"/>
          </p:nvPr>
        </p:nvSpPr>
        <p:spPr>
          <a:xfrm>
            <a:off x="6094105" y="802955"/>
            <a:ext cx="5346868" cy="1454051"/>
          </a:xfrm>
        </p:spPr>
        <p:txBody>
          <a:bodyPr>
            <a:normAutofit/>
          </a:bodyPr>
          <a:lstStyle/>
          <a:p>
            <a:r>
              <a:rPr lang="en-US" sz="3600" dirty="0">
                <a:solidFill>
                  <a:schemeClr val="tx2"/>
                </a:solidFill>
              </a:rPr>
              <a:t>Traditional Defenses Vs ML</a:t>
            </a:r>
          </a:p>
        </p:txBody>
      </p:sp>
      <p:pic>
        <p:nvPicPr>
          <p:cNvPr id="7" name="Graphic 6" descr="Laptop Secure">
            <a:extLst>
              <a:ext uri="{FF2B5EF4-FFF2-40B4-BE49-F238E27FC236}">
                <a16:creationId xmlns:a16="http://schemas.microsoft.com/office/drawing/2014/main" id="{F5912C75-35BC-EDB3-0520-87038F07286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6951" y="1793846"/>
            <a:ext cx="3620021" cy="3620021"/>
          </a:xfrm>
          <a:prstGeom prst="rect">
            <a:avLst/>
          </a:prstGeom>
        </p:spPr>
      </p:pic>
      <p:sp>
        <p:nvSpPr>
          <p:cNvPr id="3" name="Content Placeholder 2">
            <a:extLst>
              <a:ext uri="{FF2B5EF4-FFF2-40B4-BE49-F238E27FC236}">
                <a16:creationId xmlns:a16="http://schemas.microsoft.com/office/drawing/2014/main" id="{26D018FB-5381-2503-EECF-4876BD0808A3}"/>
              </a:ext>
            </a:extLst>
          </p:cNvPr>
          <p:cNvSpPr>
            <a:spLocks noGrp="1"/>
          </p:cNvSpPr>
          <p:nvPr>
            <p:ph idx="1"/>
          </p:nvPr>
        </p:nvSpPr>
        <p:spPr>
          <a:xfrm>
            <a:off x="6090574" y="2421682"/>
            <a:ext cx="4977578" cy="3639289"/>
          </a:xfrm>
        </p:spPr>
        <p:txBody>
          <a:bodyPr anchor="ctr">
            <a:normAutofit/>
          </a:bodyPr>
          <a:lstStyle/>
          <a:p>
            <a:r>
              <a:rPr lang="en-US" sz="1800" dirty="0">
                <a:solidFill>
                  <a:schemeClr val="tx2"/>
                </a:solidFill>
              </a:rPr>
              <a:t>Machine learning boosts security by catching subtle, evolving attack patterns that traditional methods like input validation and output encoding might miss. It learns from </a:t>
            </a:r>
            <a:r>
              <a:rPr lang="en-US" sz="1800" dirty="0">
                <a:solidFill>
                  <a:srgbClr val="FF0000"/>
                </a:solidFill>
              </a:rPr>
              <a:t>large amounts of data </a:t>
            </a:r>
            <a:r>
              <a:rPr lang="en-US" sz="1800" dirty="0">
                <a:solidFill>
                  <a:schemeClr val="tx2"/>
                </a:solidFill>
              </a:rPr>
              <a:t>to recognize even cleverly hidden or altered threats, providing an extra layer of adaptive protection against attacks.</a:t>
            </a:r>
          </a:p>
          <a:p>
            <a:endParaRPr lang="en-US" sz="1800" dirty="0">
              <a:solidFill>
                <a:schemeClr val="tx2"/>
              </a:solidFill>
            </a:endParaRPr>
          </a:p>
          <a:p>
            <a:r>
              <a:rPr lang="en-US" sz="1800" b="0" i="0" dirty="0">
                <a:solidFill>
                  <a:schemeClr val="tx2"/>
                </a:solidFill>
                <a:effectLst/>
                <a:latin typeface="Geeza Pro"/>
              </a:rPr>
              <a:t> ML can detect both </a:t>
            </a:r>
            <a:r>
              <a:rPr lang="en-US" sz="1800" b="0" i="0" dirty="0">
                <a:solidFill>
                  <a:srgbClr val="FF0000"/>
                </a:solidFill>
                <a:effectLst/>
                <a:latin typeface="Geeza Pro"/>
              </a:rPr>
              <a:t>known</a:t>
            </a:r>
            <a:r>
              <a:rPr lang="en-US" sz="1800" b="0" i="0" dirty="0">
                <a:solidFill>
                  <a:schemeClr val="tx2"/>
                </a:solidFill>
                <a:effectLst/>
                <a:latin typeface="Geeza Pro"/>
              </a:rPr>
              <a:t> and </a:t>
            </a:r>
            <a:r>
              <a:rPr lang="en-US" sz="1800" b="0" i="0" dirty="0">
                <a:solidFill>
                  <a:srgbClr val="FF0000"/>
                </a:solidFill>
                <a:effectLst/>
                <a:latin typeface="Geeza Pro"/>
              </a:rPr>
              <a:t>unknown</a:t>
            </a:r>
            <a:r>
              <a:rPr lang="en-US" sz="1800" b="0" i="0" dirty="0">
                <a:solidFill>
                  <a:schemeClr val="tx2"/>
                </a:solidFill>
                <a:effectLst/>
                <a:latin typeface="Geeza Pro"/>
              </a:rPr>
              <a:t> threats more effectively than traditional methods Ex.(IDS).</a:t>
            </a:r>
            <a:endParaRPr lang="en-US" sz="1800" dirty="0">
              <a:solidFill>
                <a:schemeClr val="tx2"/>
              </a:solidFill>
            </a:endParaRPr>
          </a:p>
        </p:txBody>
      </p:sp>
      <p:grpSp>
        <p:nvGrpSpPr>
          <p:cNvPr id="22" name="Group 21">
            <a:extLst>
              <a:ext uri="{FF2B5EF4-FFF2-40B4-BE49-F238E27FC236}">
                <a16:creationId xmlns:a16="http://schemas.microsoft.com/office/drawing/2014/main" id="{C5F6476F-D303-44D3-B30F-1BA348F0F64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2635" y="52996"/>
            <a:ext cx="5928607" cy="6805005"/>
            <a:chOff x="6095999" y="52996"/>
            <a:chExt cx="6093363" cy="6805005"/>
          </a:xfrm>
          <a:solidFill>
            <a:schemeClr val="accent5">
              <a:alpha val="10000"/>
            </a:schemeClr>
          </a:solidFill>
        </p:grpSpPr>
        <p:sp>
          <p:nvSpPr>
            <p:cNvPr id="15" name="Freeform: Shape 14">
              <a:extLst>
                <a:ext uri="{FF2B5EF4-FFF2-40B4-BE49-F238E27FC236}">
                  <a16:creationId xmlns:a16="http://schemas.microsoft.com/office/drawing/2014/main" id="{C972EB4B-0539-4430-9340-8117B9D7C3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52996"/>
              <a:ext cx="6093361" cy="6805003"/>
            </a:xfrm>
            <a:custGeom>
              <a:avLst/>
              <a:gdLst>
                <a:gd name="connsiteX0" fmla="*/ 3391253 w 5890489"/>
                <a:gd name="connsiteY0" fmla="*/ 0 h 6578438"/>
                <a:gd name="connsiteX1" fmla="*/ 3434974 w 5890489"/>
                <a:gd name="connsiteY1" fmla="*/ 646 h 6578438"/>
                <a:gd name="connsiteX2" fmla="*/ 3522419 w 5890489"/>
                <a:gd name="connsiteY2" fmla="*/ 2712 h 6578438"/>
                <a:gd name="connsiteX3" fmla="*/ 3610261 w 5890489"/>
                <a:gd name="connsiteY3" fmla="*/ 6458 h 6578438"/>
                <a:gd name="connsiteX4" fmla="*/ 3786872 w 5890489"/>
                <a:gd name="connsiteY4" fmla="*/ 20667 h 6578438"/>
                <a:gd name="connsiteX5" fmla="*/ 3962291 w 5890489"/>
                <a:gd name="connsiteY5" fmla="*/ 43530 h 6578438"/>
                <a:gd name="connsiteX6" fmla="*/ 4135855 w 5890489"/>
                <a:gd name="connsiteY6" fmla="*/ 75176 h 6578438"/>
                <a:gd name="connsiteX7" fmla="*/ 4307299 w 5890489"/>
                <a:gd name="connsiteY7" fmla="*/ 114315 h 6578438"/>
                <a:gd name="connsiteX8" fmla="*/ 4476358 w 5890489"/>
                <a:gd name="connsiteY8" fmla="*/ 160816 h 6578438"/>
                <a:gd name="connsiteX9" fmla="*/ 4559829 w 5890489"/>
                <a:gd name="connsiteY9" fmla="*/ 186779 h 6578438"/>
                <a:gd name="connsiteX10" fmla="*/ 4642901 w 5890489"/>
                <a:gd name="connsiteY10" fmla="*/ 213648 h 6578438"/>
                <a:gd name="connsiteX11" fmla="*/ 5280847 w 5890489"/>
                <a:gd name="connsiteY11" fmla="*/ 485936 h 6578438"/>
                <a:gd name="connsiteX12" fmla="*/ 5865400 w 5890489"/>
                <a:gd name="connsiteY12" fmla="*/ 851099 h 6578438"/>
                <a:gd name="connsiteX13" fmla="*/ 5890489 w 5890489"/>
                <a:gd name="connsiteY13" fmla="*/ 870950 h 6578438"/>
                <a:gd name="connsiteX14" fmla="*/ 5890489 w 5890489"/>
                <a:gd name="connsiteY14" fmla="*/ 1321814 h 6578438"/>
                <a:gd name="connsiteX15" fmla="*/ 5887395 w 5890489"/>
                <a:gd name="connsiteY15" fmla="*/ 1318952 h 6578438"/>
                <a:gd name="connsiteX16" fmla="*/ 5830291 w 5890489"/>
                <a:gd name="connsiteY16" fmla="*/ 1265992 h 6578438"/>
                <a:gd name="connsiteX17" fmla="*/ 5815981 w 5890489"/>
                <a:gd name="connsiteY17" fmla="*/ 1252687 h 6578438"/>
                <a:gd name="connsiteX18" fmla="*/ 5801142 w 5890489"/>
                <a:gd name="connsiteY18" fmla="*/ 1240158 h 6578438"/>
                <a:gd name="connsiteX19" fmla="*/ 5771464 w 5890489"/>
                <a:gd name="connsiteY19" fmla="*/ 1214969 h 6578438"/>
                <a:gd name="connsiteX20" fmla="*/ 5651030 w 5890489"/>
                <a:gd name="connsiteY20" fmla="*/ 1115767 h 6578438"/>
                <a:gd name="connsiteX21" fmla="*/ 5123183 w 5890489"/>
                <a:gd name="connsiteY21" fmla="*/ 780443 h 6578438"/>
                <a:gd name="connsiteX22" fmla="*/ 4533860 w 5890489"/>
                <a:gd name="connsiteY22" fmla="*/ 567701 h 6578438"/>
                <a:gd name="connsiteX23" fmla="*/ 4457281 w 5890489"/>
                <a:gd name="connsiteY23" fmla="*/ 550780 h 6578438"/>
                <a:gd name="connsiteX24" fmla="*/ 4380568 w 5890489"/>
                <a:gd name="connsiteY24" fmla="*/ 535279 h 6578438"/>
                <a:gd name="connsiteX25" fmla="*/ 4303325 w 5890489"/>
                <a:gd name="connsiteY25" fmla="*/ 522879 h 6578438"/>
                <a:gd name="connsiteX26" fmla="*/ 4264769 w 5890489"/>
                <a:gd name="connsiteY26" fmla="*/ 516679 h 6578438"/>
                <a:gd name="connsiteX27" fmla="*/ 4226082 w 5890489"/>
                <a:gd name="connsiteY27" fmla="*/ 511253 h 6578438"/>
                <a:gd name="connsiteX28" fmla="*/ 4070934 w 5890489"/>
                <a:gd name="connsiteY28" fmla="*/ 494848 h 6578438"/>
                <a:gd name="connsiteX29" fmla="*/ 3915521 w 5890489"/>
                <a:gd name="connsiteY29" fmla="*/ 486065 h 6578438"/>
                <a:gd name="connsiteX30" fmla="*/ 3760241 w 5890489"/>
                <a:gd name="connsiteY30" fmla="*/ 484257 h 6578438"/>
                <a:gd name="connsiteX31" fmla="*/ 3682734 w 5890489"/>
                <a:gd name="connsiteY31" fmla="*/ 486581 h 6578438"/>
                <a:gd name="connsiteX32" fmla="*/ 3605491 w 5890489"/>
                <a:gd name="connsiteY32" fmla="*/ 488907 h 6578438"/>
                <a:gd name="connsiteX33" fmla="*/ 3527454 w 5890489"/>
                <a:gd name="connsiteY33" fmla="*/ 493169 h 6578438"/>
                <a:gd name="connsiteX34" fmla="*/ 3449151 w 5890489"/>
                <a:gd name="connsiteY34" fmla="*/ 498336 h 6578438"/>
                <a:gd name="connsiteX35" fmla="*/ 3410067 w 5890489"/>
                <a:gd name="connsiteY35" fmla="*/ 500532 h 6578438"/>
                <a:gd name="connsiteX36" fmla="*/ 3371246 w 5890489"/>
                <a:gd name="connsiteY36" fmla="*/ 504279 h 6578438"/>
                <a:gd name="connsiteX37" fmla="*/ 3293739 w 5890489"/>
                <a:gd name="connsiteY37" fmla="*/ 511512 h 6578438"/>
                <a:gd name="connsiteX38" fmla="*/ 2689445 w 5890489"/>
                <a:gd name="connsiteY38" fmla="*/ 610198 h 6578438"/>
                <a:gd name="connsiteX39" fmla="*/ 2117875 w 5890489"/>
                <a:gd name="connsiteY39" fmla="*/ 800335 h 6578438"/>
                <a:gd name="connsiteX40" fmla="*/ 1981276 w 5890489"/>
                <a:gd name="connsiteY40" fmla="*/ 865566 h 6578438"/>
                <a:gd name="connsiteX41" fmla="*/ 1847991 w 5890489"/>
                <a:gd name="connsiteY41" fmla="*/ 938676 h 6578438"/>
                <a:gd name="connsiteX42" fmla="*/ 1783069 w 5890489"/>
                <a:gd name="connsiteY42" fmla="*/ 978718 h 6578438"/>
                <a:gd name="connsiteX43" fmla="*/ 1750609 w 5890489"/>
                <a:gd name="connsiteY43" fmla="*/ 998869 h 6578438"/>
                <a:gd name="connsiteX44" fmla="*/ 1734312 w 5890489"/>
                <a:gd name="connsiteY44" fmla="*/ 1008945 h 6578438"/>
                <a:gd name="connsiteX45" fmla="*/ 1718547 w 5890489"/>
                <a:gd name="connsiteY45" fmla="*/ 1019924 h 6578438"/>
                <a:gd name="connsiteX46" fmla="*/ 1655481 w 5890489"/>
                <a:gd name="connsiteY46" fmla="*/ 1063582 h 6578438"/>
                <a:gd name="connsiteX47" fmla="*/ 1593077 w 5890489"/>
                <a:gd name="connsiteY47" fmla="*/ 1108664 h 6578438"/>
                <a:gd name="connsiteX48" fmla="*/ 1532263 w 5890489"/>
                <a:gd name="connsiteY48" fmla="*/ 1156197 h 6578438"/>
                <a:gd name="connsiteX49" fmla="*/ 1472509 w 5890489"/>
                <a:gd name="connsiteY49" fmla="*/ 1205152 h 6578438"/>
                <a:gd name="connsiteX50" fmla="*/ 1414212 w 5890489"/>
                <a:gd name="connsiteY50" fmla="*/ 1256175 h 6578438"/>
                <a:gd name="connsiteX51" fmla="*/ 1357242 w 5890489"/>
                <a:gd name="connsiteY51" fmla="*/ 1308359 h 6578438"/>
                <a:gd name="connsiteX52" fmla="*/ 1153072 w 5890489"/>
                <a:gd name="connsiteY52" fmla="*/ 1529498 h 6578438"/>
                <a:gd name="connsiteX53" fmla="*/ 1002694 w 5890489"/>
                <a:gd name="connsiteY53" fmla="*/ 1770658 h 6578438"/>
                <a:gd name="connsiteX54" fmla="*/ 974076 w 5890489"/>
                <a:gd name="connsiteY54" fmla="*/ 1835371 h 6578438"/>
                <a:gd name="connsiteX55" fmla="*/ 949564 w 5890489"/>
                <a:gd name="connsiteY55" fmla="*/ 1903573 h 6578438"/>
                <a:gd name="connsiteX56" fmla="*/ 927173 w 5890489"/>
                <a:gd name="connsiteY56" fmla="*/ 1974229 h 6578438"/>
                <a:gd name="connsiteX57" fmla="*/ 906107 w 5890489"/>
                <a:gd name="connsiteY57" fmla="*/ 2046952 h 6578438"/>
                <a:gd name="connsiteX58" fmla="*/ 751092 w 5890489"/>
                <a:gd name="connsiteY58" fmla="*/ 2676266 h 6578438"/>
                <a:gd name="connsiteX59" fmla="*/ 547189 w 5890489"/>
                <a:gd name="connsiteY59" fmla="*/ 3308422 h 6578438"/>
                <a:gd name="connsiteX60" fmla="*/ 441195 w 5890489"/>
                <a:gd name="connsiteY60" fmla="*/ 3866306 h 6578438"/>
                <a:gd name="connsiteX61" fmla="*/ 527182 w 5890489"/>
                <a:gd name="connsiteY61" fmla="*/ 4439174 h 6578438"/>
                <a:gd name="connsiteX62" fmla="*/ 775073 w 5890489"/>
                <a:gd name="connsiteY62" fmla="*/ 4987240 h 6578438"/>
                <a:gd name="connsiteX63" fmla="*/ 943206 w 5890489"/>
                <a:gd name="connsiteY63" fmla="*/ 5244933 h 6578438"/>
                <a:gd name="connsiteX64" fmla="*/ 1133728 w 5890489"/>
                <a:gd name="connsiteY64" fmla="*/ 5490356 h 6578438"/>
                <a:gd name="connsiteX65" fmla="*/ 1359626 w 5890489"/>
                <a:gd name="connsiteY65" fmla="*/ 5709815 h 6578438"/>
                <a:gd name="connsiteX66" fmla="*/ 1481254 w 5890489"/>
                <a:gd name="connsiteY66" fmla="*/ 5809146 h 6578438"/>
                <a:gd name="connsiteX67" fmla="*/ 1543260 w 5890489"/>
                <a:gd name="connsiteY67" fmla="*/ 5856940 h 6578438"/>
                <a:gd name="connsiteX68" fmla="*/ 1607518 w 5890489"/>
                <a:gd name="connsiteY68" fmla="*/ 5901374 h 6578438"/>
                <a:gd name="connsiteX69" fmla="*/ 2145566 w 5890489"/>
                <a:gd name="connsiteY69" fmla="*/ 6193814 h 6578438"/>
                <a:gd name="connsiteX70" fmla="*/ 2214991 w 5890489"/>
                <a:gd name="connsiteY70" fmla="*/ 6221844 h 6578438"/>
                <a:gd name="connsiteX71" fmla="*/ 2249307 w 5890489"/>
                <a:gd name="connsiteY71" fmla="*/ 6236182 h 6578438"/>
                <a:gd name="connsiteX72" fmla="*/ 2284285 w 5890489"/>
                <a:gd name="connsiteY72" fmla="*/ 6248711 h 6578438"/>
                <a:gd name="connsiteX73" fmla="*/ 2354241 w 5890489"/>
                <a:gd name="connsiteY73" fmla="*/ 6273124 h 6578438"/>
                <a:gd name="connsiteX74" fmla="*/ 2371597 w 5890489"/>
                <a:gd name="connsiteY74" fmla="*/ 6279324 h 6578438"/>
                <a:gd name="connsiteX75" fmla="*/ 2387894 w 5890489"/>
                <a:gd name="connsiteY75" fmla="*/ 6287719 h 6578438"/>
                <a:gd name="connsiteX76" fmla="*/ 2421414 w 5890489"/>
                <a:gd name="connsiteY76" fmla="*/ 6302186 h 6578438"/>
                <a:gd name="connsiteX77" fmla="*/ 2489117 w 5890489"/>
                <a:gd name="connsiteY77" fmla="*/ 6329441 h 6578438"/>
                <a:gd name="connsiteX78" fmla="*/ 2522902 w 5890489"/>
                <a:gd name="connsiteY78" fmla="*/ 6343134 h 6578438"/>
                <a:gd name="connsiteX79" fmla="*/ 2556953 w 5890489"/>
                <a:gd name="connsiteY79" fmla="*/ 6356051 h 6578438"/>
                <a:gd name="connsiteX80" fmla="*/ 2695009 w 5890489"/>
                <a:gd name="connsiteY80" fmla="*/ 6401905 h 6578438"/>
                <a:gd name="connsiteX81" fmla="*/ 3268035 w 5890489"/>
                <a:gd name="connsiteY81" fmla="*/ 6501238 h 6578438"/>
                <a:gd name="connsiteX82" fmla="*/ 3341038 w 5890489"/>
                <a:gd name="connsiteY82" fmla="*/ 6506145 h 6578438"/>
                <a:gd name="connsiteX83" fmla="*/ 3414703 w 5890489"/>
                <a:gd name="connsiteY83" fmla="*/ 6507050 h 6578438"/>
                <a:gd name="connsiteX84" fmla="*/ 3488237 w 5890489"/>
                <a:gd name="connsiteY84" fmla="*/ 6508212 h 6578438"/>
                <a:gd name="connsiteX85" fmla="*/ 3524142 w 5890489"/>
                <a:gd name="connsiteY85" fmla="*/ 6507955 h 6578438"/>
                <a:gd name="connsiteX86" fmla="*/ 3559252 w 5890489"/>
                <a:gd name="connsiteY86" fmla="*/ 6506921 h 6578438"/>
                <a:gd name="connsiteX87" fmla="*/ 3629207 w 5890489"/>
                <a:gd name="connsiteY87" fmla="*/ 6503045 h 6578438"/>
                <a:gd name="connsiteX88" fmla="*/ 3698633 w 5890489"/>
                <a:gd name="connsiteY88" fmla="*/ 6496845 h 6578438"/>
                <a:gd name="connsiteX89" fmla="*/ 3733213 w 5890489"/>
                <a:gd name="connsiteY89" fmla="*/ 6493357 h 6578438"/>
                <a:gd name="connsiteX90" fmla="*/ 3767529 w 5890489"/>
                <a:gd name="connsiteY90" fmla="*/ 6488707 h 6578438"/>
                <a:gd name="connsiteX91" fmla="*/ 3801845 w 5890489"/>
                <a:gd name="connsiteY91" fmla="*/ 6484057 h 6578438"/>
                <a:gd name="connsiteX92" fmla="*/ 3835895 w 5890489"/>
                <a:gd name="connsiteY92" fmla="*/ 6478116 h 6578438"/>
                <a:gd name="connsiteX93" fmla="*/ 4364801 w 5890489"/>
                <a:gd name="connsiteY93" fmla="*/ 6308517 h 6578438"/>
                <a:gd name="connsiteX94" fmla="*/ 4861379 w 5890489"/>
                <a:gd name="connsiteY94" fmla="*/ 6000576 h 6578438"/>
                <a:gd name="connsiteX95" fmla="*/ 5341263 w 5890489"/>
                <a:gd name="connsiteY95" fmla="*/ 5605834 h 6578438"/>
                <a:gd name="connsiteX96" fmla="*/ 5587301 w 5890489"/>
                <a:gd name="connsiteY96" fmla="*/ 5390379 h 6578438"/>
                <a:gd name="connsiteX97" fmla="*/ 5849105 w 5890489"/>
                <a:gd name="connsiteY97" fmla="*/ 5176344 h 6578438"/>
                <a:gd name="connsiteX98" fmla="*/ 5890489 w 5890489"/>
                <a:gd name="connsiteY98" fmla="*/ 5145260 h 6578438"/>
                <a:gd name="connsiteX99" fmla="*/ 5890489 w 5890489"/>
                <a:gd name="connsiteY99" fmla="*/ 5995323 h 6578438"/>
                <a:gd name="connsiteX100" fmla="*/ 5811477 w 5890489"/>
                <a:gd name="connsiteY100" fmla="*/ 6077819 h 6578438"/>
                <a:gd name="connsiteX101" fmla="*/ 5301384 w 5890489"/>
                <a:gd name="connsiteY101" fmla="*/ 6542958 h 6578438"/>
                <a:gd name="connsiteX102" fmla="*/ 5252008 w 5890489"/>
                <a:gd name="connsiteY102" fmla="*/ 6578438 h 6578438"/>
                <a:gd name="connsiteX103" fmla="*/ 1653730 w 5890489"/>
                <a:gd name="connsiteY103" fmla="*/ 6578438 h 6578438"/>
                <a:gd name="connsiteX104" fmla="*/ 1549768 w 5890489"/>
                <a:gd name="connsiteY104" fmla="*/ 6488821 h 6578438"/>
                <a:gd name="connsiteX105" fmla="*/ 1298282 w 5890489"/>
                <a:gd name="connsiteY105" fmla="*/ 6243932 h 6578438"/>
                <a:gd name="connsiteX106" fmla="*/ 1237999 w 5890489"/>
                <a:gd name="connsiteY106" fmla="*/ 6181671 h 6578438"/>
                <a:gd name="connsiteX107" fmla="*/ 1179967 w 5890489"/>
                <a:gd name="connsiteY107" fmla="*/ 6117862 h 6578438"/>
                <a:gd name="connsiteX108" fmla="*/ 1121936 w 5890489"/>
                <a:gd name="connsiteY108" fmla="*/ 6054569 h 6578438"/>
                <a:gd name="connsiteX109" fmla="*/ 1065628 w 5890489"/>
                <a:gd name="connsiteY109" fmla="*/ 5990243 h 6578438"/>
                <a:gd name="connsiteX110" fmla="*/ 954335 w 5890489"/>
                <a:gd name="connsiteY110" fmla="*/ 5861460 h 6578438"/>
                <a:gd name="connsiteX111" fmla="*/ 898953 w 5890489"/>
                <a:gd name="connsiteY111" fmla="*/ 5797393 h 6578438"/>
                <a:gd name="connsiteX112" fmla="*/ 842908 w 5890489"/>
                <a:gd name="connsiteY112" fmla="*/ 5733582 h 6578438"/>
                <a:gd name="connsiteX113" fmla="*/ 622442 w 5890489"/>
                <a:gd name="connsiteY113" fmla="*/ 5471884 h 6578438"/>
                <a:gd name="connsiteX114" fmla="*/ 425559 w 5890489"/>
                <a:gd name="connsiteY114" fmla="*/ 5190036 h 6578438"/>
                <a:gd name="connsiteX115" fmla="*/ 123877 w 5890489"/>
                <a:gd name="connsiteY115" fmla="*/ 4564210 h 6578438"/>
                <a:gd name="connsiteX116" fmla="*/ 130 w 5890489"/>
                <a:gd name="connsiteY116" fmla="*/ 3865530 h 6578438"/>
                <a:gd name="connsiteX117" fmla="*/ 30602 w 5890489"/>
                <a:gd name="connsiteY117" fmla="*/ 3505793 h 6578438"/>
                <a:gd name="connsiteX118" fmla="*/ 126924 w 5890489"/>
                <a:gd name="connsiteY118" fmla="*/ 3157164 h 6578438"/>
                <a:gd name="connsiteX119" fmla="*/ 334803 w 5890489"/>
                <a:gd name="connsiteY119" fmla="*/ 2560530 h 6578438"/>
                <a:gd name="connsiteX120" fmla="*/ 381176 w 5890489"/>
                <a:gd name="connsiteY120" fmla="*/ 2409144 h 6578438"/>
                <a:gd name="connsiteX121" fmla="*/ 425825 w 5890489"/>
                <a:gd name="connsiteY121" fmla="*/ 2255819 h 6578438"/>
                <a:gd name="connsiteX122" fmla="*/ 470210 w 5890489"/>
                <a:gd name="connsiteY122" fmla="*/ 2099523 h 6578438"/>
                <a:gd name="connsiteX123" fmla="*/ 492998 w 5890489"/>
                <a:gd name="connsiteY123" fmla="*/ 2020213 h 6578438"/>
                <a:gd name="connsiteX124" fmla="*/ 517509 w 5890489"/>
                <a:gd name="connsiteY124" fmla="*/ 1939224 h 6578438"/>
                <a:gd name="connsiteX125" fmla="*/ 544007 w 5890489"/>
                <a:gd name="connsiteY125" fmla="*/ 1857201 h 6578438"/>
                <a:gd name="connsiteX126" fmla="*/ 573288 w 5890489"/>
                <a:gd name="connsiteY126" fmla="*/ 1774274 h 6578438"/>
                <a:gd name="connsiteX127" fmla="*/ 606146 w 5890489"/>
                <a:gd name="connsiteY127" fmla="*/ 1690832 h 6578438"/>
                <a:gd name="connsiteX128" fmla="*/ 644569 w 5890489"/>
                <a:gd name="connsiteY128" fmla="*/ 1607775 h 6578438"/>
                <a:gd name="connsiteX129" fmla="*/ 837874 w 5890489"/>
                <a:gd name="connsiteY129" fmla="*/ 1297638 h 6578438"/>
                <a:gd name="connsiteX130" fmla="*/ 1069602 w 5890489"/>
                <a:gd name="connsiteY130" fmla="*/ 1032194 h 6578438"/>
                <a:gd name="connsiteX131" fmla="*/ 1130548 w 5890489"/>
                <a:gd name="connsiteY131" fmla="*/ 970839 h 6578438"/>
                <a:gd name="connsiteX132" fmla="*/ 1192024 w 5890489"/>
                <a:gd name="connsiteY132" fmla="*/ 910129 h 6578438"/>
                <a:gd name="connsiteX133" fmla="*/ 1255356 w 5890489"/>
                <a:gd name="connsiteY133" fmla="*/ 850841 h 6578438"/>
                <a:gd name="connsiteX134" fmla="*/ 1319614 w 5890489"/>
                <a:gd name="connsiteY134" fmla="*/ 792068 h 6578438"/>
                <a:gd name="connsiteX135" fmla="*/ 1385728 w 5890489"/>
                <a:gd name="connsiteY135" fmla="*/ 734975 h 6578438"/>
                <a:gd name="connsiteX136" fmla="*/ 1452768 w 5890489"/>
                <a:gd name="connsiteY136" fmla="*/ 678528 h 6578438"/>
                <a:gd name="connsiteX137" fmla="*/ 1469594 w 5890489"/>
                <a:gd name="connsiteY137" fmla="*/ 664449 h 6578438"/>
                <a:gd name="connsiteX138" fmla="*/ 1487083 w 5890489"/>
                <a:gd name="connsiteY138" fmla="*/ 651015 h 6578438"/>
                <a:gd name="connsiteX139" fmla="*/ 1522193 w 5890489"/>
                <a:gd name="connsiteY139" fmla="*/ 624277 h 6578438"/>
                <a:gd name="connsiteX140" fmla="*/ 1592415 w 5890489"/>
                <a:gd name="connsiteY140" fmla="*/ 570671 h 6578438"/>
                <a:gd name="connsiteX141" fmla="*/ 1738287 w 5890489"/>
                <a:gd name="connsiteY141" fmla="*/ 469402 h 6578438"/>
                <a:gd name="connsiteX142" fmla="*/ 1890918 w 5890489"/>
                <a:gd name="connsiteY142" fmla="*/ 376530 h 6578438"/>
                <a:gd name="connsiteX143" fmla="*/ 2555363 w 5890489"/>
                <a:gd name="connsiteY143" fmla="*/ 105274 h 6578438"/>
                <a:gd name="connsiteX144" fmla="*/ 3259291 w 5890489"/>
                <a:gd name="connsiteY144" fmla="*/ 3229 h 6578438"/>
                <a:gd name="connsiteX145" fmla="*/ 3347265 w 5890489"/>
                <a:gd name="connsiteY145" fmla="*/ 903 h 657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5890489" h="6578438">
                  <a:moveTo>
                    <a:pt x="3391253" y="0"/>
                  </a:moveTo>
                  <a:lnTo>
                    <a:pt x="3434974" y="646"/>
                  </a:lnTo>
                  <a:lnTo>
                    <a:pt x="3522419" y="2712"/>
                  </a:lnTo>
                  <a:cubicBezTo>
                    <a:pt x="3551567" y="3488"/>
                    <a:pt x="3580451" y="3746"/>
                    <a:pt x="3610261" y="6458"/>
                  </a:cubicBezTo>
                  <a:cubicBezTo>
                    <a:pt x="3669353" y="10850"/>
                    <a:pt x="3728179" y="14337"/>
                    <a:pt x="3786872" y="20667"/>
                  </a:cubicBezTo>
                  <a:lnTo>
                    <a:pt x="3962291" y="43530"/>
                  </a:lnTo>
                  <a:lnTo>
                    <a:pt x="4135855" y="75176"/>
                  </a:lnTo>
                  <a:cubicBezTo>
                    <a:pt x="4193224" y="87836"/>
                    <a:pt x="4250328" y="101398"/>
                    <a:pt x="4307299" y="114315"/>
                  </a:cubicBezTo>
                  <a:cubicBezTo>
                    <a:pt x="4364139" y="128394"/>
                    <a:pt x="4420050" y="145575"/>
                    <a:pt x="4476358" y="160816"/>
                  </a:cubicBezTo>
                  <a:cubicBezTo>
                    <a:pt x="4504580" y="167921"/>
                    <a:pt x="4532138" y="177995"/>
                    <a:pt x="4559829" y="186779"/>
                  </a:cubicBezTo>
                  <a:lnTo>
                    <a:pt x="4642901" y="213648"/>
                  </a:lnTo>
                  <a:cubicBezTo>
                    <a:pt x="4863234" y="288307"/>
                    <a:pt x="5076414" y="379371"/>
                    <a:pt x="5280847" y="485936"/>
                  </a:cubicBezTo>
                  <a:cubicBezTo>
                    <a:pt x="5485018" y="592631"/>
                    <a:pt x="5681768" y="713145"/>
                    <a:pt x="5865400" y="851099"/>
                  </a:cubicBezTo>
                  <a:lnTo>
                    <a:pt x="5890489" y="870950"/>
                  </a:lnTo>
                  <a:lnTo>
                    <a:pt x="5890489" y="1321814"/>
                  </a:lnTo>
                  <a:lnTo>
                    <a:pt x="5887395" y="1318952"/>
                  </a:lnTo>
                  <a:lnTo>
                    <a:pt x="5830291" y="1265992"/>
                  </a:lnTo>
                  <a:lnTo>
                    <a:pt x="5815981" y="1252687"/>
                  </a:lnTo>
                  <a:lnTo>
                    <a:pt x="5801142" y="1240158"/>
                  </a:lnTo>
                  <a:lnTo>
                    <a:pt x="5771464" y="1214969"/>
                  </a:lnTo>
                  <a:cubicBezTo>
                    <a:pt x="5731849" y="1181385"/>
                    <a:pt x="5692897" y="1146896"/>
                    <a:pt x="5651030" y="1115767"/>
                  </a:cubicBezTo>
                  <a:cubicBezTo>
                    <a:pt x="5487534" y="986985"/>
                    <a:pt x="5311321" y="872542"/>
                    <a:pt x="5123183" y="780443"/>
                  </a:cubicBezTo>
                  <a:cubicBezTo>
                    <a:pt x="4935309" y="688087"/>
                    <a:pt x="4737102" y="616398"/>
                    <a:pt x="4533860" y="567701"/>
                  </a:cubicBezTo>
                  <a:lnTo>
                    <a:pt x="4457281" y="550780"/>
                  </a:lnTo>
                  <a:cubicBezTo>
                    <a:pt x="4431709" y="545484"/>
                    <a:pt x="4406536" y="538896"/>
                    <a:pt x="4380568" y="535279"/>
                  </a:cubicBezTo>
                  <a:lnTo>
                    <a:pt x="4303325" y="522879"/>
                  </a:lnTo>
                  <a:lnTo>
                    <a:pt x="4264769" y="516679"/>
                  </a:lnTo>
                  <a:cubicBezTo>
                    <a:pt x="4251918" y="514612"/>
                    <a:pt x="4239067" y="512415"/>
                    <a:pt x="4226082" y="511253"/>
                  </a:cubicBezTo>
                  <a:cubicBezTo>
                    <a:pt x="4174145" y="505829"/>
                    <a:pt x="4122606" y="499498"/>
                    <a:pt x="4070934" y="494848"/>
                  </a:cubicBezTo>
                  <a:lnTo>
                    <a:pt x="3915521" y="486065"/>
                  </a:lnTo>
                  <a:lnTo>
                    <a:pt x="3760241" y="484257"/>
                  </a:lnTo>
                  <a:cubicBezTo>
                    <a:pt x="3734405" y="483869"/>
                    <a:pt x="3708571" y="485936"/>
                    <a:pt x="3682734" y="486581"/>
                  </a:cubicBezTo>
                  <a:lnTo>
                    <a:pt x="3605491" y="488907"/>
                  </a:lnTo>
                  <a:cubicBezTo>
                    <a:pt x="3579921" y="489165"/>
                    <a:pt x="3553555" y="491490"/>
                    <a:pt x="3527454" y="493169"/>
                  </a:cubicBezTo>
                  <a:lnTo>
                    <a:pt x="3449151" y="498336"/>
                  </a:lnTo>
                  <a:lnTo>
                    <a:pt x="3410067" y="500532"/>
                  </a:lnTo>
                  <a:lnTo>
                    <a:pt x="3371246" y="504279"/>
                  </a:lnTo>
                  <a:cubicBezTo>
                    <a:pt x="3345410" y="506862"/>
                    <a:pt x="3319575" y="509315"/>
                    <a:pt x="3293739" y="511512"/>
                  </a:cubicBezTo>
                  <a:cubicBezTo>
                    <a:pt x="3087450" y="531662"/>
                    <a:pt x="2885531" y="563180"/>
                    <a:pt x="2689445" y="610198"/>
                  </a:cubicBezTo>
                  <a:cubicBezTo>
                    <a:pt x="2493357" y="657344"/>
                    <a:pt x="2302303" y="719088"/>
                    <a:pt x="2117875" y="800335"/>
                  </a:cubicBezTo>
                  <a:cubicBezTo>
                    <a:pt x="2072298" y="821648"/>
                    <a:pt x="2026854" y="843606"/>
                    <a:pt x="1981276" y="865566"/>
                  </a:cubicBezTo>
                  <a:cubicBezTo>
                    <a:pt x="1937025" y="889978"/>
                    <a:pt x="1891978" y="913229"/>
                    <a:pt x="1847991" y="938676"/>
                  </a:cubicBezTo>
                  <a:lnTo>
                    <a:pt x="1783069" y="978718"/>
                  </a:lnTo>
                  <a:lnTo>
                    <a:pt x="1750609" y="998869"/>
                  </a:lnTo>
                  <a:lnTo>
                    <a:pt x="1734312" y="1008945"/>
                  </a:lnTo>
                  <a:lnTo>
                    <a:pt x="1718547" y="1019924"/>
                  </a:lnTo>
                  <a:lnTo>
                    <a:pt x="1655481" y="1063582"/>
                  </a:lnTo>
                  <a:cubicBezTo>
                    <a:pt x="1634414" y="1078178"/>
                    <a:pt x="1612950" y="1092259"/>
                    <a:pt x="1593077" y="1108664"/>
                  </a:cubicBezTo>
                  <a:lnTo>
                    <a:pt x="1532263" y="1156197"/>
                  </a:lnTo>
                  <a:cubicBezTo>
                    <a:pt x="1511992" y="1172085"/>
                    <a:pt x="1491587" y="1187844"/>
                    <a:pt x="1472509" y="1205152"/>
                  </a:cubicBezTo>
                  <a:lnTo>
                    <a:pt x="1414212" y="1256175"/>
                  </a:lnTo>
                  <a:cubicBezTo>
                    <a:pt x="1395001" y="1273354"/>
                    <a:pt x="1375127" y="1290147"/>
                    <a:pt x="1357242" y="1308359"/>
                  </a:cubicBezTo>
                  <a:cubicBezTo>
                    <a:pt x="1283178" y="1379532"/>
                    <a:pt x="1212163" y="1452513"/>
                    <a:pt x="1153072" y="1529498"/>
                  </a:cubicBezTo>
                  <a:cubicBezTo>
                    <a:pt x="1090933" y="1605578"/>
                    <a:pt x="1043501" y="1685794"/>
                    <a:pt x="1002694" y="1770658"/>
                  </a:cubicBezTo>
                  <a:lnTo>
                    <a:pt x="974076" y="1835371"/>
                  </a:lnTo>
                  <a:lnTo>
                    <a:pt x="949564" y="1903573"/>
                  </a:lnTo>
                  <a:cubicBezTo>
                    <a:pt x="940820" y="1925661"/>
                    <a:pt x="934593" y="1950719"/>
                    <a:pt x="927173" y="1974229"/>
                  </a:cubicBezTo>
                  <a:cubicBezTo>
                    <a:pt x="920019" y="1998254"/>
                    <a:pt x="912468" y="2021504"/>
                    <a:pt x="906107" y="2046952"/>
                  </a:cubicBezTo>
                  <a:cubicBezTo>
                    <a:pt x="853906" y="2245614"/>
                    <a:pt x="809918" y="2463136"/>
                    <a:pt x="751092" y="2676266"/>
                  </a:cubicBezTo>
                  <a:cubicBezTo>
                    <a:pt x="693458" y="2889912"/>
                    <a:pt x="624166" y="3100976"/>
                    <a:pt x="547189" y="3308422"/>
                  </a:cubicBezTo>
                  <a:cubicBezTo>
                    <a:pt x="479617" y="3487580"/>
                    <a:pt x="444109" y="3675523"/>
                    <a:pt x="441195" y="3866306"/>
                  </a:cubicBezTo>
                  <a:cubicBezTo>
                    <a:pt x="438014" y="4057089"/>
                    <a:pt x="469282" y="4250456"/>
                    <a:pt x="527182" y="4439174"/>
                  </a:cubicBezTo>
                  <a:cubicBezTo>
                    <a:pt x="584815" y="4628278"/>
                    <a:pt x="671067" y="4811828"/>
                    <a:pt x="775073" y="4987240"/>
                  </a:cubicBezTo>
                  <a:cubicBezTo>
                    <a:pt x="827009" y="5075075"/>
                    <a:pt x="884246" y="5160327"/>
                    <a:pt x="943206" y="5244933"/>
                  </a:cubicBezTo>
                  <a:cubicBezTo>
                    <a:pt x="1002296" y="5329411"/>
                    <a:pt x="1064964" y="5412337"/>
                    <a:pt x="1133728" y="5490356"/>
                  </a:cubicBezTo>
                  <a:cubicBezTo>
                    <a:pt x="1203949" y="5567728"/>
                    <a:pt x="1279337" y="5642259"/>
                    <a:pt x="1359626" y="5709815"/>
                  </a:cubicBezTo>
                  <a:cubicBezTo>
                    <a:pt x="1398711" y="5744949"/>
                    <a:pt x="1439916" y="5777241"/>
                    <a:pt x="1481254" y="5809146"/>
                  </a:cubicBezTo>
                  <a:cubicBezTo>
                    <a:pt x="1501922" y="5825163"/>
                    <a:pt x="1522325" y="5841309"/>
                    <a:pt x="1543260" y="5856940"/>
                  </a:cubicBezTo>
                  <a:cubicBezTo>
                    <a:pt x="1564591" y="5871923"/>
                    <a:pt x="1585921" y="5886777"/>
                    <a:pt x="1607518" y="5901374"/>
                  </a:cubicBezTo>
                  <a:cubicBezTo>
                    <a:pt x="1778565" y="6019693"/>
                    <a:pt x="1961271" y="6115924"/>
                    <a:pt x="2145566" y="6193814"/>
                  </a:cubicBezTo>
                  <a:lnTo>
                    <a:pt x="2214991" y="6221844"/>
                  </a:lnTo>
                  <a:lnTo>
                    <a:pt x="2249307" y="6236182"/>
                  </a:lnTo>
                  <a:cubicBezTo>
                    <a:pt x="2260702" y="6241089"/>
                    <a:pt x="2272625" y="6244577"/>
                    <a:pt x="2284285" y="6248711"/>
                  </a:cubicBezTo>
                  <a:lnTo>
                    <a:pt x="2354241" y="6273124"/>
                  </a:lnTo>
                  <a:cubicBezTo>
                    <a:pt x="2360070" y="6275190"/>
                    <a:pt x="2365899" y="6277128"/>
                    <a:pt x="2371597" y="6279324"/>
                  </a:cubicBezTo>
                  <a:cubicBezTo>
                    <a:pt x="2377161" y="6281778"/>
                    <a:pt x="2382329" y="6285007"/>
                    <a:pt x="2387894" y="6287719"/>
                  </a:cubicBezTo>
                  <a:cubicBezTo>
                    <a:pt x="2398757" y="6293274"/>
                    <a:pt x="2410153" y="6297666"/>
                    <a:pt x="2421414" y="6302186"/>
                  </a:cubicBezTo>
                  <a:lnTo>
                    <a:pt x="2489117" y="6329441"/>
                  </a:lnTo>
                  <a:lnTo>
                    <a:pt x="2522902" y="6343134"/>
                  </a:lnTo>
                  <a:cubicBezTo>
                    <a:pt x="2534165" y="6347654"/>
                    <a:pt x="2545294" y="6352563"/>
                    <a:pt x="2556953" y="6356051"/>
                  </a:cubicBezTo>
                  <a:lnTo>
                    <a:pt x="2695009" y="6401905"/>
                  </a:lnTo>
                  <a:cubicBezTo>
                    <a:pt x="2880895" y="6457190"/>
                    <a:pt x="3073141" y="6489095"/>
                    <a:pt x="3268035" y="6501238"/>
                  </a:cubicBezTo>
                  <a:cubicBezTo>
                    <a:pt x="3292413" y="6502659"/>
                    <a:pt x="3316527" y="6505629"/>
                    <a:pt x="3341038" y="6506145"/>
                  </a:cubicBezTo>
                  <a:lnTo>
                    <a:pt x="3414703" y="6507050"/>
                  </a:lnTo>
                  <a:lnTo>
                    <a:pt x="3488237" y="6508212"/>
                  </a:lnTo>
                  <a:cubicBezTo>
                    <a:pt x="3500690" y="6508729"/>
                    <a:pt x="3512483" y="6508471"/>
                    <a:pt x="3524142" y="6507955"/>
                  </a:cubicBezTo>
                  <a:lnTo>
                    <a:pt x="3559252" y="6506921"/>
                  </a:lnTo>
                  <a:cubicBezTo>
                    <a:pt x="3582835" y="6506792"/>
                    <a:pt x="3605889" y="6504467"/>
                    <a:pt x="3629207" y="6503045"/>
                  </a:cubicBezTo>
                  <a:cubicBezTo>
                    <a:pt x="3652526" y="6502012"/>
                    <a:pt x="3675579" y="6499171"/>
                    <a:pt x="3698633" y="6496845"/>
                  </a:cubicBezTo>
                  <a:cubicBezTo>
                    <a:pt x="3710160" y="6495683"/>
                    <a:pt x="3721819" y="6494907"/>
                    <a:pt x="3733213" y="6493357"/>
                  </a:cubicBezTo>
                  <a:lnTo>
                    <a:pt x="3767529" y="6488707"/>
                  </a:lnTo>
                  <a:lnTo>
                    <a:pt x="3801845" y="6484057"/>
                  </a:lnTo>
                  <a:lnTo>
                    <a:pt x="3835895" y="6478116"/>
                  </a:lnTo>
                  <a:cubicBezTo>
                    <a:pt x="4017673" y="6446727"/>
                    <a:pt x="4194152" y="6390281"/>
                    <a:pt x="4364801" y="6308517"/>
                  </a:cubicBezTo>
                  <a:cubicBezTo>
                    <a:pt x="4535583" y="6227139"/>
                    <a:pt x="4700138" y="6120962"/>
                    <a:pt x="4861379" y="6000576"/>
                  </a:cubicBezTo>
                  <a:cubicBezTo>
                    <a:pt x="5022621" y="5879931"/>
                    <a:pt x="5180684" y="5745337"/>
                    <a:pt x="5341263" y="5605834"/>
                  </a:cubicBezTo>
                  <a:lnTo>
                    <a:pt x="5587301" y="5390379"/>
                  </a:lnTo>
                  <a:cubicBezTo>
                    <a:pt x="5674216" y="5315718"/>
                    <a:pt x="5761527" y="5244416"/>
                    <a:pt x="5849105" y="5176344"/>
                  </a:cubicBezTo>
                  <a:lnTo>
                    <a:pt x="5890489" y="5145260"/>
                  </a:lnTo>
                  <a:lnTo>
                    <a:pt x="5890489" y="5995323"/>
                  </a:lnTo>
                  <a:lnTo>
                    <a:pt x="5811477" y="6077819"/>
                  </a:lnTo>
                  <a:cubicBezTo>
                    <a:pt x="5654739" y="6238377"/>
                    <a:pt x="5487138" y="6396093"/>
                    <a:pt x="5301384" y="6542958"/>
                  </a:cubicBezTo>
                  <a:lnTo>
                    <a:pt x="5252008" y="6578438"/>
                  </a:lnTo>
                  <a:lnTo>
                    <a:pt x="1653730" y="6578438"/>
                  </a:lnTo>
                  <a:lnTo>
                    <a:pt x="1549768" y="6488821"/>
                  </a:lnTo>
                  <a:cubicBezTo>
                    <a:pt x="1461976" y="6409495"/>
                    <a:pt x="1378573" y="6327182"/>
                    <a:pt x="1298282" y="6243932"/>
                  </a:cubicBezTo>
                  <a:cubicBezTo>
                    <a:pt x="1278277" y="6223006"/>
                    <a:pt x="1258138" y="6202210"/>
                    <a:pt x="1237999" y="6181671"/>
                  </a:cubicBezTo>
                  <a:lnTo>
                    <a:pt x="1179967" y="6117862"/>
                  </a:lnTo>
                  <a:lnTo>
                    <a:pt x="1121936" y="6054569"/>
                  </a:lnTo>
                  <a:cubicBezTo>
                    <a:pt x="1102328" y="6033644"/>
                    <a:pt x="1084573" y="6011427"/>
                    <a:pt x="1065628" y="5990243"/>
                  </a:cubicBezTo>
                  <a:cubicBezTo>
                    <a:pt x="1028662" y="5947099"/>
                    <a:pt x="990239" y="5904991"/>
                    <a:pt x="954335" y="5861460"/>
                  </a:cubicBezTo>
                  <a:cubicBezTo>
                    <a:pt x="936050" y="5840018"/>
                    <a:pt x="917634" y="5818446"/>
                    <a:pt x="898953" y="5797393"/>
                  </a:cubicBezTo>
                  <a:cubicBezTo>
                    <a:pt x="880404" y="5776208"/>
                    <a:pt x="861325" y="5755412"/>
                    <a:pt x="842908" y="5733582"/>
                  </a:cubicBezTo>
                  <a:cubicBezTo>
                    <a:pt x="767919" y="5647942"/>
                    <a:pt x="693061" y="5561786"/>
                    <a:pt x="622442" y="5471884"/>
                  </a:cubicBezTo>
                  <a:cubicBezTo>
                    <a:pt x="551559" y="5382112"/>
                    <a:pt x="486639" y="5287430"/>
                    <a:pt x="425559" y="5190036"/>
                  </a:cubicBezTo>
                  <a:cubicBezTo>
                    <a:pt x="303668" y="4994990"/>
                    <a:pt x="200193" y="4786123"/>
                    <a:pt x="123877" y="4564210"/>
                  </a:cubicBezTo>
                  <a:cubicBezTo>
                    <a:pt x="47694" y="4342555"/>
                    <a:pt x="2249" y="4106045"/>
                    <a:pt x="130" y="3865530"/>
                  </a:cubicBezTo>
                  <a:cubicBezTo>
                    <a:pt x="-1328" y="3745403"/>
                    <a:pt x="9537" y="3624629"/>
                    <a:pt x="30602" y="3505793"/>
                  </a:cubicBezTo>
                  <a:cubicBezTo>
                    <a:pt x="51802" y="3386828"/>
                    <a:pt x="84659" y="3270059"/>
                    <a:pt x="126924" y="3157164"/>
                  </a:cubicBezTo>
                  <a:cubicBezTo>
                    <a:pt x="200457" y="2959276"/>
                    <a:pt x="271737" y="2761388"/>
                    <a:pt x="334803" y="2560530"/>
                  </a:cubicBezTo>
                  <a:lnTo>
                    <a:pt x="381176" y="2409144"/>
                  </a:lnTo>
                  <a:lnTo>
                    <a:pt x="425825" y="2255819"/>
                  </a:lnTo>
                  <a:lnTo>
                    <a:pt x="470210" y="2099523"/>
                  </a:lnTo>
                  <a:lnTo>
                    <a:pt x="492998" y="2020213"/>
                  </a:lnTo>
                  <a:lnTo>
                    <a:pt x="517509" y="1939224"/>
                  </a:lnTo>
                  <a:cubicBezTo>
                    <a:pt x="525061" y="1912485"/>
                    <a:pt x="534866" y="1884586"/>
                    <a:pt x="544007" y="1857201"/>
                  </a:cubicBezTo>
                  <a:cubicBezTo>
                    <a:pt x="553680" y="1829559"/>
                    <a:pt x="561496" y="1802304"/>
                    <a:pt x="573288" y="1774274"/>
                  </a:cubicBezTo>
                  <a:lnTo>
                    <a:pt x="606146" y="1690832"/>
                  </a:lnTo>
                  <a:cubicBezTo>
                    <a:pt x="618467" y="1663060"/>
                    <a:pt x="631716" y="1635417"/>
                    <a:pt x="644569" y="1607775"/>
                  </a:cubicBezTo>
                  <a:cubicBezTo>
                    <a:pt x="698625" y="1498368"/>
                    <a:pt x="763413" y="1391287"/>
                    <a:pt x="837874" y="1297638"/>
                  </a:cubicBezTo>
                  <a:cubicBezTo>
                    <a:pt x="910348" y="1201278"/>
                    <a:pt x="990107" y="1115897"/>
                    <a:pt x="1069602" y="1032194"/>
                  </a:cubicBezTo>
                  <a:cubicBezTo>
                    <a:pt x="1089079" y="1010624"/>
                    <a:pt x="1110012" y="990990"/>
                    <a:pt x="1130548" y="970839"/>
                  </a:cubicBezTo>
                  <a:lnTo>
                    <a:pt x="1192024" y="910129"/>
                  </a:lnTo>
                  <a:cubicBezTo>
                    <a:pt x="1212031" y="889462"/>
                    <a:pt x="1234024" y="870475"/>
                    <a:pt x="1255356" y="850841"/>
                  </a:cubicBezTo>
                  <a:lnTo>
                    <a:pt x="1319614" y="792068"/>
                  </a:lnTo>
                  <a:cubicBezTo>
                    <a:pt x="1340680" y="772176"/>
                    <a:pt x="1363469" y="753834"/>
                    <a:pt x="1385728" y="734975"/>
                  </a:cubicBezTo>
                  <a:lnTo>
                    <a:pt x="1452768" y="678528"/>
                  </a:lnTo>
                  <a:lnTo>
                    <a:pt x="1469594" y="664449"/>
                  </a:lnTo>
                  <a:lnTo>
                    <a:pt x="1487083" y="651015"/>
                  </a:lnTo>
                  <a:lnTo>
                    <a:pt x="1522193" y="624277"/>
                  </a:lnTo>
                  <a:lnTo>
                    <a:pt x="1592415" y="570671"/>
                  </a:lnTo>
                  <a:cubicBezTo>
                    <a:pt x="1640110" y="535925"/>
                    <a:pt x="1689531" y="503245"/>
                    <a:pt x="1738287" y="469402"/>
                  </a:cubicBezTo>
                  <a:cubicBezTo>
                    <a:pt x="1788634" y="438015"/>
                    <a:pt x="1839643" y="407013"/>
                    <a:pt x="1890918" y="376530"/>
                  </a:cubicBezTo>
                  <a:cubicBezTo>
                    <a:pt x="2098400" y="258209"/>
                    <a:pt x="2323503" y="166241"/>
                    <a:pt x="2555363" y="105274"/>
                  </a:cubicBezTo>
                  <a:cubicBezTo>
                    <a:pt x="2787223" y="44047"/>
                    <a:pt x="3024516" y="12013"/>
                    <a:pt x="3259291" y="3229"/>
                  </a:cubicBezTo>
                  <a:lnTo>
                    <a:pt x="3347265" y="903"/>
                  </a:ln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ACA5348F-9FF6-485F-898D-1BED7EC727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5999" y="52997"/>
              <a:ext cx="6093363" cy="6805004"/>
            </a:xfrm>
            <a:custGeom>
              <a:avLst/>
              <a:gdLst>
                <a:gd name="connsiteX0" fmla="*/ 3517682 w 5890491"/>
                <a:gd name="connsiteY0" fmla="*/ 0 h 6578439"/>
                <a:gd name="connsiteX1" fmla="*/ 5849513 w 5890491"/>
                <a:gd name="connsiteY1" fmla="*/ 841730 h 6578439"/>
                <a:gd name="connsiteX2" fmla="*/ 5890491 w 5890491"/>
                <a:gd name="connsiteY2" fmla="*/ 879061 h 6578439"/>
                <a:gd name="connsiteX3" fmla="*/ 5890491 w 5890491"/>
                <a:gd name="connsiteY3" fmla="*/ 2034114 h 6578439"/>
                <a:gd name="connsiteX4" fmla="*/ 5757065 w 5890491"/>
                <a:gd name="connsiteY4" fmla="*/ 1854938 h 6578439"/>
                <a:gd name="connsiteX5" fmla="*/ 5564060 w 5890491"/>
                <a:gd name="connsiteY5" fmla="*/ 1642182 h 6578439"/>
                <a:gd name="connsiteX6" fmla="*/ 3517551 w 5890491"/>
                <a:gd name="connsiteY6" fmla="*/ 790012 h 6578439"/>
                <a:gd name="connsiteX7" fmla="*/ 1611552 w 5890491"/>
                <a:gd name="connsiteY7" fmla="*/ 1543282 h 6578439"/>
                <a:gd name="connsiteX8" fmla="*/ 1340656 w 5890491"/>
                <a:gd name="connsiteY8" fmla="*/ 1897925 h 6578439"/>
                <a:gd name="connsiteX9" fmla="*/ 1201705 w 5890491"/>
                <a:gd name="connsiteY9" fmla="*/ 2361213 h 6578439"/>
                <a:gd name="connsiteX10" fmla="*/ 852705 w 5890491"/>
                <a:gd name="connsiteY10" fmla="*/ 3529176 h 6578439"/>
                <a:gd name="connsiteX11" fmla="*/ 863863 w 5890491"/>
                <a:gd name="connsiteY11" fmla="*/ 4437051 h 6578439"/>
                <a:gd name="connsiteX12" fmla="*/ 1413569 w 5890491"/>
                <a:gd name="connsiteY12" fmla="*/ 5357174 h 6578439"/>
                <a:gd name="connsiteX13" fmla="*/ 2339129 w 5890491"/>
                <a:gd name="connsiteY13" fmla="*/ 6143367 h 6578439"/>
                <a:gd name="connsiteX14" fmla="*/ 3439449 w 5890491"/>
                <a:gd name="connsiteY14" fmla="*/ 6420049 h 6578439"/>
                <a:gd name="connsiteX15" fmla="*/ 5251388 w 5890491"/>
                <a:gd name="connsiteY15" fmla="*/ 5349009 h 6578439"/>
                <a:gd name="connsiteX16" fmla="*/ 5657731 w 5890491"/>
                <a:gd name="connsiteY16" fmla="*/ 4959205 h 6578439"/>
                <a:gd name="connsiteX17" fmla="*/ 5836127 w 5890491"/>
                <a:gd name="connsiteY17" fmla="*/ 4792052 h 6578439"/>
                <a:gd name="connsiteX18" fmla="*/ 5890491 w 5890491"/>
                <a:gd name="connsiteY18" fmla="*/ 4738662 h 6578439"/>
                <a:gd name="connsiteX19" fmla="*/ 5890491 w 5890491"/>
                <a:gd name="connsiteY19" fmla="*/ 5821964 h 6578439"/>
                <a:gd name="connsiteX20" fmla="*/ 5802001 w 5890491"/>
                <a:gd name="connsiteY20" fmla="*/ 5907904 h 6578439"/>
                <a:gd name="connsiteX21" fmla="*/ 5294358 w 5890491"/>
                <a:gd name="connsiteY21" fmla="*/ 6397505 h 6578439"/>
                <a:gd name="connsiteX22" fmla="*/ 5077178 w 5890491"/>
                <a:gd name="connsiteY22" fmla="*/ 6578439 h 6578439"/>
                <a:gd name="connsiteX23" fmla="*/ 1567290 w 5890491"/>
                <a:gd name="connsiteY23" fmla="*/ 6578439 h 6578439"/>
                <a:gd name="connsiteX24" fmla="*/ 1508588 w 5890491"/>
                <a:gd name="connsiteY24" fmla="*/ 6535186 h 6578439"/>
                <a:gd name="connsiteX25" fmla="*/ 826498 w 5890491"/>
                <a:gd name="connsiteY25" fmla="*/ 5876034 h 6578439"/>
                <a:gd name="connsiteX26" fmla="*/ 122403 w 5890491"/>
                <a:gd name="connsiteY26" fmla="*/ 3255655 h 6578439"/>
                <a:gd name="connsiteX27" fmla="*/ 1061197 w 5890491"/>
                <a:gd name="connsiteY27" fmla="*/ 984650 h 6578439"/>
                <a:gd name="connsiteX28" fmla="*/ 3517682 w 5890491"/>
                <a:gd name="connsiteY28" fmla="*/ 0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890491" h="6578439">
                  <a:moveTo>
                    <a:pt x="3517682" y="0"/>
                  </a:moveTo>
                  <a:cubicBezTo>
                    <a:pt x="4402017" y="0"/>
                    <a:pt x="5213742" y="315483"/>
                    <a:pt x="5849513" y="841730"/>
                  </a:cubicBezTo>
                  <a:lnTo>
                    <a:pt x="5890491" y="879061"/>
                  </a:lnTo>
                  <a:lnTo>
                    <a:pt x="5890491" y="2034114"/>
                  </a:lnTo>
                  <a:lnTo>
                    <a:pt x="5757065" y="1854938"/>
                  </a:lnTo>
                  <a:cubicBezTo>
                    <a:pt x="5696443" y="1781264"/>
                    <a:pt x="5632076" y="1710299"/>
                    <a:pt x="5564060" y="1642182"/>
                  </a:cubicBezTo>
                  <a:cubicBezTo>
                    <a:pt x="5015393" y="1092636"/>
                    <a:pt x="4288592" y="790012"/>
                    <a:pt x="3517551" y="790012"/>
                  </a:cubicBezTo>
                  <a:cubicBezTo>
                    <a:pt x="2701750" y="790012"/>
                    <a:pt x="2131676" y="1015335"/>
                    <a:pt x="1611552" y="1543282"/>
                  </a:cubicBezTo>
                  <a:cubicBezTo>
                    <a:pt x="1435754" y="1721722"/>
                    <a:pt x="1375945" y="1822729"/>
                    <a:pt x="1340656" y="1897925"/>
                  </a:cubicBezTo>
                  <a:cubicBezTo>
                    <a:pt x="1289148" y="2007623"/>
                    <a:pt x="1252432" y="2155907"/>
                    <a:pt x="1201705" y="2361213"/>
                  </a:cubicBezTo>
                  <a:cubicBezTo>
                    <a:pt x="1133721" y="2635919"/>
                    <a:pt x="1040568" y="3012290"/>
                    <a:pt x="852705" y="3529176"/>
                  </a:cubicBezTo>
                  <a:cubicBezTo>
                    <a:pt x="749952" y="3811784"/>
                    <a:pt x="753584" y="4108747"/>
                    <a:pt x="863863" y="4437051"/>
                  </a:cubicBezTo>
                  <a:cubicBezTo>
                    <a:pt x="964800" y="4737438"/>
                    <a:pt x="1154869" y="5055603"/>
                    <a:pt x="1413569" y="5357174"/>
                  </a:cubicBezTo>
                  <a:cubicBezTo>
                    <a:pt x="1718326" y="5712343"/>
                    <a:pt x="2021008" y="5969404"/>
                    <a:pt x="2339129" y="6143367"/>
                  </a:cubicBezTo>
                  <a:cubicBezTo>
                    <a:pt x="2679565" y="6329577"/>
                    <a:pt x="3039591" y="6420049"/>
                    <a:pt x="3439449" y="6420049"/>
                  </a:cubicBezTo>
                  <a:cubicBezTo>
                    <a:pt x="4142246" y="6420049"/>
                    <a:pt x="4633828" y="5976251"/>
                    <a:pt x="5251388" y="5349009"/>
                  </a:cubicBezTo>
                  <a:cubicBezTo>
                    <a:pt x="5389949" y="5208364"/>
                    <a:pt x="5526047" y="5081677"/>
                    <a:pt x="5657731" y="4959205"/>
                  </a:cubicBezTo>
                  <a:cubicBezTo>
                    <a:pt x="5719520" y="4901722"/>
                    <a:pt x="5779200" y="4846206"/>
                    <a:pt x="5836127" y="4792052"/>
                  </a:cubicBezTo>
                  <a:lnTo>
                    <a:pt x="5890491" y="4738662"/>
                  </a:lnTo>
                  <a:lnTo>
                    <a:pt x="5890491" y="5821964"/>
                  </a:lnTo>
                  <a:lnTo>
                    <a:pt x="5802001" y="5907904"/>
                  </a:lnTo>
                  <a:cubicBezTo>
                    <a:pt x="5634962" y="6077456"/>
                    <a:pt x="5467509" y="6243625"/>
                    <a:pt x="5294358" y="6397505"/>
                  </a:cubicBezTo>
                  <a:lnTo>
                    <a:pt x="5077178" y="6578439"/>
                  </a:lnTo>
                  <a:lnTo>
                    <a:pt x="1567290" y="6578439"/>
                  </a:lnTo>
                  <a:lnTo>
                    <a:pt x="1508588" y="6535186"/>
                  </a:lnTo>
                  <a:cubicBezTo>
                    <a:pt x="1263991" y="6345442"/>
                    <a:pt x="1038054" y="6122666"/>
                    <a:pt x="826498" y="5876034"/>
                  </a:cubicBezTo>
                  <a:cubicBezTo>
                    <a:pt x="261613" y="5217713"/>
                    <a:pt x="-239182" y="4250314"/>
                    <a:pt x="122403" y="3255655"/>
                  </a:cubicBezTo>
                  <a:cubicBezTo>
                    <a:pt x="607497" y="1921629"/>
                    <a:pt x="393040" y="1662857"/>
                    <a:pt x="1061197" y="984650"/>
                  </a:cubicBezTo>
                  <a:cubicBezTo>
                    <a:pt x="1729484" y="306444"/>
                    <a:pt x="2498060" y="0"/>
                    <a:pt x="351768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33B89F41-1D91-447A-88C5-8A917809FE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52997"/>
              <a:ext cx="6093362" cy="6805004"/>
            </a:xfrm>
            <a:custGeom>
              <a:avLst/>
              <a:gdLst>
                <a:gd name="connsiteX0" fmla="*/ 5890490 w 5890490"/>
                <a:gd name="connsiteY0" fmla="*/ 5389037 h 6578439"/>
                <a:gd name="connsiteX1" fmla="*/ 5890490 w 5890490"/>
                <a:gd name="connsiteY1" fmla="*/ 5855587 h 6578439"/>
                <a:gd name="connsiteX2" fmla="*/ 5784593 w 5890490"/>
                <a:gd name="connsiteY2" fmla="*/ 5962054 h 6578439"/>
                <a:gd name="connsiteX3" fmla="*/ 5663414 w 5890490"/>
                <a:gd name="connsiteY3" fmla="*/ 6082564 h 6578439"/>
                <a:gd name="connsiteX4" fmla="*/ 5147099 w 5890490"/>
                <a:gd name="connsiteY4" fmla="*/ 6547726 h 6578439"/>
                <a:gd name="connsiteX5" fmla="*/ 5105015 w 5890490"/>
                <a:gd name="connsiteY5" fmla="*/ 6578439 h 6578439"/>
                <a:gd name="connsiteX6" fmla="*/ 4385601 w 5890490"/>
                <a:gd name="connsiteY6" fmla="*/ 6578439 h 6578439"/>
                <a:gd name="connsiteX7" fmla="*/ 4507252 w 5890490"/>
                <a:gd name="connsiteY7" fmla="*/ 6515968 h 6578439"/>
                <a:gd name="connsiteX8" fmla="*/ 4909330 w 5890490"/>
                <a:gd name="connsiteY8" fmla="*/ 6253453 h 6578439"/>
                <a:gd name="connsiteX9" fmla="*/ 5411374 w 5890490"/>
                <a:gd name="connsiteY9" fmla="*/ 5828544 h 6578439"/>
                <a:gd name="connsiteX10" fmla="*/ 5533570 w 5890490"/>
                <a:gd name="connsiteY10" fmla="*/ 5714534 h 6578439"/>
                <a:gd name="connsiteX11" fmla="*/ 5657425 w 5890490"/>
                <a:gd name="connsiteY11" fmla="*/ 5597650 h 6578439"/>
                <a:gd name="connsiteX12" fmla="*/ 3336813 w 5890490"/>
                <a:gd name="connsiteY12" fmla="*/ 499 h 6578439"/>
                <a:gd name="connsiteX13" fmla="*/ 3513674 w 5890490"/>
                <a:gd name="connsiteY13" fmla="*/ 1202 h 6578439"/>
                <a:gd name="connsiteX14" fmla="*/ 3602743 w 5890490"/>
                <a:gd name="connsiteY14" fmla="*/ 4827 h 6578439"/>
                <a:gd name="connsiteX15" fmla="*/ 3647213 w 5890490"/>
                <a:gd name="connsiteY15" fmla="*/ 6703 h 6578439"/>
                <a:gd name="connsiteX16" fmla="*/ 3691684 w 5890490"/>
                <a:gd name="connsiteY16" fmla="*/ 9453 h 6578439"/>
                <a:gd name="connsiteX17" fmla="*/ 3868927 w 5890490"/>
                <a:gd name="connsiteY17" fmla="*/ 27080 h 6578439"/>
                <a:gd name="connsiteX18" fmla="*/ 5200872 w 5890490"/>
                <a:gd name="connsiteY18" fmla="*/ 472240 h 6578439"/>
                <a:gd name="connsiteX19" fmla="*/ 5772711 w 5890490"/>
                <a:gd name="connsiteY19" fmla="*/ 866334 h 6578439"/>
                <a:gd name="connsiteX20" fmla="*/ 5890490 w 5890490"/>
                <a:gd name="connsiteY20" fmla="*/ 972426 h 6578439"/>
                <a:gd name="connsiteX21" fmla="*/ 5890490 w 5890490"/>
                <a:gd name="connsiteY21" fmla="*/ 1158576 h 6578439"/>
                <a:gd name="connsiteX22" fmla="*/ 5676045 w 5890490"/>
                <a:gd name="connsiteY22" fmla="*/ 986969 h 6578439"/>
                <a:gd name="connsiteX23" fmla="*/ 5103776 w 5890490"/>
                <a:gd name="connsiteY23" fmla="*/ 655879 h 6578439"/>
                <a:gd name="connsiteX24" fmla="*/ 4482465 w 5890490"/>
                <a:gd name="connsiteY24" fmla="*/ 440363 h 6578439"/>
                <a:gd name="connsiteX25" fmla="*/ 4402444 w 5890490"/>
                <a:gd name="connsiteY25" fmla="*/ 422111 h 6578439"/>
                <a:gd name="connsiteX26" fmla="*/ 4322423 w 5890490"/>
                <a:gd name="connsiteY26" fmla="*/ 404610 h 6578439"/>
                <a:gd name="connsiteX27" fmla="*/ 4241892 w 5890490"/>
                <a:gd name="connsiteY27" fmla="*/ 389858 h 6578439"/>
                <a:gd name="connsiteX28" fmla="*/ 4201627 w 5890490"/>
                <a:gd name="connsiteY28" fmla="*/ 382483 h 6578439"/>
                <a:gd name="connsiteX29" fmla="*/ 4161234 w 5890490"/>
                <a:gd name="connsiteY29" fmla="*/ 375857 h 6578439"/>
                <a:gd name="connsiteX30" fmla="*/ 3999280 w 5890490"/>
                <a:gd name="connsiteY30" fmla="*/ 353606 h 6578439"/>
                <a:gd name="connsiteX31" fmla="*/ 3836817 w 5890490"/>
                <a:gd name="connsiteY31" fmla="*/ 338480 h 6578439"/>
                <a:gd name="connsiteX32" fmla="*/ 3673972 w 5890490"/>
                <a:gd name="connsiteY32" fmla="*/ 330604 h 6578439"/>
                <a:gd name="connsiteX33" fmla="*/ 3511126 w 5890490"/>
                <a:gd name="connsiteY33" fmla="*/ 328978 h 6578439"/>
                <a:gd name="connsiteX34" fmla="*/ 3183142 w 5890490"/>
                <a:gd name="connsiteY34" fmla="*/ 342854 h 6578439"/>
                <a:gd name="connsiteX35" fmla="*/ 2541444 w 5890490"/>
                <a:gd name="connsiteY35" fmla="*/ 439988 h 6578439"/>
                <a:gd name="connsiteX36" fmla="*/ 1933895 w 5890490"/>
                <a:gd name="connsiteY36" fmla="*/ 650505 h 6578439"/>
                <a:gd name="connsiteX37" fmla="*/ 1378079 w 5890490"/>
                <a:gd name="connsiteY37" fmla="*/ 983905 h 6578439"/>
                <a:gd name="connsiteX38" fmla="*/ 1312967 w 5890490"/>
                <a:gd name="connsiteY38" fmla="*/ 1033660 h 6578439"/>
                <a:gd name="connsiteX39" fmla="*/ 1248364 w 5890490"/>
                <a:gd name="connsiteY39" fmla="*/ 1084413 h 6578439"/>
                <a:gd name="connsiteX40" fmla="*/ 1185163 w 5890490"/>
                <a:gd name="connsiteY40" fmla="*/ 1137168 h 6578439"/>
                <a:gd name="connsiteX41" fmla="*/ 1122852 w 5890490"/>
                <a:gd name="connsiteY41" fmla="*/ 1190922 h 6578439"/>
                <a:gd name="connsiteX42" fmla="*/ 892092 w 5890490"/>
                <a:gd name="connsiteY42" fmla="*/ 1421440 h 6578439"/>
                <a:gd name="connsiteX43" fmla="*/ 707202 w 5890490"/>
                <a:gd name="connsiteY43" fmla="*/ 1684212 h 6578439"/>
                <a:gd name="connsiteX44" fmla="*/ 670121 w 5890490"/>
                <a:gd name="connsiteY44" fmla="*/ 1756093 h 6578439"/>
                <a:gd name="connsiteX45" fmla="*/ 637630 w 5890490"/>
                <a:gd name="connsiteY45" fmla="*/ 1830724 h 6578439"/>
                <a:gd name="connsiteX46" fmla="*/ 607685 w 5890490"/>
                <a:gd name="connsiteY46" fmla="*/ 1907105 h 6578439"/>
                <a:gd name="connsiteX47" fmla="*/ 580034 w 5890490"/>
                <a:gd name="connsiteY47" fmla="*/ 1984986 h 6578439"/>
                <a:gd name="connsiteX48" fmla="*/ 481919 w 5890490"/>
                <a:gd name="connsiteY48" fmla="*/ 2304386 h 6578439"/>
                <a:gd name="connsiteX49" fmla="*/ 433881 w 5890490"/>
                <a:gd name="connsiteY49" fmla="*/ 2465399 h 6578439"/>
                <a:gd name="connsiteX50" fmla="*/ 384442 w 5890490"/>
                <a:gd name="connsiteY50" fmla="*/ 2626163 h 6578439"/>
                <a:gd name="connsiteX51" fmla="*/ 166039 w 5890490"/>
                <a:gd name="connsiteY51" fmla="*/ 3261338 h 6578439"/>
                <a:gd name="connsiteX52" fmla="*/ 56202 w 5890490"/>
                <a:gd name="connsiteY52" fmla="*/ 3910265 h 6578439"/>
                <a:gd name="connsiteX53" fmla="*/ 93664 w 5890490"/>
                <a:gd name="connsiteY53" fmla="*/ 4237292 h 6578439"/>
                <a:gd name="connsiteX54" fmla="*/ 111758 w 5890490"/>
                <a:gd name="connsiteY54" fmla="*/ 4317548 h 6578439"/>
                <a:gd name="connsiteX55" fmla="*/ 133038 w 5890490"/>
                <a:gd name="connsiteY55" fmla="*/ 4397054 h 6578439"/>
                <a:gd name="connsiteX56" fmla="*/ 157757 w 5890490"/>
                <a:gd name="connsiteY56" fmla="*/ 4475560 h 6578439"/>
                <a:gd name="connsiteX57" fmla="*/ 185153 w 5890490"/>
                <a:gd name="connsiteY57" fmla="*/ 4553066 h 6578439"/>
                <a:gd name="connsiteX58" fmla="*/ 493642 w 5890490"/>
                <a:gd name="connsiteY58" fmla="*/ 5132239 h 6578439"/>
                <a:gd name="connsiteX59" fmla="*/ 914391 w 5890490"/>
                <a:gd name="connsiteY59" fmla="*/ 5636528 h 6578439"/>
                <a:gd name="connsiteX60" fmla="*/ 1402034 w 5890490"/>
                <a:gd name="connsiteY60" fmla="*/ 6076188 h 6578439"/>
                <a:gd name="connsiteX61" fmla="*/ 1664397 w 5890490"/>
                <a:gd name="connsiteY61" fmla="*/ 6267079 h 6578439"/>
                <a:gd name="connsiteX62" fmla="*/ 1938992 w 5890490"/>
                <a:gd name="connsiteY62" fmla="*/ 6434343 h 6578439"/>
                <a:gd name="connsiteX63" fmla="*/ 2225931 w 5890490"/>
                <a:gd name="connsiteY63" fmla="*/ 6574322 h 6578439"/>
                <a:gd name="connsiteX64" fmla="*/ 2236328 w 5890490"/>
                <a:gd name="connsiteY64" fmla="*/ 6578439 h 6578439"/>
                <a:gd name="connsiteX65" fmla="*/ 1504665 w 5890490"/>
                <a:gd name="connsiteY65" fmla="*/ 6578439 h 6578439"/>
                <a:gd name="connsiteX66" fmla="*/ 1456827 w 5890490"/>
                <a:gd name="connsiteY66" fmla="*/ 6543476 h 6578439"/>
                <a:gd name="connsiteX67" fmla="*/ 1188475 w 5890490"/>
                <a:gd name="connsiteY67" fmla="*/ 6314083 h 6578439"/>
                <a:gd name="connsiteX68" fmla="*/ 721728 w 5890490"/>
                <a:gd name="connsiteY68" fmla="*/ 5798666 h 6578439"/>
                <a:gd name="connsiteX69" fmla="*/ 344175 w 5890490"/>
                <a:gd name="connsiteY69" fmla="*/ 5219495 h 6578439"/>
                <a:gd name="connsiteX70" fmla="*/ 87293 w 5890490"/>
                <a:gd name="connsiteY70" fmla="*/ 4583569 h 6578439"/>
                <a:gd name="connsiteX71" fmla="*/ 65886 w 5890490"/>
                <a:gd name="connsiteY71" fmla="*/ 4500813 h 6578439"/>
                <a:gd name="connsiteX72" fmla="*/ 47409 w 5890490"/>
                <a:gd name="connsiteY72" fmla="*/ 4417431 h 6578439"/>
                <a:gd name="connsiteX73" fmla="*/ 39000 w 5890490"/>
                <a:gd name="connsiteY73" fmla="*/ 4375677 h 6578439"/>
                <a:gd name="connsiteX74" fmla="*/ 31610 w 5890490"/>
                <a:gd name="connsiteY74" fmla="*/ 4333674 h 6578439"/>
                <a:gd name="connsiteX75" fmla="*/ 18868 w 5890490"/>
                <a:gd name="connsiteY75" fmla="*/ 4249417 h 6578439"/>
                <a:gd name="connsiteX76" fmla="*/ 646 w 5890490"/>
                <a:gd name="connsiteY76" fmla="*/ 3910265 h 6578439"/>
                <a:gd name="connsiteX77" fmla="*/ 130234 w 5890490"/>
                <a:gd name="connsiteY77" fmla="*/ 3248337 h 6578439"/>
                <a:gd name="connsiteX78" fmla="*/ 335383 w 5890490"/>
                <a:gd name="connsiteY78" fmla="*/ 2611911 h 6578439"/>
                <a:gd name="connsiteX79" fmla="*/ 487272 w 5890490"/>
                <a:gd name="connsiteY79" fmla="*/ 1958609 h 6578439"/>
                <a:gd name="connsiteX80" fmla="*/ 508550 w 5890490"/>
                <a:gd name="connsiteY80" fmla="*/ 1876227 h 6578439"/>
                <a:gd name="connsiteX81" fmla="*/ 531742 w 5890490"/>
                <a:gd name="connsiteY81" fmla="*/ 1793721 h 6578439"/>
                <a:gd name="connsiteX82" fmla="*/ 558245 w 5890490"/>
                <a:gd name="connsiteY82" fmla="*/ 1711465 h 6578439"/>
                <a:gd name="connsiteX83" fmla="*/ 590100 w 5890490"/>
                <a:gd name="connsiteY83" fmla="*/ 1630332 h 6578439"/>
                <a:gd name="connsiteX84" fmla="*/ 758680 w 5890490"/>
                <a:gd name="connsiteY84" fmla="*/ 1322433 h 6578439"/>
                <a:gd name="connsiteX85" fmla="*/ 976317 w 5890490"/>
                <a:gd name="connsiteY85" fmla="*/ 1049286 h 6578439"/>
                <a:gd name="connsiteX86" fmla="*/ 1035314 w 5890490"/>
                <a:gd name="connsiteY86" fmla="*/ 985406 h 6578439"/>
                <a:gd name="connsiteX87" fmla="*/ 1095329 w 5890490"/>
                <a:gd name="connsiteY87" fmla="*/ 922526 h 6578439"/>
                <a:gd name="connsiteX88" fmla="*/ 1157384 w 5890490"/>
                <a:gd name="connsiteY88" fmla="*/ 861271 h 6578439"/>
                <a:gd name="connsiteX89" fmla="*/ 1220841 w 5890490"/>
                <a:gd name="connsiteY89" fmla="*/ 801017 h 6578439"/>
                <a:gd name="connsiteX90" fmla="*/ 1286462 w 5890490"/>
                <a:gd name="connsiteY90" fmla="*/ 742886 h 6578439"/>
                <a:gd name="connsiteX91" fmla="*/ 1353233 w 5890490"/>
                <a:gd name="connsiteY91" fmla="*/ 685632 h 6578439"/>
                <a:gd name="connsiteX92" fmla="*/ 1369924 w 5890490"/>
                <a:gd name="connsiteY92" fmla="*/ 671256 h 6578439"/>
                <a:gd name="connsiteX93" fmla="*/ 1387380 w 5890490"/>
                <a:gd name="connsiteY93" fmla="*/ 657755 h 6578439"/>
                <a:gd name="connsiteX94" fmla="*/ 1422422 w 5890490"/>
                <a:gd name="connsiteY94" fmla="*/ 630877 h 6578439"/>
                <a:gd name="connsiteX95" fmla="*/ 1492759 w 5890490"/>
                <a:gd name="connsiteY95" fmla="*/ 577248 h 6578439"/>
                <a:gd name="connsiteX96" fmla="*/ 1528820 w 5890490"/>
                <a:gd name="connsiteY96" fmla="*/ 551496 h 6578439"/>
                <a:gd name="connsiteX97" fmla="*/ 1565390 w 5890490"/>
                <a:gd name="connsiteY97" fmla="*/ 526370 h 6578439"/>
                <a:gd name="connsiteX98" fmla="*/ 1639040 w 5890490"/>
                <a:gd name="connsiteY98" fmla="*/ 476490 h 6578439"/>
                <a:gd name="connsiteX99" fmla="*/ 1792075 w 5890490"/>
                <a:gd name="connsiteY99" fmla="*/ 384859 h 6578439"/>
                <a:gd name="connsiteX100" fmla="*/ 2455943 w 5890490"/>
                <a:gd name="connsiteY100" fmla="*/ 117836 h 6578439"/>
                <a:gd name="connsiteX101" fmla="*/ 3159952 w 5890490"/>
                <a:gd name="connsiteY101" fmla="*/ 7203 h 6578439"/>
                <a:gd name="connsiteX102" fmla="*/ 3336813 w 5890490"/>
                <a:gd name="connsiteY102" fmla="*/ 499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5890490" h="6578439">
                  <a:moveTo>
                    <a:pt x="5890490" y="5389037"/>
                  </a:moveTo>
                  <a:lnTo>
                    <a:pt x="5890490" y="5855587"/>
                  </a:lnTo>
                  <a:lnTo>
                    <a:pt x="5784593" y="5962054"/>
                  </a:lnTo>
                  <a:cubicBezTo>
                    <a:pt x="5744454" y="6002308"/>
                    <a:pt x="5704062" y="6042436"/>
                    <a:pt x="5663414" y="6082564"/>
                  </a:cubicBezTo>
                  <a:cubicBezTo>
                    <a:pt x="5500314" y="6242577"/>
                    <a:pt x="5330970" y="6400714"/>
                    <a:pt x="5147099" y="6547726"/>
                  </a:cubicBezTo>
                  <a:lnTo>
                    <a:pt x="5105015" y="6578439"/>
                  </a:lnTo>
                  <a:lnTo>
                    <a:pt x="4385601" y="6578439"/>
                  </a:lnTo>
                  <a:lnTo>
                    <a:pt x="4507252" y="6515968"/>
                  </a:lnTo>
                  <a:cubicBezTo>
                    <a:pt x="4645901" y="6439679"/>
                    <a:pt x="4779837" y="6350961"/>
                    <a:pt x="4909330" y="6253453"/>
                  </a:cubicBezTo>
                  <a:cubicBezTo>
                    <a:pt x="5082369" y="6123567"/>
                    <a:pt x="5248145" y="5979180"/>
                    <a:pt x="5411374" y="5828544"/>
                  </a:cubicBezTo>
                  <a:cubicBezTo>
                    <a:pt x="5452149" y="5790791"/>
                    <a:pt x="5492924" y="5752788"/>
                    <a:pt x="5533570" y="5714534"/>
                  </a:cubicBezTo>
                  <a:lnTo>
                    <a:pt x="5657425" y="5597650"/>
                  </a:lnTo>
                  <a:close/>
                  <a:moveTo>
                    <a:pt x="3336813" y="499"/>
                  </a:moveTo>
                  <a:cubicBezTo>
                    <a:pt x="3395682" y="-392"/>
                    <a:pt x="3454550" y="-48"/>
                    <a:pt x="3513674" y="1202"/>
                  </a:cubicBezTo>
                  <a:lnTo>
                    <a:pt x="3602743" y="4827"/>
                  </a:lnTo>
                  <a:lnTo>
                    <a:pt x="3647213" y="6703"/>
                  </a:lnTo>
                  <a:cubicBezTo>
                    <a:pt x="3661994" y="7327"/>
                    <a:pt x="3676903" y="7703"/>
                    <a:pt x="3691684" y="9453"/>
                  </a:cubicBezTo>
                  <a:lnTo>
                    <a:pt x="3868927" y="27080"/>
                  </a:lnTo>
                  <a:cubicBezTo>
                    <a:pt x="4340645" y="85584"/>
                    <a:pt x="4795160" y="243221"/>
                    <a:pt x="5200872" y="472240"/>
                  </a:cubicBezTo>
                  <a:cubicBezTo>
                    <a:pt x="5403855" y="587124"/>
                    <a:pt x="5594988" y="719447"/>
                    <a:pt x="5772711" y="866334"/>
                  </a:cubicBezTo>
                  <a:lnTo>
                    <a:pt x="5890490" y="972426"/>
                  </a:lnTo>
                  <a:lnTo>
                    <a:pt x="5890490" y="1158576"/>
                  </a:lnTo>
                  <a:lnTo>
                    <a:pt x="5676045" y="986969"/>
                  </a:lnTo>
                  <a:cubicBezTo>
                    <a:pt x="5496587" y="857740"/>
                    <a:pt x="5304275" y="746699"/>
                    <a:pt x="5103776" y="655879"/>
                  </a:cubicBezTo>
                  <a:cubicBezTo>
                    <a:pt x="4903214" y="564747"/>
                    <a:pt x="4695006" y="492492"/>
                    <a:pt x="4482465" y="440363"/>
                  </a:cubicBezTo>
                  <a:lnTo>
                    <a:pt x="4402444" y="422111"/>
                  </a:lnTo>
                  <a:cubicBezTo>
                    <a:pt x="4375813" y="416111"/>
                    <a:pt x="4349436" y="408859"/>
                    <a:pt x="4322423" y="404610"/>
                  </a:cubicBezTo>
                  <a:lnTo>
                    <a:pt x="4241892" y="389858"/>
                  </a:lnTo>
                  <a:lnTo>
                    <a:pt x="4201627" y="382483"/>
                  </a:lnTo>
                  <a:cubicBezTo>
                    <a:pt x="4188248" y="379983"/>
                    <a:pt x="4174869" y="377483"/>
                    <a:pt x="4161234" y="375857"/>
                  </a:cubicBezTo>
                  <a:cubicBezTo>
                    <a:pt x="4107208" y="368482"/>
                    <a:pt x="4053308" y="360482"/>
                    <a:pt x="3999280" y="353606"/>
                  </a:cubicBezTo>
                  <a:cubicBezTo>
                    <a:pt x="3944999" y="348855"/>
                    <a:pt x="3890844" y="343854"/>
                    <a:pt x="3836817" y="338480"/>
                  </a:cubicBezTo>
                  <a:lnTo>
                    <a:pt x="3673972" y="330604"/>
                  </a:lnTo>
                  <a:cubicBezTo>
                    <a:pt x="3619690" y="329104"/>
                    <a:pt x="3565281" y="329604"/>
                    <a:pt x="3511126" y="328978"/>
                  </a:cubicBezTo>
                  <a:cubicBezTo>
                    <a:pt x="3402054" y="330728"/>
                    <a:pt x="3291706" y="334604"/>
                    <a:pt x="3183142" y="342854"/>
                  </a:cubicBezTo>
                  <a:cubicBezTo>
                    <a:pt x="2965505" y="358855"/>
                    <a:pt x="2750670" y="389733"/>
                    <a:pt x="2541444" y="439988"/>
                  </a:cubicBezTo>
                  <a:cubicBezTo>
                    <a:pt x="2332216" y="490117"/>
                    <a:pt x="2128850" y="559997"/>
                    <a:pt x="1933895" y="650505"/>
                  </a:cubicBezTo>
                  <a:cubicBezTo>
                    <a:pt x="1738939" y="741261"/>
                    <a:pt x="1553540" y="854146"/>
                    <a:pt x="1378079" y="983905"/>
                  </a:cubicBezTo>
                  <a:lnTo>
                    <a:pt x="1312967" y="1033660"/>
                  </a:lnTo>
                  <a:cubicBezTo>
                    <a:pt x="1291178" y="1050286"/>
                    <a:pt x="1269006" y="1066412"/>
                    <a:pt x="1248364" y="1084413"/>
                  </a:cubicBezTo>
                  <a:lnTo>
                    <a:pt x="1185163" y="1137168"/>
                  </a:lnTo>
                  <a:cubicBezTo>
                    <a:pt x="1164138" y="1154794"/>
                    <a:pt x="1142603" y="1172046"/>
                    <a:pt x="1122852" y="1190922"/>
                  </a:cubicBezTo>
                  <a:cubicBezTo>
                    <a:pt x="1041557" y="1264303"/>
                    <a:pt x="961663" y="1339309"/>
                    <a:pt x="892092" y="1421440"/>
                  </a:cubicBezTo>
                  <a:cubicBezTo>
                    <a:pt x="819589" y="1501822"/>
                    <a:pt x="759827" y="1590329"/>
                    <a:pt x="707202" y="1684212"/>
                  </a:cubicBezTo>
                  <a:cubicBezTo>
                    <a:pt x="694715" y="1708089"/>
                    <a:pt x="682227" y="1731841"/>
                    <a:pt x="670121" y="1756093"/>
                  </a:cubicBezTo>
                  <a:lnTo>
                    <a:pt x="637630" y="1830724"/>
                  </a:lnTo>
                  <a:cubicBezTo>
                    <a:pt x="626161" y="1855350"/>
                    <a:pt x="617624" y="1881603"/>
                    <a:pt x="607685" y="1907105"/>
                  </a:cubicBezTo>
                  <a:cubicBezTo>
                    <a:pt x="598128" y="1932857"/>
                    <a:pt x="588317" y="1958483"/>
                    <a:pt x="580034" y="1984986"/>
                  </a:cubicBezTo>
                  <a:cubicBezTo>
                    <a:pt x="544611" y="2089620"/>
                    <a:pt x="513393" y="2197128"/>
                    <a:pt x="481919" y="2304386"/>
                  </a:cubicBezTo>
                  <a:lnTo>
                    <a:pt x="433881" y="2465399"/>
                  </a:lnTo>
                  <a:lnTo>
                    <a:pt x="384442" y="2626163"/>
                  </a:lnTo>
                  <a:cubicBezTo>
                    <a:pt x="317672" y="2839680"/>
                    <a:pt x="243129" y="3050946"/>
                    <a:pt x="166039" y="3261338"/>
                  </a:cubicBezTo>
                  <a:cubicBezTo>
                    <a:pt x="88822" y="3468979"/>
                    <a:pt x="50850" y="3690248"/>
                    <a:pt x="56202" y="3910265"/>
                  </a:cubicBezTo>
                  <a:cubicBezTo>
                    <a:pt x="58495" y="4020274"/>
                    <a:pt x="71493" y="4129783"/>
                    <a:pt x="93664" y="4237292"/>
                  </a:cubicBezTo>
                  <a:cubicBezTo>
                    <a:pt x="99143" y="4264168"/>
                    <a:pt x="104623" y="4291045"/>
                    <a:pt x="111758" y="4317548"/>
                  </a:cubicBezTo>
                  <a:cubicBezTo>
                    <a:pt x="118384" y="4344176"/>
                    <a:pt x="124627" y="4370802"/>
                    <a:pt x="133038" y="4397054"/>
                  </a:cubicBezTo>
                  <a:cubicBezTo>
                    <a:pt x="140810" y="4423307"/>
                    <a:pt x="148456" y="4449683"/>
                    <a:pt x="157757" y="4475560"/>
                  </a:cubicBezTo>
                  <a:cubicBezTo>
                    <a:pt x="166549" y="4501562"/>
                    <a:pt x="175087" y="4527564"/>
                    <a:pt x="185153" y="4553066"/>
                  </a:cubicBezTo>
                  <a:cubicBezTo>
                    <a:pt x="262371" y="4758458"/>
                    <a:pt x="368895" y="4951974"/>
                    <a:pt x="493642" y="5132239"/>
                  </a:cubicBezTo>
                  <a:cubicBezTo>
                    <a:pt x="618389" y="5312627"/>
                    <a:pt x="760846" y="5480391"/>
                    <a:pt x="914391" y="5636528"/>
                  </a:cubicBezTo>
                  <a:cubicBezTo>
                    <a:pt x="1069081" y="5793166"/>
                    <a:pt x="1231544" y="5941677"/>
                    <a:pt x="1402034" y="6076188"/>
                  </a:cubicBezTo>
                  <a:cubicBezTo>
                    <a:pt x="1487535" y="6143320"/>
                    <a:pt x="1574565" y="6207574"/>
                    <a:pt x="1664397" y="6267079"/>
                  </a:cubicBezTo>
                  <a:cubicBezTo>
                    <a:pt x="1753592" y="6327459"/>
                    <a:pt x="1845336" y="6383088"/>
                    <a:pt x="1938992" y="6434343"/>
                  </a:cubicBezTo>
                  <a:cubicBezTo>
                    <a:pt x="2032647" y="6485659"/>
                    <a:pt x="2128309" y="6532600"/>
                    <a:pt x="2225931" y="6574322"/>
                  </a:cubicBezTo>
                  <a:lnTo>
                    <a:pt x="2236328" y="6578439"/>
                  </a:lnTo>
                  <a:lnTo>
                    <a:pt x="1504665" y="6578439"/>
                  </a:lnTo>
                  <a:lnTo>
                    <a:pt x="1456827" y="6543476"/>
                  </a:lnTo>
                  <a:cubicBezTo>
                    <a:pt x="1363554" y="6470595"/>
                    <a:pt x="1273848" y="6394340"/>
                    <a:pt x="1188475" y="6314083"/>
                  </a:cubicBezTo>
                  <a:cubicBezTo>
                    <a:pt x="1017856" y="6153445"/>
                    <a:pt x="863803" y="5979931"/>
                    <a:pt x="721728" y="5798666"/>
                  </a:cubicBezTo>
                  <a:cubicBezTo>
                    <a:pt x="579397" y="5616027"/>
                    <a:pt x="452103" y="5422511"/>
                    <a:pt x="344175" y="5219495"/>
                  </a:cubicBezTo>
                  <a:cubicBezTo>
                    <a:pt x="236505" y="5016354"/>
                    <a:pt x="147946" y="4803586"/>
                    <a:pt x="87293" y="4583569"/>
                  </a:cubicBezTo>
                  <a:cubicBezTo>
                    <a:pt x="79138" y="4556193"/>
                    <a:pt x="72639" y="4528440"/>
                    <a:pt x="65886" y="4500813"/>
                  </a:cubicBezTo>
                  <a:cubicBezTo>
                    <a:pt x="58751" y="4473311"/>
                    <a:pt x="53144" y="4445308"/>
                    <a:pt x="47409" y="4417431"/>
                  </a:cubicBezTo>
                  <a:cubicBezTo>
                    <a:pt x="44733" y="4403430"/>
                    <a:pt x="41294" y="4389679"/>
                    <a:pt x="39000" y="4375677"/>
                  </a:cubicBezTo>
                  <a:lnTo>
                    <a:pt x="31610" y="4333674"/>
                  </a:lnTo>
                  <a:cubicBezTo>
                    <a:pt x="26258" y="4305797"/>
                    <a:pt x="22563" y="4277544"/>
                    <a:pt x="18868" y="4249417"/>
                  </a:cubicBezTo>
                  <a:cubicBezTo>
                    <a:pt x="4214" y="4136784"/>
                    <a:pt x="-2158" y="4023275"/>
                    <a:pt x="646" y="3910265"/>
                  </a:cubicBezTo>
                  <a:cubicBezTo>
                    <a:pt x="5997" y="3683872"/>
                    <a:pt x="50596" y="3459605"/>
                    <a:pt x="130234" y="3248337"/>
                  </a:cubicBezTo>
                  <a:cubicBezTo>
                    <a:pt x="207961" y="3039196"/>
                    <a:pt x="278044" y="2827179"/>
                    <a:pt x="335383" y="2611911"/>
                  </a:cubicBezTo>
                  <a:cubicBezTo>
                    <a:pt x="393743" y="2396644"/>
                    <a:pt x="435792" y="2178627"/>
                    <a:pt x="487272" y="1958609"/>
                  </a:cubicBezTo>
                  <a:cubicBezTo>
                    <a:pt x="493259" y="1931107"/>
                    <a:pt x="501287" y="1903730"/>
                    <a:pt x="508550" y="1876227"/>
                  </a:cubicBezTo>
                  <a:cubicBezTo>
                    <a:pt x="516195" y="1848725"/>
                    <a:pt x="522312" y="1820972"/>
                    <a:pt x="531742" y="1793721"/>
                  </a:cubicBezTo>
                  <a:lnTo>
                    <a:pt x="558245" y="1711465"/>
                  </a:lnTo>
                  <a:cubicBezTo>
                    <a:pt x="568439" y="1684337"/>
                    <a:pt x="579652" y="1657459"/>
                    <a:pt x="590100" y="1630332"/>
                  </a:cubicBezTo>
                  <a:cubicBezTo>
                    <a:pt x="635080" y="1523075"/>
                    <a:pt x="690637" y="1417566"/>
                    <a:pt x="758680" y="1322433"/>
                  </a:cubicBezTo>
                  <a:cubicBezTo>
                    <a:pt x="824430" y="1225051"/>
                    <a:pt x="899610" y="1136168"/>
                    <a:pt x="976317" y="1049286"/>
                  </a:cubicBezTo>
                  <a:cubicBezTo>
                    <a:pt x="995049" y="1027035"/>
                    <a:pt x="1015436" y="1006533"/>
                    <a:pt x="1035314" y="985406"/>
                  </a:cubicBezTo>
                  <a:lnTo>
                    <a:pt x="1095329" y="922526"/>
                  </a:lnTo>
                  <a:cubicBezTo>
                    <a:pt x="1114953" y="901149"/>
                    <a:pt x="1136359" y="881397"/>
                    <a:pt x="1157384" y="861271"/>
                  </a:cubicBezTo>
                  <a:lnTo>
                    <a:pt x="1220841" y="801017"/>
                  </a:lnTo>
                  <a:cubicBezTo>
                    <a:pt x="1241610" y="780514"/>
                    <a:pt x="1264418" y="762014"/>
                    <a:pt x="1286462" y="742886"/>
                  </a:cubicBezTo>
                  <a:lnTo>
                    <a:pt x="1353233" y="685632"/>
                  </a:lnTo>
                  <a:lnTo>
                    <a:pt x="1369924" y="671256"/>
                  </a:lnTo>
                  <a:cubicBezTo>
                    <a:pt x="1375658" y="666631"/>
                    <a:pt x="1381520" y="662255"/>
                    <a:pt x="1387380" y="657755"/>
                  </a:cubicBezTo>
                  <a:lnTo>
                    <a:pt x="1422422" y="630877"/>
                  </a:lnTo>
                  <a:lnTo>
                    <a:pt x="1492759" y="577248"/>
                  </a:lnTo>
                  <a:cubicBezTo>
                    <a:pt x="1504355" y="567997"/>
                    <a:pt x="1516714" y="559997"/>
                    <a:pt x="1528820" y="551496"/>
                  </a:cubicBezTo>
                  <a:lnTo>
                    <a:pt x="1565390" y="526370"/>
                  </a:lnTo>
                  <a:lnTo>
                    <a:pt x="1639040" y="476490"/>
                  </a:lnTo>
                  <a:cubicBezTo>
                    <a:pt x="1689754" y="445613"/>
                    <a:pt x="1740723" y="414986"/>
                    <a:pt x="1792075" y="384859"/>
                  </a:cubicBezTo>
                  <a:cubicBezTo>
                    <a:pt x="2000282" y="268724"/>
                    <a:pt x="2224927" y="179467"/>
                    <a:pt x="2455943" y="117836"/>
                  </a:cubicBezTo>
                  <a:cubicBezTo>
                    <a:pt x="2687088" y="55957"/>
                    <a:pt x="2923964" y="21204"/>
                    <a:pt x="3159952" y="7203"/>
                  </a:cubicBezTo>
                  <a:cubicBezTo>
                    <a:pt x="3219076" y="3515"/>
                    <a:pt x="3277945" y="1389"/>
                    <a:pt x="3336813" y="49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850897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A8908DB7-C3A6-4FCB-9820-CEE02B398C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5E072E1-32E7-862A-D4E9-8A36745681E0}"/>
              </a:ext>
            </a:extLst>
          </p:cNvPr>
          <p:cNvSpPr>
            <a:spLocks noGrp="1"/>
          </p:cNvSpPr>
          <p:nvPr>
            <p:ph type="title"/>
          </p:nvPr>
        </p:nvSpPr>
        <p:spPr>
          <a:xfrm>
            <a:off x="630936" y="640823"/>
            <a:ext cx="3419856" cy="5583148"/>
          </a:xfrm>
        </p:spPr>
        <p:txBody>
          <a:bodyPr anchor="ctr">
            <a:normAutofit/>
          </a:bodyPr>
          <a:lstStyle/>
          <a:p>
            <a:r>
              <a:rPr lang="en-US" sz="5400" dirty="0"/>
              <a:t>Detect </a:t>
            </a:r>
            <a:r>
              <a:rPr lang="en-US" sz="5400" dirty="0" err="1"/>
              <a:t>Sql</a:t>
            </a:r>
            <a:r>
              <a:rPr lang="en-US" sz="5400" dirty="0"/>
              <a:t> Injection Using </a:t>
            </a:r>
            <a:r>
              <a:rPr lang="en-US" sz="5400" dirty="0">
                <a:solidFill>
                  <a:schemeClr val="accent2">
                    <a:lumMod val="75000"/>
                  </a:schemeClr>
                </a:solidFill>
              </a:rPr>
              <a:t>Machine Learning</a:t>
            </a:r>
          </a:p>
        </p:txBody>
      </p:sp>
      <p:sp>
        <p:nvSpPr>
          <p:cNvPr id="1035" name="sketch line">
            <a:extLst>
              <a:ext uri="{FF2B5EF4-FFF2-40B4-BE49-F238E27FC236}">
                <a16:creationId xmlns:a16="http://schemas.microsoft.com/office/drawing/2014/main" id="{535742DD-1B16-4E9D-B715-0D74B4574A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267200" y="630936"/>
            <a:ext cx="18288" cy="5590381"/>
          </a:xfrm>
          <a:custGeom>
            <a:avLst/>
            <a:gdLst>
              <a:gd name="connsiteX0" fmla="*/ 0 w 18288"/>
              <a:gd name="connsiteY0" fmla="*/ 0 h 5590381"/>
              <a:gd name="connsiteX1" fmla="*/ 18288 w 18288"/>
              <a:gd name="connsiteY1" fmla="*/ 0 h 5590381"/>
              <a:gd name="connsiteX2" fmla="*/ 18288 w 18288"/>
              <a:gd name="connsiteY2" fmla="*/ 754701 h 5590381"/>
              <a:gd name="connsiteX3" fmla="*/ 18288 w 18288"/>
              <a:gd name="connsiteY3" fmla="*/ 1565307 h 5590381"/>
              <a:gd name="connsiteX4" fmla="*/ 18288 w 18288"/>
              <a:gd name="connsiteY4" fmla="*/ 2152297 h 5590381"/>
              <a:gd name="connsiteX5" fmla="*/ 18288 w 18288"/>
              <a:gd name="connsiteY5" fmla="*/ 2906998 h 5590381"/>
              <a:gd name="connsiteX6" fmla="*/ 18288 w 18288"/>
              <a:gd name="connsiteY6" fmla="*/ 3549892 h 5590381"/>
              <a:gd name="connsiteX7" fmla="*/ 18288 w 18288"/>
              <a:gd name="connsiteY7" fmla="*/ 4080978 h 5590381"/>
              <a:gd name="connsiteX8" fmla="*/ 18288 w 18288"/>
              <a:gd name="connsiteY8" fmla="*/ 4835680 h 5590381"/>
              <a:gd name="connsiteX9" fmla="*/ 18288 w 18288"/>
              <a:gd name="connsiteY9" fmla="*/ 5590381 h 5590381"/>
              <a:gd name="connsiteX10" fmla="*/ 0 w 18288"/>
              <a:gd name="connsiteY10" fmla="*/ 5590381 h 5590381"/>
              <a:gd name="connsiteX11" fmla="*/ 0 w 18288"/>
              <a:gd name="connsiteY11" fmla="*/ 4835680 h 5590381"/>
              <a:gd name="connsiteX12" fmla="*/ 0 w 18288"/>
              <a:gd name="connsiteY12" fmla="*/ 4304593 h 5590381"/>
              <a:gd name="connsiteX13" fmla="*/ 0 w 18288"/>
              <a:gd name="connsiteY13" fmla="*/ 3773507 h 5590381"/>
              <a:gd name="connsiteX14" fmla="*/ 0 w 18288"/>
              <a:gd name="connsiteY14" fmla="*/ 3186517 h 5590381"/>
              <a:gd name="connsiteX15" fmla="*/ 0 w 18288"/>
              <a:gd name="connsiteY15" fmla="*/ 2487720 h 5590381"/>
              <a:gd name="connsiteX16" fmla="*/ 0 w 18288"/>
              <a:gd name="connsiteY16" fmla="*/ 1956633 h 5590381"/>
              <a:gd name="connsiteX17" fmla="*/ 0 w 18288"/>
              <a:gd name="connsiteY17" fmla="*/ 1425547 h 5590381"/>
              <a:gd name="connsiteX18" fmla="*/ 0 w 18288"/>
              <a:gd name="connsiteY18" fmla="*/ 614942 h 5590381"/>
              <a:gd name="connsiteX19" fmla="*/ 0 w 18288"/>
              <a:gd name="connsiteY19" fmla="*/ 0 h 559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 h="5590381" fill="none" extrusionOk="0">
                <a:moveTo>
                  <a:pt x="0" y="0"/>
                </a:moveTo>
                <a:cubicBezTo>
                  <a:pt x="7726" y="-435"/>
                  <a:pt x="14198" y="437"/>
                  <a:pt x="18288" y="0"/>
                </a:cubicBezTo>
                <a:cubicBezTo>
                  <a:pt x="-5226" y="225076"/>
                  <a:pt x="46275" y="562283"/>
                  <a:pt x="18288" y="754701"/>
                </a:cubicBezTo>
                <a:cubicBezTo>
                  <a:pt x="-9699" y="947119"/>
                  <a:pt x="30081" y="1239251"/>
                  <a:pt x="18288" y="1565307"/>
                </a:cubicBezTo>
                <a:cubicBezTo>
                  <a:pt x="6495" y="1891363"/>
                  <a:pt x="7160" y="1999140"/>
                  <a:pt x="18288" y="2152297"/>
                </a:cubicBezTo>
                <a:cubicBezTo>
                  <a:pt x="29417" y="2305454"/>
                  <a:pt x="28705" y="2598333"/>
                  <a:pt x="18288" y="2906998"/>
                </a:cubicBezTo>
                <a:cubicBezTo>
                  <a:pt x="7871" y="3215663"/>
                  <a:pt x="35263" y="3327412"/>
                  <a:pt x="18288" y="3549892"/>
                </a:cubicBezTo>
                <a:cubicBezTo>
                  <a:pt x="1313" y="3772372"/>
                  <a:pt x="38561" y="3843836"/>
                  <a:pt x="18288" y="4080978"/>
                </a:cubicBezTo>
                <a:cubicBezTo>
                  <a:pt x="-1985" y="4318120"/>
                  <a:pt x="-3806" y="4511166"/>
                  <a:pt x="18288" y="4835680"/>
                </a:cubicBezTo>
                <a:cubicBezTo>
                  <a:pt x="40382" y="5160194"/>
                  <a:pt x="-13070" y="5401748"/>
                  <a:pt x="18288" y="5590381"/>
                </a:cubicBezTo>
                <a:cubicBezTo>
                  <a:pt x="12010" y="5589863"/>
                  <a:pt x="6799" y="5589982"/>
                  <a:pt x="0" y="5590381"/>
                </a:cubicBezTo>
                <a:cubicBezTo>
                  <a:pt x="-6480" y="5250523"/>
                  <a:pt x="-32148" y="5052531"/>
                  <a:pt x="0" y="4835680"/>
                </a:cubicBezTo>
                <a:cubicBezTo>
                  <a:pt x="32148" y="4618829"/>
                  <a:pt x="5352" y="4496374"/>
                  <a:pt x="0" y="4304593"/>
                </a:cubicBezTo>
                <a:cubicBezTo>
                  <a:pt x="-5352" y="4112812"/>
                  <a:pt x="9645" y="3919423"/>
                  <a:pt x="0" y="3773507"/>
                </a:cubicBezTo>
                <a:cubicBezTo>
                  <a:pt x="-9645" y="3627591"/>
                  <a:pt x="-10654" y="3330687"/>
                  <a:pt x="0" y="3186517"/>
                </a:cubicBezTo>
                <a:cubicBezTo>
                  <a:pt x="10654" y="3042347"/>
                  <a:pt x="18181" y="2635923"/>
                  <a:pt x="0" y="2487720"/>
                </a:cubicBezTo>
                <a:cubicBezTo>
                  <a:pt x="-18181" y="2339517"/>
                  <a:pt x="-7947" y="2113537"/>
                  <a:pt x="0" y="1956633"/>
                </a:cubicBezTo>
                <a:cubicBezTo>
                  <a:pt x="7947" y="1799729"/>
                  <a:pt x="-15145" y="1657735"/>
                  <a:pt x="0" y="1425547"/>
                </a:cubicBezTo>
                <a:cubicBezTo>
                  <a:pt x="15145" y="1193359"/>
                  <a:pt x="-23832" y="948054"/>
                  <a:pt x="0" y="614942"/>
                </a:cubicBezTo>
                <a:cubicBezTo>
                  <a:pt x="23832" y="281831"/>
                  <a:pt x="2816" y="129878"/>
                  <a:pt x="0" y="0"/>
                </a:cubicBezTo>
                <a:close/>
              </a:path>
              <a:path w="18288" h="5590381" stroke="0" extrusionOk="0">
                <a:moveTo>
                  <a:pt x="0" y="0"/>
                </a:moveTo>
                <a:cubicBezTo>
                  <a:pt x="5871" y="848"/>
                  <a:pt x="11713" y="-200"/>
                  <a:pt x="18288" y="0"/>
                </a:cubicBezTo>
                <a:cubicBezTo>
                  <a:pt x="41141" y="165299"/>
                  <a:pt x="3613" y="427555"/>
                  <a:pt x="18288" y="698798"/>
                </a:cubicBezTo>
                <a:cubicBezTo>
                  <a:pt x="32963" y="970041"/>
                  <a:pt x="19680" y="1226199"/>
                  <a:pt x="18288" y="1397595"/>
                </a:cubicBezTo>
                <a:cubicBezTo>
                  <a:pt x="16896" y="1568991"/>
                  <a:pt x="38798" y="1794517"/>
                  <a:pt x="18288" y="2152297"/>
                </a:cubicBezTo>
                <a:cubicBezTo>
                  <a:pt x="-2222" y="2510077"/>
                  <a:pt x="40846" y="2594424"/>
                  <a:pt x="18288" y="2739287"/>
                </a:cubicBezTo>
                <a:cubicBezTo>
                  <a:pt x="-4270" y="2884150"/>
                  <a:pt x="27117" y="3129706"/>
                  <a:pt x="18288" y="3493988"/>
                </a:cubicBezTo>
                <a:cubicBezTo>
                  <a:pt x="9459" y="3858270"/>
                  <a:pt x="54201" y="4041447"/>
                  <a:pt x="18288" y="4304593"/>
                </a:cubicBezTo>
                <a:cubicBezTo>
                  <a:pt x="-17625" y="4567740"/>
                  <a:pt x="49627" y="5149125"/>
                  <a:pt x="18288" y="5590381"/>
                </a:cubicBezTo>
                <a:cubicBezTo>
                  <a:pt x="10860" y="5590744"/>
                  <a:pt x="7568" y="5590157"/>
                  <a:pt x="0" y="5590381"/>
                </a:cubicBezTo>
                <a:cubicBezTo>
                  <a:pt x="36767" y="5266821"/>
                  <a:pt x="-16223" y="5116146"/>
                  <a:pt x="0" y="4835680"/>
                </a:cubicBezTo>
                <a:cubicBezTo>
                  <a:pt x="16223" y="4555214"/>
                  <a:pt x="-16316" y="4356490"/>
                  <a:pt x="0" y="4136882"/>
                </a:cubicBezTo>
                <a:cubicBezTo>
                  <a:pt x="16316" y="3917274"/>
                  <a:pt x="8005" y="3773465"/>
                  <a:pt x="0" y="3549892"/>
                </a:cubicBezTo>
                <a:cubicBezTo>
                  <a:pt x="-8005" y="3326319"/>
                  <a:pt x="27623" y="3052456"/>
                  <a:pt x="0" y="2851094"/>
                </a:cubicBezTo>
                <a:cubicBezTo>
                  <a:pt x="-27623" y="2649732"/>
                  <a:pt x="5614" y="2455815"/>
                  <a:pt x="0" y="2264104"/>
                </a:cubicBezTo>
                <a:cubicBezTo>
                  <a:pt x="-5614" y="2072393"/>
                  <a:pt x="22598" y="1990723"/>
                  <a:pt x="0" y="1733018"/>
                </a:cubicBezTo>
                <a:cubicBezTo>
                  <a:pt x="-22598" y="1475313"/>
                  <a:pt x="-6965" y="1369123"/>
                  <a:pt x="0" y="1090124"/>
                </a:cubicBezTo>
                <a:cubicBezTo>
                  <a:pt x="6965" y="811125"/>
                  <a:pt x="-19273" y="50704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3114097614">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The fundamental method for employing ML to identify SQL injection attacks.">
            <a:extLst>
              <a:ext uri="{FF2B5EF4-FFF2-40B4-BE49-F238E27FC236}">
                <a16:creationId xmlns:a16="http://schemas.microsoft.com/office/drawing/2014/main" id="{9263F3EF-F999-1A01-E0C3-7AB55986798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92017" y="1538736"/>
            <a:ext cx="6894576" cy="377477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Machine Learning - Free education icons">
            <a:extLst>
              <a:ext uri="{FF2B5EF4-FFF2-40B4-BE49-F238E27FC236}">
                <a16:creationId xmlns:a16="http://schemas.microsoft.com/office/drawing/2014/main" id="{E67B5C23-80A1-434A-0F2E-A22606E9EB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7025" y="4621237"/>
            <a:ext cx="692278" cy="6922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44657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DDBB197-D710-4A4F-A9CA-FD2177498B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75D1CFA-2CDB-4B64-BD9F-85744E8DA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2B1659E-5A82-FAEC-9776-AD9693242ADC}"/>
              </a:ext>
            </a:extLst>
          </p:cNvPr>
          <p:cNvSpPr>
            <a:spLocks noGrp="1"/>
          </p:cNvSpPr>
          <p:nvPr>
            <p:ph type="title"/>
          </p:nvPr>
        </p:nvSpPr>
        <p:spPr>
          <a:xfrm>
            <a:off x="804672" y="802955"/>
            <a:ext cx="4977976" cy="1454051"/>
          </a:xfrm>
        </p:spPr>
        <p:txBody>
          <a:bodyPr>
            <a:normAutofit/>
          </a:bodyPr>
          <a:lstStyle/>
          <a:p>
            <a:r>
              <a:rPr lang="en-US" sz="3300" b="1" dirty="0">
                <a:solidFill>
                  <a:schemeClr val="tx2"/>
                </a:solidFill>
              </a:rPr>
              <a:t>Machine Learning Approach to Detect SQL Injection:</a:t>
            </a:r>
            <a:endParaRPr lang="en-US" sz="3300" dirty="0">
              <a:solidFill>
                <a:schemeClr val="tx2"/>
              </a:solidFill>
            </a:endParaRPr>
          </a:p>
        </p:txBody>
      </p:sp>
      <p:sp>
        <p:nvSpPr>
          <p:cNvPr id="3" name="Content Placeholder 2">
            <a:extLst>
              <a:ext uri="{FF2B5EF4-FFF2-40B4-BE49-F238E27FC236}">
                <a16:creationId xmlns:a16="http://schemas.microsoft.com/office/drawing/2014/main" id="{D6BA235D-F2C1-2610-05DC-B20F132806EC}"/>
              </a:ext>
            </a:extLst>
          </p:cNvPr>
          <p:cNvSpPr>
            <a:spLocks noGrp="1"/>
          </p:cNvSpPr>
          <p:nvPr>
            <p:ph idx="1"/>
          </p:nvPr>
        </p:nvSpPr>
        <p:spPr>
          <a:xfrm>
            <a:off x="804672" y="2421682"/>
            <a:ext cx="5427878" cy="3847444"/>
          </a:xfrm>
        </p:spPr>
        <p:txBody>
          <a:bodyPr anchor="ctr">
            <a:normAutofit/>
          </a:bodyPr>
          <a:lstStyle/>
          <a:p>
            <a:r>
              <a:rPr lang="en-US" sz="1700" b="1" dirty="0">
                <a:solidFill>
                  <a:schemeClr val="tx2"/>
                </a:solidFill>
              </a:rPr>
              <a:t>Modeling Approach</a:t>
            </a:r>
            <a:r>
              <a:rPr lang="en-US" sz="1700" dirty="0">
                <a:solidFill>
                  <a:schemeClr val="tx2"/>
                </a:solidFill>
              </a:rPr>
              <a:t>: Train a machine learning model to identify suspicious patterns that may indicate SQL injection attempts.</a:t>
            </a:r>
          </a:p>
          <a:p>
            <a:r>
              <a:rPr lang="en-US" sz="1700" dirty="0">
                <a:solidFill>
                  <a:schemeClr val="tx2"/>
                </a:solidFill>
              </a:rPr>
              <a:t> </a:t>
            </a:r>
            <a:r>
              <a:rPr lang="en-US" sz="1700" b="1" dirty="0">
                <a:solidFill>
                  <a:schemeClr val="tx2"/>
                </a:solidFill>
              </a:rPr>
              <a:t>Training Data</a:t>
            </a:r>
            <a:r>
              <a:rPr lang="en-US" sz="1700" dirty="0">
                <a:solidFill>
                  <a:schemeClr val="tx2"/>
                </a:solidFill>
              </a:rPr>
              <a:t>: The model is trained on a dataset containing </a:t>
            </a:r>
            <a:r>
              <a:rPr lang="en-US" sz="1700" dirty="0">
                <a:solidFill>
                  <a:schemeClr val="accent3"/>
                </a:solidFill>
              </a:rPr>
              <a:t>benign</a:t>
            </a:r>
            <a:r>
              <a:rPr lang="en-US" sz="1700" dirty="0">
                <a:solidFill>
                  <a:schemeClr val="tx2"/>
                </a:solidFill>
              </a:rPr>
              <a:t> and </a:t>
            </a:r>
            <a:r>
              <a:rPr lang="en-US" sz="1700" dirty="0">
                <a:solidFill>
                  <a:srgbClr val="FF0000"/>
                </a:solidFill>
              </a:rPr>
              <a:t>malicious</a:t>
            </a:r>
            <a:r>
              <a:rPr lang="en-US" sz="1700" dirty="0">
                <a:solidFill>
                  <a:schemeClr val="tx2"/>
                </a:solidFill>
              </a:rPr>
              <a:t> queries. </a:t>
            </a:r>
          </a:p>
          <a:p>
            <a:pPr marL="0" indent="0">
              <a:buNone/>
            </a:pPr>
            <a:endParaRPr lang="en-US" sz="1700" dirty="0">
              <a:solidFill>
                <a:schemeClr val="tx2"/>
              </a:solidFill>
            </a:endParaRPr>
          </a:p>
          <a:p>
            <a:r>
              <a:rPr lang="en-US" sz="1700" dirty="0">
                <a:solidFill>
                  <a:schemeClr val="tx2"/>
                </a:solidFill>
              </a:rPr>
              <a:t>Features include: </a:t>
            </a:r>
          </a:p>
          <a:p>
            <a:r>
              <a:rPr lang="en-US" sz="1700" dirty="0">
                <a:solidFill>
                  <a:schemeClr val="tx2"/>
                </a:solidFill>
              </a:rPr>
              <a:t>Frequency of certain characters (e.g., semicolons, single quotes). </a:t>
            </a:r>
          </a:p>
          <a:p>
            <a:r>
              <a:rPr lang="en-US" sz="1700" dirty="0">
                <a:solidFill>
                  <a:schemeClr val="tx2"/>
                </a:solidFill>
              </a:rPr>
              <a:t>Unusual or uncommon SQL functions. Patterns of attack, such as 'OR 1=1', 'UNION SELECT', etc.</a:t>
            </a:r>
          </a:p>
        </p:txBody>
      </p:sp>
      <p:grpSp>
        <p:nvGrpSpPr>
          <p:cNvPr id="14" name="Group 13">
            <a:extLst>
              <a:ext uri="{FF2B5EF4-FFF2-40B4-BE49-F238E27FC236}">
                <a16:creationId xmlns:a16="http://schemas.microsoft.com/office/drawing/2014/main" id="{25EE5136-01F1-466C-962D-BA9B4C6757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69897" y="0"/>
            <a:ext cx="5822103" cy="6685267"/>
            <a:chOff x="6357228" y="0"/>
            <a:chExt cx="5822103" cy="6685267"/>
          </a:xfrm>
        </p:grpSpPr>
        <p:sp>
          <p:nvSpPr>
            <p:cNvPr id="15" name="Freeform: Shape 14">
              <a:extLst>
                <a:ext uri="{FF2B5EF4-FFF2-40B4-BE49-F238E27FC236}">
                  <a16:creationId xmlns:a16="http://schemas.microsoft.com/office/drawing/2014/main" id="{E11D3AD4-AF9B-4EB5-8C7B-C45D173B4B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57228" y="0"/>
              <a:ext cx="5822102" cy="6685267"/>
            </a:xfrm>
            <a:custGeom>
              <a:avLst/>
              <a:gdLst>
                <a:gd name="connsiteX0" fmla="*/ 2605444 w 5822102"/>
                <a:gd name="connsiteY0" fmla="*/ 0 h 6685267"/>
                <a:gd name="connsiteX1" fmla="*/ 4757391 w 5822102"/>
                <a:gd name="connsiteY1" fmla="*/ 0 h 6685267"/>
                <a:gd name="connsiteX2" fmla="*/ 4913680 w 5822102"/>
                <a:gd name="connsiteY2" fmla="*/ 56274 h 6685267"/>
                <a:gd name="connsiteX3" fmla="*/ 5376238 w 5822102"/>
                <a:gd name="connsiteY3" fmla="*/ 282027 h 6685267"/>
                <a:gd name="connsiteX4" fmla="*/ 5658024 w 5822102"/>
                <a:gd name="connsiteY4" fmla="*/ 471014 h 6685267"/>
                <a:gd name="connsiteX5" fmla="*/ 5822102 w 5822102"/>
                <a:gd name="connsiteY5" fmla="*/ 609109 h 6685267"/>
                <a:gd name="connsiteX6" fmla="*/ 5822102 w 5822102"/>
                <a:gd name="connsiteY6" fmla="*/ 760697 h 6685267"/>
                <a:gd name="connsiteX7" fmla="*/ 5707785 w 5822102"/>
                <a:gd name="connsiteY7" fmla="*/ 666601 h 6685267"/>
                <a:gd name="connsiteX8" fmla="*/ 5577306 w 5822102"/>
                <a:gd name="connsiteY8" fmla="*/ 571666 h 6685267"/>
                <a:gd name="connsiteX9" fmla="*/ 5298630 w 5822102"/>
                <a:gd name="connsiteY9" fmla="*/ 407449 h 6685267"/>
                <a:gd name="connsiteX10" fmla="*/ 4690768 w 5822102"/>
                <a:gd name="connsiteY10" fmla="*/ 184979 h 6685267"/>
                <a:gd name="connsiteX11" fmla="*/ 4048577 w 5822102"/>
                <a:gd name="connsiteY11" fmla="*/ 99280 h 6685267"/>
                <a:gd name="connsiteX12" fmla="*/ 3405404 w 5822102"/>
                <a:gd name="connsiteY12" fmla="*/ 131937 h 6685267"/>
                <a:gd name="connsiteX13" fmla="*/ 3089702 w 5822102"/>
                <a:gd name="connsiteY13" fmla="*/ 190190 h 6685267"/>
                <a:gd name="connsiteX14" fmla="*/ 2780132 w 5822102"/>
                <a:gd name="connsiteY14" fmla="*/ 273457 h 6685267"/>
                <a:gd name="connsiteX15" fmla="*/ 2478040 w 5822102"/>
                <a:gd name="connsiteY15" fmla="*/ 379654 h 6685267"/>
                <a:gd name="connsiteX16" fmla="*/ 2184897 w 5822102"/>
                <a:gd name="connsiteY16" fmla="*/ 507972 h 6685267"/>
                <a:gd name="connsiteX17" fmla="*/ 1629141 w 5822102"/>
                <a:gd name="connsiteY17" fmla="*/ 823205 h 6685267"/>
                <a:gd name="connsiteX18" fmla="*/ 1497711 w 5822102"/>
                <a:gd name="connsiteY18" fmla="*/ 914000 h 6685267"/>
                <a:gd name="connsiteX19" fmla="*/ 1433099 w 5822102"/>
                <a:gd name="connsiteY19" fmla="*/ 960903 h 6685267"/>
                <a:gd name="connsiteX20" fmla="*/ 1369346 w 5822102"/>
                <a:gd name="connsiteY20" fmla="*/ 1008963 h 6685267"/>
                <a:gd name="connsiteX21" fmla="*/ 1123406 w 5822102"/>
                <a:gd name="connsiteY21" fmla="*/ 1212905 h 6685267"/>
                <a:gd name="connsiteX22" fmla="*/ 684367 w 5822102"/>
                <a:gd name="connsiteY22" fmla="*/ 1675564 h 6685267"/>
                <a:gd name="connsiteX23" fmla="*/ 497153 w 5822102"/>
                <a:gd name="connsiteY23" fmla="*/ 1933588 h 6685267"/>
                <a:gd name="connsiteX24" fmla="*/ 337770 w 5822102"/>
                <a:gd name="connsiteY24" fmla="*/ 2208983 h 6685267"/>
                <a:gd name="connsiteX25" fmla="*/ 302461 w 5822102"/>
                <a:gd name="connsiteY25" fmla="*/ 2280207 h 6685267"/>
                <a:gd name="connsiteX26" fmla="*/ 285296 w 5822102"/>
                <a:gd name="connsiteY26" fmla="*/ 2316107 h 6685267"/>
                <a:gd name="connsiteX27" fmla="*/ 268991 w 5822102"/>
                <a:gd name="connsiteY27" fmla="*/ 2352355 h 6685267"/>
                <a:gd name="connsiteX28" fmla="*/ 237849 w 5822102"/>
                <a:gd name="connsiteY28" fmla="*/ 2425432 h 6685267"/>
                <a:gd name="connsiteX29" fmla="*/ 208670 w 5822102"/>
                <a:gd name="connsiteY29" fmla="*/ 2499319 h 6685267"/>
                <a:gd name="connsiteX30" fmla="*/ 113775 w 5822102"/>
                <a:gd name="connsiteY30" fmla="*/ 2801929 h 6685267"/>
                <a:gd name="connsiteX31" fmla="*/ 36781 w 5822102"/>
                <a:gd name="connsiteY31" fmla="*/ 3428922 h 6685267"/>
                <a:gd name="connsiteX32" fmla="*/ 69148 w 5822102"/>
                <a:gd name="connsiteY32" fmla="*/ 3741955 h 6685267"/>
                <a:gd name="connsiteX33" fmla="*/ 167966 w 5822102"/>
                <a:gd name="connsiteY33" fmla="*/ 4041323 h 6685267"/>
                <a:gd name="connsiteX34" fmla="*/ 202049 w 5822102"/>
                <a:gd name="connsiteY34" fmla="*/ 4112894 h 6685267"/>
                <a:gd name="connsiteX35" fmla="*/ 239933 w 5822102"/>
                <a:gd name="connsiteY35" fmla="*/ 4182843 h 6685267"/>
                <a:gd name="connsiteX36" fmla="*/ 323916 w 5822102"/>
                <a:gd name="connsiteY36" fmla="*/ 4318456 h 6685267"/>
                <a:gd name="connsiteX37" fmla="*/ 416604 w 5822102"/>
                <a:gd name="connsiteY37" fmla="*/ 4449436 h 6685267"/>
                <a:gd name="connsiteX38" fmla="*/ 515911 w 5822102"/>
                <a:gd name="connsiteY38" fmla="*/ 4576711 h 6685267"/>
                <a:gd name="connsiteX39" fmla="*/ 722619 w 5822102"/>
                <a:gd name="connsiteY39" fmla="*/ 4828482 h 6685267"/>
                <a:gd name="connsiteX40" fmla="*/ 825972 w 5822102"/>
                <a:gd name="connsiteY40" fmla="*/ 4956104 h 6685267"/>
                <a:gd name="connsiteX41" fmla="*/ 926506 w 5822102"/>
                <a:gd name="connsiteY41" fmla="*/ 5085347 h 6685267"/>
                <a:gd name="connsiteX42" fmla="*/ 1027040 w 5822102"/>
                <a:gd name="connsiteY42" fmla="*/ 5210191 h 6685267"/>
                <a:gd name="connsiteX43" fmla="*/ 1132110 w 5822102"/>
                <a:gd name="connsiteY43" fmla="*/ 5330748 h 6685267"/>
                <a:gd name="connsiteX44" fmla="*/ 1354880 w 5822102"/>
                <a:gd name="connsiteY44" fmla="*/ 5558083 h 6685267"/>
                <a:gd name="connsiteX45" fmla="*/ 1855220 w 5822102"/>
                <a:gd name="connsiteY45" fmla="*/ 5937591 h 6685267"/>
                <a:gd name="connsiteX46" fmla="*/ 2131810 w 5822102"/>
                <a:gd name="connsiteY46" fmla="*/ 6080268 h 6685267"/>
                <a:gd name="connsiteX47" fmla="*/ 2423726 w 5822102"/>
                <a:gd name="connsiteY47" fmla="*/ 6188087 h 6685267"/>
                <a:gd name="connsiteX48" fmla="*/ 2727780 w 5822102"/>
                <a:gd name="connsiteY48" fmla="*/ 6262552 h 6685267"/>
                <a:gd name="connsiteX49" fmla="*/ 3041276 w 5822102"/>
                <a:gd name="connsiteY49" fmla="*/ 6304245 h 6685267"/>
                <a:gd name="connsiteX50" fmla="*/ 3360532 w 5822102"/>
                <a:gd name="connsiteY50" fmla="*/ 6317331 h 6685267"/>
                <a:gd name="connsiteX51" fmla="*/ 3439855 w 5822102"/>
                <a:gd name="connsiteY51" fmla="*/ 6316751 h 6685267"/>
                <a:gd name="connsiteX52" fmla="*/ 3478721 w 5822102"/>
                <a:gd name="connsiteY52" fmla="*/ 6315826 h 6685267"/>
                <a:gd name="connsiteX53" fmla="*/ 3517463 w 5822102"/>
                <a:gd name="connsiteY53" fmla="*/ 6313971 h 6685267"/>
                <a:gd name="connsiteX54" fmla="*/ 3671452 w 5822102"/>
                <a:gd name="connsiteY54" fmla="*/ 6301233 h 6685267"/>
                <a:gd name="connsiteX55" fmla="*/ 4265460 w 5822102"/>
                <a:gd name="connsiteY55" fmla="*/ 6149638 h 6685267"/>
                <a:gd name="connsiteX56" fmla="*/ 4546587 w 5822102"/>
                <a:gd name="connsiteY56" fmla="*/ 6018079 h 6685267"/>
                <a:gd name="connsiteX57" fmla="*/ 4818030 w 5822102"/>
                <a:gd name="connsiteY57" fmla="*/ 5858029 h 6685267"/>
                <a:gd name="connsiteX58" fmla="*/ 5081870 w 5822102"/>
                <a:gd name="connsiteY58" fmla="*/ 5676903 h 6685267"/>
                <a:gd name="connsiteX59" fmla="*/ 5212073 w 5822102"/>
                <a:gd name="connsiteY59" fmla="*/ 5581013 h 6685267"/>
                <a:gd name="connsiteX60" fmla="*/ 5343625 w 5822102"/>
                <a:gd name="connsiteY60" fmla="*/ 5481533 h 6685267"/>
                <a:gd name="connsiteX61" fmla="*/ 5610378 w 5822102"/>
                <a:gd name="connsiteY61" fmla="*/ 5284425 h 6685267"/>
                <a:gd name="connsiteX62" fmla="*/ 5822102 w 5822102"/>
                <a:gd name="connsiteY62" fmla="*/ 5126414 h 6685267"/>
                <a:gd name="connsiteX63" fmla="*/ 5822102 w 5822102"/>
                <a:gd name="connsiteY63" fmla="*/ 5556641 h 6685267"/>
                <a:gd name="connsiteX64" fmla="*/ 5576325 w 5822102"/>
                <a:gd name="connsiteY64" fmla="*/ 5749979 h 6685267"/>
                <a:gd name="connsiteX65" fmla="*/ 5447715 w 5822102"/>
                <a:gd name="connsiteY65" fmla="*/ 5852818 h 6685267"/>
                <a:gd name="connsiteX66" fmla="*/ 5315059 w 5822102"/>
                <a:gd name="connsiteY66" fmla="*/ 5956236 h 6685267"/>
                <a:gd name="connsiteX67" fmla="*/ 5038468 w 5822102"/>
                <a:gd name="connsiteY67" fmla="*/ 6155776 h 6685267"/>
                <a:gd name="connsiteX68" fmla="*/ 4741892 w 5822102"/>
                <a:gd name="connsiteY68" fmla="*/ 6338292 h 6685267"/>
                <a:gd name="connsiteX69" fmla="*/ 4420920 w 5822102"/>
                <a:gd name="connsiteY69" fmla="*/ 6492203 h 6685267"/>
                <a:gd name="connsiteX70" fmla="*/ 3717672 w 5822102"/>
                <a:gd name="connsiteY70" fmla="*/ 6670434 h 6685267"/>
                <a:gd name="connsiteX71" fmla="*/ 3535853 w 5822102"/>
                <a:gd name="connsiteY71" fmla="*/ 6683289 h 6685267"/>
                <a:gd name="connsiteX72" fmla="*/ 3490367 w 5822102"/>
                <a:gd name="connsiteY72" fmla="*/ 6684910 h 6685267"/>
                <a:gd name="connsiteX73" fmla="*/ 3445005 w 5822102"/>
                <a:gd name="connsiteY73" fmla="*/ 6685142 h 6685267"/>
                <a:gd name="connsiteX74" fmla="*/ 3355872 w 5822102"/>
                <a:gd name="connsiteY74" fmla="*/ 6684100 h 6685267"/>
                <a:gd name="connsiteX75" fmla="*/ 3179203 w 5822102"/>
                <a:gd name="connsiteY75" fmla="*/ 6677150 h 6685267"/>
                <a:gd name="connsiteX76" fmla="*/ 3002410 w 5822102"/>
                <a:gd name="connsiteY76" fmla="*/ 6661169 h 6685267"/>
                <a:gd name="connsiteX77" fmla="*/ 2650296 w 5822102"/>
                <a:gd name="connsiteY77" fmla="*/ 6604191 h 6685267"/>
                <a:gd name="connsiteX78" fmla="*/ 2306028 w 5822102"/>
                <a:gd name="connsiteY78" fmla="*/ 6505869 h 6685267"/>
                <a:gd name="connsiteX79" fmla="*/ 1978803 w 5822102"/>
                <a:gd name="connsiteY79" fmla="*/ 6363307 h 6685267"/>
                <a:gd name="connsiteX80" fmla="*/ 1678428 w 5822102"/>
                <a:gd name="connsiteY80" fmla="*/ 6177779 h 6685267"/>
                <a:gd name="connsiteX81" fmla="*/ 1175880 w 5822102"/>
                <a:gd name="connsiteY81" fmla="*/ 5710373 h 6685267"/>
                <a:gd name="connsiteX82" fmla="*/ 971502 w 5822102"/>
                <a:gd name="connsiteY82" fmla="*/ 5445399 h 6685267"/>
                <a:gd name="connsiteX83" fmla="*/ 790909 w 5822102"/>
                <a:gd name="connsiteY83" fmla="*/ 5169078 h 6685267"/>
                <a:gd name="connsiteX84" fmla="*/ 706680 w 5822102"/>
                <a:gd name="connsiteY84" fmla="*/ 5031959 h 6685267"/>
                <a:gd name="connsiteX85" fmla="*/ 619143 w 5822102"/>
                <a:gd name="connsiteY85" fmla="*/ 4897157 h 6685267"/>
                <a:gd name="connsiteX86" fmla="*/ 436465 w 5822102"/>
                <a:gd name="connsiteY86" fmla="*/ 4628710 h 6685267"/>
                <a:gd name="connsiteX87" fmla="*/ 347088 w 5822102"/>
                <a:gd name="connsiteY87" fmla="*/ 4492171 h 6685267"/>
                <a:gd name="connsiteX88" fmla="*/ 262001 w 5822102"/>
                <a:gd name="connsiteY88" fmla="*/ 4352619 h 6685267"/>
                <a:gd name="connsiteX89" fmla="*/ 118679 w 5822102"/>
                <a:gd name="connsiteY89" fmla="*/ 4059853 h 6685267"/>
                <a:gd name="connsiteX90" fmla="*/ 28322 w 5822102"/>
                <a:gd name="connsiteY90" fmla="*/ 3749136 h 6685267"/>
                <a:gd name="connsiteX91" fmla="*/ 0 w 5822102"/>
                <a:gd name="connsiteY91" fmla="*/ 3428922 h 6685267"/>
                <a:gd name="connsiteX92" fmla="*/ 253052 w 5822102"/>
                <a:gd name="connsiteY92" fmla="*/ 2174356 h 6685267"/>
                <a:gd name="connsiteX93" fmla="*/ 389141 w 5822102"/>
                <a:gd name="connsiteY93" fmla="*/ 1877652 h 6685267"/>
                <a:gd name="connsiteX94" fmla="*/ 552079 w 5822102"/>
                <a:gd name="connsiteY94" fmla="*/ 1591834 h 6685267"/>
                <a:gd name="connsiteX95" fmla="*/ 954950 w 5822102"/>
                <a:gd name="connsiteY95" fmla="*/ 1061773 h 6685267"/>
                <a:gd name="connsiteX96" fmla="*/ 1192922 w 5822102"/>
                <a:gd name="connsiteY96" fmla="*/ 822626 h 6685267"/>
                <a:gd name="connsiteX97" fmla="*/ 1255939 w 5822102"/>
                <a:gd name="connsiteY97" fmla="*/ 765880 h 6685267"/>
                <a:gd name="connsiteX98" fmla="*/ 1320183 w 5822102"/>
                <a:gd name="connsiteY98" fmla="*/ 710291 h 6685267"/>
                <a:gd name="connsiteX99" fmla="*/ 1452961 w 5822102"/>
                <a:gd name="connsiteY99" fmla="*/ 603514 h 6685267"/>
                <a:gd name="connsiteX100" fmla="*/ 2033360 w 5822102"/>
                <a:gd name="connsiteY100" fmla="*/ 235818 h 6685267"/>
                <a:gd name="connsiteX101" fmla="*/ 2512513 w 5822102"/>
                <a:gd name="connsiteY101" fmla="*/ 30012 h 668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822102" h="6685267">
                  <a:moveTo>
                    <a:pt x="2605444" y="0"/>
                  </a:moveTo>
                  <a:lnTo>
                    <a:pt x="4757391" y="0"/>
                  </a:lnTo>
                  <a:lnTo>
                    <a:pt x="4913680" y="56274"/>
                  </a:lnTo>
                  <a:cubicBezTo>
                    <a:pt x="5074659" y="119278"/>
                    <a:pt x="5229483" y="195083"/>
                    <a:pt x="5376238" y="282027"/>
                  </a:cubicBezTo>
                  <a:cubicBezTo>
                    <a:pt x="5474014" y="340105"/>
                    <a:pt x="5568080" y="403280"/>
                    <a:pt x="5658024" y="471014"/>
                  </a:cubicBezTo>
                  <a:lnTo>
                    <a:pt x="5822102" y="609109"/>
                  </a:lnTo>
                  <a:lnTo>
                    <a:pt x="5822102" y="760697"/>
                  </a:lnTo>
                  <a:lnTo>
                    <a:pt x="5707785" y="666601"/>
                  </a:lnTo>
                  <a:cubicBezTo>
                    <a:pt x="5665273" y="633682"/>
                    <a:pt x="5621749" y="602008"/>
                    <a:pt x="5577306" y="571666"/>
                  </a:cubicBezTo>
                  <a:cubicBezTo>
                    <a:pt x="5487929" y="511562"/>
                    <a:pt x="5395118" y="456089"/>
                    <a:pt x="5298630" y="407449"/>
                  </a:cubicBezTo>
                  <a:cubicBezTo>
                    <a:pt x="5106266" y="309010"/>
                    <a:pt x="4901153" y="235355"/>
                    <a:pt x="4690768" y="184979"/>
                  </a:cubicBezTo>
                  <a:cubicBezTo>
                    <a:pt x="4480382" y="134486"/>
                    <a:pt x="4264724" y="106807"/>
                    <a:pt x="4048577" y="99280"/>
                  </a:cubicBezTo>
                  <a:cubicBezTo>
                    <a:pt x="3832182" y="90709"/>
                    <a:pt x="3617997" y="102290"/>
                    <a:pt x="3405404" y="131937"/>
                  </a:cubicBezTo>
                  <a:cubicBezTo>
                    <a:pt x="3299353" y="147340"/>
                    <a:pt x="3193915" y="166449"/>
                    <a:pt x="3089702" y="190190"/>
                  </a:cubicBezTo>
                  <a:cubicBezTo>
                    <a:pt x="2985491" y="214278"/>
                    <a:pt x="2882137" y="241725"/>
                    <a:pt x="2780132" y="273457"/>
                  </a:cubicBezTo>
                  <a:cubicBezTo>
                    <a:pt x="2678126" y="305073"/>
                    <a:pt x="2577348" y="340510"/>
                    <a:pt x="2478040" y="379654"/>
                  </a:cubicBezTo>
                  <a:cubicBezTo>
                    <a:pt x="2378854" y="418914"/>
                    <a:pt x="2281017" y="461763"/>
                    <a:pt x="2184897" y="507972"/>
                  </a:cubicBezTo>
                  <a:cubicBezTo>
                    <a:pt x="1992657" y="600271"/>
                    <a:pt x="1806791" y="705542"/>
                    <a:pt x="1629141" y="823205"/>
                  </a:cubicBezTo>
                  <a:cubicBezTo>
                    <a:pt x="1584882" y="852736"/>
                    <a:pt x="1540745" y="882731"/>
                    <a:pt x="1497711" y="914000"/>
                  </a:cubicBezTo>
                  <a:cubicBezTo>
                    <a:pt x="1475888" y="929286"/>
                    <a:pt x="1454555" y="945153"/>
                    <a:pt x="1433099" y="960903"/>
                  </a:cubicBezTo>
                  <a:cubicBezTo>
                    <a:pt x="1411521" y="976537"/>
                    <a:pt x="1390311" y="992634"/>
                    <a:pt x="1369346" y="1008963"/>
                  </a:cubicBezTo>
                  <a:cubicBezTo>
                    <a:pt x="1285119" y="1074165"/>
                    <a:pt x="1202730" y="1141797"/>
                    <a:pt x="1123406" y="1212905"/>
                  </a:cubicBezTo>
                  <a:cubicBezTo>
                    <a:pt x="964391" y="1354656"/>
                    <a:pt x="816900" y="1509261"/>
                    <a:pt x="684367" y="1675564"/>
                  </a:cubicBezTo>
                  <a:cubicBezTo>
                    <a:pt x="618161" y="1758716"/>
                    <a:pt x="555512" y="1844763"/>
                    <a:pt x="497153" y="1933588"/>
                  </a:cubicBezTo>
                  <a:cubicBezTo>
                    <a:pt x="439775" y="2022877"/>
                    <a:pt x="385584" y="2114367"/>
                    <a:pt x="337770" y="2208983"/>
                  </a:cubicBezTo>
                  <a:cubicBezTo>
                    <a:pt x="325388" y="2232493"/>
                    <a:pt x="313862" y="2256349"/>
                    <a:pt x="302461" y="2280207"/>
                  </a:cubicBezTo>
                  <a:lnTo>
                    <a:pt x="285296" y="2316107"/>
                  </a:lnTo>
                  <a:lnTo>
                    <a:pt x="268991" y="2352355"/>
                  </a:lnTo>
                  <a:cubicBezTo>
                    <a:pt x="258324" y="2376560"/>
                    <a:pt x="247535" y="2400764"/>
                    <a:pt x="237849" y="2425432"/>
                  </a:cubicBezTo>
                  <a:cubicBezTo>
                    <a:pt x="228163" y="2450099"/>
                    <a:pt x="217498" y="2474419"/>
                    <a:pt x="208670" y="2499319"/>
                  </a:cubicBezTo>
                  <a:cubicBezTo>
                    <a:pt x="170909" y="2598219"/>
                    <a:pt x="138908" y="2699206"/>
                    <a:pt x="113775" y="2801929"/>
                  </a:cubicBezTo>
                  <a:cubicBezTo>
                    <a:pt x="62773" y="3006911"/>
                    <a:pt x="36659" y="3217917"/>
                    <a:pt x="36781" y="3428922"/>
                  </a:cubicBezTo>
                  <a:cubicBezTo>
                    <a:pt x="37394" y="3534078"/>
                    <a:pt x="47816" y="3639001"/>
                    <a:pt x="69148" y="3741955"/>
                  </a:cubicBezTo>
                  <a:cubicBezTo>
                    <a:pt x="91585" y="3844679"/>
                    <a:pt x="124074" y="3945202"/>
                    <a:pt x="167966" y="4041323"/>
                  </a:cubicBezTo>
                  <a:cubicBezTo>
                    <a:pt x="178387" y="4065528"/>
                    <a:pt x="190525" y="4089153"/>
                    <a:pt x="202049" y="4112894"/>
                  </a:cubicBezTo>
                  <a:cubicBezTo>
                    <a:pt x="214555" y="4136288"/>
                    <a:pt x="226447" y="4159912"/>
                    <a:pt x="239933" y="4182843"/>
                  </a:cubicBezTo>
                  <a:cubicBezTo>
                    <a:pt x="265680" y="4229167"/>
                    <a:pt x="294368" y="4274101"/>
                    <a:pt x="323916" y="4318456"/>
                  </a:cubicBezTo>
                  <a:cubicBezTo>
                    <a:pt x="353341" y="4362927"/>
                    <a:pt x="384849" y="4406240"/>
                    <a:pt x="416604" y="4449436"/>
                  </a:cubicBezTo>
                  <a:cubicBezTo>
                    <a:pt x="448847" y="4492286"/>
                    <a:pt x="482319" y="4534557"/>
                    <a:pt x="515911" y="4576711"/>
                  </a:cubicBezTo>
                  <a:cubicBezTo>
                    <a:pt x="583219" y="4661137"/>
                    <a:pt x="653594" y="4743825"/>
                    <a:pt x="722619" y="4828482"/>
                  </a:cubicBezTo>
                  <a:cubicBezTo>
                    <a:pt x="757315" y="4870637"/>
                    <a:pt x="791889" y="4913138"/>
                    <a:pt x="825972" y="4956104"/>
                  </a:cubicBezTo>
                  <a:cubicBezTo>
                    <a:pt x="859934" y="4998722"/>
                    <a:pt x="893649" y="5044004"/>
                    <a:pt x="926506" y="5085347"/>
                  </a:cubicBezTo>
                  <a:cubicBezTo>
                    <a:pt x="959119" y="5127734"/>
                    <a:pt x="993324" y="5168847"/>
                    <a:pt x="1027040" y="5210191"/>
                  </a:cubicBezTo>
                  <a:cubicBezTo>
                    <a:pt x="1061737" y="5250840"/>
                    <a:pt x="1096188" y="5291488"/>
                    <a:pt x="1132110" y="5330748"/>
                  </a:cubicBezTo>
                  <a:cubicBezTo>
                    <a:pt x="1203465" y="5409731"/>
                    <a:pt x="1277639" y="5485818"/>
                    <a:pt x="1354880" y="5558083"/>
                  </a:cubicBezTo>
                  <a:cubicBezTo>
                    <a:pt x="1509603" y="5702266"/>
                    <a:pt x="1676588" y="5830930"/>
                    <a:pt x="1855220" y="5937591"/>
                  </a:cubicBezTo>
                  <a:cubicBezTo>
                    <a:pt x="1944720" y="5990632"/>
                    <a:pt x="2036549" y="6039272"/>
                    <a:pt x="2131810" y="6080268"/>
                  </a:cubicBezTo>
                  <a:cubicBezTo>
                    <a:pt x="2226460" y="6122423"/>
                    <a:pt x="2324173" y="6157977"/>
                    <a:pt x="2423726" y="6188087"/>
                  </a:cubicBezTo>
                  <a:cubicBezTo>
                    <a:pt x="2523280" y="6218313"/>
                    <a:pt x="2624794" y="6242749"/>
                    <a:pt x="2727780" y="6262552"/>
                  </a:cubicBezTo>
                  <a:cubicBezTo>
                    <a:pt x="2830890" y="6282008"/>
                    <a:pt x="2935714" y="6295326"/>
                    <a:pt x="3041276" y="6304245"/>
                  </a:cubicBezTo>
                  <a:cubicBezTo>
                    <a:pt x="3146836" y="6313277"/>
                    <a:pt x="3253499" y="6317215"/>
                    <a:pt x="3360532" y="6317331"/>
                  </a:cubicBezTo>
                  <a:cubicBezTo>
                    <a:pt x="3387259" y="6317331"/>
                    <a:pt x="3414354" y="6317794"/>
                    <a:pt x="3439855" y="6316751"/>
                  </a:cubicBezTo>
                  <a:lnTo>
                    <a:pt x="3478721" y="6315826"/>
                  </a:lnTo>
                  <a:lnTo>
                    <a:pt x="3517463" y="6313971"/>
                  </a:lnTo>
                  <a:cubicBezTo>
                    <a:pt x="3569078" y="6311772"/>
                    <a:pt x="3620449" y="6306907"/>
                    <a:pt x="3671452" y="6301233"/>
                  </a:cubicBezTo>
                  <a:cubicBezTo>
                    <a:pt x="3875707" y="6277608"/>
                    <a:pt x="4074445" y="6225841"/>
                    <a:pt x="4265460" y="6149638"/>
                  </a:cubicBezTo>
                  <a:cubicBezTo>
                    <a:pt x="4361212" y="6111884"/>
                    <a:pt x="4454636" y="6067065"/>
                    <a:pt x="4546587" y="6018079"/>
                  </a:cubicBezTo>
                  <a:cubicBezTo>
                    <a:pt x="4638662" y="5969322"/>
                    <a:pt x="4729020" y="5915240"/>
                    <a:pt x="4818030" y="5858029"/>
                  </a:cubicBezTo>
                  <a:cubicBezTo>
                    <a:pt x="4907038" y="5800703"/>
                    <a:pt x="4994577" y="5739672"/>
                    <a:pt x="5081870" y="5676903"/>
                  </a:cubicBezTo>
                  <a:cubicBezTo>
                    <a:pt x="5125392" y="5645519"/>
                    <a:pt x="5168794" y="5613324"/>
                    <a:pt x="5212073" y="5581013"/>
                  </a:cubicBezTo>
                  <a:lnTo>
                    <a:pt x="5343625" y="5481533"/>
                  </a:lnTo>
                  <a:cubicBezTo>
                    <a:pt x="5432696" y="5414768"/>
                    <a:pt x="5521951" y="5349452"/>
                    <a:pt x="5610378" y="5284425"/>
                  </a:cubicBezTo>
                  <a:lnTo>
                    <a:pt x="5822102" y="5126414"/>
                  </a:lnTo>
                  <a:lnTo>
                    <a:pt x="5822102" y="5556641"/>
                  </a:lnTo>
                  <a:lnTo>
                    <a:pt x="5576325" y="5749979"/>
                  </a:lnTo>
                  <a:lnTo>
                    <a:pt x="5447715" y="5852818"/>
                  </a:lnTo>
                  <a:cubicBezTo>
                    <a:pt x="5403945" y="5887445"/>
                    <a:pt x="5359932" y="5922073"/>
                    <a:pt x="5315059" y="5956236"/>
                  </a:cubicBezTo>
                  <a:cubicBezTo>
                    <a:pt x="5225682" y="6024680"/>
                    <a:pt x="5133976" y="6091734"/>
                    <a:pt x="5038468" y="6155776"/>
                  </a:cubicBezTo>
                  <a:cubicBezTo>
                    <a:pt x="4943084" y="6219703"/>
                    <a:pt x="4845002" y="6281777"/>
                    <a:pt x="4741892" y="6338292"/>
                  </a:cubicBezTo>
                  <a:cubicBezTo>
                    <a:pt x="4638784" y="6394692"/>
                    <a:pt x="4532120" y="6447038"/>
                    <a:pt x="4420920" y="6492203"/>
                  </a:cubicBezTo>
                  <a:cubicBezTo>
                    <a:pt x="4199255" y="6583693"/>
                    <a:pt x="3959813" y="6644840"/>
                    <a:pt x="3717672" y="6670434"/>
                  </a:cubicBezTo>
                  <a:cubicBezTo>
                    <a:pt x="3657106" y="6676456"/>
                    <a:pt x="3596419" y="6681321"/>
                    <a:pt x="3535853" y="6683289"/>
                  </a:cubicBezTo>
                  <a:lnTo>
                    <a:pt x="3490367" y="6684910"/>
                  </a:lnTo>
                  <a:lnTo>
                    <a:pt x="3445005" y="6685142"/>
                  </a:lnTo>
                  <a:cubicBezTo>
                    <a:pt x="3414354" y="6685605"/>
                    <a:pt x="3385297" y="6684679"/>
                    <a:pt x="3355872" y="6684100"/>
                  </a:cubicBezTo>
                  <a:cubicBezTo>
                    <a:pt x="3297146" y="6683405"/>
                    <a:pt x="3238052" y="6680047"/>
                    <a:pt x="3179203" y="6677150"/>
                  </a:cubicBezTo>
                  <a:cubicBezTo>
                    <a:pt x="3120232" y="6672519"/>
                    <a:pt x="3061259" y="6668233"/>
                    <a:pt x="3002410" y="6661169"/>
                  </a:cubicBezTo>
                  <a:cubicBezTo>
                    <a:pt x="2884589" y="6647851"/>
                    <a:pt x="2766891" y="6629669"/>
                    <a:pt x="2650296" y="6604191"/>
                  </a:cubicBezTo>
                  <a:cubicBezTo>
                    <a:pt x="2533702" y="6578713"/>
                    <a:pt x="2418456" y="6545938"/>
                    <a:pt x="2306028" y="6505869"/>
                  </a:cubicBezTo>
                  <a:cubicBezTo>
                    <a:pt x="2193602" y="6465683"/>
                    <a:pt x="2084118" y="6417738"/>
                    <a:pt x="1978803" y="6363307"/>
                  </a:cubicBezTo>
                  <a:cubicBezTo>
                    <a:pt x="1873855" y="6308066"/>
                    <a:pt x="1773077" y="6246340"/>
                    <a:pt x="1678428" y="6177779"/>
                  </a:cubicBezTo>
                  <a:cubicBezTo>
                    <a:pt x="1488393" y="6041356"/>
                    <a:pt x="1321900" y="5881423"/>
                    <a:pt x="1175880" y="5710373"/>
                  </a:cubicBezTo>
                  <a:cubicBezTo>
                    <a:pt x="1103177" y="5624441"/>
                    <a:pt x="1035501" y="5535732"/>
                    <a:pt x="971502" y="5445399"/>
                  </a:cubicBezTo>
                  <a:cubicBezTo>
                    <a:pt x="907380" y="5355069"/>
                    <a:pt x="847550" y="5262768"/>
                    <a:pt x="790909" y="5169078"/>
                  </a:cubicBezTo>
                  <a:cubicBezTo>
                    <a:pt x="761974" y="5121712"/>
                    <a:pt x="735492" y="5077357"/>
                    <a:pt x="706680" y="5031959"/>
                  </a:cubicBezTo>
                  <a:cubicBezTo>
                    <a:pt x="678114" y="4986910"/>
                    <a:pt x="649058" y="4941860"/>
                    <a:pt x="619143" y="4897157"/>
                  </a:cubicBezTo>
                  <a:lnTo>
                    <a:pt x="436465" y="4628710"/>
                  </a:lnTo>
                  <a:cubicBezTo>
                    <a:pt x="406182" y="4583544"/>
                    <a:pt x="376267" y="4538147"/>
                    <a:pt x="347088" y="4492171"/>
                  </a:cubicBezTo>
                  <a:cubicBezTo>
                    <a:pt x="317908" y="4446194"/>
                    <a:pt x="288974" y="4400102"/>
                    <a:pt x="262001" y="4352619"/>
                  </a:cubicBezTo>
                  <a:cubicBezTo>
                    <a:pt x="207934" y="4258119"/>
                    <a:pt x="158280" y="4160840"/>
                    <a:pt x="118679" y="4059853"/>
                  </a:cubicBezTo>
                  <a:cubicBezTo>
                    <a:pt x="78343" y="3959214"/>
                    <a:pt x="48429" y="3854870"/>
                    <a:pt x="28322" y="3749136"/>
                  </a:cubicBezTo>
                  <a:cubicBezTo>
                    <a:pt x="9073" y="3643402"/>
                    <a:pt x="0" y="3536046"/>
                    <a:pt x="0" y="3428922"/>
                  </a:cubicBezTo>
                  <a:cubicBezTo>
                    <a:pt x="1594" y="3001816"/>
                    <a:pt x="89010" y="2575868"/>
                    <a:pt x="253052" y="2174356"/>
                  </a:cubicBezTo>
                  <a:cubicBezTo>
                    <a:pt x="294246" y="2074066"/>
                    <a:pt x="338873" y="1974700"/>
                    <a:pt x="389141" y="1877652"/>
                  </a:cubicBezTo>
                  <a:cubicBezTo>
                    <a:pt x="438672" y="1780256"/>
                    <a:pt x="493230" y="1684945"/>
                    <a:pt x="552079" y="1591834"/>
                  </a:cubicBezTo>
                  <a:cubicBezTo>
                    <a:pt x="669900" y="1405728"/>
                    <a:pt x="804394" y="1227729"/>
                    <a:pt x="954950" y="1061773"/>
                  </a:cubicBezTo>
                  <a:cubicBezTo>
                    <a:pt x="1030597" y="979085"/>
                    <a:pt x="1109552" y="898829"/>
                    <a:pt x="1192922" y="822626"/>
                  </a:cubicBezTo>
                  <a:cubicBezTo>
                    <a:pt x="1213642" y="803402"/>
                    <a:pt x="1234483" y="784409"/>
                    <a:pt x="1255939" y="765880"/>
                  </a:cubicBezTo>
                  <a:cubicBezTo>
                    <a:pt x="1277273" y="747234"/>
                    <a:pt x="1298237" y="728241"/>
                    <a:pt x="1320183" y="710291"/>
                  </a:cubicBezTo>
                  <a:cubicBezTo>
                    <a:pt x="1363585" y="673811"/>
                    <a:pt x="1408088" y="638489"/>
                    <a:pt x="1452961" y="603514"/>
                  </a:cubicBezTo>
                  <a:cubicBezTo>
                    <a:pt x="1633310" y="464543"/>
                    <a:pt x="1828125" y="341437"/>
                    <a:pt x="2033360" y="235818"/>
                  </a:cubicBezTo>
                  <a:cubicBezTo>
                    <a:pt x="2187242" y="156561"/>
                    <a:pt x="2347554" y="87597"/>
                    <a:pt x="2512513" y="3001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5102EBE-A80F-4CFF-B1DD-941EF9728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04998" y="98659"/>
              <a:ext cx="5774333" cy="6315453"/>
            </a:xfrm>
            <a:custGeom>
              <a:avLst/>
              <a:gdLst>
                <a:gd name="connsiteX0" fmla="*/ 3707237 w 5774333"/>
                <a:gd name="connsiteY0" fmla="*/ 1489 h 6315453"/>
                <a:gd name="connsiteX1" fmla="*/ 4037665 w 5774333"/>
                <a:gd name="connsiteY1" fmla="*/ 6121 h 6315453"/>
                <a:gd name="connsiteX2" fmla="*/ 4692239 w 5774333"/>
                <a:gd name="connsiteY2" fmla="*/ 102128 h 6315453"/>
                <a:gd name="connsiteX3" fmla="*/ 5315059 w 5774333"/>
                <a:gd name="connsiteY3" fmla="*/ 324945 h 6315453"/>
                <a:gd name="connsiteX4" fmla="*/ 5738325 w 5774333"/>
                <a:gd name="connsiteY4" fmla="*/ 578286 h 6315453"/>
                <a:gd name="connsiteX5" fmla="*/ 5774333 w 5774333"/>
                <a:gd name="connsiteY5" fmla="*/ 606551 h 6315453"/>
                <a:gd name="connsiteX6" fmla="*/ 5774333 w 5774333"/>
                <a:gd name="connsiteY6" fmla="*/ 975490 h 6315453"/>
                <a:gd name="connsiteX7" fmla="*/ 5676001 w 5774333"/>
                <a:gd name="connsiteY7" fmla="*/ 889749 h 6315453"/>
                <a:gd name="connsiteX8" fmla="*/ 5177132 w 5774333"/>
                <a:gd name="connsiteY8" fmla="*/ 581926 h 6315453"/>
                <a:gd name="connsiteX9" fmla="*/ 4615735 w 5774333"/>
                <a:gd name="connsiteY9" fmla="*/ 388640 h 6315453"/>
                <a:gd name="connsiteX10" fmla="*/ 4020010 w 5774333"/>
                <a:gd name="connsiteY10" fmla="*/ 308500 h 6315453"/>
                <a:gd name="connsiteX11" fmla="*/ 3416315 w 5774333"/>
                <a:gd name="connsiteY11" fmla="*/ 328882 h 6315453"/>
                <a:gd name="connsiteX12" fmla="*/ 2823779 w 5774333"/>
                <a:gd name="connsiteY12" fmla="*/ 446545 h 6315453"/>
                <a:gd name="connsiteX13" fmla="*/ 2256987 w 5774333"/>
                <a:gd name="connsiteY13" fmla="*/ 651296 h 6315453"/>
                <a:gd name="connsiteX14" fmla="*/ 1244169 w 5774333"/>
                <a:gd name="connsiteY14" fmla="*/ 1280374 h 6315453"/>
                <a:gd name="connsiteX15" fmla="*/ 830141 w 5774333"/>
                <a:gd name="connsiteY15" fmla="*/ 1700184 h 6315453"/>
                <a:gd name="connsiteX16" fmla="*/ 502792 w 5774333"/>
                <a:gd name="connsiteY16" fmla="*/ 2182300 h 6315453"/>
                <a:gd name="connsiteX17" fmla="*/ 280637 w 5774333"/>
                <a:gd name="connsiteY17" fmla="*/ 2715256 h 6315453"/>
                <a:gd name="connsiteX18" fmla="*/ 199843 w 5774333"/>
                <a:gd name="connsiteY18" fmla="*/ 3283418 h 6315453"/>
                <a:gd name="connsiteX19" fmla="*/ 233926 w 5774333"/>
                <a:gd name="connsiteY19" fmla="*/ 3561593 h 6315453"/>
                <a:gd name="connsiteX20" fmla="*/ 334582 w 5774333"/>
                <a:gd name="connsiteY20" fmla="*/ 3821816 h 6315453"/>
                <a:gd name="connsiteX21" fmla="*/ 404834 w 5774333"/>
                <a:gd name="connsiteY21" fmla="*/ 3944343 h 6315453"/>
                <a:gd name="connsiteX22" fmla="*/ 485506 w 5774333"/>
                <a:gd name="connsiteY22" fmla="*/ 4062932 h 6315453"/>
                <a:gd name="connsiteX23" fmla="*/ 671861 w 5774333"/>
                <a:gd name="connsiteY23" fmla="*/ 4292120 h 6315453"/>
                <a:gd name="connsiteX24" fmla="*/ 873542 w 5774333"/>
                <a:gd name="connsiteY24" fmla="*/ 4523044 h 6315453"/>
                <a:gd name="connsiteX25" fmla="*/ 973831 w 5774333"/>
                <a:gd name="connsiteY25" fmla="*/ 4643601 h 6315453"/>
                <a:gd name="connsiteX26" fmla="*/ 1022014 w 5774333"/>
                <a:gd name="connsiteY26" fmla="*/ 4702780 h 6315453"/>
                <a:gd name="connsiteX27" fmla="*/ 1069215 w 5774333"/>
                <a:gd name="connsiteY27" fmla="*/ 4759411 h 6315453"/>
                <a:gd name="connsiteX28" fmla="*/ 1474784 w 5774333"/>
                <a:gd name="connsiteY28" fmla="*/ 5177948 h 6315453"/>
                <a:gd name="connsiteX29" fmla="*/ 1690442 w 5774333"/>
                <a:gd name="connsiteY29" fmla="*/ 5366255 h 6315453"/>
                <a:gd name="connsiteX30" fmla="*/ 1916276 w 5774333"/>
                <a:gd name="connsiteY30" fmla="*/ 5539852 h 6315453"/>
                <a:gd name="connsiteX31" fmla="*/ 2420784 w 5774333"/>
                <a:gd name="connsiteY31" fmla="*/ 5814437 h 6315453"/>
                <a:gd name="connsiteX32" fmla="*/ 2703015 w 5774333"/>
                <a:gd name="connsiteY32" fmla="*/ 5892029 h 6315453"/>
                <a:gd name="connsiteX33" fmla="*/ 2775350 w 5774333"/>
                <a:gd name="connsiteY33" fmla="*/ 5905695 h 6315453"/>
                <a:gd name="connsiteX34" fmla="*/ 2848299 w 5774333"/>
                <a:gd name="connsiteY34" fmla="*/ 5917161 h 6315453"/>
                <a:gd name="connsiteX35" fmla="*/ 2995544 w 5774333"/>
                <a:gd name="connsiteY35" fmla="*/ 5933605 h 6315453"/>
                <a:gd name="connsiteX36" fmla="*/ 3069596 w 5774333"/>
                <a:gd name="connsiteY36" fmla="*/ 5938933 h 6315453"/>
                <a:gd name="connsiteX37" fmla="*/ 3143894 w 5774333"/>
                <a:gd name="connsiteY37" fmla="*/ 5942639 h 6315453"/>
                <a:gd name="connsiteX38" fmla="*/ 3218436 w 5774333"/>
                <a:gd name="connsiteY38" fmla="*/ 5944260 h 6315453"/>
                <a:gd name="connsiteX39" fmla="*/ 3293101 w 5774333"/>
                <a:gd name="connsiteY39" fmla="*/ 5943913 h 6315453"/>
                <a:gd name="connsiteX40" fmla="*/ 3330494 w 5774333"/>
                <a:gd name="connsiteY40" fmla="*/ 5943565 h 6315453"/>
                <a:gd name="connsiteX41" fmla="*/ 3366540 w 5774333"/>
                <a:gd name="connsiteY41" fmla="*/ 5942059 h 6315453"/>
                <a:gd name="connsiteX42" fmla="*/ 3402462 w 5774333"/>
                <a:gd name="connsiteY42" fmla="*/ 5940323 h 6315453"/>
                <a:gd name="connsiteX43" fmla="*/ 3438262 w 5774333"/>
                <a:gd name="connsiteY43" fmla="*/ 5937543 h 6315453"/>
                <a:gd name="connsiteX44" fmla="*/ 3580236 w 5774333"/>
                <a:gd name="connsiteY44" fmla="*/ 5920982 h 6315453"/>
                <a:gd name="connsiteX45" fmla="*/ 4121034 w 5774333"/>
                <a:gd name="connsiteY45" fmla="*/ 5753290 h 6315453"/>
                <a:gd name="connsiteX46" fmla="*/ 4620639 w 5774333"/>
                <a:gd name="connsiteY46" fmla="*/ 5459364 h 6315453"/>
                <a:gd name="connsiteX47" fmla="*/ 4741771 w 5774333"/>
                <a:gd name="connsiteY47" fmla="*/ 5372971 h 6315453"/>
                <a:gd name="connsiteX48" fmla="*/ 4862901 w 5774333"/>
                <a:gd name="connsiteY48" fmla="*/ 5283682 h 6315453"/>
                <a:gd name="connsiteX49" fmla="*/ 5108229 w 5774333"/>
                <a:gd name="connsiteY49" fmla="*/ 5098386 h 6315453"/>
                <a:gd name="connsiteX50" fmla="*/ 5612493 w 5774333"/>
                <a:gd name="connsiteY50" fmla="*/ 4739724 h 6315453"/>
                <a:gd name="connsiteX51" fmla="*/ 5774333 w 5774333"/>
                <a:gd name="connsiteY51" fmla="*/ 4623488 h 6315453"/>
                <a:gd name="connsiteX52" fmla="*/ 5774333 w 5774333"/>
                <a:gd name="connsiteY52" fmla="*/ 5232926 h 6315453"/>
                <a:gd name="connsiteX53" fmla="*/ 5676492 w 5774333"/>
                <a:gd name="connsiteY53" fmla="*/ 5306859 h 6315453"/>
                <a:gd name="connsiteX54" fmla="*/ 5426260 w 5774333"/>
                <a:gd name="connsiteY54" fmla="*/ 5486233 h 6315453"/>
                <a:gd name="connsiteX55" fmla="*/ 5300225 w 5774333"/>
                <a:gd name="connsiteY55" fmla="*/ 5576217 h 6315453"/>
                <a:gd name="connsiteX56" fmla="*/ 5170757 w 5774333"/>
                <a:gd name="connsiteY56" fmla="*/ 5666780 h 6315453"/>
                <a:gd name="connsiteX57" fmla="*/ 5038100 w 5774333"/>
                <a:gd name="connsiteY57" fmla="*/ 5756185 h 6315453"/>
                <a:gd name="connsiteX58" fmla="*/ 4901276 w 5774333"/>
                <a:gd name="connsiteY58" fmla="*/ 5843043 h 6315453"/>
                <a:gd name="connsiteX59" fmla="*/ 4614019 w 5774333"/>
                <a:gd name="connsiteY59" fmla="*/ 6006103 h 6315453"/>
                <a:gd name="connsiteX60" fmla="*/ 4305061 w 5774333"/>
                <a:gd name="connsiteY60" fmla="*/ 6144726 h 6315453"/>
                <a:gd name="connsiteX61" fmla="*/ 3632710 w 5774333"/>
                <a:gd name="connsiteY61" fmla="*/ 6304196 h 6315453"/>
                <a:gd name="connsiteX62" fmla="*/ 3459594 w 5774333"/>
                <a:gd name="connsiteY62" fmla="*/ 6314504 h 6315453"/>
                <a:gd name="connsiteX63" fmla="*/ 3416315 w 5774333"/>
                <a:gd name="connsiteY63" fmla="*/ 6315429 h 6315453"/>
                <a:gd name="connsiteX64" fmla="*/ 3373159 w 5774333"/>
                <a:gd name="connsiteY64" fmla="*/ 6315198 h 6315453"/>
                <a:gd name="connsiteX65" fmla="*/ 3330127 w 5774333"/>
                <a:gd name="connsiteY65" fmla="*/ 6314735 h 6315453"/>
                <a:gd name="connsiteX66" fmla="*/ 3288320 w 5774333"/>
                <a:gd name="connsiteY66" fmla="*/ 6313230 h 6315453"/>
                <a:gd name="connsiteX67" fmla="*/ 2954350 w 5774333"/>
                <a:gd name="connsiteY67" fmla="*/ 6288098 h 6315453"/>
                <a:gd name="connsiteX68" fmla="*/ 2622466 w 5774333"/>
                <a:gd name="connsiteY68" fmla="*/ 6232742 h 6315453"/>
                <a:gd name="connsiteX69" fmla="*/ 2296466 w 5774333"/>
                <a:gd name="connsiteY69" fmla="*/ 6146001 h 6315453"/>
                <a:gd name="connsiteX70" fmla="*/ 1672419 w 5774333"/>
                <a:gd name="connsiteY70" fmla="*/ 5885197 h 6315453"/>
                <a:gd name="connsiteX71" fmla="*/ 1146578 w 5774333"/>
                <a:gd name="connsiteY71" fmla="*/ 5479168 h 6315453"/>
                <a:gd name="connsiteX72" fmla="*/ 933372 w 5774333"/>
                <a:gd name="connsiteY72" fmla="*/ 5234810 h 6315453"/>
                <a:gd name="connsiteX73" fmla="*/ 747140 w 5774333"/>
                <a:gd name="connsiteY73" fmla="*/ 4976091 h 6315453"/>
                <a:gd name="connsiteX74" fmla="*/ 703616 w 5774333"/>
                <a:gd name="connsiteY74" fmla="*/ 4910196 h 6315453"/>
                <a:gd name="connsiteX75" fmla="*/ 662053 w 5774333"/>
                <a:gd name="connsiteY75" fmla="*/ 4846269 h 6315453"/>
                <a:gd name="connsiteX76" fmla="*/ 580033 w 5774333"/>
                <a:gd name="connsiteY76" fmla="*/ 4722352 h 6315453"/>
                <a:gd name="connsiteX77" fmla="*/ 410105 w 5774333"/>
                <a:gd name="connsiteY77" fmla="*/ 4469193 h 6315453"/>
                <a:gd name="connsiteX78" fmla="*/ 244224 w 5774333"/>
                <a:gd name="connsiteY78" fmla="*/ 4201556 h 6315453"/>
                <a:gd name="connsiteX79" fmla="*/ 169437 w 5774333"/>
                <a:gd name="connsiteY79" fmla="*/ 4059690 h 6315453"/>
                <a:gd name="connsiteX80" fmla="*/ 105929 w 5774333"/>
                <a:gd name="connsiteY80" fmla="*/ 3911221 h 6315453"/>
                <a:gd name="connsiteX81" fmla="*/ 57256 w 5774333"/>
                <a:gd name="connsiteY81" fmla="*/ 3757195 h 6315453"/>
                <a:gd name="connsiteX82" fmla="*/ 39111 w 5774333"/>
                <a:gd name="connsiteY82" fmla="*/ 3678677 h 6315453"/>
                <a:gd name="connsiteX83" fmla="*/ 31142 w 5774333"/>
                <a:gd name="connsiteY83" fmla="*/ 3639300 h 6315453"/>
                <a:gd name="connsiteX84" fmla="*/ 24521 w 5774333"/>
                <a:gd name="connsiteY84" fmla="*/ 3599809 h 6315453"/>
                <a:gd name="connsiteX85" fmla="*/ 0 w 5774333"/>
                <a:gd name="connsiteY85" fmla="*/ 3283418 h 6315453"/>
                <a:gd name="connsiteX86" fmla="*/ 68045 w 5774333"/>
                <a:gd name="connsiteY86" fmla="*/ 2666963 h 6315453"/>
                <a:gd name="connsiteX87" fmla="*/ 272546 w 5774333"/>
                <a:gd name="connsiteY87" fmla="*/ 2076334 h 6315453"/>
                <a:gd name="connsiteX88" fmla="*/ 1039300 w 5774333"/>
                <a:gd name="connsiteY88" fmla="*/ 1073307 h 6315453"/>
                <a:gd name="connsiteX89" fmla="*/ 1547733 w 5774333"/>
                <a:gd name="connsiteY89" fmla="*/ 680365 h 6315453"/>
                <a:gd name="connsiteX90" fmla="*/ 2115995 w 5774333"/>
                <a:gd name="connsiteY90" fmla="*/ 368373 h 6315453"/>
                <a:gd name="connsiteX91" fmla="*/ 3377451 w 5774333"/>
                <a:gd name="connsiteY91" fmla="*/ 24304 h 6315453"/>
                <a:gd name="connsiteX92" fmla="*/ 3707237 w 5774333"/>
                <a:gd name="connsiteY92" fmla="*/ 1489 h 6315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74333" h="6315453">
                  <a:moveTo>
                    <a:pt x="3707237" y="1489"/>
                  </a:moveTo>
                  <a:cubicBezTo>
                    <a:pt x="3817502" y="-1522"/>
                    <a:pt x="3927875" y="41"/>
                    <a:pt x="4037665" y="6121"/>
                  </a:cubicBezTo>
                  <a:cubicBezTo>
                    <a:pt x="4257614" y="18745"/>
                    <a:pt x="4477439" y="49665"/>
                    <a:pt x="4692239" y="102128"/>
                  </a:cubicBezTo>
                  <a:cubicBezTo>
                    <a:pt x="4907039" y="154474"/>
                    <a:pt x="5116811" y="228592"/>
                    <a:pt x="5315059" y="324945"/>
                  </a:cubicBezTo>
                  <a:cubicBezTo>
                    <a:pt x="5463562" y="397211"/>
                    <a:pt x="5606133" y="481527"/>
                    <a:pt x="5738325" y="578286"/>
                  </a:cubicBezTo>
                  <a:lnTo>
                    <a:pt x="5774333" y="606551"/>
                  </a:lnTo>
                  <a:lnTo>
                    <a:pt x="5774333" y="975490"/>
                  </a:lnTo>
                  <a:lnTo>
                    <a:pt x="5676001" y="889749"/>
                  </a:lnTo>
                  <a:cubicBezTo>
                    <a:pt x="5522381" y="769886"/>
                    <a:pt x="5355519" y="665657"/>
                    <a:pt x="5177132" y="581926"/>
                  </a:cubicBezTo>
                  <a:cubicBezTo>
                    <a:pt x="4998867" y="497965"/>
                    <a:pt x="4810183" y="433574"/>
                    <a:pt x="4615735" y="388640"/>
                  </a:cubicBezTo>
                  <a:cubicBezTo>
                    <a:pt x="4421289" y="343591"/>
                    <a:pt x="4221446" y="317649"/>
                    <a:pt x="4020010" y="308500"/>
                  </a:cubicBezTo>
                  <a:cubicBezTo>
                    <a:pt x="3818207" y="298887"/>
                    <a:pt x="3616649" y="305257"/>
                    <a:pt x="3416315" y="328882"/>
                  </a:cubicBezTo>
                  <a:cubicBezTo>
                    <a:pt x="3216106" y="352623"/>
                    <a:pt x="3017736" y="392346"/>
                    <a:pt x="2823779" y="446545"/>
                  </a:cubicBezTo>
                  <a:cubicBezTo>
                    <a:pt x="2629699" y="500513"/>
                    <a:pt x="2440401" y="570345"/>
                    <a:pt x="2256987" y="651296"/>
                  </a:cubicBezTo>
                  <a:cubicBezTo>
                    <a:pt x="1889058" y="811461"/>
                    <a:pt x="1545527" y="1023856"/>
                    <a:pt x="1244169" y="1280374"/>
                  </a:cubicBezTo>
                  <a:cubicBezTo>
                    <a:pt x="1093982" y="1409039"/>
                    <a:pt x="954828" y="1549400"/>
                    <a:pt x="830141" y="1700184"/>
                  </a:cubicBezTo>
                  <a:cubicBezTo>
                    <a:pt x="705209" y="1850736"/>
                    <a:pt x="594989" y="2012176"/>
                    <a:pt x="502792" y="2182300"/>
                  </a:cubicBezTo>
                  <a:cubicBezTo>
                    <a:pt x="410595" y="2352308"/>
                    <a:pt x="333847" y="2530307"/>
                    <a:pt x="280637" y="2715256"/>
                  </a:cubicBezTo>
                  <a:cubicBezTo>
                    <a:pt x="227306" y="2899741"/>
                    <a:pt x="199719" y="3091521"/>
                    <a:pt x="199843" y="3283418"/>
                  </a:cubicBezTo>
                  <a:cubicBezTo>
                    <a:pt x="200946" y="3377687"/>
                    <a:pt x="210754" y="3471261"/>
                    <a:pt x="233926" y="3561593"/>
                  </a:cubicBezTo>
                  <a:cubicBezTo>
                    <a:pt x="256730" y="3652040"/>
                    <a:pt x="292162" y="3738550"/>
                    <a:pt x="334582" y="3821816"/>
                  </a:cubicBezTo>
                  <a:cubicBezTo>
                    <a:pt x="356038" y="3863392"/>
                    <a:pt x="379823" y="3904157"/>
                    <a:pt x="404834" y="3944343"/>
                  </a:cubicBezTo>
                  <a:cubicBezTo>
                    <a:pt x="430212" y="3984413"/>
                    <a:pt x="457308" y="4023905"/>
                    <a:pt x="485506" y="4062932"/>
                  </a:cubicBezTo>
                  <a:cubicBezTo>
                    <a:pt x="542639" y="4140757"/>
                    <a:pt x="606146" y="4216265"/>
                    <a:pt x="671861" y="4292120"/>
                  </a:cubicBezTo>
                  <a:cubicBezTo>
                    <a:pt x="737576" y="4368091"/>
                    <a:pt x="806234" y="4444062"/>
                    <a:pt x="873542" y="4523044"/>
                  </a:cubicBezTo>
                  <a:cubicBezTo>
                    <a:pt x="907258" y="4562419"/>
                    <a:pt x="940606" y="4602721"/>
                    <a:pt x="973831" y="4643601"/>
                  </a:cubicBezTo>
                  <a:lnTo>
                    <a:pt x="1022014" y="4702780"/>
                  </a:lnTo>
                  <a:cubicBezTo>
                    <a:pt x="1037829" y="4721658"/>
                    <a:pt x="1052910" y="4740998"/>
                    <a:pt x="1069215" y="4759411"/>
                  </a:cubicBezTo>
                  <a:cubicBezTo>
                    <a:pt x="1196477" y="4909269"/>
                    <a:pt x="1334527" y="5047199"/>
                    <a:pt x="1474784" y="5177948"/>
                  </a:cubicBezTo>
                  <a:cubicBezTo>
                    <a:pt x="1545281" y="5243033"/>
                    <a:pt x="1617003" y="5305917"/>
                    <a:pt x="1690442" y="5366255"/>
                  </a:cubicBezTo>
                  <a:cubicBezTo>
                    <a:pt x="1763881" y="5426591"/>
                    <a:pt x="1838668" y="5484959"/>
                    <a:pt x="1916276" y="5539852"/>
                  </a:cubicBezTo>
                  <a:cubicBezTo>
                    <a:pt x="2070877" y="5649872"/>
                    <a:pt x="2237617" y="5748194"/>
                    <a:pt x="2420784" y="5814437"/>
                  </a:cubicBezTo>
                  <a:cubicBezTo>
                    <a:pt x="2512124" y="5847559"/>
                    <a:pt x="2606773" y="5872921"/>
                    <a:pt x="2703015" y="5892029"/>
                  </a:cubicBezTo>
                  <a:cubicBezTo>
                    <a:pt x="2727168" y="5896546"/>
                    <a:pt x="2751075" y="5901758"/>
                    <a:pt x="2775350" y="5905695"/>
                  </a:cubicBezTo>
                  <a:lnTo>
                    <a:pt x="2848299" y="5917161"/>
                  </a:lnTo>
                  <a:cubicBezTo>
                    <a:pt x="2897218" y="5923298"/>
                    <a:pt x="2946136" y="5929784"/>
                    <a:pt x="2995544" y="5933605"/>
                  </a:cubicBezTo>
                  <a:cubicBezTo>
                    <a:pt x="3020188" y="5935806"/>
                    <a:pt x="3044831" y="5937891"/>
                    <a:pt x="3069596" y="5938933"/>
                  </a:cubicBezTo>
                  <a:cubicBezTo>
                    <a:pt x="3094362" y="5940090"/>
                    <a:pt x="3119005" y="5941943"/>
                    <a:pt x="3143894" y="5942639"/>
                  </a:cubicBezTo>
                  <a:lnTo>
                    <a:pt x="3218436" y="5944260"/>
                  </a:lnTo>
                  <a:cubicBezTo>
                    <a:pt x="3243201" y="5944838"/>
                    <a:pt x="3268212" y="5944029"/>
                    <a:pt x="3293101" y="5943913"/>
                  </a:cubicBezTo>
                  <a:lnTo>
                    <a:pt x="3330494" y="5943565"/>
                  </a:lnTo>
                  <a:cubicBezTo>
                    <a:pt x="3342632" y="5943218"/>
                    <a:pt x="3354524" y="5942523"/>
                    <a:pt x="3366540" y="5942059"/>
                  </a:cubicBezTo>
                  <a:cubicBezTo>
                    <a:pt x="3378554" y="5941480"/>
                    <a:pt x="3390570" y="5941134"/>
                    <a:pt x="3402462" y="5940323"/>
                  </a:cubicBezTo>
                  <a:lnTo>
                    <a:pt x="3438262" y="5937543"/>
                  </a:lnTo>
                  <a:cubicBezTo>
                    <a:pt x="3485954" y="5933953"/>
                    <a:pt x="3533279" y="5927931"/>
                    <a:pt x="3580236" y="5920982"/>
                  </a:cubicBezTo>
                  <a:cubicBezTo>
                    <a:pt x="3768185" y="5891567"/>
                    <a:pt x="3948901" y="5834010"/>
                    <a:pt x="4121034" y="5753290"/>
                  </a:cubicBezTo>
                  <a:cubicBezTo>
                    <a:pt x="4293782" y="5673497"/>
                    <a:pt x="4458191" y="5571353"/>
                    <a:pt x="4620639" y="5459364"/>
                  </a:cubicBezTo>
                  <a:cubicBezTo>
                    <a:pt x="4661221" y="5431455"/>
                    <a:pt x="4701557" y="5402271"/>
                    <a:pt x="4741771" y="5372971"/>
                  </a:cubicBezTo>
                  <a:cubicBezTo>
                    <a:pt x="4782230" y="5343672"/>
                    <a:pt x="4822566" y="5313908"/>
                    <a:pt x="4862901" y="5283682"/>
                  </a:cubicBezTo>
                  <a:lnTo>
                    <a:pt x="5108229" y="5098386"/>
                  </a:lnTo>
                  <a:cubicBezTo>
                    <a:pt x="5276563" y="4972270"/>
                    <a:pt x="5446489" y="4854838"/>
                    <a:pt x="5612493" y="4739724"/>
                  </a:cubicBezTo>
                  <a:lnTo>
                    <a:pt x="5774333" y="4623488"/>
                  </a:lnTo>
                  <a:lnTo>
                    <a:pt x="5774333" y="5232926"/>
                  </a:lnTo>
                  <a:lnTo>
                    <a:pt x="5676492" y="5306859"/>
                  </a:lnTo>
                  <a:cubicBezTo>
                    <a:pt x="5592693" y="5367905"/>
                    <a:pt x="5508955" y="5427286"/>
                    <a:pt x="5426260" y="5486233"/>
                  </a:cubicBezTo>
                  <a:lnTo>
                    <a:pt x="5300225" y="5576217"/>
                  </a:lnTo>
                  <a:cubicBezTo>
                    <a:pt x="5257559" y="5606443"/>
                    <a:pt x="5214525" y="5636901"/>
                    <a:pt x="5170757" y="5666780"/>
                  </a:cubicBezTo>
                  <a:cubicBezTo>
                    <a:pt x="5127110" y="5696775"/>
                    <a:pt x="5082973" y="5726654"/>
                    <a:pt x="5038100" y="5756185"/>
                  </a:cubicBezTo>
                  <a:cubicBezTo>
                    <a:pt x="4993106" y="5785486"/>
                    <a:pt x="4947743" y="5814553"/>
                    <a:pt x="4901276" y="5843043"/>
                  </a:cubicBezTo>
                  <a:cubicBezTo>
                    <a:pt x="4808835" y="5900136"/>
                    <a:pt x="4713449" y="5955494"/>
                    <a:pt x="4614019" y="6006103"/>
                  </a:cubicBezTo>
                  <a:cubicBezTo>
                    <a:pt x="4514711" y="6056943"/>
                    <a:pt x="4411971" y="6104192"/>
                    <a:pt x="4305061" y="6144726"/>
                  </a:cubicBezTo>
                  <a:cubicBezTo>
                    <a:pt x="4092223" y="6226952"/>
                    <a:pt x="3863569" y="6282424"/>
                    <a:pt x="3632710" y="6304196"/>
                  </a:cubicBezTo>
                  <a:cubicBezTo>
                    <a:pt x="3574964" y="6309408"/>
                    <a:pt x="3517218" y="6313345"/>
                    <a:pt x="3459594" y="6314504"/>
                  </a:cubicBezTo>
                  <a:lnTo>
                    <a:pt x="3416315" y="6315429"/>
                  </a:lnTo>
                  <a:cubicBezTo>
                    <a:pt x="3401971" y="6315546"/>
                    <a:pt x="3387505" y="6315198"/>
                    <a:pt x="3373159" y="6315198"/>
                  </a:cubicBezTo>
                  <a:lnTo>
                    <a:pt x="3330127" y="6314735"/>
                  </a:lnTo>
                  <a:lnTo>
                    <a:pt x="3288320" y="6313230"/>
                  </a:lnTo>
                  <a:cubicBezTo>
                    <a:pt x="3176996" y="6309870"/>
                    <a:pt x="3065428" y="6301533"/>
                    <a:pt x="2954350" y="6288098"/>
                  </a:cubicBezTo>
                  <a:cubicBezTo>
                    <a:pt x="2843150" y="6275360"/>
                    <a:pt x="2732194" y="6257061"/>
                    <a:pt x="2622466" y="6232742"/>
                  </a:cubicBezTo>
                  <a:cubicBezTo>
                    <a:pt x="2512859" y="6208190"/>
                    <a:pt x="2404110" y="6179122"/>
                    <a:pt x="2296466" y="6146001"/>
                  </a:cubicBezTo>
                  <a:cubicBezTo>
                    <a:pt x="2081544" y="6079179"/>
                    <a:pt x="1869073" y="5996027"/>
                    <a:pt x="1672419" y="5885197"/>
                  </a:cubicBezTo>
                  <a:cubicBezTo>
                    <a:pt x="1475643" y="5774599"/>
                    <a:pt x="1299954" y="5634353"/>
                    <a:pt x="1146578" y="5479168"/>
                  </a:cubicBezTo>
                  <a:cubicBezTo>
                    <a:pt x="1069461" y="5401692"/>
                    <a:pt x="999333" y="5319235"/>
                    <a:pt x="933372" y="5234810"/>
                  </a:cubicBezTo>
                  <a:cubicBezTo>
                    <a:pt x="867781" y="5150038"/>
                    <a:pt x="805375" y="5063991"/>
                    <a:pt x="747140" y="4976091"/>
                  </a:cubicBezTo>
                  <a:cubicBezTo>
                    <a:pt x="732182" y="4954319"/>
                    <a:pt x="718082" y="4932199"/>
                    <a:pt x="703616" y="4910196"/>
                  </a:cubicBezTo>
                  <a:lnTo>
                    <a:pt x="662053" y="4846269"/>
                  </a:lnTo>
                  <a:cubicBezTo>
                    <a:pt x="635449" y="4804925"/>
                    <a:pt x="607864" y="4763928"/>
                    <a:pt x="580033" y="4722352"/>
                  </a:cubicBezTo>
                  <a:lnTo>
                    <a:pt x="410105" y="4469193"/>
                  </a:lnTo>
                  <a:cubicBezTo>
                    <a:pt x="353095" y="4382915"/>
                    <a:pt x="296820" y="4294089"/>
                    <a:pt x="244224" y="4201556"/>
                  </a:cubicBezTo>
                  <a:cubicBezTo>
                    <a:pt x="217987" y="4155232"/>
                    <a:pt x="192609" y="4108098"/>
                    <a:pt x="169437" y="4059690"/>
                  </a:cubicBezTo>
                  <a:cubicBezTo>
                    <a:pt x="146388" y="4011165"/>
                    <a:pt x="124932" y="3961715"/>
                    <a:pt x="105929" y="3911221"/>
                  </a:cubicBezTo>
                  <a:cubicBezTo>
                    <a:pt x="87293" y="3860613"/>
                    <a:pt x="70742" y="3809309"/>
                    <a:pt x="57256" y="3757195"/>
                  </a:cubicBezTo>
                  <a:cubicBezTo>
                    <a:pt x="50881" y="3731138"/>
                    <a:pt x="44383" y="3704965"/>
                    <a:pt x="39111" y="3678677"/>
                  </a:cubicBezTo>
                  <a:lnTo>
                    <a:pt x="31142" y="3639300"/>
                  </a:lnTo>
                  <a:lnTo>
                    <a:pt x="24521" y="3599809"/>
                  </a:lnTo>
                  <a:cubicBezTo>
                    <a:pt x="7234" y="3494423"/>
                    <a:pt x="0" y="3388457"/>
                    <a:pt x="0" y="3283418"/>
                  </a:cubicBezTo>
                  <a:cubicBezTo>
                    <a:pt x="491" y="3076698"/>
                    <a:pt x="23418" y="2869978"/>
                    <a:pt x="68045" y="2666963"/>
                  </a:cubicBezTo>
                  <a:cubicBezTo>
                    <a:pt x="112550" y="2464064"/>
                    <a:pt x="180717" y="2265104"/>
                    <a:pt x="272546" y="2076334"/>
                  </a:cubicBezTo>
                  <a:cubicBezTo>
                    <a:pt x="457062" y="1698794"/>
                    <a:pt x="724457" y="1360978"/>
                    <a:pt x="1039300" y="1073307"/>
                  </a:cubicBezTo>
                  <a:cubicBezTo>
                    <a:pt x="1197090" y="929472"/>
                    <a:pt x="1367630" y="798259"/>
                    <a:pt x="1547733" y="680365"/>
                  </a:cubicBezTo>
                  <a:cubicBezTo>
                    <a:pt x="1728081" y="562587"/>
                    <a:pt x="1917870" y="457663"/>
                    <a:pt x="2115995" y="368373"/>
                  </a:cubicBezTo>
                  <a:cubicBezTo>
                    <a:pt x="2512737" y="191070"/>
                    <a:pt x="2939883" y="73870"/>
                    <a:pt x="3377451" y="24304"/>
                  </a:cubicBezTo>
                  <a:cubicBezTo>
                    <a:pt x="3486812" y="12086"/>
                    <a:pt x="3596971" y="4500"/>
                    <a:pt x="3707237" y="148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EC18CE1F-9DF1-47AF-9E66-6CE348AC23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464911 h 6229400"/>
                <a:gd name="connsiteX4" fmla="*/ 5660063 w 5769111"/>
                <a:gd name="connsiteY4" fmla="*/ 1328105 h 6229400"/>
                <a:gd name="connsiteX5" fmla="*/ 4910471 w 5769111"/>
                <a:gd name="connsiteY5" fmla="*/ 781599 h 6229400"/>
                <a:gd name="connsiteX6" fmla="*/ 3882695 w 5769111"/>
                <a:gd name="connsiteY6" fmla="*/ 579048 h 6229400"/>
                <a:gd name="connsiteX7" fmla="*/ 2683153 w 5769111"/>
                <a:gd name="connsiteY7" fmla="*/ 797003 h 6229400"/>
                <a:gd name="connsiteX8" fmla="*/ 1617493 w 5769111"/>
                <a:gd name="connsiteY8" fmla="*/ 1395738 h 6229400"/>
                <a:gd name="connsiteX9" fmla="*/ 880408 w 5769111"/>
                <a:gd name="connsiteY9" fmla="*/ 2259099 h 6229400"/>
                <a:gd name="connsiteX10" fmla="*/ 613135 w 5769111"/>
                <a:gd name="connsiteY10" fmla="*/ 3263863 h 6229400"/>
                <a:gd name="connsiteX11" fmla="*/ 1055484 w 5769111"/>
                <a:gd name="connsiteY11" fmla="*/ 4196825 h 6229400"/>
                <a:gd name="connsiteX12" fmla="*/ 1278376 w 5769111"/>
                <a:gd name="connsiteY12" fmla="*/ 4492950 h 6229400"/>
                <a:gd name="connsiteX13" fmla="*/ 3369851 w 5769111"/>
                <a:gd name="connsiteY13" fmla="*/ 5650468 h 6229400"/>
                <a:gd name="connsiteX14" fmla="*/ 4957551 w 5769111"/>
                <a:gd name="connsiteY14" fmla="*/ 4938355 h 6229400"/>
                <a:gd name="connsiteX15" fmla="*/ 5150773 w 5769111"/>
                <a:gd name="connsiteY15" fmla="*/ 4796950 h 6229400"/>
                <a:gd name="connsiteX16" fmla="*/ 5747247 w 5769111"/>
                <a:gd name="connsiteY16" fmla="*/ 4338176 h 6229400"/>
                <a:gd name="connsiteX17" fmla="*/ 5769111 w 5769111"/>
                <a:gd name="connsiteY17" fmla="*/ 4318497 h 6229400"/>
                <a:gd name="connsiteX18" fmla="*/ 5769111 w 5769111"/>
                <a:gd name="connsiteY18" fmla="*/ 5074612 h 6229400"/>
                <a:gd name="connsiteX19" fmla="*/ 5636252 w 5769111"/>
                <a:gd name="connsiteY19" fmla="*/ 5174208 h 6229400"/>
                <a:gd name="connsiteX20" fmla="*/ 5334922 w 5769111"/>
                <a:gd name="connsiteY20" fmla="*/ 5394528 h 6229400"/>
                <a:gd name="connsiteX21" fmla="*/ 3369727 w 5769111"/>
                <a:gd name="connsiteY21" fmla="*/ 6229400 h 6229400"/>
                <a:gd name="connsiteX22" fmla="*/ 771046 w 5769111"/>
                <a:gd name="connsiteY22" fmla="*/ 4817913 h 6229400"/>
                <a:gd name="connsiteX23" fmla="*/ 0 w 5769111"/>
                <a:gd name="connsiteY23" fmla="*/ 3263748 h 6229400"/>
                <a:gd name="connsiteX24" fmla="*/ 3882695 w 5769111"/>
                <a:gd name="connsiteY24"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769111" h="6229400">
                  <a:moveTo>
                    <a:pt x="3882695" y="0"/>
                  </a:moveTo>
                  <a:cubicBezTo>
                    <a:pt x="4601253" y="0"/>
                    <a:pt x="5210727" y="205477"/>
                    <a:pt x="5691883" y="557381"/>
                  </a:cubicBezTo>
                  <a:lnTo>
                    <a:pt x="5769111" y="620523"/>
                  </a:lnTo>
                  <a:lnTo>
                    <a:pt x="5769111" y="1464911"/>
                  </a:lnTo>
                  <a:lnTo>
                    <a:pt x="5660063" y="1328105"/>
                  </a:lnTo>
                  <a:cubicBezTo>
                    <a:pt x="5449800" y="1091506"/>
                    <a:pt x="5197607" y="907600"/>
                    <a:pt x="4910471" y="781599"/>
                  </a:cubicBezTo>
                  <a:cubicBezTo>
                    <a:pt x="4604088" y="647260"/>
                    <a:pt x="4258349" y="579048"/>
                    <a:pt x="3882695" y="579048"/>
                  </a:cubicBezTo>
                  <a:cubicBezTo>
                    <a:pt x="3484238" y="579048"/>
                    <a:pt x="3080631" y="652240"/>
                    <a:pt x="2683153" y="797003"/>
                  </a:cubicBezTo>
                  <a:cubicBezTo>
                    <a:pt x="2296098" y="937595"/>
                    <a:pt x="1927678" y="1144662"/>
                    <a:pt x="1617493" y="1395738"/>
                  </a:cubicBezTo>
                  <a:cubicBezTo>
                    <a:pt x="1301915" y="1651098"/>
                    <a:pt x="1053890" y="1941665"/>
                    <a:pt x="880408" y="2259099"/>
                  </a:cubicBezTo>
                  <a:cubicBezTo>
                    <a:pt x="703125" y="2583597"/>
                    <a:pt x="613135" y="2921645"/>
                    <a:pt x="613135" y="3263863"/>
                  </a:cubicBezTo>
                  <a:cubicBezTo>
                    <a:pt x="613135" y="3608512"/>
                    <a:pt x="756702" y="3809789"/>
                    <a:pt x="1055484" y="4196825"/>
                  </a:cubicBezTo>
                  <a:cubicBezTo>
                    <a:pt x="1127574" y="4290167"/>
                    <a:pt x="1202116" y="4386753"/>
                    <a:pt x="1278376" y="4492950"/>
                  </a:cubicBezTo>
                  <a:cubicBezTo>
                    <a:pt x="1861105" y="5304313"/>
                    <a:pt x="2486623" y="5650468"/>
                    <a:pt x="3369851" y="5650468"/>
                  </a:cubicBezTo>
                  <a:cubicBezTo>
                    <a:pt x="3949515" y="5650468"/>
                    <a:pt x="4374822" y="5368471"/>
                    <a:pt x="4957551" y="4938355"/>
                  </a:cubicBezTo>
                  <a:cubicBezTo>
                    <a:pt x="5022653" y="4890293"/>
                    <a:pt x="5087755" y="4842811"/>
                    <a:pt x="5150773" y="4796950"/>
                  </a:cubicBezTo>
                  <a:cubicBezTo>
                    <a:pt x="5364254" y="4641404"/>
                    <a:pt x="5570313" y="4491241"/>
                    <a:pt x="5747247" y="4338176"/>
                  </a:cubicBezTo>
                  <a:lnTo>
                    <a:pt x="5769111" y="4318497"/>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5BD26A8C-8D1D-41E6-A71E-FE9AC75F3F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675390 h 6229400"/>
                <a:gd name="connsiteX4" fmla="*/ 5711488 w 5769111"/>
                <a:gd name="connsiteY4" fmla="*/ 1585205 h 6229400"/>
                <a:gd name="connsiteX5" fmla="*/ 5566027 w 5769111"/>
                <a:gd name="connsiteY5" fmla="*/ 1402571 h 6229400"/>
                <a:gd name="connsiteX6" fmla="*/ 4858734 w 5769111"/>
                <a:gd name="connsiteY6" fmla="*/ 886639 h 6229400"/>
                <a:gd name="connsiteX7" fmla="*/ 3882695 w 5769111"/>
                <a:gd name="connsiteY7" fmla="*/ 694858 h 6229400"/>
                <a:gd name="connsiteX8" fmla="*/ 2727046 w 5769111"/>
                <a:gd name="connsiteY8" fmla="*/ 905053 h 6229400"/>
                <a:gd name="connsiteX9" fmla="*/ 1697186 w 5769111"/>
                <a:gd name="connsiteY9" fmla="*/ 1483638 h 6229400"/>
                <a:gd name="connsiteX10" fmla="*/ 989279 w 5769111"/>
                <a:gd name="connsiteY10" fmla="*/ 2312139 h 6229400"/>
                <a:gd name="connsiteX11" fmla="*/ 735615 w 5769111"/>
                <a:gd name="connsiteY11" fmla="*/ 3263863 h 6229400"/>
                <a:gd name="connsiteX12" fmla="*/ 1154424 w 5769111"/>
                <a:gd name="connsiteY12" fmla="*/ 4128614 h 6229400"/>
                <a:gd name="connsiteX13" fmla="*/ 1379768 w 5769111"/>
                <a:gd name="connsiteY13" fmla="*/ 4427981 h 6229400"/>
                <a:gd name="connsiteX14" fmla="*/ 2239456 w 5769111"/>
                <a:gd name="connsiteY14" fmla="*/ 5256947 h 6229400"/>
                <a:gd name="connsiteX15" fmla="*/ 3369727 w 5769111"/>
                <a:gd name="connsiteY15" fmla="*/ 5534658 h 6229400"/>
                <a:gd name="connsiteX16" fmla="*/ 4096760 w 5769111"/>
                <a:gd name="connsiteY16" fmla="*/ 5357817 h 6229400"/>
                <a:gd name="connsiteX17" fmla="*/ 4881905 w 5769111"/>
                <a:gd name="connsiteY17" fmla="*/ 4847212 h 6229400"/>
                <a:gd name="connsiteX18" fmla="*/ 5075739 w 5769111"/>
                <a:gd name="connsiteY18" fmla="*/ 4705346 h 6229400"/>
                <a:gd name="connsiteX19" fmla="*/ 5759930 w 5769111"/>
                <a:gd name="connsiteY19" fmla="*/ 4166809 h 6229400"/>
                <a:gd name="connsiteX20" fmla="*/ 5769111 w 5769111"/>
                <a:gd name="connsiteY20" fmla="*/ 4157764 h 6229400"/>
                <a:gd name="connsiteX21" fmla="*/ 5769111 w 5769111"/>
                <a:gd name="connsiteY21" fmla="*/ 5074612 h 6229400"/>
                <a:gd name="connsiteX22" fmla="*/ 5636252 w 5769111"/>
                <a:gd name="connsiteY22" fmla="*/ 5174208 h 6229400"/>
                <a:gd name="connsiteX23" fmla="*/ 5334922 w 5769111"/>
                <a:gd name="connsiteY23" fmla="*/ 5394528 h 6229400"/>
                <a:gd name="connsiteX24" fmla="*/ 3369727 w 5769111"/>
                <a:gd name="connsiteY24" fmla="*/ 6229400 h 6229400"/>
                <a:gd name="connsiteX25" fmla="*/ 771046 w 5769111"/>
                <a:gd name="connsiteY25" fmla="*/ 4817913 h 6229400"/>
                <a:gd name="connsiteX26" fmla="*/ 0 w 5769111"/>
                <a:gd name="connsiteY26" fmla="*/ 3263748 h 6229400"/>
                <a:gd name="connsiteX27" fmla="*/ 3882695 w 5769111"/>
                <a:gd name="connsiteY27"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69111" h="6229400">
                  <a:moveTo>
                    <a:pt x="3882695" y="0"/>
                  </a:moveTo>
                  <a:cubicBezTo>
                    <a:pt x="4601253" y="0"/>
                    <a:pt x="5210727" y="205477"/>
                    <a:pt x="5691883" y="557381"/>
                  </a:cubicBezTo>
                  <a:lnTo>
                    <a:pt x="5769111" y="620523"/>
                  </a:lnTo>
                  <a:lnTo>
                    <a:pt x="5769111" y="1675390"/>
                  </a:lnTo>
                  <a:lnTo>
                    <a:pt x="5711488" y="1585205"/>
                  </a:lnTo>
                  <a:cubicBezTo>
                    <a:pt x="5665942" y="1521390"/>
                    <a:pt x="5617428" y="1460432"/>
                    <a:pt x="5566027" y="1402571"/>
                  </a:cubicBezTo>
                  <a:cubicBezTo>
                    <a:pt x="5367411" y="1179058"/>
                    <a:pt x="5129563" y="1005460"/>
                    <a:pt x="4858734" y="886639"/>
                  </a:cubicBezTo>
                  <a:cubicBezTo>
                    <a:pt x="4568779" y="759363"/>
                    <a:pt x="4240327" y="694858"/>
                    <a:pt x="3882695" y="694858"/>
                  </a:cubicBezTo>
                  <a:cubicBezTo>
                    <a:pt x="3504835" y="694858"/>
                    <a:pt x="3105151" y="767471"/>
                    <a:pt x="2727046" y="905053"/>
                  </a:cubicBezTo>
                  <a:cubicBezTo>
                    <a:pt x="2352985" y="1041013"/>
                    <a:pt x="1996826" y="1241132"/>
                    <a:pt x="1697186" y="1483638"/>
                  </a:cubicBezTo>
                  <a:cubicBezTo>
                    <a:pt x="1397913" y="1725796"/>
                    <a:pt x="1153199" y="2012308"/>
                    <a:pt x="989279" y="2312139"/>
                  </a:cubicBezTo>
                  <a:cubicBezTo>
                    <a:pt x="820946" y="2620077"/>
                    <a:pt x="735615" y="2940290"/>
                    <a:pt x="735615" y="3263863"/>
                  </a:cubicBezTo>
                  <a:cubicBezTo>
                    <a:pt x="735615" y="3573074"/>
                    <a:pt x="863980" y="3752464"/>
                    <a:pt x="1154424" y="4128614"/>
                  </a:cubicBezTo>
                  <a:cubicBezTo>
                    <a:pt x="1227127" y="4222767"/>
                    <a:pt x="1302282" y="4320162"/>
                    <a:pt x="1379768" y="4427981"/>
                  </a:cubicBezTo>
                  <a:cubicBezTo>
                    <a:pt x="1653784" y="4809458"/>
                    <a:pt x="1934912" y="5080685"/>
                    <a:pt x="2239456" y="5256947"/>
                  </a:cubicBezTo>
                  <a:cubicBezTo>
                    <a:pt x="2562268" y="5443863"/>
                    <a:pt x="2932037" y="5534658"/>
                    <a:pt x="3369727" y="5534658"/>
                  </a:cubicBezTo>
                  <a:cubicBezTo>
                    <a:pt x="3618120" y="5534658"/>
                    <a:pt x="3849103" y="5478491"/>
                    <a:pt x="4096760" y="5357817"/>
                  </a:cubicBezTo>
                  <a:cubicBezTo>
                    <a:pt x="4351037" y="5233901"/>
                    <a:pt x="4602740" y="5053238"/>
                    <a:pt x="4881905" y="4847212"/>
                  </a:cubicBezTo>
                  <a:cubicBezTo>
                    <a:pt x="4947375" y="4798920"/>
                    <a:pt x="5012599" y="4751322"/>
                    <a:pt x="5075739" y="4705346"/>
                  </a:cubicBezTo>
                  <a:cubicBezTo>
                    <a:pt x="5327320" y="4521990"/>
                    <a:pt x="5568418" y="4346256"/>
                    <a:pt x="5759930" y="4166809"/>
                  </a:cubicBezTo>
                  <a:lnTo>
                    <a:pt x="5769111" y="4157764"/>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Graphic 6" descr="Database">
            <a:extLst>
              <a:ext uri="{FF2B5EF4-FFF2-40B4-BE49-F238E27FC236}">
                <a16:creationId xmlns:a16="http://schemas.microsoft.com/office/drawing/2014/main" id="{3FD48EEB-39B9-399C-E3DA-DD0B2835E87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21726" y="1629089"/>
            <a:ext cx="3620021" cy="3620021"/>
          </a:xfrm>
          <a:prstGeom prst="rect">
            <a:avLst/>
          </a:prstGeom>
        </p:spPr>
      </p:pic>
    </p:spTree>
    <p:extLst>
      <p:ext uri="{BB962C8B-B14F-4D97-AF65-F5344CB8AC3E}">
        <p14:creationId xmlns:p14="http://schemas.microsoft.com/office/powerpoint/2010/main" val="22918545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6585</TotalTime>
  <Words>1200</Words>
  <Application>Microsoft Office PowerPoint</Application>
  <PresentationFormat>Widescreen</PresentationFormat>
  <Paragraphs>100</Paragraphs>
  <Slides>27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Aptos</vt:lpstr>
      <vt:lpstr>Aptos Display</vt:lpstr>
      <vt:lpstr>Arial</vt:lpstr>
      <vt:lpstr>Arial Unicode MS</vt:lpstr>
      <vt:lpstr>Calibri</vt:lpstr>
      <vt:lpstr>Geeza Pro</vt:lpstr>
      <vt:lpstr>Office Theme</vt:lpstr>
      <vt:lpstr>Securing web applications using machine learning</vt:lpstr>
      <vt:lpstr>Introduction</vt:lpstr>
      <vt:lpstr>Introduction</vt:lpstr>
      <vt:lpstr>Project Scope</vt:lpstr>
      <vt:lpstr>Understanding SQL Injections</vt:lpstr>
      <vt:lpstr>Understanding XSS</vt:lpstr>
      <vt:lpstr>Traditional Defenses Vs ML</vt:lpstr>
      <vt:lpstr>Detect Sql Injection Using Machine Learning</vt:lpstr>
      <vt:lpstr>Machine Learning Approach to Detect SQL Injection:</vt:lpstr>
      <vt:lpstr>Overview of the Dataset</vt:lpstr>
      <vt:lpstr>Samples</vt:lpstr>
      <vt:lpstr>TF-IDF</vt:lpstr>
      <vt:lpstr>TF-IDF</vt:lpstr>
      <vt:lpstr>TF- IDF</vt:lpstr>
      <vt:lpstr>Logistic Regression</vt:lpstr>
      <vt:lpstr>How Logistic regression works with the TF-IDF matrix</vt:lpstr>
      <vt:lpstr>PowerPoint Presentation</vt:lpstr>
      <vt:lpstr>PowerPoint Presentation</vt:lpstr>
      <vt:lpstr>Pfsense API integrated with model</vt:lpstr>
      <vt:lpstr>Pfsense API</vt:lpstr>
      <vt:lpstr>Demo</vt:lpstr>
      <vt:lpstr>Using Flask framework to publish Model live for request the results</vt:lpstr>
      <vt:lpstr>POST query for Sqli Model</vt:lpstr>
      <vt:lpstr>Retrieves alias IPs from a pfSense firewall API </vt:lpstr>
      <vt:lpstr>Updates an alias, applies firewall rule changes after updating aliases.</vt:lpstr>
      <vt:lpstr>After Block Triggerd from API</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Ahmed Adwan</dc:creator>
  <cp:lastModifiedBy>Osama Salahat</cp:lastModifiedBy>
  <cp:revision>54</cp:revision>
  <dcterms:created xsi:type="dcterms:W3CDTF">2025-01-14T23:56:55Z</dcterms:created>
  <dcterms:modified xsi:type="dcterms:W3CDTF">2025-02-03T01:19:55Z</dcterms:modified>
</cp:coreProperties>
</file>