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Lst>
  <p:sldSz cy="5143500" cx="9144000"/>
  <p:notesSz cx="6858000" cy="9144000"/>
  <p:embeddedFontLst>
    <p:embeddedFont>
      <p:font typeface="Raleway"/>
      <p:regular r:id="rId44"/>
      <p:bold r:id="rId45"/>
      <p:italic r:id="rId46"/>
      <p:boldItalic r:id="rId47"/>
    </p:embeddedFont>
    <p:embeddedFont>
      <p:font typeface="Roboto"/>
      <p:regular r:id="rId48"/>
      <p:bold r:id="rId49"/>
      <p:italic r:id="rId50"/>
      <p:boldItalic r:id="rId5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font" Target="fonts/Raleway-regular.fntdata"/><Relationship Id="rId43" Type="http://schemas.openxmlformats.org/officeDocument/2006/relationships/slide" Target="slides/slide38.xml"/><Relationship Id="rId46" Type="http://schemas.openxmlformats.org/officeDocument/2006/relationships/font" Target="fonts/Raleway-italic.fntdata"/><Relationship Id="rId45" Type="http://schemas.openxmlformats.org/officeDocument/2006/relationships/font" Target="fonts/Raleway-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Roboto-regular.fntdata"/><Relationship Id="rId47" Type="http://schemas.openxmlformats.org/officeDocument/2006/relationships/font" Target="fonts/Raleway-boldItalic.fntdata"/><Relationship Id="rId49" Type="http://schemas.openxmlformats.org/officeDocument/2006/relationships/font" Target="fonts/Roboto-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Roboto-boldItalic.fntdata"/><Relationship Id="rId50" Type="http://schemas.openxmlformats.org/officeDocument/2006/relationships/font" Target="fonts/Roboto-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giphy.com/search/robot-football"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 name="Shape 63"/>
        <p:cNvGrpSpPr/>
        <p:nvPr/>
      </p:nvGrpSpPr>
      <p:grpSpPr>
        <a:xfrm>
          <a:off x="0" y="0"/>
          <a:ext cx="0" cy="0"/>
          <a:chOff x="0" y="0"/>
          <a:chExt cx="0" cy="0"/>
        </a:xfrm>
      </p:grpSpPr>
      <p:sp>
        <p:nvSpPr>
          <p:cNvPr id="64" name="Google Shape;6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g3b2530da52_1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b2530da52_1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نفس هذه الرسومات قام بها دافنشي وبتفاصيل اكثر على جسم الانسان مما ساعده على ابتاكر اول روبوت وهو موجود حالياً بمتحف في برلين وبرجع للقرن الخامس عشر</a:t>
            </a:r>
            <a:br>
              <a:rPr lang="en"/>
            </a:b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g3b2530da52_1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b2530da52_1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1" algn="r">
              <a:lnSpc>
                <a:spcPct val="115000"/>
              </a:lnSpc>
              <a:spcBef>
                <a:spcPts val="0"/>
              </a:spcBef>
              <a:spcAft>
                <a:spcPts val="0"/>
              </a:spcAft>
              <a:buNone/>
            </a:pPr>
            <a:r>
              <a:rPr lang="en" sz="1050">
                <a:solidFill>
                  <a:srgbClr val="1D2129"/>
                </a:solidFill>
              </a:rPr>
              <a:t>بالتالي كانت أول المحاولات من خلال وضع بترن معين على الروبوت ومتابعة حركته اخترنا هاي الحركة كأول حركة</a:t>
            </a:r>
            <a:endParaRPr sz="1050">
              <a:solidFill>
                <a:srgbClr val="1D2129"/>
              </a:solidFill>
            </a:endParaRPr>
          </a:p>
          <a:p>
            <a:pPr indent="0" lvl="0" marL="0" rtl="1" algn="r">
              <a:lnSpc>
                <a:spcPct val="115000"/>
              </a:lnSpc>
              <a:spcBef>
                <a:spcPts val="0"/>
              </a:spcBef>
              <a:spcAft>
                <a:spcPts val="0"/>
              </a:spcAft>
              <a:buNone/>
            </a:pPr>
            <a:r>
              <a:rPr lang="en" sz="1050">
                <a:solidFill>
                  <a:srgbClr val="1D2129"/>
                </a:solidFill>
              </a:rPr>
              <a:t>وطبقناها اشتغلت وكان يمشي لكن مش للامام بشكل كامل لعدة اسباب اهمها انه الروبوت ما عنده الخصائص الجسدية للكائن الحي الي عملنا له محاكاة</a:t>
            </a:r>
            <a:br>
              <a:rPr lang="en" sz="1050">
                <a:solidFill>
                  <a:srgbClr val="1D2129"/>
                </a:solidFill>
              </a:rPr>
            </a:br>
            <a:r>
              <a:rPr lang="en" sz="1050">
                <a:solidFill>
                  <a:srgbClr val="1D2129"/>
                </a:solidFill>
              </a:rPr>
              <a:t>بعد هيك قررنا انه نعمل احنا نمط خاص فيه وبدينا نتخيل كيف لازم تكون حركته لكن النتائج ما كانت جيدة ومرهقة جداً وبحاجة لتجربة وخطأ </a:t>
            </a:r>
            <a:br>
              <a:rPr lang="en" sz="1050">
                <a:solidFill>
                  <a:srgbClr val="1D2129"/>
                </a:solidFill>
              </a:rPr>
            </a:br>
            <a:r>
              <a:rPr lang="en" sz="1050">
                <a:solidFill>
                  <a:srgbClr val="1D2129"/>
                </a:solidFill>
              </a:rPr>
              <a:t>لهيك تطبيق اي نمط حركة بحتاج دراسة معمقة لحركة جسم الروبوت  واذا كان النمط متوفر لكائن حي معين فلازم يكون الجسم المتحرك اله نفس خصائص جسم الكائن الحي</a:t>
            </a:r>
            <a:endParaRPr sz="1050">
              <a:solidFill>
                <a:srgbClr val="1D2129"/>
              </a:solidFill>
            </a:endParaRPr>
          </a:p>
          <a:p>
            <a:pPr indent="0" lvl="0" marL="0" rtl="1" algn="r">
              <a:lnSpc>
                <a:spcPct val="115000"/>
              </a:lnSpc>
              <a:spcBef>
                <a:spcPts val="0"/>
              </a:spcBef>
              <a:spcAft>
                <a:spcPts val="0"/>
              </a:spcAft>
              <a:buNone/>
            </a:pPr>
            <a:r>
              <a:rPr lang="en" sz="1050">
                <a:solidFill>
                  <a:srgbClr val="1D2129"/>
                </a:solidFill>
              </a:rPr>
              <a:t>-----------</a:t>
            </a:r>
            <a:endParaRPr sz="1050">
              <a:solidFill>
                <a:srgbClr val="1D2129"/>
              </a:solidFill>
            </a:endParaRPr>
          </a:p>
          <a:p>
            <a:pPr indent="0" lvl="0" marL="0" rtl="1" algn="r">
              <a:lnSpc>
                <a:spcPct val="115000"/>
              </a:lnSpc>
              <a:spcBef>
                <a:spcPts val="0"/>
              </a:spcBef>
              <a:spcAft>
                <a:spcPts val="0"/>
              </a:spcAft>
              <a:buNone/>
            </a:pPr>
            <a:r>
              <a:rPr lang="en" sz="1050">
                <a:solidFill>
                  <a:srgbClr val="1D2129"/>
                </a:solidFill>
              </a:rPr>
              <a:t>مع انه هاي اصعب طريقة للتعامل مع الموضوع إلا إنها أكثر طريقة متبعة عندنا او خلينا نحكي هي الطريقة الوحيدة </a:t>
            </a:r>
            <a:br>
              <a:rPr lang="en" sz="1050">
                <a:solidFill>
                  <a:srgbClr val="1D2129"/>
                </a:solidFill>
              </a:rPr>
            </a:br>
            <a:r>
              <a:rPr lang="en" sz="1050">
                <a:solidFill>
                  <a:srgbClr val="1D2129"/>
                </a:solidFill>
              </a:rPr>
              <a:t>بهاد المشروع احنا بنوفر وسيلة ثانية لايجاد افضل حركة للروبوت يعني بنقدر نسميها calibration بحيث يتم تنفيذها ببداية اي مشروع تخرج قادم متعلق بالروبوتات </a:t>
            </a:r>
            <a:br>
              <a:rPr lang="en" sz="1050">
                <a:solidFill>
                  <a:srgbClr val="1D2129"/>
                </a:solidFill>
              </a:rPr>
            </a:br>
            <a:r>
              <a:rPr lang="en" sz="1050">
                <a:solidFill>
                  <a:srgbClr val="1D2129"/>
                </a:solidFill>
              </a:rPr>
              <a:t>بشرط ايجاد وسيلة مناسبة للfeedback , الكود مرفوع ومتوفر على الgithub وريبورت المشروع برضه مرفوع ونشرناه عالانترنت في حال حد بحب يستخدم منهم اشي ليبني لاحقاً على هاد المشروع</a:t>
            </a:r>
            <a:endParaRPr sz="1050">
              <a:solidFill>
                <a:srgbClr val="1D2129"/>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g3b2f301850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b2f301850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g3b2f301850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3b2f301850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Google Shape;161;g37d0c182cd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7d0c182cd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1" algn="r">
              <a:spcBef>
                <a:spcPts val="0"/>
              </a:spcBef>
              <a:spcAft>
                <a:spcPts val="0"/>
              </a:spcAft>
              <a:buNone/>
            </a:pPr>
            <a:r>
              <a:rPr lang="en"/>
              <a:t>بعدها بلشنا نشوف كيف بدنا نخلي الروبوت يتعلم يمشي لحاله </a:t>
            </a:r>
            <a:endParaRPr/>
          </a:p>
          <a:p>
            <a:pPr indent="0" lvl="0" marL="0" rtl="1" algn="r">
              <a:spcBef>
                <a:spcPts val="0"/>
              </a:spcBef>
              <a:spcAft>
                <a:spcPts val="0"/>
              </a:spcAft>
              <a:buNone/>
            </a:pPr>
            <a:r>
              <a:rPr lang="en"/>
              <a:t>من خلال معظم المشاريع الي شفناها لقيناهم بعملو سميوليشن </a:t>
            </a:r>
            <a:endParaRPr/>
          </a:p>
          <a:p>
            <a:pPr indent="0" lvl="0" marL="0" rtl="1" algn="r">
              <a:spcBef>
                <a:spcPts val="0"/>
              </a:spcBef>
              <a:spcAft>
                <a:spcPts val="0"/>
              </a:spcAft>
              <a:buNone/>
            </a:pPr>
            <a:r>
              <a:rPr lang="en"/>
              <a:t>استخدام السيميوليتش يوفر الوقت والمال بحيث يمكننا تجربة انماط الحركة المختلفة دون خسائر او اضرار مادية وهذا ما حاولنا القيام به باستخدام اللايبرريز التالية</a:t>
            </a:r>
            <a:endParaRPr/>
          </a:p>
          <a:p>
            <a:pPr indent="0" lvl="0" marL="0" rtl="0" algn="l">
              <a:spcBef>
                <a:spcPts val="0"/>
              </a:spcBef>
              <a:spcAft>
                <a:spcPts val="0"/>
              </a:spcAft>
              <a:buNone/>
            </a:pPr>
            <a:r>
              <a:rPr lang="en"/>
              <a:t>لاحقاً أصبح الاستعانة بسيميوليتر واجهزة ادق للحركة بحيث توفر معلومات دقيقة عن حركة الكائنات</a:t>
            </a:r>
            <a:br>
              <a:rPr lang="en"/>
            </a:br>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 name="Shape 167"/>
        <p:cNvGrpSpPr/>
        <p:nvPr/>
      </p:nvGrpSpPr>
      <p:grpSpPr>
        <a:xfrm>
          <a:off x="0" y="0"/>
          <a:ext cx="0" cy="0"/>
          <a:chOff x="0" y="0"/>
          <a:chExt cx="0" cy="0"/>
        </a:xfrm>
      </p:grpSpPr>
      <p:sp>
        <p:nvSpPr>
          <p:cNvPr id="168" name="Google Shape;168;g3b2530da52_1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b2530da52_1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Google Shape;175;g3abecdf3fe_2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abecdf3fe_2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Google Shape;183;g3abecdf3fe_1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abecdf3fe_1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1" algn="r">
              <a:spcBef>
                <a:spcPts val="0"/>
              </a:spcBef>
              <a:spcAft>
                <a:spcPts val="0"/>
              </a:spcAft>
              <a:buNone/>
            </a:pPr>
            <a:r>
              <a:rPr lang="en"/>
              <a:t>بداية تجربتنا مع المشين ليرنينج كانت من خلال البحث بعدة مشاريع نفذت مشين ليرنينج على الاردوينو لاهداف مختفلة منها :</a:t>
            </a:r>
            <a:br>
              <a:rPr lang="en"/>
            </a:br>
            <a:r>
              <a:rPr lang="en"/>
              <a:t>وبعد هيك انتقلنا الى الرسبري باي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 name="Shape 190"/>
        <p:cNvGrpSpPr/>
        <p:nvPr/>
      </p:nvGrpSpPr>
      <p:grpSpPr>
        <a:xfrm>
          <a:off x="0" y="0"/>
          <a:ext cx="0" cy="0"/>
          <a:chOff x="0" y="0"/>
          <a:chExt cx="0" cy="0"/>
        </a:xfrm>
      </p:grpSpPr>
      <p:sp>
        <p:nvSpPr>
          <p:cNvPr id="191" name="Google Shape;191;g3abecdf3fe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3abecdf3fe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1" algn="r">
              <a:spcBef>
                <a:spcPts val="0"/>
              </a:spcBef>
              <a:spcAft>
                <a:spcPts val="0"/>
              </a:spcAft>
              <a:buNone/>
            </a:pPr>
            <a:r>
              <a:rPr lang="en"/>
              <a:t>1- الابتعاد عن مصادر الاضاءة </a:t>
            </a:r>
            <a:br>
              <a:rPr lang="en"/>
            </a:br>
            <a:r>
              <a:rPr lang="en"/>
              <a:t>وهاد المشروع استخدم نيورال نتورك مكتوب من قبل للاردوينو عشان يتوقع نتائج الlogic gates بالتالي استخدمنا نفس النيورال نتورك واضفنا عليها  بحيث يشتغل على الروبوت تبعنا </a:t>
            </a:r>
            <a:br>
              <a:rPr lang="en"/>
            </a:br>
            <a:r>
              <a:rPr lang="en"/>
              <a:t>لكن مشكلة هاد النيورال نتورك انه لازم يكون في معرفة مسبقة بالنتائج بس قبل ما نعرف انه هاي المشكلة حاولنا كثير نعدل ونضيف على الكود ونبحث عن لايبرري ثانية تشتغل على الاردوينو</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8" name="Shape 198"/>
        <p:cNvGrpSpPr/>
        <p:nvPr/>
      </p:nvGrpSpPr>
      <p:grpSpPr>
        <a:xfrm>
          <a:off x="0" y="0"/>
          <a:ext cx="0" cy="0"/>
          <a:chOff x="0" y="0"/>
          <a:chExt cx="0" cy="0"/>
        </a:xfrm>
      </p:grpSpPr>
      <p:sp>
        <p:nvSpPr>
          <p:cNvPr id="199" name="Google Shape;199;g3abecdf3fe_1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3abecdf3fe_1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1" algn="r">
              <a:spcBef>
                <a:spcPts val="0"/>
              </a:spcBef>
              <a:spcAft>
                <a:spcPts val="0"/>
              </a:spcAft>
              <a:buNone/>
            </a:pPr>
            <a:r>
              <a:rPr lang="en"/>
              <a:t>2- حفظ لون معين:</a:t>
            </a:r>
            <a:br>
              <a:rPr lang="en"/>
            </a:br>
            <a:r>
              <a:rPr lang="en"/>
              <a:t>بعد ما عرفنا مشكلة النيورال نتورك الي قبل بدأنا نبحث عن نوع ثاني من المشين ليرنينج ليحللنا المشكلة وهو RL </a:t>
            </a:r>
            <a:br>
              <a:rPr lang="en"/>
            </a:br>
            <a:r>
              <a:rPr lang="en"/>
              <a:t>ولقينا مشروع بستخدم RL على الاردوينو ليحفظ الالوان فاستخدمناه ليخلي الروبوت يشتغل </a:t>
            </a:r>
            <a:br>
              <a:rPr lang="en"/>
            </a:br>
            <a:r>
              <a:rPr lang="en"/>
              <a:t>وهنا كان اول ظهور لعنصرين اساسيين رح يكملوا معنا للاخر وهم random moves و feedback sensor</a:t>
            </a:r>
            <a:br>
              <a:rPr lang="en"/>
            </a:br>
            <a:r>
              <a:rPr lang="en"/>
              <a:t>الي رح نشرحهم بشكل مفصل كمان شوي</a:t>
            </a:r>
            <a:endParaRPr/>
          </a:p>
          <a:p>
            <a:pPr indent="0" lvl="0" marL="0" rtl="1" algn="r">
              <a:spcBef>
                <a:spcPts val="0"/>
              </a:spcBef>
              <a:spcAft>
                <a:spcPts val="0"/>
              </a:spcAft>
              <a:buNone/>
            </a:pPr>
            <a:r>
              <a:rPr lang="en"/>
              <a:t>مشكلة هاد النموذج انه الداتا السيت الي بعتمد عليها رح تكون منوعة ومختلفة وجزء صغير منها الي صح وهاد عكس الفكرة من المشين ليرنينج </a:t>
            </a:r>
            <a:br>
              <a:rPr lang="en"/>
            </a:br>
            <a:r>
              <a:rPr lang="en"/>
              <a:t>شغلة ثانية عشان نستفيد من المشين ليرنينج منيح احنا بحاجة ليكون في علاقة بين حركة المطورات واتجاه سير الروبوت وهاد لحاله بده دراسة جانبية ما كان في وقت لتجربتها</a:t>
            </a:r>
            <a:br>
              <a:rPr lang="en"/>
            </a:br>
            <a:r>
              <a:rPr lang="en"/>
              <a:t>لكن هاد ما كنا مدركينه وقتها وكنا مفكرين انه المشكلة من الاردوينو لهيك انتقلنا للرسبري باي</a:t>
            </a:r>
            <a:br>
              <a:rPr lang="en"/>
            </a:b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 name="Shape 70"/>
        <p:cNvGrpSpPr/>
        <p:nvPr/>
      </p:nvGrpSpPr>
      <p:grpSpPr>
        <a:xfrm>
          <a:off x="0" y="0"/>
          <a:ext cx="0" cy="0"/>
          <a:chOff x="0" y="0"/>
          <a:chExt cx="0" cy="0"/>
        </a:xfrm>
      </p:grpSpPr>
      <p:sp>
        <p:nvSpPr>
          <p:cNvPr id="71" name="Google Shape;71;g3b23519093_0_3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b23519093_0_3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r">
              <a:lnSpc>
                <a:spcPct val="115000"/>
              </a:lnSpc>
              <a:spcBef>
                <a:spcPts val="0"/>
              </a:spcBef>
              <a:spcAft>
                <a:spcPts val="0"/>
              </a:spcAft>
              <a:buNone/>
            </a:pPr>
            <a:r>
              <a:rPr lang="en" sz="1050">
                <a:solidFill>
                  <a:srgbClr val="1D2129"/>
                </a:solidFill>
                <a:highlight>
                  <a:srgbClr val="FFFFFF"/>
                </a:highlight>
              </a:rPr>
              <a:t>احنا مشينا بهاد المشروع ك بحث بحيث حصرنا اغلب المشاريع الي انعملت بهاد المجال وشفنا ايش المشاكل الي فيها وايش المشاكل الي حلتها وأول ما بدينا على النبي صلينا ثم حطينا سؤال وهدف لنحققه بهاد المشروع الهدف كان انه نعمل روبوت بقدر يتعلم افضل وسيلة للمشي والي هيا المشكلة الاساسية باغلب الروبوتات </a:t>
            </a:r>
            <a:br>
              <a:rPr lang="en" sz="1050">
                <a:solidFill>
                  <a:srgbClr val="1D2129"/>
                </a:solidFill>
                <a:highlight>
                  <a:srgbClr val="FFFFFF"/>
                </a:highlight>
              </a:rPr>
            </a:br>
            <a:r>
              <a:rPr lang="en" sz="1050">
                <a:solidFill>
                  <a:srgbClr val="1D2129"/>
                </a:solidFill>
                <a:highlight>
                  <a:srgbClr val="FFFFFF"/>
                </a:highlight>
              </a:rPr>
              <a:t>النقطة الثانية انه بعد ما يفقد الحيوان احد اطرافه فهو بتكيف وبتأقلم مع هاد الفقد وبوزع ثقل حركته على باقي الاطراف وهاد الي عملناه برضه بالمشروع انه اذا طفيت اي محرك من محركاته بشكل عشوائي بتلاقيه بعد فترة برجع </a:t>
            </a:r>
            <a:br>
              <a:rPr lang="en" sz="1050">
                <a:solidFill>
                  <a:srgbClr val="1D2129"/>
                </a:solidFill>
                <a:highlight>
                  <a:srgbClr val="FFFFFF"/>
                </a:highlight>
              </a:rPr>
            </a:br>
            <a:r>
              <a:rPr lang="en" sz="1050">
                <a:solidFill>
                  <a:srgbClr val="1D2129"/>
                </a:solidFill>
                <a:highlight>
                  <a:srgbClr val="FFFFFF"/>
                </a:highlight>
              </a:rPr>
              <a:t> يتعلم من جديد ليلاقي افضل وسيلة للحركة , او حتى اذا انكسرت رجله مع بقاء المحرك يعمل</a:t>
            </a:r>
            <a:br>
              <a:rPr lang="en" sz="1050">
                <a:solidFill>
                  <a:srgbClr val="1D2129"/>
                </a:solidFill>
                <a:highlight>
                  <a:srgbClr val="FFFFFF"/>
                </a:highlight>
              </a:rPr>
            </a:br>
            <a:r>
              <a:rPr lang="en" sz="1050">
                <a:solidFill>
                  <a:srgbClr val="1D2129"/>
                </a:solidFill>
                <a:highlight>
                  <a:srgbClr val="FFFFFF"/>
                </a:highlight>
              </a:rPr>
              <a:t>أخيراً كود برمجي واحد لجميع النماذج وهاد الي ساعدنا كثير باختبار الكود بالنهاية انه ما في حاجة لتغيير اي شي حرفياً غير انه نمرر عدد السيرفوهات للكود</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6" name="Shape 206"/>
        <p:cNvGrpSpPr/>
        <p:nvPr/>
      </p:nvGrpSpPr>
      <p:grpSpPr>
        <a:xfrm>
          <a:off x="0" y="0"/>
          <a:ext cx="0" cy="0"/>
          <a:chOff x="0" y="0"/>
          <a:chExt cx="0" cy="0"/>
        </a:xfrm>
      </p:grpSpPr>
      <p:sp>
        <p:nvSpPr>
          <p:cNvPr id="207" name="Google Shape;207;g3abecdf3fe_1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3abecdf3fe_1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1" algn="r">
              <a:spcBef>
                <a:spcPts val="0"/>
              </a:spcBef>
              <a:spcAft>
                <a:spcPts val="0"/>
              </a:spcAft>
              <a:buNone/>
            </a:pPr>
            <a:r>
              <a:rPr lang="en"/>
              <a:t>3- الابتعاد عن الحيطان</a:t>
            </a:r>
            <a:br>
              <a:rPr lang="en"/>
            </a:br>
            <a:r>
              <a:rPr lang="en"/>
              <a:t>بعد ما ادركنا انه المشكلة مش من الاردوينو ولنثبت انه بزبط فيه مشين ليرنينج عملنا مشروع منفصل لنصالح الاردوينو وعشان ما نكون سبب بانه حد يفكر انه المشين ليرنينج ما بزبط على الاردوينو</a:t>
            </a:r>
            <a:br>
              <a:rPr lang="en"/>
            </a:br>
            <a:r>
              <a:rPr lang="en"/>
              <a:t>  لكن مشروعنا هاد بالتحديد ما بزبط لاسباب رح نذكرها لما نحكي عن الكود الاخير</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4" name="Shape 214"/>
        <p:cNvGrpSpPr/>
        <p:nvPr/>
      </p:nvGrpSpPr>
      <p:grpSpPr>
        <a:xfrm>
          <a:off x="0" y="0"/>
          <a:ext cx="0" cy="0"/>
          <a:chOff x="0" y="0"/>
          <a:chExt cx="0" cy="0"/>
        </a:xfrm>
      </p:grpSpPr>
      <p:sp>
        <p:nvSpPr>
          <p:cNvPr id="215" name="Google Shape;215;g3abecdf3fe_1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3abecdf3fe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1" algn="r">
              <a:spcBef>
                <a:spcPts val="0"/>
              </a:spcBef>
              <a:spcAft>
                <a:spcPts val="0"/>
              </a:spcAft>
              <a:buNone/>
            </a:pPr>
            <a:r>
              <a:rPr lang="en"/>
              <a:t>انتقلنا على الرسبري باي ظناً منا انه المشكلة بالنيورال نتوركس الي معمولين للاردوينو , التنسر فلو هو لايبرري من جوجل بتحتوي على ادوات بتساعد بعمل نيورال نتورك موديول بالطريقة الي بتشوفها مناسبة لكن مشكلته انه صعب شوي , كيراس نفس الاشي لكنه اسهل , بدايتنا كانت مع تنسرفلو بعديها انتقلنا لكيراس </a:t>
            </a:r>
            <a:br>
              <a:rPr lang="en"/>
            </a:br>
            <a:r>
              <a:rPr lang="en"/>
              <a:t>RL brain هو كود انكتب بالاساس ليحل احد الالعاب الموجودة ب gym والي بتزونا فيها شركة openai الهدف الاساسي منه انه اذا تغيرت اللعبة ما نحتاج انه نغير الكود انما بنعمل برين منفصل والي بتغير هو عدد المدخلات ونوعيتها , النتائج ما كانت جيدة والتعامل مع تنسرفلو كان صعب لهيك انتقلنا لشيء اسهل وهو كيراس</a:t>
            </a:r>
            <a:br>
              <a:rPr lang="en"/>
            </a:br>
            <a:r>
              <a:rPr lang="en"/>
              <a:t>Balancing robot , بهاد المشروع بتم جمع داتا من خلال الجيروسكوب وبعمل حركات راندوم وبحفظهم بمصفوفة كل حركة شو مقابلها القراءة بالجيرسكوب , وبعديها بنزود هاي الداتا ست للموديل الي بزودنا بالعلاقة بين قراءات الجيرسكوب و زوايا السيرفوهات بدون ما نعرف ترتيب السيرفوهات ولا نفهم شو القراءات المستخرجة و هاد المشروع اعملناه بشكل كامل لكن للاسف ما صورناه انما الكود موجود وبامكاننا باي وقت اعادة التجربة , بعد هيك بنصير نعمل بريدكت حسب الانحناء الي بدك اياه </a:t>
            </a:r>
            <a:br>
              <a:rPr lang="en"/>
            </a:br>
            <a:r>
              <a:rPr lang="en"/>
              <a:t>طبعاً وراء كل هدول التجارب الكثير من السيرفوهات المحروقة و الايام والوقت  لحتى اكتشفنا وبنينا الناتج النهائي يعني كل الحكي الي قبل جزء من المشروع </a:t>
            </a:r>
            <a:br>
              <a:rPr lang="en"/>
            </a:br>
            <a:r>
              <a:rPr lang="en"/>
              <a:t>وافكار ثانية ما شافت النور مثل genrative algorithm</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3" name="Shape 223"/>
        <p:cNvGrpSpPr/>
        <p:nvPr/>
      </p:nvGrpSpPr>
      <p:grpSpPr>
        <a:xfrm>
          <a:off x="0" y="0"/>
          <a:ext cx="0" cy="0"/>
          <a:chOff x="0" y="0"/>
          <a:chExt cx="0" cy="0"/>
        </a:xfrm>
      </p:grpSpPr>
      <p:sp>
        <p:nvSpPr>
          <p:cNvPr id="224" name="Google Shape;224;g3abecdf3fe_4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3abecdf3fe_4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1" algn="r">
              <a:spcBef>
                <a:spcPts val="0"/>
              </a:spcBef>
              <a:spcAft>
                <a:spcPts val="0"/>
              </a:spcAft>
              <a:buNone/>
            </a:pPr>
            <a:r>
              <a:rPr lang="en"/>
              <a:t>بعدها حكينا انو ممكن ييكون الموضوع اسهل من هيك</a:t>
            </a:r>
            <a:endParaRPr/>
          </a:p>
          <a:p>
            <a:pPr indent="0" lvl="0" marL="0" rtl="1" algn="r">
              <a:spcBef>
                <a:spcPts val="0"/>
              </a:spcBef>
              <a:spcAft>
                <a:spcPts val="0"/>
              </a:spcAft>
              <a:buNone/>
            </a:pPr>
            <a:r>
              <a:rPr lang="en"/>
              <a:t>صرنا نشوف الفكرة ببساطة انو بدنا الحركة الي بتقطع اكتر مسافة للامام </a:t>
            </a:r>
            <a:endParaRPr/>
          </a:p>
          <a:p>
            <a:pPr indent="0" lvl="0" marL="0" rtl="1" algn="r">
              <a:spcBef>
                <a:spcPts val="0"/>
              </a:spcBef>
              <a:spcAft>
                <a:spcPts val="0"/>
              </a:spcAft>
              <a:buNone/>
            </a:pPr>
            <a:r>
              <a:rPr lang="en"/>
              <a:t>فعملنا هاد الاغوريثم</a:t>
            </a:r>
            <a:endParaRPr/>
          </a:p>
          <a:p>
            <a:pPr indent="0" lvl="0" marL="0" rtl="1" algn="r">
              <a:spcBef>
                <a:spcPts val="0"/>
              </a:spcBef>
              <a:spcAft>
                <a:spcPts val="0"/>
              </a:spcAft>
              <a:buNone/>
            </a:pPr>
            <a:r>
              <a:rPr lang="en"/>
              <a:t> صرنا نعمل حركةعشوائية  ونشوف كم المسافة الي قطعها الروبوت بهاي الحركة ونسجل هاي الحركة مع المسافة الي قطعها باريه </a:t>
            </a:r>
            <a:endParaRPr/>
          </a:p>
          <a:p>
            <a:pPr indent="0" lvl="0" marL="0" rtl="1" algn="r">
              <a:spcBef>
                <a:spcPts val="0"/>
              </a:spcBef>
              <a:spcAft>
                <a:spcPts val="0"/>
              </a:spcAft>
              <a:buNone/>
            </a:pPr>
            <a:r>
              <a:rPr lang="en"/>
              <a:t>وبعدها نعمل سورت للاريه حسب المسافة المقطوعة عشان نشوف الحركة الي قطعت احسن مسافة </a:t>
            </a:r>
            <a:endParaRPr/>
          </a:p>
          <a:p>
            <a:pPr indent="0" lvl="0" marL="0" rtl="1" algn="r">
              <a:spcBef>
                <a:spcPts val="0"/>
              </a:spcBef>
              <a:spcAft>
                <a:spcPts val="0"/>
              </a:spcAft>
              <a:buNone/>
            </a:pPr>
            <a:r>
              <a:t/>
            </a:r>
            <a:endParaRPr/>
          </a:p>
          <a:p>
            <a:pPr indent="0" lvl="0" marL="0" rtl="1" algn="r">
              <a:spcBef>
                <a:spcPts val="0"/>
              </a:spcBef>
              <a:spcAft>
                <a:spcPts val="0"/>
              </a:spcAft>
              <a:buNone/>
            </a:pPr>
            <a:r>
              <a:rPr lang="en"/>
              <a:t>في حالة الماوس ما كان بزبط نعمل زي الارتراسونك نقرا المسافة قبل والمسافة بعد لانو القراءات بتكون متواصلة.. فاحتجنا ل2 ثريدز بحالة الماوس الاول بشغل المتورات بحركة عشوائية والثاني بقرا من الماوس المسفة المقطوعة لهاي الحركة </a:t>
            </a:r>
            <a:endParaRPr/>
          </a:p>
          <a:p>
            <a:pPr indent="0" lvl="0" marL="0" rtl="1" algn="r">
              <a:spcBef>
                <a:spcPts val="0"/>
              </a:spcBef>
              <a:spcAft>
                <a:spcPts val="0"/>
              </a:spcAft>
              <a:buNone/>
            </a:pPr>
            <a:r>
              <a:rPr lang="en"/>
              <a:t>بعد ما نختار افضل حركة والي هي قطعت اكبر مسافة منشغل الروبوت عليها </a:t>
            </a:r>
            <a:endParaRPr/>
          </a:p>
          <a:p>
            <a:pPr indent="0" lvl="0" marL="0" rtl="1" algn="r">
              <a:spcBef>
                <a:spcPts val="0"/>
              </a:spcBef>
              <a:spcAft>
                <a:spcPts val="0"/>
              </a:spcAft>
              <a:buNone/>
            </a:pPr>
            <a:r>
              <a:rPr lang="en"/>
              <a:t>وعشان نعرف ازا صار معاه مشكلة بلزم نضل نفحص كم المسافة الي بقطعها</a:t>
            </a:r>
            <a:endParaRPr/>
          </a:p>
          <a:p>
            <a:pPr indent="0" lvl="0" marL="0" rtl="1" algn="r">
              <a:spcBef>
                <a:spcPts val="0"/>
              </a:spcBef>
              <a:spcAft>
                <a:spcPts val="0"/>
              </a:spcAft>
              <a:buNone/>
            </a:pPr>
            <a:r>
              <a:rPr lang="en"/>
              <a:t>فكنا ناخد افريج المسافة المقطوعة لاخر عشر حركات وازا كانت اقل من المسافة المحفوظة فهون منعرف انو صار معاه مشكلة ممكن متور خرب او رجل انكسرت </a:t>
            </a:r>
            <a:endParaRPr/>
          </a:p>
          <a:p>
            <a:pPr indent="0" lvl="0" marL="0" rtl="1" algn="r">
              <a:spcBef>
                <a:spcPts val="0"/>
              </a:spcBef>
              <a:spcAft>
                <a:spcPts val="0"/>
              </a:spcAft>
              <a:buNone/>
            </a:pPr>
            <a:r>
              <a:rPr lang="en"/>
              <a:t>فمنرجع ندربو كمان مرة عشان يشوف حركة تانية تمشيه</a:t>
            </a:r>
            <a:endParaRPr/>
          </a:p>
          <a:p>
            <a:pPr indent="0" lvl="0" marL="0" rtl="1" algn="r">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 name="Shape 229"/>
        <p:cNvGrpSpPr/>
        <p:nvPr/>
      </p:nvGrpSpPr>
      <p:grpSpPr>
        <a:xfrm>
          <a:off x="0" y="0"/>
          <a:ext cx="0" cy="0"/>
          <a:chOff x="0" y="0"/>
          <a:chExt cx="0" cy="0"/>
        </a:xfrm>
      </p:grpSpPr>
      <p:sp>
        <p:nvSpPr>
          <p:cNvPr id="230" name="Google Shape;230;g3abffab2c2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3abffab2c2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g3abecdf3fe_1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3abecdf3fe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1" algn="r">
              <a:spcBef>
                <a:spcPts val="0"/>
              </a:spcBef>
              <a:spcAft>
                <a:spcPts val="0"/>
              </a:spcAft>
              <a:buNone/>
            </a:pPr>
            <a:r>
              <a:rPr lang="en"/>
              <a:t>بعد ما حددنا 3 زوايا للاختيار بينهم للسيرفو الواحد </a:t>
            </a:r>
            <a:br>
              <a:rPr lang="en"/>
            </a:br>
            <a:r>
              <a:rPr lang="en"/>
              <a:t>بنعمل اختيار راندوم مرتين لانه كل حركة لازم تتكون من فعل ورد فعل حتى يتحرك</a:t>
            </a:r>
            <a:br>
              <a:rPr lang="en"/>
            </a:br>
            <a:r>
              <a:rPr lang="en"/>
              <a:t>لهيك بنختار 2 actions والي بشكلوا حركة وحدة</a:t>
            </a:r>
            <a:br>
              <a:rPr lang="en"/>
            </a:br>
            <a:r>
              <a:rPr lang="en"/>
              <a:t>ولحتى نقدر نقيّم المسافة الي بتقطعها هاي الحركة كررناها 4 مرات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2" name="Shape 242"/>
        <p:cNvGrpSpPr/>
        <p:nvPr/>
      </p:nvGrpSpPr>
      <p:grpSpPr>
        <a:xfrm>
          <a:off x="0" y="0"/>
          <a:ext cx="0" cy="0"/>
          <a:chOff x="0" y="0"/>
          <a:chExt cx="0" cy="0"/>
        </a:xfrm>
      </p:grpSpPr>
      <p:sp>
        <p:nvSpPr>
          <p:cNvPr id="243" name="Google Shape;243;g3abecdf3fe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3abecdf3fe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1" algn="r">
              <a:spcBef>
                <a:spcPts val="0"/>
              </a:spcBef>
              <a:spcAft>
                <a:spcPts val="0"/>
              </a:spcAft>
              <a:buNone/>
            </a:pPr>
            <a:r>
              <a:rPr lang="en"/>
              <a:t>اول ما بدينا اشتغلنا على الجيرسكوب تقريباً شهر واحنا بنحاول معه لكن بالاخر ما زبط معنا لانه كانت قراءات التسارع ما بتعطي اتجاه غير انه التسارع مش مفيد بحالتنا</a:t>
            </a:r>
            <a:br>
              <a:rPr lang="en"/>
            </a:br>
            <a:r>
              <a:rPr lang="en"/>
              <a:t>----</a:t>
            </a:r>
            <a:br>
              <a:rPr lang="en"/>
            </a:br>
            <a:r>
              <a:rPr lang="en"/>
              <a:t>بعد هيك انتقلنا على الاتراسونك بس عشان نثبت انه الفكرة اصلا بتزبط او لا لكن واجهتنا مشكلة انه الروبوت بروح يمين ويسار لانه بحتوي على سيرفوهات هدفها اصلاً تحركه بالX والY</a:t>
            </a:r>
            <a:br>
              <a:rPr lang="en"/>
            </a:br>
            <a:r>
              <a:rPr lang="en"/>
              <a:t>لهيك عملنا روبوت صغير بس بمشي للامام او الخلف وبصعوبة ممكن يزي يمين ويسار وعشان نتخلص من هاي الصعوبة حطيناه على تراك وزبط فهاي كانت اول محاولة ناجحة</a:t>
            </a:r>
            <a:br>
              <a:rPr lang="en"/>
            </a:br>
            <a:r>
              <a:rPr lang="en"/>
              <a:t>---</a:t>
            </a:r>
            <a:br>
              <a:rPr lang="en"/>
            </a:br>
            <a:r>
              <a:rPr lang="en"/>
              <a:t>الان بدينا نفكر بحل عشان يقيسلنا المسافة المقطوعة بالX والY لانه الالتراسونك بس بعطينا وحدة منهم وهون خطرت  فكرة الماوس على انس شتية لما سألناه , وبدنيا نفكر كيف ممكن نخلي الماوس ملامسة للارض وما بترتفع او تسقط , وبتتحرك مع الروبوت نفسه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 name="Shape 251"/>
        <p:cNvGrpSpPr/>
        <p:nvPr/>
      </p:nvGrpSpPr>
      <p:grpSpPr>
        <a:xfrm>
          <a:off x="0" y="0"/>
          <a:ext cx="0" cy="0"/>
          <a:chOff x="0" y="0"/>
          <a:chExt cx="0" cy="0"/>
        </a:xfrm>
      </p:grpSpPr>
      <p:sp>
        <p:nvSpPr>
          <p:cNvPr id="252" name="Google Shape;252;g3abecdf3fe_6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3abecdf3fe_6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تجربة سينسور المسافة وشرح بسيط عن الماوس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 name="Shape 258"/>
        <p:cNvGrpSpPr/>
        <p:nvPr/>
      </p:nvGrpSpPr>
      <p:grpSpPr>
        <a:xfrm>
          <a:off x="0" y="0"/>
          <a:ext cx="0" cy="0"/>
          <a:chOff x="0" y="0"/>
          <a:chExt cx="0" cy="0"/>
        </a:xfrm>
      </p:grpSpPr>
      <p:sp>
        <p:nvSpPr>
          <p:cNvPr id="259" name="Google Shape;259;g3b2f301850_1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3b2f301850_1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Google Shape;266;g3b2f301850_1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3b2f301850_1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0" name="Shape 270"/>
        <p:cNvGrpSpPr/>
        <p:nvPr/>
      </p:nvGrpSpPr>
      <p:grpSpPr>
        <a:xfrm>
          <a:off x="0" y="0"/>
          <a:ext cx="0" cy="0"/>
          <a:chOff x="0" y="0"/>
          <a:chExt cx="0" cy="0"/>
        </a:xfrm>
      </p:grpSpPr>
      <p:sp>
        <p:nvSpPr>
          <p:cNvPr id="271" name="Google Shape;271;g3abffab2c2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3abffab2c2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 name="Shape 78"/>
        <p:cNvGrpSpPr/>
        <p:nvPr/>
      </p:nvGrpSpPr>
      <p:grpSpPr>
        <a:xfrm>
          <a:off x="0" y="0"/>
          <a:ext cx="0" cy="0"/>
          <a:chOff x="0" y="0"/>
          <a:chExt cx="0" cy="0"/>
        </a:xfrm>
      </p:grpSpPr>
      <p:sp>
        <p:nvSpPr>
          <p:cNvPr id="79" name="Google Shape;79;g3abffab2c2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3abffab2c2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5" name="Shape 275"/>
        <p:cNvGrpSpPr/>
        <p:nvPr/>
      </p:nvGrpSpPr>
      <p:grpSpPr>
        <a:xfrm>
          <a:off x="0" y="0"/>
          <a:ext cx="0" cy="0"/>
          <a:chOff x="0" y="0"/>
          <a:chExt cx="0" cy="0"/>
        </a:xfrm>
      </p:grpSpPr>
      <p:sp>
        <p:nvSpPr>
          <p:cNvPr id="276" name="Google Shape;276;g3abecdf3fe_5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7" name="Google Shape;277;g3abecdf3fe_5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الديمو</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0" name="Shape 280"/>
        <p:cNvGrpSpPr/>
        <p:nvPr/>
      </p:nvGrpSpPr>
      <p:grpSpPr>
        <a:xfrm>
          <a:off x="0" y="0"/>
          <a:ext cx="0" cy="0"/>
          <a:chOff x="0" y="0"/>
          <a:chExt cx="0" cy="0"/>
        </a:xfrm>
      </p:grpSpPr>
      <p:sp>
        <p:nvSpPr>
          <p:cNvPr id="281" name="Google Shape;281;g3b2f301850_1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3b2f301850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6" name="Shape 286"/>
        <p:cNvGrpSpPr/>
        <p:nvPr/>
      </p:nvGrpSpPr>
      <p:grpSpPr>
        <a:xfrm>
          <a:off x="0" y="0"/>
          <a:ext cx="0" cy="0"/>
          <a:chOff x="0" y="0"/>
          <a:chExt cx="0" cy="0"/>
        </a:xfrm>
      </p:grpSpPr>
      <p:sp>
        <p:nvSpPr>
          <p:cNvPr id="287" name="Google Shape;287;g3b2f301850_1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3b2f301850_1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2" name="Shape 292"/>
        <p:cNvGrpSpPr/>
        <p:nvPr/>
      </p:nvGrpSpPr>
      <p:grpSpPr>
        <a:xfrm>
          <a:off x="0" y="0"/>
          <a:ext cx="0" cy="0"/>
          <a:chOff x="0" y="0"/>
          <a:chExt cx="0" cy="0"/>
        </a:xfrm>
      </p:grpSpPr>
      <p:sp>
        <p:nvSpPr>
          <p:cNvPr id="293" name="Google Shape;293;g3b2f301850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3b2f301850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7" name="Shape 297"/>
        <p:cNvGrpSpPr/>
        <p:nvPr/>
      </p:nvGrpSpPr>
      <p:grpSpPr>
        <a:xfrm>
          <a:off x="0" y="0"/>
          <a:ext cx="0" cy="0"/>
          <a:chOff x="0" y="0"/>
          <a:chExt cx="0" cy="0"/>
        </a:xfrm>
      </p:grpSpPr>
      <p:sp>
        <p:nvSpPr>
          <p:cNvPr id="298" name="Google Shape;298;g3abffab2c2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9" name="Google Shape;299;g3abffab2c2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2" name="Shape 302"/>
        <p:cNvGrpSpPr/>
        <p:nvPr/>
      </p:nvGrpSpPr>
      <p:grpSpPr>
        <a:xfrm>
          <a:off x="0" y="0"/>
          <a:ext cx="0" cy="0"/>
          <a:chOff x="0" y="0"/>
          <a:chExt cx="0" cy="0"/>
        </a:xfrm>
      </p:grpSpPr>
      <p:sp>
        <p:nvSpPr>
          <p:cNvPr id="303" name="Google Shape;303;g3b2530da52_1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3b2530da52_1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المشاريع الي قبل شبيهة بمشروعنا لكن مثل ما شفتوا كل واحد فيهم بختلف باشي عن مشروعنا لكن في مشروعين انعملوا قبل هيك تقريباً نفس هدف مشروعنا </a:t>
            </a:r>
            <a:br>
              <a:rPr lang="en"/>
            </a:br>
            <a:r>
              <a:rPr lang="en"/>
              <a:t>Robot that adapt like animals </a:t>
            </a:r>
            <a:br>
              <a:rPr lang="en"/>
            </a:br>
            <a:r>
              <a:rPr lang="en"/>
              <a:t>Starfish</a:t>
            </a:r>
            <a:br>
              <a:rPr lang="en"/>
            </a:br>
            <a:r>
              <a:rPr lang="en"/>
              <a:t>والاختلاف هو بالالجوريثم المستخدم و وانهم الثنين بستخدموا سيميولتير</a:t>
            </a:r>
            <a:br>
              <a:rPr lang="en"/>
            </a:br>
            <a:r>
              <a:rPr lang="en"/>
              <a:t>بالبداية فكرنا انه هاي ميزة النا انه عملناه بدون سيميوليتر وما تخيلنا الفائدة لهاي العملية غير بعد ما وسعنا تجربتنا لروبوت اكبر</a:t>
            </a:r>
            <a:br>
              <a:rPr lang="en"/>
            </a:br>
            <a:r>
              <a:rPr lang="en"/>
              <a:t>رح نحكي ليش السيميلويتر بهاي الحالة مهم وهو ميزة مفقودة عندنا لكن بالمقابل في اشي سيء بالسيميولتير وجيد عندنا </a:t>
            </a:r>
            <a:br>
              <a:rPr lang="en"/>
            </a:br>
            <a:r>
              <a:rPr lang="en"/>
              <a:t>انه في حال اختلف السطح الي بمشي عليه الروبوت بالسيميوليتر مش ممكن يحل المشكلة لكن بمشروعنا احتمال كبير انه يقدر يمشي على اسطح مختلفة لانه بتدرب على السطح مباشرة</a:t>
            </a:r>
            <a:br>
              <a:rPr lang="en"/>
            </a:br>
            <a:r>
              <a:rPr lang="en"/>
              <a:t>وبختار افضل حركة نتجت من وجود الروبوت على السطح</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1" name="Shape 311"/>
        <p:cNvGrpSpPr/>
        <p:nvPr/>
      </p:nvGrpSpPr>
      <p:grpSpPr>
        <a:xfrm>
          <a:off x="0" y="0"/>
          <a:ext cx="0" cy="0"/>
          <a:chOff x="0" y="0"/>
          <a:chExt cx="0" cy="0"/>
        </a:xfrm>
      </p:grpSpPr>
      <p:sp>
        <p:nvSpPr>
          <p:cNvPr id="312" name="Google Shape;312;g3abffab2c2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3" name="Google Shape;313;g3abffab2c2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Another demo</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7" name="Shape 317"/>
        <p:cNvGrpSpPr/>
        <p:nvPr/>
      </p:nvGrpSpPr>
      <p:grpSpPr>
        <a:xfrm>
          <a:off x="0" y="0"/>
          <a:ext cx="0" cy="0"/>
          <a:chOff x="0" y="0"/>
          <a:chExt cx="0" cy="0"/>
        </a:xfrm>
      </p:grpSpPr>
      <p:sp>
        <p:nvSpPr>
          <p:cNvPr id="318" name="Google Shape;318;g3abecdf3fe_4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9" name="Google Shape;319;g3abecdf3fe_4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1" algn="r">
              <a:spcBef>
                <a:spcPts val="0"/>
              </a:spcBef>
              <a:spcAft>
                <a:spcPts val="0"/>
              </a:spcAft>
              <a:buNone/>
            </a:pPr>
            <a:r>
              <a:rPr lang="en"/>
              <a:t>عدد التجارب لاختيار action واحد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5" name="Shape 325"/>
        <p:cNvGrpSpPr/>
        <p:nvPr/>
      </p:nvGrpSpPr>
      <p:grpSpPr>
        <a:xfrm>
          <a:off x="0" y="0"/>
          <a:ext cx="0" cy="0"/>
          <a:chOff x="0" y="0"/>
          <a:chExt cx="0" cy="0"/>
        </a:xfrm>
      </p:grpSpPr>
      <p:sp>
        <p:nvSpPr>
          <p:cNvPr id="326" name="Google Shape;326;g3abecdf3fe_6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3abecdf3fe_6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g3b23fa6475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3b23fa6475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r">
              <a:lnSpc>
                <a:spcPct val="115000"/>
              </a:lnSpc>
              <a:spcBef>
                <a:spcPts val="0"/>
              </a:spcBef>
              <a:spcAft>
                <a:spcPts val="0"/>
              </a:spcAft>
              <a:buNone/>
            </a:pPr>
            <a:r>
              <a:rPr lang="en" sz="1050">
                <a:solidFill>
                  <a:srgbClr val="1D2129"/>
                </a:solidFill>
                <a:highlight>
                  <a:srgbClr val="FFFFFF"/>
                </a:highlight>
              </a:rPr>
              <a:t> , فمثلاً لما بدنا نعمل روبوت بقلد حركة الانسان غالباً ما بكون في دراسة جدية لحركة الانسان او اي كائن اخر بنحاول نصنع روبوت بحاكيه والمشكلة الثانية انه احنا ما عندنا نفس خصائص جسم الانسان بالروبوت "عضلاته" ولما مثلاً نحل المشكلة الاولى بانه نعرف كيف الانسان بمشي من خلال مثلاً تصوير بطيء لحركته بتواجهنا مشكلة انه الروبوت نفسه مش انسان يعني ما عنده عضلاته وما عنده نفس فيزياء الجسم والي شكلت بالاساس حركة الانسان , بالتالي لما بدنا نعمل روبوت المفروض انه جسم جديد وبحاجة لوسيلة خاصة فيه ليمشي وهاد الي عملناه بالمشروع من خلال مرحلة أولى بنفذها الروبوت وهيا انه يجرب </a:t>
            </a:r>
            <a:endParaRPr sz="1050">
              <a:solidFill>
                <a:srgbClr val="1D2129"/>
              </a:solidFill>
              <a:highlight>
                <a:srgbClr val="FFFFFF"/>
              </a:highlight>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g3b2530da52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3b2530da52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https://giphy.com/search/robot-football</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g3b2530da52_1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3b2530da52_1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Google Shape;108;g3b23fa6475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b23fa6475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1" algn="r">
              <a:lnSpc>
                <a:spcPct val="115000"/>
              </a:lnSpc>
              <a:spcBef>
                <a:spcPts val="0"/>
              </a:spcBef>
              <a:spcAft>
                <a:spcPts val="0"/>
              </a:spcAft>
              <a:buNone/>
            </a:pPr>
            <a:r>
              <a:rPr lang="en" sz="1050">
                <a:solidFill>
                  <a:srgbClr val="1D2129"/>
                </a:solidFill>
              </a:rPr>
              <a:t>أول اشي فكرنا نطبقه هو انه نعمل بترن يمشيه الروبوت لهيك بدأنا نبحث عن صور حركة بطيئة للكائنات الحية انه كيف بتمشي ؟</a:t>
            </a:r>
            <a:br>
              <a:rPr lang="en" sz="1050">
                <a:solidFill>
                  <a:srgbClr val="1D2129"/>
                </a:solidFill>
              </a:rPr>
            </a:br>
            <a:r>
              <a:rPr lang="en" sz="1050">
                <a:solidFill>
                  <a:srgbClr val="1D2129"/>
                </a:solidFill>
              </a:rPr>
              <a:t>ولقينا مجموعة صور زي هيك من اعمال إدوارد مويبريدج , بدأ إدوارد عمل هاي الصور تقريباً عام 1880 ومع الوقت اعطوها اسم locomotion </a:t>
            </a:r>
            <a:br>
              <a:rPr lang="en" sz="1050">
                <a:solidFill>
                  <a:srgbClr val="1D2129"/>
                </a:solidFill>
              </a:rPr>
            </a:br>
            <a:r>
              <a:rPr lang="en" sz="1050">
                <a:solidFill>
                  <a:srgbClr val="1D2129"/>
                </a:solidFill>
              </a:rPr>
              <a:t>وادور يعتبر الاب الروحي لهاد النوع من التصوير</a:t>
            </a:r>
            <a:endParaRPr sz="1000">
              <a:solidFill>
                <a:srgbClr val="1D2129"/>
              </a:solidFill>
              <a:highlight>
                <a:srgbClr val="EFF1F3"/>
              </a:highligh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Google Shape;115;g3b23fa6475_1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3b23fa6475_1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بالامكان ملاحظة انواع الحركة المختلفة للحيوانات </a:t>
            </a:r>
            <a:br>
              <a:rPr lang="en"/>
            </a:br>
            <a:r>
              <a:rPr lang="en"/>
              <a:t>من خلال ملاحظة الصورة الأولى يمكنكم ان  تروا كل قدم اين موقعها بالتالي يمكننا عمل نمط حركة خاص بكل كائن </a:t>
            </a:r>
            <a:br>
              <a:rPr lang="en"/>
            </a:b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g3b2530da52_1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3b2530da52_1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1" algn="r">
              <a:lnSpc>
                <a:spcPct val="115000"/>
              </a:lnSpc>
              <a:spcBef>
                <a:spcPts val="0"/>
              </a:spcBef>
              <a:spcAft>
                <a:spcPts val="0"/>
              </a:spcAft>
              <a:buNone/>
            </a:pPr>
            <a:r>
              <a:rPr lang="en" sz="1050">
                <a:solidFill>
                  <a:srgbClr val="1D2129"/>
                </a:solidFill>
              </a:rPr>
              <a:t> قبل هيك كانوا الناس يستخدموا الرسم من خلال تخيل حركة الكائنات الحية او من خلال الملاحظة الدقيقة مثل ليوناردو دا فينشي</a:t>
            </a:r>
            <a:br>
              <a:rPr lang="en" sz="1050">
                <a:solidFill>
                  <a:srgbClr val="1D2129"/>
                </a:solidFill>
              </a:rPr>
            </a:br>
            <a:r>
              <a:rPr lang="en" sz="1050">
                <a:solidFill>
                  <a:srgbClr val="1D2129"/>
                </a:solidFill>
              </a:rPr>
              <a:t>وهاي بعد الرسومات الي بتمثل حركة الطيور الي كان يراقبها دافنشي والي ساعدته لاحقاً لابتكار أول روبوت بناء على التعريف العام </a:t>
            </a:r>
            <a:br>
              <a:rPr lang="en" sz="1050">
                <a:solidFill>
                  <a:srgbClr val="1D2129"/>
                </a:solidFill>
              </a:rPr>
            </a:br>
            <a:r>
              <a:rPr lang="en" sz="1050">
                <a:solidFill>
                  <a:srgbClr val="1D2129"/>
                </a:solidFill>
              </a:rPr>
              <a:t>وهو آلة يمكنها القيام بوظيفة معينة وقابلة للبرمجة</a:t>
            </a:r>
            <a:endParaRPr sz="1050">
              <a:solidFill>
                <a:srgbClr val="1D2129"/>
              </a:solidFill>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8246400" y="4245875"/>
            <a:ext cx="897600" cy="897600"/>
          </a:xfrm>
          <a:prstGeom prst="round1Rect">
            <a:avLst>
              <a:gd fmla="val 16667" name="adj"/>
            </a:avLst>
          </a:prstGeom>
          <a:solidFill>
            <a:schemeClr val="lt1">
              <a:alpha val="6808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390525" y="1819275"/>
            <a:ext cx="8222100" cy="933600"/>
          </a:xfrm>
          <a:prstGeom prst="rect">
            <a:avLst/>
          </a:prstGeom>
        </p:spPr>
        <p:txBody>
          <a:bodyPr anchorCtr="0" anchor="b"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3" name="Google Shape;13;p2"/>
          <p:cNvSpPr txBox="1"/>
          <p:nvPr>
            <p:ph idx="1" type="subTitle"/>
          </p:nvPr>
        </p:nvSpPr>
        <p:spPr>
          <a:xfrm>
            <a:off x="390525" y="2789130"/>
            <a:ext cx="8222100" cy="432900"/>
          </a:xfrm>
          <a:prstGeom prst="rect">
            <a:avLst/>
          </a:prstGeom>
        </p:spPr>
        <p:txBody>
          <a:bodyPr anchorCtr="0" anchor="t" bIns="91425" lIns="91425" spcFirstLastPara="1" rIns="91425" wrap="square" tIns="91425"/>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p:txBody>
      </p:sp>
      <p:sp>
        <p:nvSpPr>
          <p:cNvPr id="14" name="Google Shape;14;p2"/>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57" name="Shape 57"/>
        <p:cNvGrpSpPr/>
        <p:nvPr/>
      </p:nvGrpSpPr>
      <p:grpSpPr>
        <a:xfrm>
          <a:off x="0" y="0"/>
          <a:ext cx="0" cy="0"/>
          <a:chOff x="0" y="0"/>
          <a:chExt cx="0" cy="0"/>
        </a:xfrm>
      </p:grpSpPr>
      <p:sp>
        <p:nvSpPr>
          <p:cNvPr id="58" name="Google Shape;58;p11"/>
          <p:cNvSpPr txBox="1"/>
          <p:nvPr>
            <p:ph hasCustomPrompt="1" type="title"/>
          </p:nvPr>
        </p:nvSpPr>
        <p:spPr>
          <a:xfrm>
            <a:off x="475500" y="1258525"/>
            <a:ext cx="8222100" cy="1963500"/>
          </a:xfrm>
          <a:prstGeom prst="rect">
            <a:avLst/>
          </a:prstGeom>
        </p:spPr>
        <p:txBody>
          <a:bodyPr anchorCtr="0" anchor="b" bIns="91425" lIns="91425" spcFirstLastPara="1" rIns="91425" wrap="square" tIns="91425"/>
          <a:lstStyle>
            <a:lvl1pPr lvl="0" algn="ctr">
              <a:spcBef>
                <a:spcPts val="0"/>
              </a:spcBef>
              <a:spcAft>
                <a:spcPts val="0"/>
              </a:spcAft>
              <a:buClr>
                <a:schemeClr val="dk2"/>
              </a:buClr>
              <a:buSzPts val="12000"/>
              <a:buNone/>
              <a:defRPr sz="12000">
                <a:solidFill>
                  <a:schemeClr val="dk2"/>
                </a:solidFill>
              </a:defRPr>
            </a:lvl1pPr>
            <a:lvl2pPr lvl="1" algn="ctr">
              <a:spcBef>
                <a:spcPts val="0"/>
              </a:spcBef>
              <a:spcAft>
                <a:spcPts val="0"/>
              </a:spcAft>
              <a:buClr>
                <a:schemeClr val="dk2"/>
              </a:buClr>
              <a:buSzPts val="12000"/>
              <a:buNone/>
              <a:defRPr sz="12000">
                <a:solidFill>
                  <a:schemeClr val="dk2"/>
                </a:solidFill>
              </a:defRPr>
            </a:lvl2pPr>
            <a:lvl3pPr lvl="2" algn="ctr">
              <a:spcBef>
                <a:spcPts val="0"/>
              </a:spcBef>
              <a:spcAft>
                <a:spcPts val="0"/>
              </a:spcAft>
              <a:buClr>
                <a:schemeClr val="dk2"/>
              </a:buClr>
              <a:buSzPts val="12000"/>
              <a:buNone/>
              <a:defRPr sz="12000">
                <a:solidFill>
                  <a:schemeClr val="dk2"/>
                </a:solidFill>
              </a:defRPr>
            </a:lvl3pPr>
            <a:lvl4pPr lvl="3" algn="ctr">
              <a:spcBef>
                <a:spcPts val="0"/>
              </a:spcBef>
              <a:spcAft>
                <a:spcPts val="0"/>
              </a:spcAft>
              <a:buClr>
                <a:schemeClr val="dk2"/>
              </a:buClr>
              <a:buSzPts val="12000"/>
              <a:buNone/>
              <a:defRPr sz="12000">
                <a:solidFill>
                  <a:schemeClr val="dk2"/>
                </a:solidFill>
              </a:defRPr>
            </a:lvl4pPr>
            <a:lvl5pPr lvl="4" algn="ctr">
              <a:spcBef>
                <a:spcPts val="0"/>
              </a:spcBef>
              <a:spcAft>
                <a:spcPts val="0"/>
              </a:spcAft>
              <a:buClr>
                <a:schemeClr val="dk2"/>
              </a:buClr>
              <a:buSzPts val="12000"/>
              <a:buNone/>
              <a:defRPr sz="12000">
                <a:solidFill>
                  <a:schemeClr val="dk2"/>
                </a:solidFill>
              </a:defRPr>
            </a:lvl5pPr>
            <a:lvl6pPr lvl="5" algn="ctr">
              <a:spcBef>
                <a:spcPts val="0"/>
              </a:spcBef>
              <a:spcAft>
                <a:spcPts val="0"/>
              </a:spcAft>
              <a:buClr>
                <a:schemeClr val="dk2"/>
              </a:buClr>
              <a:buSzPts val="12000"/>
              <a:buNone/>
              <a:defRPr sz="12000">
                <a:solidFill>
                  <a:schemeClr val="dk2"/>
                </a:solidFill>
              </a:defRPr>
            </a:lvl6pPr>
            <a:lvl7pPr lvl="6" algn="ctr">
              <a:spcBef>
                <a:spcPts val="0"/>
              </a:spcBef>
              <a:spcAft>
                <a:spcPts val="0"/>
              </a:spcAft>
              <a:buClr>
                <a:schemeClr val="dk2"/>
              </a:buClr>
              <a:buSzPts val="12000"/>
              <a:buNone/>
              <a:defRPr sz="12000">
                <a:solidFill>
                  <a:schemeClr val="dk2"/>
                </a:solidFill>
              </a:defRPr>
            </a:lvl7pPr>
            <a:lvl8pPr lvl="7" algn="ctr">
              <a:spcBef>
                <a:spcPts val="0"/>
              </a:spcBef>
              <a:spcAft>
                <a:spcPts val="0"/>
              </a:spcAft>
              <a:buClr>
                <a:schemeClr val="dk2"/>
              </a:buClr>
              <a:buSzPts val="12000"/>
              <a:buNone/>
              <a:defRPr sz="12000">
                <a:solidFill>
                  <a:schemeClr val="dk2"/>
                </a:solidFill>
              </a:defRPr>
            </a:lvl8pPr>
            <a:lvl9pPr lvl="8" algn="ctr">
              <a:spcBef>
                <a:spcPts val="0"/>
              </a:spcBef>
              <a:spcAft>
                <a:spcPts val="0"/>
              </a:spcAft>
              <a:buClr>
                <a:schemeClr val="dk2"/>
              </a:buClr>
              <a:buSzPts val="12000"/>
              <a:buNone/>
              <a:defRPr sz="12000">
                <a:solidFill>
                  <a:schemeClr val="dk2"/>
                </a:solidFill>
              </a:defRPr>
            </a:lvl9pPr>
          </a:lstStyle>
          <a:p>
            <a:r>
              <a:t>xx%</a:t>
            </a:r>
          </a:p>
        </p:txBody>
      </p:sp>
      <p:sp>
        <p:nvSpPr>
          <p:cNvPr id="59" name="Google Shape;59;p11"/>
          <p:cNvSpPr txBox="1"/>
          <p:nvPr>
            <p:ph idx="1" type="body"/>
          </p:nvPr>
        </p:nvSpPr>
        <p:spPr>
          <a:xfrm>
            <a:off x="475500" y="3304625"/>
            <a:ext cx="82221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60" name="Google Shape;60;p11"/>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61" name="Shape 61"/>
        <p:cNvGrpSpPr/>
        <p:nvPr/>
      </p:nvGrpSpPr>
      <p:grpSpPr>
        <a:xfrm>
          <a:off x="0" y="0"/>
          <a:ext cx="0" cy="0"/>
          <a:chOff x="0" y="0"/>
          <a:chExt cx="0" cy="0"/>
        </a:xfrm>
      </p:grpSpPr>
      <p:sp>
        <p:nvSpPr>
          <p:cNvPr id="62" name="Google Shape;62;p12"/>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5" name="Shape 15"/>
        <p:cNvGrpSpPr/>
        <p:nvPr/>
      </p:nvGrpSpPr>
      <p:grpSpPr>
        <a:xfrm>
          <a:off x="0" y="0"/>
          <a:ext cx="0" cy="0"/>
          <a:chOff x="0" y="0"/>
          <a:chExt cx="0" cy="0"/>
        </a:xfrm>
      </p:grpSpPr>
      <p:sp>
        <p:nvSpPr>
          <p:cNvPr id="16" name="Google Shape;16;p3"/>
          <p:cNvSpPr txBox="1"/>
          <p:nvPr>
            <p:ph type="title"/>
          </p:nvPr>
        </p:nvSpPr>
        <p:spPr>
          <a:xfrm>
            <a:off x="460950" y="2065350"/>
            <a:ext cx="8222100" cy="1012800"/>
          </a:xfrm>
          <a:prstGeom prst="rect">
            <a:avLst/>
          </a:prstGeom>
        </p:spPr>
        <p:txBody>
          <a:bodyPr anchorCtr="0" anchor="ctr" bIns="91425" lIns="91425" spcFirstLastPara="1" rIns="91425" wrap="square" tIns="91425"/>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7" name="Google Shape;17;p3"/>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8" name="Shape 18"/>
        <p:cNvGrpSpPr/>
        <p:nvPr/>
      </p:nvGrpSpPr>
      <p:grpSpPr>
        <a:xfrm>
          <a:off x="0" y="0"/>
          <a:ext cx="0" cy="0"/>
          <a:chOff x="0" y="0"/>
          <a:chExt cx="0" cy="0"/>
        </a:xfrm>
      </p:grpSpPr>
      <p:sp>
        <p:nvSpPr>
          <p:cNvPr id="19" name="Google Shape;19;p4"/>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txBox="1"/>
          <p:nvPr>
            <p:ph type="title"/>
          </p:nvPr>
        </p:nvSpPr>
        <p:spPr>
          <a:xfrm>
            <a:off x="471900" y="738725"/>
            <a:ext cx="8222100" cy="767700"/>
          </a:xfrm>
          <a:prstGeom prst="rect">
            <a:avLst/>
          </a:prstGeom>
        </p:spPr>
        <p:txBody>
          <a:bodyPr anchorCtr="0" anchor="b" bIns="91425" lIns="91425" spcFirstLastPara="1" rIns="91425" wrap="square" tIns="91425"/>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2" name="Google Shape;22;p4"/>
          <p:cNvSpPr txBox="1"/>
          <p:nvPr>
            <p:ph idx="1" type="body"/>
          </p:nvPr>
        </p:nvSpPr>
        <p:spPr>
          <a:xfrm>
            <a:off x="471900" y="1919075"/>
            <a:ext cx="8222100" cy="27102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3" name="Google Shape;23;p4"/>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ph type="title"/>
          </p:nvPr>
        </p:nvSpPr>
        <p:spPr>
          <a:xfrm>
            <a:off x="471900" y="738725"/>
            <a:ext cx="8222100" cy="767700"/>
          </a:xfrm>
          <a:prstGeom prst="rect">
            <a:avLst/>
          </a:prstGeom>
        </p:spPr>
        <p:txBody>
          <a:bodyPr anchorCtr="0" anchor="b" bIns="91425" lIns="91425" spcFirstLastPara="1" rIns="91425" wrap="square" tIns="91425"/>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8" name="Google Shape;28;p5"/>
          <p:cNvSpPr txBox="1"/>
          <p:nvPr>
            <p:ph idx="1" type="body"/>
          </p:nvPr>
        </p:nvSpPr>
        <p:spPr>
          <a:xfrm>
            <a:off x="471900" y="1919075"/>
            <a:ext cx="3999900" cy="27102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9" name="Google Shape;29;p5"/>
          <p:cNvSpPr txBox="1"/>
          <p:nvPr>
            <p:ph idx="2" type="body"/>
          </p:nvPr>
        </p:nvSpPr>
        <p:spPr>
          <a:xfrm>
            <a:off x="4694250" y="1919075"/>
            <a:ext cx="3999900" cy="27102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0" name="Google Shape;30;p5"/>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1" name="Shape 31"/>
        <p:cNvGrpSpPr/>
        <p:nvPr/>
      </p:nvGrpSpPr>
      <p:grpSpPr>
        <a:xfrm>
          <a:off x="0" y="0"/>
          <a:ext cx="0" cy="0"/>
          <a:chOff x="0" y="0"/>
          <a:chExt cx="0" cy="0"/>
        </a:xfrm>
      </p:grpSpPr>
      <p:sp>
        <p:nvSpPr>
          <p:cNvPr id="32" name="Google Shape;32;p6"/>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6"/>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6"/>
          <p:cNvSpPr txBox="1"/>
          <p:nvPr>
            <p:ph type="title"/>
          </p:nvPr>
        </p:nvSpPr>
        <p:spPr>
          <a:xfrm>
            <a:off x="98250" y="16350"/>
            <a:ext cx="8826600" cy="602700"/>
          </a:xfrm>
          <a:prstGeom prst="rect">
            <a:avLst/>
          </a:prstGeom>
        </p:spPr>
        <p:txBody>
          <a:bodyPr anchorCtr="0" anchor="ctr" bIns="91425" lIns="91425" spcFirstLastPara="1" rIns="91425" wrap="square" tIns="91425"/>
          <a:lstStyle>
            <a:lvl1pPr lvl="0">
              <a:spcBef>
                <a:spcPts val="0"/>
              </a:spcBef>
              <a:spcAft>
                <a:spcPts val="0"/>
              </a:spcAft>
              <a:buSzPts val="1800"/>
              <a:buNone/>
              <a:defRPr sz="1800"/>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35" name="Google Shape;35;p6"/>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6" name="Shape 36"/>
        <p:cNvGrpSpPr/>
        <p:nvPr/>
      </p:nvGrpSpPr>
      <p:grpSpPr>
        <a:xfrm>
          <a:off x="0" y="0"/>
          <a:ext cx="0" cy="0"/>
          <a:chOff x="0" y="0"/>
          <a:chExt cx="0" cy="0"/>
        </a:xfrm>
      </p:grpSpPr>
      <p:sp>
        <p:nvSpPr>
          <p:cNvPr id="37" name="Google Shape;37;p7"/>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7"/>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7"/>
          <p:cNvSpPr txBox="1"/>
          <p:nvPr>
            <p:ph type="title"/>
          </p:nvPr>
        </p:nvSpPr>
        <p:spPr>
          <a:xfrm>
            <a:off x="226078" y="357800"/>
            <a:ext cx="2808000" cy="9534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226075" y="1465800"/>
            <a:ext cx="2808000" cy="3163500"/>
          </a:xfrm>
          <a:prstGeom prst="rect">
            <a:avLst/>
          </a:prstGeom>
        </p:spPr>
        <p:txBody>
          <a:bodyPr anchorCtr="0" anchor="t" bIns="91425" lIns="91425" spcFirstLastPara="1" rIns="91425" wrap="square" tIns="91425"/>
          <a:lstStyle>
            <a:lvl1pPr indent="-304800" lvl="0" marL="457200">
              <a:spcBef>
                <a:spcPts val="0"/>
              </a:spcBef>
              <a:spcAft>
                <a:spcPts val="0"/>
              </a:spcAft>
              <a:buClr>
                <a:schemeClr val="lt1"/>
              </a:buClr>
              <a:buSzPts val="1200"/>
              <a:buChar char="●"/>
              <a:defRPr sz="1200">
                <a:solidFill>
                  <a:schemeClr val="lt1"/>
                </a:solidFill>
              </a:defRPr>
            </a:lvl1pPr>
            <a:lvl2pPr indent="-304800" lvl="1" marL="914400">
              <a:spcBef>
                <a:spcPts val="1600"/>
              </a:spcBef>
              <a:spcAft>
                <a:spcPts val="0"/>
              </a:spcAft>
              <a:buClr>
                <a:schemeClr val="lt1"/>
              </a:buClr>
              <a:buSzPts val="1200"/>
              <a:buChar char="○"/>
              <a:defRPr sz="1200">
                <a:solidFill>
                  <a:schemeClr val="lt1"/>
                </a:solidFill>
              </a:defRPr>
            </a:lvl2pPr>
            <a:lvl3pPr indent="-304800" lvl="2" marL="1371600">
              <a:spcBef>
                <a:spcPts val="1600"/>
              </a:spcBef>
              <a:spcAft>
                <a:spcPts val="0"/>
              </a:spcAft>
              <a:buClr>
                <a:schemeClr val="lt1"/>
              </a:buClr>
              <a:buSzPts val="1200"/>
              <a:buChar char="■"/>
              <a:defRPr sz="1200">
                <a:solidFill>
                  <a:schemeClr val="lt1"/>
                </a:solidFill>
              </a:defRPr>
            </a:lvl3pPr>
            <a:lvl4pPr indent="-304800" lvl="3" marL="1828800">
              <a:spcBef>
                <a:spcPts val="1600"/>
              </a:spcBef>
              <a:spcAft>
                <a:spcPts val="0"/>
              </a:spcAft>
              <a:buClr>
                <a:schemeClr val="lt1"/>
              </a:buClr>
              <a:buSzPts val="1200"/>
              <a:buChar char="●"/>
              <a:defRPr sz="1200">
                <a:solidFill>
                  <a:schemeClr val="lt1"/>
                </a:solidFill>
              </a:defRPr>
            </a:lvl4pPr>
            <a:lvl5pPr indent="-304800" lvl="4" marL="2286000">
              <a:spcBef>
                <a:spcPts val="1600"/>
              </a:spcBef>
              <a:spcAft>
                <a:spcPts val="0"/>
              </a:spcAft>
              <a:buClr>
                <a:schemeClr val="lt1"/>
              </a:buClr>
              <a:buSzPts val="1200"/>
              <a:buChar char="○"/>
              <a:defRPr sz="1200">
                <a:solidFill>
                  <a:schemeClr val="lt1"/>
                </a:solidFill>
              </a:defRPr>
            </a:lvl5pPr>
            <a:lvl6pPr indent="-304800" lvl="5" marL="2743200">
              <a:spcBef>
                <a:spcPts val="1600"/>
              </a:spcBef>
              <a:spcAft>
                <a:spcPts val="0"/>
              </a:spcAft>
              <a:buClr>
                <a:schemeClr val="lt1"/>
              </a:buClr>
              <a:buSzPts val="1200"/>
              <a:buChar char="■"/>
              <a:defRPr sz="1200">
                <a:solidFill>
                  <a:schemeClr val="lt1"/>
                </a:solidFill>
              </a:defRPr>
            </a:lvl6pPr>
            <a:lvl7pPr indent="-304800" lvl="6" marL="3200400">
              <a:spcBef>
                <a:spcPts val="1600"/>
              </a:spcBef>
              <a:spcAft>
                <a:spcPts val="0"/>
              </a:spcAft>
              <a:buClr>
                <a:schemeClr val="lt1"/>
              </a:buClr>
              <a:buSzPts val="1200"/>
              <a:buChar char="●"/>
              <a:defRPr sz="1200">
                <a:solidFill>
                  <a:schemeClr val="lt1"/>
                </a:solidFill>
              </a:defRPr>
            </a:lvl7pPr>
            <a:lvl8pPr indent="-304800" lvl="7" marL="3657600">
              <a:spcBef>
                <a:spcPts val="1600"/>
              </a:spcBef>
              <a:spcAft>
                <a:spcPts val="0"/>
              </a:spcAft>
              <a:buClr>
                <a:schemeClr val="lt1"/>
              </a:buClr>
              <a:buSzPts val="1200"/>
              <a:buChar char="○"/>
              <a:defRPr sz="1200">
                <a:solidFill>
                  <a:schemeClr val="lt1"/>
                </a:solidFill>
              </a:defRPr>
            </a:lvl8pPr>
            <a:lvl9pPr indent="-304800" lvl="8" marL="4114800">
              <a:spcBef>
                <a:spcPts val="1600"/>
              </a:spcBef>
              <a:spcAft>
                <a:spcPts val="1600"/>
              </a:spcAft>
              <a:buClr>
                <a:schemeClr val="lt1"/>
              </a:buClr>
              <a:buSzPts val="1200"/>
              <a:buChar char="■"/>
              <a:defRPr sz="1200">
                <a:solidFill>
                  <a:schemeClr val="lt1"/>
                </a:solidFill>
              </a:defRPr>
            </a:lvl9pPr>
          </a:lstStyle>
          <a:p/>
        </p:txBody>
      </p:sp>
      <p:sp>
        <p:nvSpPr>
          <p:cNvPr id="41" name="Google Shape;41;p7"/>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42" name="Shape 42"/>
        <p:cNvGrpSpPr/>
        <p:nvPr/>
      </p:nvGrpSpPr>
      <p:grpSpPr>
        <a:xfrm>
          <a:off x="0" y="0"/>
          <a:ext cx="0" cy="0"/>
          <a:chOff x="0" y="0"/>
          <a:chExt cx="0" cy="0"/>
        </a:xfrm>
      </p:grpSpPr>
      <p:sp>
        <p:nvSpPr>
          <p:cNvPr id="43" name="Google Shape;43;p8"/>
          <p:cNvSpPr txBox="1"/>
          <p:nvPr>
            <p:ph type="title"/>
          </p:nvPr>
        </p:nvSpPr>
        <p:spPr>
          <a:xfrm>
            <a:off x="490250" y="488250"/>
            <a:ext cx="6227100" cy="4090800"/>
          </a:xfrm>
          <a:prstGeom prst="rect">
            <a:avLst/>
          </a:prstGeom>
        </p:spPr>
        <p:txBody>
          <a:bodyPr anchorCtr="0" anchor="ctr" bIns="91425" lIns="91425" spcFirstLastPara="1" rIns="91425" wrap="square" tIns="91425"/>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p:txBody>
      </p:sp>
      <p:sp>
        <p:nvSpPr>
          <p:cNvPr id="44" name="Google Shape;44;p8"/>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9"/>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Clr>
                <a:schemeClr val="dk2"/>
              </a:buClr>
              <a:buSzPts val="4200"/>
              <a:buNone/>
              <a:defRPr sz="4200">
                <a:solidFill>
                  <a:schemeClr val="dk2"/>
                </a:solidFill>
              </a:defRPr>
            </a:lvl1pPr>
            <a:lvl2pPr lvl="1" algn="ctr">
              <a:spcBef>
                <a:spcPts val="0"/>
              </a:spcBef>
              <a:spcAft>
                <a:spcPts val="0"/>
              </a:spcAft>
              <a:buClr>
                <a:schemeClr val="dk2"/>
              </a:buClr>
              <a:buSzPts val="4200"/>
              <a:buNone/>
              <a:defRPr sz="4200">
                <a:solidFill>
                  <a:schemeClr val="dk2"/>
                </a:solidFill>
              </a:defRPr>
            </a:lvl2pPr>
            <a:lvl3pPr lvl="2" algn="ctr">
              <a:spcBef>
                <a:spcPts val="0"/>
              </a:spcBef>
              <a:spcAft>
                <a:spcPts val="0"/>
              </a:spcAft>
              <a:buClr>
                <a:schemeClr val="dk2"/>
              </a:buClr>
              <a:buSzPts val="4200"/>
              <a:buNone/>
              <a:defRPr sz="4200">
                <a:solidFill>
                  <a:schemeClr val="dk2"/>
                </a:solidFill>
              </a:defRPr>
            </a:lvl3pPr>
            <a:lvl4pPr lvl="3" algn="ctr">
              <a:spcBef>
                <a:spcPts val="0"/>
              </a:spcBef>
              <a:spcAft>
                <a:spcPts val="0"/>
              </a:spcAft>
              <a:buClr>
                <a:schemeClr val="dk2"/>
              </a:buClr>
              <a:buSzPts val="4200"/>
              <a:buNone/>
              <a:defRPr sz="4200">
                <a:solidFill>
                  <a:schemeClr val="dk2"/>
                </a:solidFill>
              </a:defRPr>
            </a:lvl4pPr>
            <a:lvl5pPr lvl="4" algn="ctr">
              <a:spcBef>
                <a:spcPts val="0"/>
              </a:spcBef>
              <a:spcAft>
                <a:spcPts val="0"/>
              </a:spcAft>
              <a:buClr>
                <a:schemeClr val="dk2"/>
              </a:buClr>
              <a:buSzPts val="4200"/>
              <a:buNone/>
              <a:defRPr sz="4200">
                <a:solidFill>
                  <a:schemeClr val="dk2"/>
                </a:solidFill>
              </a:defRPr>
            </a:lvl5pPr>
            <a:lvl6pPr lvl="5" algn="ctr">
              <a:spcBef>
                <a:spcPts val="0"/>
              </a:spcBef>
              <a:spcAft>
                <a:spcPts val="0"/>
              </a:spcAft>
              <a:buClr>
                <a:schemeClr val="dk2"/>
              </a:buClr>
              <a:buSzPts val="4200"/>
              <a:buNone/>
              <a:defRPr sz="4200">
                <a:solidFill>
                  <a:schemeClr val="dk2"/>
                </a:solidFill>
              </a:defRPr>
            </a:lvl6pPr>
            <a:lvl7pPr lvl="6" algn="ctr">
              <a:spcBef>
                <a:spcPts val="0"/>
              </a:spcBef>
              <a:spcAft>
                <a:spcPts val="0"/>
              </a:spcAft>
              <a:buClr>
                <a:schemeClr val="dk2"/>
              </a:buClr>
              <a:buSzPts val="4200"/>
              <a:buNone/>
              <a:defRPr sz="4200">
                <a:solidFill>
                  <a:schemeClr val="dk2"/>
                </a:solidFill>
              </a:defRPr>
            </a:lvl7pPr>
            <a:lvl8pPr lvl="7" algn="ctr">
              <a:spcBef>
                <a:spcPts val="0"/>
              </a:spcBef>
              <a:spcAft>
                <a:spcPts val="0"/>
              </a:spcAft>
              <a:buClr>
                <a:schemeClr val="dk2"/>
              </a:buClr>
              <a:buSzPts val="4200"/>
              <a:buNone/>
              <a:defRPr sz="4200">
                <a:solidFill>
                  <a:schemeClr val="dk2"/>
                </a:solidFill>
              </a:defRPr>
            </a:lvl8pPr>
            <a:lvl9pPr lvl="8" algn="ctr">
              <a:spcBef>
                <a:spcPts val="0"/>
              </a:spcBef>
              <a:spcAft>
                <a:spcPts val="0"/>
              </a:spcAft>
              <a:buClr>
                <a:schemeClr val="dk2"/>
              </a:buClr>
              <a:buSzPts val="4200"/>
              <a:buNone/>
              <a:defRPr sz="4200">
                <a:solidFill>
                  <a:schemeClr val="dk2"/>
                </a:solidFill>
              </a:defRPr>
            </a:lvl9pPr>
          </a:lstStyle>
          <a:p/>
        </p:txBody>
      </p:sp>
      <p:sp>
        <p:nvSpPr>
          <p:cNvPr id="49" name="Google Shape;49;p9"/>
          <p:cNvSpPr txBox="1"/>
          <p:nvPr>
            <p:ph idx="1" type="subTitle"/>
          </p:nvPr>
        </p:nvSpPr>
        <p:spPr>
          <a:xfrm>
            <a:off x="265500" y="2779467"/>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2" name="Shape 52"/>
        <p:cNvGrpSpPr/>
        <p:nvPr/>
      </p:nvGrpSpPr>
      <p:grpSpPr>
        <a:xfrm>
          <a:off x="0" y="0"/>
          <a:ext cx="0" cy="0"/>
          <a:chOff x="0" y="0"/>
          <a:chExt cx="0" cy="0"/>
        </a:xfrm>
      </p:grpSpPr>
      <p:sp>
        <p:nvSpPr>
          <p:cNvPr id="53" name="Google Shape;53;p10"/>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0"/>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10"/>
          <p:cNvSpPr txBox="1"/>
          <p:nvPr>
            <p:ph idx="1" type="body"/>
          </p:nvPr>
        </p:nvSpPr>
        <p:spPr>
          <a:xfrm>
            <a:off x="57150" y="4696825"/>
            <a:ext cx="8382000" cy="4467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Clr>
                <a:schemeClr val="lt1"/>
              </a:buClr>
              <a:buSzPts val="1200"/>
              <a:buNone/>
              <a:defRPr sz="1200">
                <a:solidFill>
                  <a:schemeClr val="lt1"/>
                </a:solidFill>
              </a:defRPr>
            </a:lvl1pPr>
          </a:lstStyle>
          <a:p/>
        </p:txBody>
      </p:sp>
      <p:sp>
        <p:nvSpPr>
          <p:cNvPr id="56" name="Google Shape;56;p10"/>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terial">
    <p:bg>
      <p:bgPr>
        <a:solidFill>
          <a:srgbClr val="A2C4C9"/>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p:txBody>
      </p:sp>
      <p:sp>
        <p:nvSpPr>
          <p:cNvPr id="7" name="Google Shape;7;p1"/>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indent="-317500" lvl="1" marL="9144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2pPr>
            <a:lvl3pPr indent="-317500" lvl="2" marL="13716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3pPr>
            <a:lvl4pPr indent="-317500" lvl="3" marL="18288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4pPr>
            <a:lvl5pPr indent="-317500" lvl="4" marL="22860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5pPr>
            <a:lvl6pPr indent="-317500" lvl="5" marL="27432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6pPr>
            <a:lvl7pPr indent="-317500" lvl="6" marL="32004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7pPr>
            <a:lvl8pPr indent="-317500" lvl="7" marL="36576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8pPr>
            <a:lvl9pPr indent="-317500" lvl="8" marL="4114800">
              <a:lnSpc>
                <a:spcPct val="115000"/>
              </a:lnSpc>
              <a:spcBef>
                <a:spcPts val="1600"/>
              </a:spcBef>
              <a:spcAft>
                <a:spcPts val="1600"/>
              </a:spcAft>
              <a:buClr>
                <a:schemeClr val="lt2"/>
              </a:buClr>
              <a:buSzPts val="1400"/>
              <a:buFont typeface="Roboto"/>
              <a:buChar char="■"/>
              <a:defRPr>
                <a:solidFill>
                  <a:schemeClr val="lt2"/>
                </a:solidFill>
                <a:latin typeface="Roboto"/>
                <a:ea typeface="Roboto"/>
                <a:cs typeface="Roboto"/>
                <a:sym typeface="Roboto"/>
              </a:defRPr>
            </a:lvl9pPr>
          </a:lstStyle>
          <a:p/>
        </p:txBody>
      </p:sp>
      <p:sp>
        <p:nvSpPr>
          <p:cNvPr id="8" name="Google Shape;8;p1"/>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latin typeface="Roboto"/>
                <a:ea typeface="Roboto"/>
                <a:cs typeface="Roboto"/>
                <a:sym typeface="Roboto"/>
              </a:defRPr>
            </a:lvl1pPr>
            <a:lvl2pPr lvl="1" algn="r">
              <a:buNone/>
              <a:defRPr sz="1000">
                <a:solidFill>
                  <a:schemeClr val="lt2"/>
                </a:solidFill>
                <a:latin typeface="Roboto"/>
                <a:ea typeface="Roboto"/>
                <a:cs typeface="Roboto"/>
                <a:sym typeface="Roboto"/>
              </a:defRPr>
            </a:lvl2pPr>
            <a:lvl3pPr lvl="2" algn="r">
              <a:buNone/>
              <a:defRPr sz="1000">
                <a:solidFill>
                  <a:schemeClr val="lt2"/>
                </a:solidFill>
                <a:latin typeface="Roboto"/>
                <a:ea typeface="Roboto"/>
                <a:cs typeface="Roboto"/>
                <a:sym typeface="Roboto"/>
              </a:defRPr>
            </a:lvl3pPr>
            <a:lvl4pPr lvl="3" algn="r">
              <a:buNone/>
              <a:defRPr sz="1000">
                <a:solidFill>
                  <a:schemeClr val="lt2"/>
                </a:solidFill>
                <a:latin typeface="Roboto"/>
                <a:ea typeface="Roboto"/>
                <a:cs typeface="Roboto"/>
                <a:sym typeface="Roboto"/>
              </a:defRPr>
            </a:lvl4pPr>
            <a:lvl5pPr lvl="4" algn="r">
              <a:buNone/>
              <a:defRPr sz="1000">
                <a:solidFill>
                  <a:schemeClr val="lt2"/>
                </a:solidFill>
                <a:latin typeface="Roboto"/>
                <a:ea typeface="Roboto"/>
                <a:cs typeface="Roboto"/>
                <a:sym typeface="Roboto"/>
              </a:defRPr>
            </a:lvl5pPr>
            <a:lvl6pPr lvl="5" algn="r">
              <a:buNone/>
              <a:defRPr sz="1000">
                <a:solidFill>
                  <a:schemeClr val="lt2"/>
                </a:solidFill>
                <a:latin typeface="Roboto"/>
                <a:ea typeface="Roboto"/>
                <a:cs typeface="Roboto"/>
                <a:sym typeface="Roboto"/>
              </a:defRPr>
            </a:lvl6pPr>
            <a:lvl7pPr lvl="6" algn="r">
              <a:buNone/>
              <a:defRPr sz="1000">
                <a:solidFill>
                  <a:schemeClr val="lt2"/>
                </a:solidFill>
                <a:latin typeface="Roboto"/>
                <a:ea typeface="Roboto"/>
                <a:cs typeface="Roboto"/>
                <a:sym typeface="Roboto"/>
              </a:defRPr>
            </a:lvl7pPr>
            <a:lvl8pPr lvl="7" algn="r">
              <a:buNone/>
              <a:defRPr sz="1000">
                <a:solidFill>
                  <a:schemeClr val="lt2"/>
                </a:solidFill>
                <a:latin typeface="Roboto"/>
                <a:ea typeface="Roboto"/>
                <a:cs typeface="Roboto"/>
                <a:sym typeface="Roboto"/>
              </a:defRPr>
            </a:lvl8pPr>
            <a:lvl9pPr lvl="8" algn="r">
              <a:buNone/>
              <a:defRPr sz="1000">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56.jpg"/><Relationship Id="rId4" Type="http://schemas.openxmlformats.org/officeDocument/2006/relationships/image" Target="../media/image23.jpg"/><Relationship Id="rId5" Type="http://schemas.openxmlformats.org/officeDocument/2006/relationships/image" Target="../media/image25.jpg"/><Relationship Id="rId6" Type="http://schemas.openxmlformats.org/officeDocument/2006/relationships/image" Target="../media/image2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27.jpg"/><Relationship Id="rId4" Type="http://schemas.openxmlformats.org/officeDocument/2006/relationships/image" Target="../media/image22.png"/><Relationship Id="rId5" Type="http://schemas.openxmlformats.org/officeDocument/2006/relationships/image" Target="../media/image41.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image" Target="../media/image21.gif"/><Relationship Id="rId4" Type="http://schemas.openxmlformats.org/officeDocument/2006/relationships/image" Target="../media/image30.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 Id="rId3" Type="http://schemas.openxmlformats.org/officeDocument/2006/relationships/image" Target="../media/image24.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image" Target="../media/image6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28.gif"/><Relationship Id="rId4" Type="http://schemas.openxmlformats.org/officeDocument/2006/relationships/image" Target="../media/image29.gif"/><Relationship Id="rId5" Type="http://schemas.openxmlformats.org/officeDocument/2006/relationships/image" Target="../media/image5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60.gif"/><Relationship Id="rId4" Type="http://schemas.openxmlformats.org/officeDocument/2006/relationships/image" Target="../media/image46.gif"/><Relationship Id="rId5" Type="http://schemas.openxmlformats.org/officeDocument/2006/relationships/image" Target="../media/image5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40.jpg"/><Relationship Id="rId4" Type="http://schemas.openxmlformats.org/officeDocument/2006/relationships/image" Target="../media/image49.jpg"/><Relationship Id="rId5" Type="http://schemas.openxmlformats.org/officeDocument/2006/relationships/image" Target="../media/image38.gi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36.gif"/><Relationship Id="rId4" Type="http://schemas.openxmlformats.org/officeDocument/2006/relationships/image" Target="../media/image35.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3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3.xml"/><Relationship Id="rId3" Type="http://schemas.openxmlformats.org/officeDocument/2006/relationships/image" Target="../media/image3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image" Target="../media/image34.jpg"/><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6.xml"/><Relationship Id="rId3" Type="http://schemas.openxmlformats.org/officeDocument/2006/relationships/image" Target="../media/image44.gif"/><Relationship Id="rId4" Type="http://schemas.openxmlformats.org/officeDocument/2006/relationships/image" Target="../media/image45.gi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37.jpg"/><Relationship Id="rId4" Type="http://schemas.openxmlformats.org/officeDocument/2006/relationships/image" Target="../media/image43.gi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8.xml"/><Relationship Id="rId3" Type="http://schemas.openxmlformats.org/officeDocument/2006/relationships/image" Target="../media/image3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9.xml"/><Relationship Id="rId3" Type="http://schemas.openxmlformats.org/officeDocument/2006/relationships/image" Target="../media/image3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2.jpg"/><Relationship Id="rId4" Type="http://schemas.openxmlformats.org/officeDocument/2006/relationships/image" Target="../media/image3.jpg"/><Relationship Id="rId5" Type="http://schemas.openxmlformats.org/officeDocument/2006/relationships/image" Target="../media/image13.jpg"/><Relationship Id="rId6" Type="http://schemas.openxmlformats.org/officeDocument/2006/relationships/image" Target="../media/image5.jpg"/><Relationship Id="rId7" Type="http://schemas.openxmlformats.org/officeDocument/2006/relationships/image" Target="../media/image7.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0.xml"/><Relationship Id="rId3" Type="http://schemas.openxmlformats.org/officeDocument/2006/relationships/image" Target="../media/image54.gi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1.xml"/><Relationship Id="rId3" Type="http://schemas.openxmlformats.org/officeDocument/2006/relationships/image" Target="../media/image52.gi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2.xml"/><Relationship Id="rId3" Type="http://schemas.openxmlformats.org/officeDocument/2006/relationships/image" Target="../media/image53.gi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3.xml"/><Relationship Id="rId3" Type="http://schemas.openxmlformats.org/officeDocument/2006/relationships/image" Target="../media/image50.gi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5.xml"/><Relationship Id="rId3" Type="http://schemas.openxmlformats.org/officeDocument/2006/relationships/image" Target="../media/image51.gif"/><Relationship Id="rId4" Type="http://schemas.openxmlformats.org/officeDocument/2006/relationships/image" Target="../media/image47.jpg"/><Relationship Id="rId5" Type="http://schemas.openxmlformats.org/officeDocument/2006/relationships/image" Target="../media/image48.png"/><Relationship Id="rId6" Type="http://schemas.openxmlformats.org/officeDocument/2006/relationships/image" Target="../media/image58.gi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6.xml"/><Relationship Id="rId3" Type="http://schemas.openxmlformats.org/officeDocument/2006/relationships/image" Target="../media/image59.gi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16.gif"/><Relationship Id="rId4" Type="http://schemas.openxmlformats.org/officeDocument/2006/relationships/image" Target="../media/image12.gif"/><Relationship Id="rId5" Type="http://schemas.openxmlformats.org/officeDocument/2006/relationships/image" Target="../media/image8.gif"/><Relationship Id="rId6" Type="http://schemas.openxmlformats.org/officeDocument/2006/relationships/image" Target="../media/image20.gif"/><Relationship Id="rId7" Type="http://schemas.openxmlformats.org/officeDocument/2006/relationships/image" Target="../media/image6.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61.jpg"/><Relationship Id="rId4"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1.gif"/><Relationship Id="rId4" Type="http://schemas.openxmlformats.org/officeDocument/2006/relationships/image" Target="../media/image14.gif"/><Relationship Id="rId5" Type="http://schemas.openxmlformats.org/officeDocument/2006/relationships/image" Target="../media/image4.gif"/><Relationship Id="rId6" Type="http://schemas.openxmlformats.org/officeDocument/2006/relationships/image" Target="../media/image18.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9.jpg"/><Relationship Id="rId4" Type="http://schemas.openxmlformats.org/officeDocument/2006/relationships/image" Target="../media/image10.jpg"/><Relationship Id="rId5" Type="http://schemas.openxmlformats.org/officeDocument/2006/relationships/image" Target="../media/image15.jpg"/><Relationship Id="rId6" Type="http://schemas.openxmlformats.org/officeDocument/2006/relationships/image" Target="../media/image17.jpg"/><Relationship Id="rId7" Type="http://schemas.openxmlformats.org/officeDocument/2006/relationships/image" Target="../media/image19.jpg"/><Relationship Id="rId8" Type="http://schemas.openxmlformats.org/officeDocument/2006/relationships/image" Target="../media/image3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66" name="Shape 66"/>
        <p:cNvGrpSpPr/>
        <p:nvPr/>
      </p:nvGrpSpPr>
      <p:grpSpPr>
        <a:xfrm>
          <a:off x="0" y="0"/>
          <a:ext cx="0" cy="0"/>
          <a:chOff x="0" y="0"/>
          <a:chExt cx="0" cy="0"/>
        </a:xfrm>
      </p:grpSpPr>
      <p:sp>
        <p:nvSpPr>
          <p:cNvPr id="67" name="Google Shape;67;p13"/>
          <p:cNvSpPr txBox="1"/>
          <p:nvPr>
            <p:ph type="ctrTitle"/>
          </p:nvPr>
        </p:nvSpPr>
        <p:spPr>
          <a:xfrm>
            <a:off x="517500" y="3158500"/>
            <a:ext cx="8626500" cy="836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solidFill>
                  <a:srgbClr val="434343"/>
                </a:solidFill>
              </a:rPr>
              <a:t>Injured Robot Learns to Walk</a:t>
            </a:r>
            <a:endParaRPr>
              <a:solidFill>
                <a:srgbClr val="434343"/>
              </a:solidFill>
            </a:endParaRPr>
          </a:p>
        </p:txBody>
      </p:sp>
      <p:pic>
        <p:nvPicPr>
          <p:cNvPr id="68" name="Google Shape;68;p13"/>
          <p:cNvPicPr preferRelativeResize="0"/>
          <p:nvPr/>
        </p:nvPicPr>
        <p:blipFill>
          <a:blip r:embed="rId3">
            <a:alphaModFix/>
          </a:blip>
          <a:stretch>
            <a:fillRect/>
          </a:stretch>
        </p:blipFill>
        <p:spPr>
          <a:xfrm>
            <a:off x="1427975" y="461925"/>
            <a:ext cx="6288050" cy="3442750"/>
          </a:xfrm>
          <a:prstGeom prst="rect">
            <a:avLst/>
          </a:prstGeom>
          <a:noFill/>
          <a:ln>
            <a:noFill/>
          </a:ln>
        </p:spPr>
      </p:pic>
      <p:cxnSp>
        <p:nvCxnSpPr>
          <p:cNvPr id="69" name="Google Shape;69;p13"/>
          <p:cNvCxnSpPr/>
          <p:nvPr/>
        </p:nvCxnSpPr>
        <p:spPr>
          <a:xfrm>
            <a:off x="1428000" y="2932350"/>
            <a:ext cx="62880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pic>
        <p:nvPicPr>
          <p:cNvPr id="137" name="Google Shape;137;p22"/>
          <p:cNvPicPr preferRelativeResize="0"/>
          <p:nvPr/>
        </p:nvPicPr>
        <p:blipFill>
          <a:blip r:embed="rId3">
            <a:alphaModFix/>
          </a:blip>
          <a:stretch>
            <a:fillRect/>
          </a:stretch>
        </p:blipFill>
        <p:spPr>
          <a:xfrm>
            <a:off x="0" y="0"/>
            <a:ext cx="5143500" cy="5143500"/>
          </a:xfrm>
          <a:prstGeom prst="rect">
            <a:avLst/>
          </a:prstGeom>
          <a:noFill/>
          <a:ln>
            <a:noFill/>
          </a:ln>
        </p:spPr>
      </p:pic>
      <p:pic>
        <p:nvPicPr>
          <p:cNvPr id="138" name="Google Shape;138;p22"/>
          <p:cNvPicPr preferRelativeResize="0"/>
          <p:nvPr/>
        </p:nvPicPr>
        <p:blipFill>
          <a:blip r:embed="rId4">
            <a:alphaModFix/>
          </a:blip>
          <a:stretch>
            <a:fillRect/>
          </a:stretch>
        </p:blipFill>
        <p:spPr>
          <a:xfrm>
            <a:off x="5143500" y="0"/>
            <a:ext cx="4000500" cy="2857489"/>
          </a:xfrm>
          <a:prstGeom prst="rect">
            <a:avLst/>
          </a:prstGeom>
          <a:noFill/>
          <a:ln>
            <a:noFill/>
          </a:ln>
        </p:spPr>
      </p:pic>
      <p:pic>
        <p:nvPicPr>
          <p:cNvPr id="139" name="Google Shape;139;p22"/>
          <p:cNvPicPr preferRelativeResize="0"/>
          <p:nvPr/>
        </p:nvPicPr>
        <p:blipFill>
          <a:blip r:embed="rId5">
            <a:alphaModFix/>
          </a:blip>
          <a:stretch>
            <a:fillRect/>
          </a:stretch>
        </p:blipFill>
        <p:spPr>
          <a:xfrm>
            <a:off x="5143500" y="2857502"/>
            <a:ext cx="2307865" cy="2286000"/>
          </a:xfrm>
          <a:prstGeom prst="rect">
            <a:avLst/>
          </a:prstGeom>
          <a:noFill/>
          <a:ln>
            <a:noFill/>
          </a:ln>
        </p:spPr>
      </p:pic>
      <p:pic>
        <p:nvPicPr>
          <p:cNvPr id="140" name="Google Shape;140;p22"/>
          <p:cNvPicPr preferRelativeResize="0"/>
          <p:nvPr/>
        </p:nvPicPr>
        <p:blipFill rotWithShape="1">
          <a:blip r:embed="rId6">
            <a:alphaModFix/>
          </a:blip>
          <a:srcRect b="8164" l="0" r="0" t="0"/>
          <a:stretch/>
        </p:blipFill>
        <p:spPr>
          <a:xfrm>
            <a:off x="7451375" y="2857500"/>
            <a:ext cx="1692625" cy="22860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pic>
        <p:nvPicPr>
          <p:cNvPr id="145" name="Google Shape;145;p23"/>
          <p:cNvPicPr preferRelativeResize="0"/>
          <p:nvPr/>
        </p:nvPicPr>
        <p:blipFill>
          <a:blip r:embed="rId3">
            <a:alphaModFix/>
          </a:blip>
          <a:stretch>
            <a:fillRect/>
          </a:stretch>
        </p:blipFill>
        <p:spPr>
          <a:xfrm rot="5400000">
            <a:off x="2835112" y="1867776"/>
            <a:ext cx="5153451" cy="1407950"/>
          </a:xfrm>
          <a:prstGeom prst="rect">
            <a:avLst/>
          </a:prstGeom>
          <a:noFill/>
          <a:ln>
            <a:noFill/>
          </a:ln>
        </p:spPr>
      </p:pic>
      <p:pic>
        <p:nvPicPr>
          <p:cNvPr id="146" name="Google Shape;146;p23"/>
          <p:cNvPicPr preferRelativeResize="0"/>
          <p:nvPr/>
        </p:nvPicPr>
        <p:blipFill rotWithShape="1">
          <a:blip r:embed="rId4">
            <a:alphaModFix/>
          </a:blip>
          <a:srcRect b="0" l="6582" r="6574" t="0"/>
          <a:stretch/>
        </p:blipFill>
        <p:spPr>
          <a:xfrm>
            <a:off x="-1" y="0"/>
            <a:ext cx="4572000" cy="5143500"/>
          </a:xfrm>
          <a:prstGeom prst="rect">
            <a:avLst/>
          </a:prstGeom>
          <a:noFill/>
          <a:ln>
            <a:noFill/>
          </a:ln>
        </p:spPr>
      </p:pic>
      <p:pic>
        <p:nvPicPr>
          <p:cNvPr id="147" name="Google Shape;147;p23"/>
          <p:cNvPicPr preferRelativeResize="0"/>
          <p:nvPr/>
        </p:nvPicPr>
        <p:blipFill>
          <a:blip r:embed="rId5">
            <a:alphaModFix/>
          </a:blip>
          <a:stretch>
            <a:fillRect/>
          </a:stretch>
        </p:blipFill>
        <p:spPr>
          <a:xfrm>
            <a:off x="6251679" y="0"/>
            <a:ext cx="2892323" cy="51435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Google Shape;152;p24"/>
          <p:cNvSpPr txBox="1"/>
          <p:nvPr>
            <p:ph idx="4294967295" type="title"/>
          </p:nvPr>
        </p:nvSpPr>
        <p:spPr>
          <a:xfrm>
            <a:off x="0" y="0"/>
            <a:ext cx="9144000" cy="5143500"/>
          </a:xfrm>
          <a:prstGeom prst="rect">
            <a:avLst/>
          </a:prstGeom>
        </p:spPr>
        <p:txBody>
          <a:bodyPr anchorCtr="0" anchor="ctr" bIns="91425" lIns="91425" spcFirstLastPara="1" rIns="91425" wrap="square" tIns="91425">
            <a:noAutofit/>
          </a:bodyPr>
          <a:lstStyle/>
          <a:p>
            <a:pPr indent="0" lvl="0" marL="0" rtl="0" algn="ctr">
              <a:lnSpc>
                <a:spcPct val="115000"/>
              </a:lnSpc>
              <a:spcBef>
                <a:spcPts val="0"/>
              </a:spcBef>
              <a:spcAft>
                <a:spcPts val="1600"/>
              </a:spcAft>
              <a:buNone/>
            </a:pPr>
            <a:r>
              <a:rPr lang="en" sz="6000">
                <a:solidFill>
                  <a:srgbClr val="434343"/>
                </a:solidFill>
              </a:rPr>
              <a:t>Simulations</a:t>
            </a:r>
            <a:endParaRPr sz="60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156" name="Shape 156"/>
        <p:cNvGrpSpPr/>
        <p:nvPr/>
      </p:nvGrpSpPr>
      <p:grpSpPr>
        <a:xfrm>
          <a:off x="0" y="0"/>
          <a:ext cx="0" cy="0"/>
          <a:chOff x="0" y="0"/>
          <a:chExt cx="0" cy="0"/>
        </a:xfrm>
      </p:grpSpPr>
      <p:sp>
        <p:nvSpPr>
          <p:cNvPr id="157" name="Google Shape;157;p25"/>
          <p:cNvSpPr txBox="1"/>
          <p:nvPr>
            <p:ph type="title"/>
          </p:nvPr>
        </p:nvSpPr>
        <p:spPr>
          <a:xfrm>
            <a:off x="283975" y="1740300"/>
            <a:ext cx="4045200" cy="1662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3600">
                <a:solidFill>
                  <a:srgbClr val="434343"/>
                </a:solidFill>
                <a:latin typeface="Raleway"/>
                <a:ea typeface="Raleway"/>
                <a:cs typeface="Raleway"/>
                <a:sym typeface="Raleway"/>
              </a:rPr>
              <a:t>2D Simulation</a:t>
            </a:r>
            <a:br>
              <a:rPr b="1" lang="en" sz="3600">
                <a:solidFill>
                  <a:srgbClr val="434343"/>
                </a:solidFill>
                <a:latin typeface="Raleway"/>
                <a:ea typeface="Raleway"/>
                <a:cs typeface="Raleway"/>
                <a:sym typeface="Raleway"/>
              </a:rPr>
            </a:br>
            <a:r>
              <a:rPr b="1" lang="en" sz="3600">
                <a:solidFill>
                  <a:srgbClr val="434343"/>
                </a:solidFill>
                <a:latin typeface="Raleway"/>
                <a:ea typeface="Raleway"/>
                <a:cs typeface="Raleway"/>
                <a:sym typeface="Raleway"/>
              </a:rPr>
              <a:t>	</a:t>
            </a:r>
            <a:r>
              <a:rPr lang="en" sz="3600">
                <a:solidFill>
                  <a:srgbClr val="434343"/>
                </a:solidFill>
                <a:latin typeface="Raleway"/>
                <a:ea typeface="Raleway"/>
                <a:cs typeface="Raleway"/>
                <a:sym typeface="Raleway"/>
              </a:rPr>
              <a:t>S</a:t>
            </a:r>
            <a:r>
              <a:rPr lang="en" sz="3600">
                <a:solidFill>
                  <a:srgbClr val="434343"/>
                </a:solidFill>
                <a:latin typeface="Raleway"/>
                <a:ea typeface="Raleway"/>
                <a:cs typeface="Raleway"/>
                <a:sym typeface="Raleway"/>
              </a:rPr>
              <a:t>tumbly</a:t>
            </a:r>
            <a:endParaRPr sz="3600">
              <a:solidFill>
                <a:srgbClr val="434343"/>
              </a:solidFill>
              <a:latin typeface="Raleway"/>
              <a:ea typeface="Raleway"/>
              <a:cs typeface="Raleway"/>
              <a:sym typeface="Raleway"/>
            </a:endParaRPr>
          </a:p>
          <a:p>
            <a:pPr indent="0" lvl="0" marL="0" rtl="0" algn="l">
              <a:spcBef>
                <a:spcPts val="0"/>
              </a:spcBef>
              <a:spcAft>
                <a:spcPts val="0"/>
              </a:spcAft>
              <a:buNone/>
            </a:pPr>
            <a:r>
              <a:rPr lang="en" sz="3600">
                <a:solidFill>
                  <a:srgbClr val="434343"/>
                </a:solidFill>
                <a:latin typeface="Raleway"/>
                <a:ea typeface="Raleway"/>
                <a:cs typeface="Raleway"/>
                <a:sym typeface="Raleway"/>
              </a:rPr>
              <a:t>	gym</a:t>
            </a:r>
            <a:endParaRPr sz="3600">
              <a:solidFill>
                <a:srgbClr val="434343"/>
              </a:solidFill>
              <a:latin typeface="Raleway"/>
              <a:ea typeface="Raleway"/>
              <a:cs typeface="Raleway"/>
              <a:sym typeface="Raleway"/>
            </a:endParaRPr>
          </a:p>
        </p:txBody>
      </p:sp>
      <p:pic>
        <p:nvPicPr>
          <p:cNvPr id="158" name="Google Shape;158;p25"/>
          <p:cNvPicPr preferRelativeResize="0"/>
          <p:nvPr/>
        </p:nvPicPr>
        <p:blipFill>
          <a:blip r:embed="rId3">
            <a:alphaModFix/>
          </a:blip>
          <a:stretch>
            <a:fillRect/>
          </a:stretch>
        </p:blipFill>
        <p:spPr>
          <a:xfrm>
            <a:off x="4926325" y="0"/>
            <a:ext cx="3863352" cy="2575575"/>
          </a:xfrm>
          <a:prstGeom prst="rect">
            <a:avLst/>
          </a:prstGeom>
          <a:noFill/>
          <a:ln>
            <a:noFill/>
          </a:ln>
        </p:spPr>
      </p:pic>
      <p:pic>
        <p:nvPicPr>
          <p:cNvPr id="159" name="Google Shape;159;p25"/>
          <p:cNvPicPr preferRelativeResize="0"/>
          <p:nvPr/>
        </p:nvPicPr>
        <p:blipFill>
          <a:blip r:embed="rId4">
            <a:alphaModFix/>
          </a:blip>
          <a:stretch>
            <a:fillRect/>
          </a:stretch>
        </p:blipFill>
        <p:spPr>
          <a:xfrm>
            <a:off x="4572000" y="2571750"/>
            <a:ext cx="4572020" cy="25755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Google Shape;164;p26"/>
          <p:cNvSpPr txBox="1"/>
          <p:nvPr>
            <p:ph idx="2" type="body"/>
          </p:nvPr>
        </p:nvSpPr>
        <p:spPr>
          <a:xfrm>
            <a:off x="230000" y="0"/>
            <a:ext cx="3837000" cy="51435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b="1" lang="en" sz="3000">
                <a:solidFill>
                  <a:srgbClr val="434343"/>
                </a:solidFill>
                <a:latin typeface="Raleway"/>
                <a:ea typeface="Raleway"/>
                <a:cs typeface="Raleway"/>
                <a:sym typeface="Raleway"/>
              </a:rPr>
              <a:t>3D Simualtions</a:t>
            </a:r>
            <a:endParaRPr b="1" sz="3000">
              <a:solidFill>
                <a:srgbClr val="434343"/>
              </a:solidFill>
              <a:latin typeface="Raleway"/>
              <a:ea typeface="Raleway"/>
              <a:cs typeface="Raleway"/>
              <a:sym typeface="Raleway"/>
            </a:endParaRPr>
          </a:p>
          <a:p>
            <a:pPr indent="457200" lvl="0" marL="0" rtl="0" algn="l">
              <a:lnSpc>
                <a:spcPct val="100000"/>
              </a:lnSpc>
              <a:spcBef>
                <a:spcPts val="0"/>
              </a:spcBef>
              <a:spcAft>
                <a:spcPts val="0"/>
              </a:spcAft>
              <a:buNone/>
            </a:pPr>
            <a:r>
              <a:rPr lang="en" sz="3000">
                <a:solidFill>
                  <a:srgbClr val="434343"/>
                </a:solidFill>
                <a:latin typeface="Raleway"/>
                <a:ea typeface="Raleway"/>
                <a:cs typeface="Raleway"/>
                <a:sym typeface="Raleway"/>
              </a:rPr>
              <a:t>MuJoCo</a:t>
            </a:r>
            <a:endParaRPr sz="3000">
              <a:solidFill>
                <a:srgbClr val="434343"/>
              </a:solidFill>
              <a:latin typeface="Raleway"/>
              <a:ea typeface="Raleway"/>
              <a:cs typeface="Raleway"/>
              <a:sym typeface="Raleway"/>
            </a:endParaRPr>
          </a:p>
          <a:p>
            <a:pPr indent="457200" lvl="0" marL="0" rtl="0" algn="l">
              <a:lnSpc>
                <a:spcPct val="100000"/>
              </a:lnSpc>
              <a:spcBef>
                <a:spcPts val="0"/>
              </a:spcBef>
              <a:spcAft>
                <a:spcPts val="0"/>
              </a:spcAft>
              <a:buNone/>
            </a:pPr>
            <a:r>
              <a:rPr lang="en" sz="3000">
                <a:solidFill>
                  <a:srgbClr val="434343"/>
                </a:solidFill>
                <a:latin typeface="Raleway"/>
                <a:ea typeface="Raleway"/>
                <a:cs typeface="Raleway"/>
                <a:sym typeface="Raleway"/>
              </a:rPr>
              <a:t>Unity ML-Agents</a:t>
            </a:r>
            <a:endParaRPr b="1" sz="3000">
              <a:solidFill>
                <a:srgbClr val="434343"/>
              </a:solidFill>
              <a:latin typeface="Raleway"/>
              <a:ea typeface="Raleway"/>
              <a:cs typeface="Raleway"/>
              <a:sym typeface="Raleway"/>
            </a:endParaRPr>
          </a:p>
        </p:txBody>
      </p:sp>
      <p:cxnSp>
        <p:nvCxnSpPr>
          <p:cNvPr id="165" name="Google Shape;165;p26"/>
          <p:cNvCxnSpPr/>
          <p:nvPr/>
        </p:nvCxnSpPr>
        <p:spPr>
          <a:xfrm flipH="1">
            <a:off x="4568838" y="2000100"/>
            <a:ext cx="6300" cy="2721300"/>
          </a:xfrm>
          <a:prstGeom prst="straightConnector1">
            <a:avLst/>
          </a:prstGeom>
          <a:noFill/>
          <a:ln cap="flat" cmpd="sng" w="9525">
            <a:solidFill>
              <a:schemeClr val="dk2"/>
            </a:solidFill>
            <a:prstDash val="solid"/>
            <a:round/>
            <a:headEnd len="med" w="med" type="none"/>
            <a:tailEnd len="med" w="med" type="none"/>
          </a:ln>
        </p:spPr>
      </p:cxnSp>
      <p:pic>
        <p:nvPicPr>
          <p:cNvPr id="166" name="Google Shape;166;p26"/>
          <p:cNvPicPr preferRelativeResize="0"/>
          <p:nvPr/>
        </p:nvPicPr>
        <p:blipFill>
          <a:blip r:embed="rId3">
            <a:alphaModFix/>
          </a:blip>
          <a:stretch>
            <a:fillRect/>
          </a:stretch>
        </p:blipFill>
        <p:spPr>
          <a:xfrm>
            <a:off x="4568850" y="929425"/>
            <a:ext cx="4575150" cy="343136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sp>
        <p:nvSpPr>
          <p:cNvPr id="171" name="Google Shape;171;p27"/>
          <p:cNvSpPr txBox="1"/>
          <p:nvPr>
            <p:ph type="title"/>
          </p:nvPr>
        </p:nvSpPr>
        <p:spPr>
          <a:xfrm>
            <a:off x="471900" y="738725"/>
            <a:ext cx="8222100" cy="105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sz="4800">
                <a:solidFill>
                  <a:srgbClr val="434343"/>
                </a:solidFill>
                <a:latin typeface="Raleway"/>
                <a:ea typeface="Raleway"/>
                <a:cs typeface="Raleway"/>
                <a:sym typeface="Raleway"/>
              </a:rPr>
              <a:t>Unity ML-Agents</a:t>
            </a:r>
            <a:endParaRPr b="1" sz="4800">
              <a:solidFill>
                <a:srgbClr val="434343"/>
              </a:solidFill>
              <a:latin typeface="Raleway"/>
              <a:ea typeface="Raleway"/>
              <a:cs typeface="Raleway"/>
              <a:sym typeface="Raleway"/>
            </a:endParaRPr>
          </a:p>
          <a:p>
            <a:pPr indent="0" lvl="0" marL="0" rtl="0" algn="l">
              <a:spcBef>
                <a:spcPts val="0"/>
              </a:spcBef>
              <a:spcAft>
                <a:spcPts val="0"/>
              </a:spcAft>
              <a:buNone/>
            </a:pPr>
            <a:r>
              <a:t/>
            </a:r>
            <a:endParaRPr/>
          </a:p>
        </p:txBody>
      </p:sp>
      <p:sp>
        <p:nvSpPr>
          <p:cNvPr id="172" name="Google Shape;172;p27"/>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 </a:t>
            </a:r>
            <a:endParaRPr/>
          </a:p>
        </p:txBody>
      </p:sp>
      <p:pic>
        <p:nvPicPr>
          <p:cNvPr id="173" name="Google Shape;173;p27"/>
          <p:cNvPicPr preferRelativeResize="0"/>
          <p:nvPr/>
        </p:nvPicPr>
        <p:blipFill>
          <a:blip r:embed="rId3">
            <a:alphaModFix/>
          </a:blip>
          <a:stretch>
            <a:fillRect/>
          </a:stretch>
        </p:blipFill>
        <p:spPr>
          <a:xfrm>
            <a:off x="152400" y="2537575"/>
            <a:ext cx="8839200" cy="1473200"/>
          </a:xfrm>
          <a:prstGeom prst="rect">
            <a:avLst/>
          </a:prstGeom>
          <a:noFill/>
          <a:ln>
            <a:noFill/>
          </a:ln>
          <a:effectLst>
            <a:outerShdw blurRad="57150" rotWithShape="0" algn="bl" dir="5400000" dist="19050">
              <a:srgbClr val="000000">
                <a:alpha val="50000"/>
              </a:srgbClr>
            </a:outerShdw>
            <a:reflection blurRad="0" dir="0" dist="0" endA="0" endPos="52999" fadeDir="5400012" kx="0" rotWithShape="0" algn="bl" stA="54000" stPos="0" sy="-100000" ky="0"/>
          </a:effectLst>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 name="Shape 177"/>
        <p:cNvGrpSpPr/>
        <p:nvPr/>
      </p:nvGrpSpPr>
      <p:grpSpPr>
        <a:xfrm>
          <a:off x="0" y="0"/>
          <a:ext cx="0" cy="0"/>
          <a:chOff x="0" y="0"/>
          <a:chExt cx="0" cy="0"/>
        </a:xfrm>
      </p:grpSpPr>
      <p:sp>
        <p:nvSpPr>
          <p:cNvPr id="178" name="Google Shape;178;p28"/>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t/>
            </a:r>
            <a:endParaRPr/>
          </a:p>
        </p:txBody>
      </p:sp>
      <p:sp>
        <p:nvSpPr>
          <p:cNvPr id="179" name="Google Shape;179;p28"/>
          <p:cNvSpPr txBox="1"/>
          <p:nvPr>
            <p:ph idx="2" type="body"/>
          </p:nvPr>
        </p:nvSpPr>
        <p:spPr>
          <a:xfrm>
            <a:off x="4792600" y="724200"/>
            <a:ext cx="4192200" cy="36951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b="1" lang="en" sz="2600">
                <a:solidFill>
                  <a:srgbClr val="434343"/>
                </a:solidFill>
                <a:latin typeface="Raleway"/>
                <a:ea typeface="Raleway"/>
                <a:cs typeface="Raleway"/>
                <a:sym typeface="Raleway"/>
              </a:rPr>
              <a:t>Agent Reward Function:</a:t>
            </a:r>
            <a:endParaRPr b="1" sz="2600">
              <a:solidFill>
                <a:srgbClr val="434343"/>
              </a:solidFill>
              <a:latin typeface="Raleway"/>
              <a:ea typeface="Raleway"/>
              <a:cs typeface="Raleway"/>
              <a:sym typeface="Raleway"/>
            </a:endParaRPr>
          </a:p>
          <a:p>
            <a:pPr indent="0" lvl="0" marL="0" rtl="0" algn="l">
              <a:lnSpc>
                <a:spcPct val="100000"/>
              </a:lnSpc>
              <a:spcBef>
                <a:spcPts val="0"/>
              </a:spcBef>
              <a:spcAft>
                <a:spcPts val="0"/>
              </a:spcAft>
              <a:buNone/>
            </a:pPr>
            <a:br>
              <a:rPr b="1" lang="en">
                <a:solidFill>
                  <a:srgbClr val="434343"/>
                </a:solidFill>
                <a:latin typeface="Raleway"/>
                <a:ea typeface="Raleway"/>
                <a:cs typeface="Raleway"/>
                <a:sym typeface="Raleway"/>
              </a:rPr>
            </a:br>
            <a:r>
              <a:rPr b="1" lang="en" sz="1600">
                <a:solidFill>
                  <a:srgbClr val="434343"/>
                </a:solidFill>
                <a:latin typeface="Raleway"/>
                <a:ea typeface="Raleway"/>
                <a:cs typeface="Raleway"/>
                <a:sym typeface="Raleway"/>
              </a:rPr>
              <a:t>    * +1 times velocity in the x direction</a:t>
            </a:r>
            <a:br>
              <a:rPr b="1" lang="en" sz="1600">
                <a:solidFill>
                  <a:srgbClr val="434343"/>
                </a:solidFill>
                <a:latin typeface="Raleway"/>
                <a:ea typeface="Raleway"/>
                <a:cs typeface="Raleway"/>
                <a:sym typeface="Raleway"/>
              </a:rPr>
            </a:br>
            <a:r>
              <a:rPr b="1" lang="en" sz="1600">
                <a:solidFill>
                  <a:srgbClr val="434343"/>
                </a:solidFill>
                <a:latin typeface="Raleway"/>
                <a:ea typeface="Raleway"/>
                <a:cs typeface="Raleway"/>
                <a:sym typeface="Raleway"/>
              </a:rPr>
              <a:t>    * -1 for falling.</a:t>
            </a:r>
            <a:br>
              <a:rPr b="1" lang="en" sz="1600">
                <a:solidFill>
                  <a:srgbClr val="434343"/>
                </a:solidFill>
                <a:latin typeface="Raleway"/>
                <a:ea typeface="Raleway"/>
                <a:cs typeface="Raleway"/>
                <a:sym typeface="Raleway"/>
              </a:rPr>
            </a:br>
            <a:r>
              <a:rPr b="1" lang="en" sz="1600">
                <a:solidFill>
                  <a:srgbClr val="434343"/>
                </a:solidFill>
                <a:latin typeface="Raleway"/>
                <a:ea typeface="Raleway"/>
                <a:cs typeface="Raleway"/>
                <a:sym typeface="Raleway"/>
              </a:rPr>
              <a:t>    * -0.01 times the action squared</a:t>
            </a:r>
            <a:br>
              <a:rPr b="1" lang="en" sz="1600">
                <a:solidFill>
                  <a:srgbClr val="434343"/>
                </a:solidFill>
                <a:latin typeface="Raleway"/>
                <a:ea typeface="Raleway"/>
                <a:cs typeface="Raleway"/>
                <a:sym typeface="Raleway"/>
              </a:rPr>
            </a:br>
            <a:r>
              <a:rPr b="1" lang="en" sz="1600">
                <a:solidFill>
                  <a:srgbClr val="434343"/>
                </a:solidFill>
                <a:latin typeface="Raleway"/>
                <a:ea typeface="Raleway"/>
                <a:cs typeface="Raleway"/>
                <a:sym typeface="Raleway"/>
              </a:rPr>
              <a:t>    * -0.05 times y position change</a:t>
            </a:r>
            <a:br>
              <a:rPr b="1" lang="en" sz="1600">
                <a:solidFill>
                  <a:srgbClr val="434343"/>
                </a:solidFill>
                <a:latin typeface="Raleway"/>
                <a:ea typeface="Raleway"/>
                <a:cs typeface="Raleway"/>
                <a:sym typeface="Raleway"/>
              </a:rPr>
            </a:br>
            <a:r>
              <a:rPr b="1" lang="en" sz="1600">
                <a:solidFill>
                  <a:srgbClr val="434343"/>
                </a:solidFill>
                <a:latin typeface="Raleway"/>
                <a:ea typeface="Raleway"/>
                <a:cs typeface="Raleway"/>
                <a:sym typeface="Raleway"/>
              </a:rPr>
              <a:t>    * -0.05 times velocity in the z direction</a:t>
            </a:r>
            <a:endParaRPr sz="1600">
              <a:solidFill>
                <a:srgbClr val="434343"/>
              </a:solidFill>
            </a:endParaRPr>
          </a:p>
        </p:txBody>
      </p:sp>
      <p:sp>
        <p:nvSpPr>
          <p:cNvPr id="180" name="Google Shape;180;p28"/>
          <p:cNvSpPr txBox="1"/>
          <p:nvPr>
            <p:ph idx="1" type="subTitle"/>
          </p:nvPr>
        </p:nvSpPr>
        <p:spPr>
          <a:xfrm>
            <a:off x="265500" y="2779467"/>
            <a:ext cx="40452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pic>
        <p:nvPicPr>
          <p:cNvPr id="181" name="Google Shape;181;p28"/>
          <p:cNvPicPr preferRelativeResize="0"/>
          <p:nvPr/>
        </p:nvPicPr>
        <p:blipFill rotWithShape="1">
          <a:blip r:embed="rId3">
            <a:alphaModFix/>
          </a:blip>
          <a:srcRect b="0" l="0" r="55213" t="0"/>
          <a:stretch/>
        </p:blipFill>
        <p:spPr>
          <a:xfrm>
            <a:off x="8" y="0"/>
            <a:ext cx="4703894" cy="514350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Google Shape;186;p29"/>
          <p:cNvSpPr txBox="1"/>
          <p:nvPr>
            <p:ph type="title"/>
          </p:nvPr>
        </p:nvSpPr>
        <p:spPr>
          <a:xfrm>
            <a:off x="471900" y="0"/>
            <a:ext cx="8222100" cy="1685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6000">
                <a:solidFill>
                  <a:srgbClr val="434343"/>
                </a:solidFill>
              </a:rPr>
              <a:t>Machine Learning</a:t>
            </a:r>
            <a:endParaRPr sz="6000">
              <a:solidFill>
                <a:srgbClr val="434343"/>
              </a:solidFill>
            </a:endParaRPr>
          </a:p>
        </p:txBody>
      </p:sp>
      <p:sp>
        <p:nvSpPr>
          <p:cNvPr id="187" name="Google Shape;187;p29"/>
          <p:cNvSpPr txBox="1"/>
          <p:nvPr>
            <p:ph type="title"/>
          </p:nvPr>
        </p:nvSpPr>
        <p:spPr>
          <a:xfrm>
            <a:off x="751125" y="2542650"/>
            <a:ext cx="3429000" cy="1743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3600">
                <a:solidFill>
                  <a:srgbClr val="434343"/>
                </a:solidFill>
              </a:rPr>
              <a:t>Arduino :</a:t>
            </a:r>
            <a:endParaRPr b="1" sz="3600">
              <a:solidFill>
                <a:srgbClr val="434343"/>
              </a:solidFill>
            </a:endParaRPr>
          </a:p>
          <a:p>
            <a:pPr indent="457200" lvl="0" marL="0" rtl="0" algn="l">
              <a:spcBef>
                <a:spcPts val="0"/>
              </a:spcBef>
              <a:spcAft>
                <a:spcPts val="0"/>
              </a:spcAft>
              <a:buNone/>
            </a:pPr>
            <a:r>
              <a:rPr lang="en" sz="2400">
                <a:solidFill>
                  <a:srgbClr val="434343"/>
                </a:solidFill>
              </a:rPr>
              <a:t>- </a:t>
            </a:r>
            <a:r>
              <a:rPr lang="en" sz="2400">
                <a:solidFill>
                  <a:srgbClr val="434343"/>
                </a:solidFill>
              </a:rPr>
              <a:t>Avoiding Light</a:t>
            </a:r>
            <a:endParaRPr sz="2400">
              <a:solidFill>
                <a:srgbClr val="434343"/>
              </a:solidFill>
            </a:endParaRPr>
          </a:p>
          <a:p>
            <a:pPr indent="457200" lvl="0" marL="0" rtl="0" algn="l">
              <a:spcBef>
                <a:spcPts val="0"/>
              </a:spcBef>
              <a:spcAft>
                <a:spcPts val="0"/>
              </a:spcAft>
              <a:buNone/>
            </a:pPr>
            <a:r>
              <a:rPr lang="en" sz="2400">
                <a:solidFill>
                  <a:srgbClr val="434343"/>
                </a:solidFill>
              </a:rPr>
              <a:t>- </a:t>
            </a:r>
            <a:r>
              <a:rPr lang="en" sz="2400">
                <a:solidFill>
                  <a:srgbClr val="434343"/>
                </a:solidFill>
              </a:rPr>
              <a:t>Color  Perceptron</a:t>
            </a:r>
            <a:endParaRPr sz="2400">
              <a:solidFill>
                <a:srgbClr val="434343"/>
              </a:solidFill>
            </a:endParaRPr>
          </a:p>
          <a:p>
            <a:pPr indent="0" lvl="0" marL="457200" rtl="0" algn="l">
              <a:spcBef>
                <a:spcPts val="0"/>
              </a:spcBef>
              <a:spcAft>
                <a:spcPts val="0"/>
              </a:spcAft>
              <a:buNone/>
            </a:pPr>
            <a:r>
              <a:rPr lang="en" sz="2400">
                <a:solidFill>
                  <a:srgbClr val="434343"/>
                </a:solidFill>
              </a:rPr>
              <a:t>- Avoiding </a:t>
            </a:r>
            <a:r>
              <a:rPr lang="en" sz="2400">
                <a:solidFill>
                  <a:srgbClr val="434343"/>
                </a:solidFill>
              </a:rPr>
              <a:t>Obstacles</a:t>
            </a:r>
            <a:r>
              <a:rPr lang="en" sz="2400">
                <a:solidFill>
                  <a:srgbClr val="434343"/>
                </a:solidFill>
              </a:rPr>
              <a:t> </a:t>
            </a:r>
            <a:endParaRPr sz="2400">
              <a:solidFill>
                <a:srgbClr val="434343"/>
              </a:solidFill>
            </a:endParaRPr>
          </a:p>
        </p:txBody>
      </p:sp>
      <p:sp>
        <p:nvSpPr>
          <p:cNvPr id="188" name="Google Shape;188;p29"/>
          <p:cNvSpPr txBox="1"/>
          <p:nvPr>
            <p:ph type="title"/>
          </p:nvPr>
        </p:nvSpPr>
        <p:spPr>
          <a:xfrm>
            <a:off x="4789250" y="2620650"/>
            <a:ext cx="4080900" cy="1587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3600">
                <a:solidFill>
                  <a:srgbClr val="434343"/>
                </a:solidFill>
              </a:rPr>
              <a:t>Raspberry pi </a:t>
            </a:r>
            <a:r>
              <a:rPr b="1" lang="en" sz="3600">
                <a:solidFill>
                  <a:srgbClr val="434343"/>
                </a:solidFill>
              </a:rPr>
              <a:t>:</a:t>
            </a:r>
            <a:endParaRPr b="1" sz="3600">
              <a:solidFill>
                <a:srgbClr val="434343"/>
              </a:solidFill>
            </a:endParaRPr>
          </a:p>
          <a:p>
            <a:pPr indent="457200" lvl="0" marL="0" rtl="0" algn="l">
              <a:spcBef>
                <a:spcPts val="0"/>
              </a:spcBef>
              <a:spcAft>
                <a:spcPts val="0"/>
              </a:spcAft>
              <a:buNone/>
            </a:pPr>
            <a:r>
              <a:rPr lang="en" sz="2400">
                <a:solidFill>
                  <a:srgbClr val="434343"/>
                </a:solidFill>
              </a:rPr>
              <a:t>- RL-Brain / Tensorflow</a:t>
            </a:r>
            <a:endParaRPr sz="2400">
              <a:solidFill>
                <a:srgbClr val="434343"/>
              </a:solidFill>
            </a:endParaRPr>
          </a:p>
          <a:p>
            <a:pPr indent="457200" lvl="0" marL="0" rtl="0" algn="l">
              <a:spcBef>
                <a:spcPts val="0"/>
              </a:spcBef>
              <a:spcAft>
                <a:spcPts val="0"/>
              </a:spcAft>
              <a:buNone/>
            </a:pPr>
            <a:r>
              <a:rPr lang="en" sz="2400">
                <a:solidFill>
                  <a:srgbClr val="434343"/>
                </a:solidFill>
              </a:rPr>
              <a:t>- Balancing Robot / Keras</a:t>
            </a:r>
            <a:endParaRPr sz="2400">
              <a:solidFill>
                <a:srgbClr val="434343"/>
              </a:solidFill>
            </a:endParaRPr>
          </a:p>
          <a:p>
            <a:pPr indent="0" lvl="0" marL="0" rtl="0" algn="l">
              <a:spcBef>
                <a:spcPts val="0"/>
              </a:spcBef>
              <a:spcAft>
                <a:spcPts val="0"/>
              </a:spcAft>
              <a:buNone/>
            </a:pPr>
            <a:r>
              <a:t/>
            </a:r>
            <a:endParaRPr sz="3000">
              <a:solidFill>
                <a:srgbClr val="434343"/>
              </a:solidFill>
            </a:endParaRPr>
          </a:p>
        </p:txBody>
      </p:sp>
      <p:cxnSp>
        <p:nvCxnSpPr>
          <p:cNvPr id="189" name="Google Shape;189;p29"/>
          <p:cNvCxnSpPr/>
          <p:nvPr/>
        </p:nvCxnSpPr>
        <p:spPr>
          <a:xfrm flipH="1">
            <a:off x="4481538" y="2053800"/>
            <a:ext cx="6300" cy="27213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 name="Shape 193"/>
        <p:cNvGrpSpPr/>
        <p:nvPr/>
      </p:nvGrpSpPr>
      <p:grpSpPr>
        <a:xfrm>
          <a:off x="0" y="0"/>
          <a:ext cx="0" cy="0"/>
          <a:chOff x="0" y="0"/>
          <a:chExt cx="0" cy="0"/>
        </a:xfrm>
      </p:grpSpPr>
      <p:sp>
        <p:nvSpPr>
          <p:cNvPr id="194" name="Google Shape;194;p30"/>
          <p:cNvSpPr txBox="1"/>
          <p:nvPr>
            <p:ph type="title"/>
          </p:nvPr>
        </p:nvSpPr>
        <p:spPr>
          <a:xfrm>
            <a:off x="0" y="0"/>
            <a:ext cx="3287400" cy="51435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lang="en" sz="6000">
                <a:solidFill>
                  <a:srgbClr val="434343"/>
                </a:solidFill>
              </a:rPr>
              <a:t>Arduino </a:t>
            </a:r>
            <a:r>
              <a:rPr lang="en" sz="4800">
                <a:solidFill>
                  <a:srgbClr val="434343"/>
                </a:solidFill>
              </a:rPr>
              <a:t>Avoiding Light</a:t>
            </a:r>
            <a:r>
              <a:rPr lang="en" sz="6000">
                <a:solidFill>
                  <a:srgbClr val="434343"/>
                </a:solidFill>
              </a:rPr>
              <a:t> </a:t>
            </a:r>
            <a:endParaRPr sz="6000">
              <a:solidFill>
                <a:srgbClr val="434343"/>
              </a:solidFill>
            </a:endParaRPr>
          </a:p>
        </p:txBody>
      </p:sp>
      <p:pic>
        <p:nvPicPr>
          <p:cNvPr id="195" name="Google Shape;195;p30"/>
          <p:cNvPicPr preferRelativeResize="0"/>
          <p:nvPr/>
        </p:nvPicPr>
        <p:blipFill>
          <a:blip r:embed="rId3">
            <a:alphaModFix/>
          </a:blip>
          <a:stretch>
            <a:fillRect/>
          </a:stretch>
        </p:blipFill>
        <p:spPr>
          <a:xfrm>
            <a:off x="3287400" y="0"/>
            <a:ext cx="5856600" cy="3299218"/>
          </a:xfrm>
          <a:prstGeom prst="rect">
            <a:avLst/>
          </a:prstGeom>
          <a:noFill/>
          <a:ln>
            <a:noFill/>
          </a:ln>
        </p:spPr>
      </p:pic>
      <p:pic>
        <p:nvPicPr>
          <p:cNvPr id="196" name="Google Shape;196;p30"/>
          <p:cNvPicPr preferRelativeResize="0"/>
          <p:nvPr/>
        </p:nvPicPr>
        <p:blipFill>
          <a:blip r:embed="rId4">
            <a:alphaModFix/>
          </a:blip>
          <a:stretch>
            <a:fillRect/>
          </a:stretch>
        </p:blipFill>
        <p:spPr>
          <a:xfrm>
            <a:off x="5471725" y="3074774"/>
            <a:ext cx="3672275" cy="2068725"/>
          </a:xfrm>
          <a:prstGeom prst="rect">
            <a:avLst/>
          </a:prstGeom>
          <a:noFill/>
          <a:ln>
            <a:noFill/>
          </a:ln>
        </p:spPr>
      </p:pic>
      <p:pic>
        <p:nvPicPr>
          <p:cNvPr id="197" name="Google Shape;197;p30"/>
          <p:cNvPicPr preferRelativeResize="0"/>
          <p:nvPr/>
        </p:nvPicPr>
        <p:blipFill rotWithShape="1">
          <a:blip r:embed="rId5">
            <a:alphaModFix/>
          </a:blip>
          <a:srcRect b="3483" l="3573" r="3610" t="3137"/>
          <a:stretch/>
        </p:blipFill>
        <p:spPr>
          <a:xfrm>
            <a:off x="3287400" y="3074775"/>
            <a:ext cx="2184325" cy="210367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 name="Shape 201"/>
        <p:cNvGrpSpPr/>
        <p:nvPr/>
      </p:nvGrpSpPr>
      <p:grpSpPr>
        <a:xfrm>
          <a:off x="0" y="0"/>
          <a:ext cx="0" cy="0"/>
          <a:chOff x="0" y="0"/>
          <a:chExt cx="0" cy="0"/>
        </a:xfrm>
      </p:grpSpPr>
      <p:sp>
        <p:nvSpPr>
          <p:cNvPr id="202" name="Google Shape;202;p31"/>
          <p:cNvSpPr txBox="1"/>
          <p:nvPr>
            <p:ph type="title"/>
          </p:nvPr>
        </p:nvSpPr>
        <p:spPr>
          <a:xfrm>
            <a:off x="0" y="0"/>
            <a:ext cx="3287400" cy="51435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lang="en" sz="6000">
                <a:solidFill>
                  <a:srgbClr val="434343"/>
                </a:solidFill>
              </a:rPr>
              <a:t>Arduino </a:t>
            </a:r>
            <a:r>
              <a:rPr lang="en" sz="4800">
                <a:solidFill>
                  <a:srgbClr val="434343"/>
                </a:solidFill>
              </a:rPr>
              <a:t>Color Perceptron</a:t>
            </a:r>
            <a:endParaRPr sz="4800">
              <a:solidFill>
                <a:srgbClr val="434343"/>
              </a:solidFill>
            </a:endParaRPr>
          </a:p>
        </p:txBody>
      </p:sp>
      <p:pic>
        <p:nvPicPr>
          <p:cNvPr id="203" name="Google Shape;203;p31"/>
          <p:cNvPicPr preferRelativeResize="0"/>
          <p:nvPr/>
        </p:nvPicPr>
        <p:blipFill>
          <a:blip r:embed="rId3">
            <a:alphaModFix/>
          </a:blip>
          <a:stretch>
            <a:fillRect/>
          </a:stretch>
        </p:blipFill>
        <p:spPr>
          <a:xfrm>
            <a:off x="5856600" y="3299200"/>
            <a:ext cx="3287400" cy="1851906"/>
          </a:xfrm>
          <a:prstGeom prst="rect">
            <a:avLst/>
          </a:prstGeom>
          <a:noFill/>
          <a:ln>
            <a:noFill/>
          </a:ln>
        </p:spPr>
      </p:pic>
      <p:pic>
        <p:nvPicPr>
          <p:cNvPr id="204" name="Google Shape;204;p31"/>
          <p:cNvPicPr preferRelativeResize="0"/>
          <p:nvPr/>
        </p:nvPicPr>
        <p:blipFill>
          <a:blip r:embed="rId4">
            <a:alphaModFix/>
          </a:blip>
          <a:stretch>
            <a:fillRect/>
          </a:stretch>
        </p:blipFill>
        <p:spPr>
          <a:xfrm>
            <a:off x="3287400" y="-6"/>
            <a:ext cx="5856600" cy="3299218"/>
          </a:xfrm>
          <a:prstGeom prst="rect">
            <a:avLst/>
          </a:prstGeom>
          <a:noFill/>
          <a:ln>
            <a:noFill/>
          </a:ln>
        </p:spPr>
      </p:pic>
      <p:pic>
        <p:nvPicPr>
          <p:cNvPr id="205" name="Google Shape;205;p31"/>
          <p:cNvPicPr preferRelativeResize="0"/>
          <p:nvPr/>
        </p:nvPicPr>
        <p:blipFill>
          <a:blip r:embed="rId5">
            <a:alphaModFix/>
          </a:blip>
          <a:stretch>
            <a:fillRect/>
          </a:stretch>
        </p:blipFill>
        <p:spPr>
          <a:xfrm>
            <a:off x="3386638" y="3299198"/>
            <a:ext cx="2370737" cy="18519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 name="Shape 73"/>
        <p:cNvGrpSpPr/>
        <p:nvPr/>
      </p:nvGrpSpPr>
      <p:grpSpPr>
        <a:xfrm>
          <a:off x="0" y="0"/>
          <a:ext cx="0" cy="0"/>
          <a:chOff x="0" y="0"/>
          <a:chExt cx="0" cy="0"/>
        </a:xfrm>
      </p:grpSpPr>
      <p:sp>
        <p:nvSpPr>
          <p:cNvPr id="74" name="Google Shape;74;p14"/>
          <p:cNvSpPr txBox="1"/>
          <p:nvPr>
            <p:ph type="title"/>
          </p:nvPr>
        </p:nvSpPr>
        <p:spPr>
          <a:xfrm>
            <a:off x="471900" y="0"/>
            <a:ext cx="8222100" cy="1685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6000">
                <a:solidFill>
                  <a:srgbClr val="434343"/>
                </a:solidFill>
              </a:rPr>
              <a:t>A</a:t>
            </a:r>
            <a:r>
              <a:rPr lang="en" sz="6000">
                <a:solidFill>
                  <a:srgbClr val="434343"/>
                </a:solidFill>
              </a:rPr>
              <a:t>chievements</a:t>
            </a:r>
            <a:endParaRPr sz="6000">
              <a:solidFill>
                <a:srgbClr val="434343"/>
              </a:solidFill>
            </a:endParaRPr>
          </a:p>
        </p:txBody>
      </p:sp>
      <p:sp>
        <p:nvSpPr>
          <p:cNvPr id="75" name="Google Shape;75;p14"/>
          <p:cNvSpPr txBox="1"/>
          <p:nvPr>
            <p:ph type="title"/>
          </p:nvPr>
        </p:nvSpPr>
        <p:spPr>
          <a:xfrm>
            <a:off x="3139200" y="2359525"/>
            <a:ext cx="2865600" cy="2248500"/>
          </a:xfrm>
          <a:prstGeom prst="rect">
            <a:avLst/>
          </a:prstGeom>
        </p:spPr>
        <p:txBody>
          <a:bodyPr anchorCtr="0" anchor="ctr" bIns="91425" lIns="91425" spcFirstLastPara="1" rIns="91425" wrap="square" tIns="91425">
            <a:noAutofit/>
          </a:bodyPr>
          <a:lstStyle/>
          <a:p>
            <a:pPr indent="-533400" lvl="0" marL="457200" rtl="0" algn="ctr">
              <a:spcBef>
                <a:spcPts val="0"/>
              </a:spcBef>
              <a:spcAft>
                <a:spcPts val="0"/>
              </a:spcAft>
              <a:buClr>
                <a:srgbClr val="434343"/>
              </a:buClr>
              <a:buSzPts val="4800"/>
              <a:buChar char="+"/>
            </a:pPr>
            <a:r>
              <a:rPr lang="en" sz="4800">
                <a:solidFill>
                  <a:srgbClr val="434343"/>
                </a:solidFill>
              </a:rPr>
              <a:t>Injured </a:t>
            </a:r>
            <a:endParaRPr sz="4800">
              <a:solidFill>
                <a:srgbClr val="434343"/>
              </a:solidFill>
            </a:endParaRPr>
          </a:p>
        </p:txBody>
      </p:sp>
      <p:sp>
        <p:nvSpPr>
          <p:cNvPr id="76" name="Google Shape;76;p14"/>
          <p:cNvSpPr txBox="1"/>
          <p:nvPr>
            <p:ph type="title"/>
          </p:nvPr>
        </p:nvSpPr>
        <p:spPr>
          <a:xfrm>
            <a:off x="273600" y="2359525"/>
            <a:ext cx="2865600" cy="2248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4800">
                <a:solidFill>
                  <a:srgbClr val="434343"/>
                </a:solidFill>
              </a:rPr>
              <a:t>Robot Learns </a:t>
            </a:r>
            <a:br>
              <a:rPr lang="en" sz="4800">
                <a:solidFill>
                  <a:srgbClr val="434343"/>
                </a:solidFill>
              </a:rPr>
            </a:br>
            <a:r>
              <a:rPr lang="en" sz="4800">
                <a:solidFill>
                  <a:srgbClr val="434343"/>
                </a:solidFill>
              </a:rPr>
              <a:t>to Walk</a:t>
            </a:r>
            <a:endParaRPr sz="4800">
              <a:solidFill>
                <a:srgbClr val="434343"/>
              </a:solidFill>
            </a:endParaRPr>
          </a:p>
        </p:txBody>
      </p:sp>
      <p:sp>
        <p:nvSpPr>
          <p:cNvPr id="77" name="Google Shape;77;p14"/>
          <p:cNvSpPr txBox="1"/>
          <p:nvPr>
            <p:ph type="title"/>
          </p:nvPr>
        </p:nvSpPr>
        <p:spPr>
          <a:xfrm>
            <a:off x="6004800" y="2359525"/>
            <a:ext cx="2865600" cy="2248500"/>
          </a:xfrm>
          <a:prstGeom prst="rect">
            <a:avLst/>
          </a:prstGeom>
        </p:spPr>
        <p:txBody>
          <a:bodyPr anchorCtr="0" anchor="ctr" bIns="91425" lIns="91425" spcFirstLastPara="1" rIns="91425" wrap="square" tIns="91425">
            <a:noAutofit/>
          </a:bodyPr>
          <a:lstStyle/>
          <a:p>
            <a:pPr indent="-533400" lvl="0" marL="457200" rtl="0" algn="ctr">
              <a:spcBef>
                <a:spcPts val="0"/>
              </a:spcBef>
              <a:spcAft>
                <a:spcPts val="0"/>
              </a:spcAft>
              <a:buClr>
                <a:srgbClr val="434343"/>
              </a:buClr>
              <a:buSzPts val="4800"/>
              <a:buChar char="+"/>
            </a:pPr>
            <a:r>
              <a:rPr lang="en" sz="4800">
                <a:solidFill>
                  <a:srgbClr val="434343"/>
                </a:solidFill>
              </a:rPr>
              <a:t>Brain</a:t>
            </a:r>
            <a:endParaRPr sz="4800">
              <a:solidFill>
                <a:srgbClr val="434343"/>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9" name="Shape 209"/>
        <p:cNvGrpSpPr/>
        <p:nvPr/>
      </p:nvGrpSpPr>
      <p:grpSpPr>
        <a:xfrm>
          <a:off x="0" y="0"/>
          <a:ext cx="0" cy="0"/>
          <a:chOff x="0" y="0"/>
          <a:chExt cx="0" cy="0"/>
        </a:xfrm>
      </p:grpSpPr>
      <p:sp>
        <p:nvSpPr>
          <p:cNvPr id="210" name="Google Shape;210;p32"/>
          <p:cNvSpPr txBox="1"/>
          <p:nvPr>
            <p:ph type="title"/>
          </p:nvPr>
        </p:nvSpPr>
        <p:spPr>
          <a:xfrm>
            <a:off x="0" y="0"/>
            <a:ext cx="3287400" cy="51435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lang="en" sz="6000">
                <a:solidFill>
                  <a:srgbClr val="434343"/>
                </a:solidFill>
              </a:rPr>
              <a:t>Arduino</a:t>
            </a:r>
            <a:r>
              <a:rPr lang="en" sz="6000">
                <a:solidFill>
                  <a:srgbClr val="434343"/>
                </a:solidFill>
              </a:rPr>
              <a:t> </a:t>
            </a:r>
            <a:r>
              <a:rPr lang="en" sz="4800">
                <a:solidFill>
                  <a:srgbClr val="434343"/>
                </a:solidFill>
              </a:rPr>
              <a:t>Avoiding Obstacles</a:t>
            </a:r>
            <a:endParaRPr sz="4800">
              <a:solidFill>
                <a:srgbClr val="434343"/>
              </a:solidFill>
            </a:endParaRPr>
          </a:p>
        </p:txBody>
      </p:sp>
      <p:pic>
        <p:nvPicPr>
          <p:cNvPr id="211" name="Google Shape;211;p32"/>
          <p:cNvPicPr preferRelativeResize="0"/>
          <p:nvPr/>
        </p:nvPicPr>
        <p:blipFill rotWithShape="1">
          <a:blip r:embed="rId3">
            <a:alphaModFix/>
          </a:blip>
          <a:srcRect b="0" l="0" r="5687" t="0"/>
          <a:stretch/>
        </p:blipFill>
        <p:spPr>
          <a:xfrm>
            <a:off x="6212025" y="3390975"/>
            <a:ext cx="2931978" cy="1752526"/>
          </a:xfrm>
          <a:prstGeom prst="rect">
            <a:avLst/>
          </a:prstGeom>
          <a:noFill/>
          <a:ln>
            <a:noFill/>
          </a:ln>
        </p:spPr>
      </p:pic>
      <p:pic>
        <p:nvPicPr>
          <p:cNvPr id="212" name="Google Shape;212;p32"/>
          <p:cNvPicPr preferRelativeResize="0"/>
          <p:nvPr/>
        </p:nvPicPr>
        <p:blipFill rotWithShape="1">
          <a:blip r:embed="rId4">
            <a:alphaModFix/>
          </a:blip>
          <a:srcRect b="0" l="5687" r="0" t="0"/>
          <a:stretch/>
        </p:blipFill>
        <p:spPr>
          <a:xfrm>
            <a:off x="3280050" y="3390975"/>
            <a:ext cx="2931978" cy="1752526"/>
          </a:xfrm>
          <a:prstGeom prst="rect">
            <a:avLst/>
          </a:prstGeom>
          <a:noFill/>
          <a:ln>
            <a:noFill/>
          </a:ln>
        </p:spPr>
      </p:pic>
      <p:pic>
        <p:nvPicPr>
          <p:cNvPr id="213" name="Google Shape;213;p32"/>
          <p:cNvPicPr preferRelativeResize="0"/>
          <p:nvPr/>
        </p:nvPicPr>
        <p:blipFill rotWithShape="1">
          <a:blip r:embed="rId5">
            <a:alphaModFix/>
          </a:blip>
          <a:srcRect b="0" l="1352" r="1352" t="0"/>
          <a:stretch/>
        </p:blipFill>
        <p:spPr>
          <a:xfrm>
            <a:off x="3287400" y="0"/>
            <a:ext cx="5856600" cy="339097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7" name="Shape 217"/>
        <p:cNvGrpSpPr/>
        <p:nvPr/>
      </p:nvGrpSpPr>
      <p:grpSpPr>
        <a:xfrm>
          <a:off x="0" y="0"/>
          <a:ext cx="0" cy="0"/>
          <a:chOff x="0" y="0"/>
          <a:chExt cx="0" cy="0"/>
        </a:xfrm>
      </p:grpSpPr>
      <p:sp>
        <p:nvSpPr>
          <p:cNvPr id="218" name="Google Shape;218;p33"/>
          <p:cNvSpPr txBox="1"/>
          <p:nvPr>
            <p:ph type="title"/>
          </p:nvPr>
        </p:nvSpPr>
        <p:spPr>
          <a:xfrm>
            <a:off x="0" y="0"/>
            <a:ext cx="9144000" cy="17145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lang="en" sz="3600">
                <a:solidFill>
                  <a:srgbClr val="434343"/>
                </a:solidFill>
              </a:rPr>
              <a:t>Raspberry pi</a:t>
            </a:r>
            <a:endParaRPr sz="3600">
              <a:solidFill>
                <a:srgbClr val="434343"/>
              </a:solidFill>
            </a:endParaRPr>
          </a:p>
        </p:txBody>
      </p:sp>
      <p:sp>
        <p:nvSpPr>
          <p:cNvPr id="219" name="Google Shape;219;p33"/>
          <p:cNvSpPr txBox="1"/>
          <p:nvPr>
            <p:ph idx="1" type="body"/>
          </p:nvPr>
        </p:nvSpPr>
        <p:spPr>
          <a:xfrm>
            <a:off x="0" y="1714500"/>
            <a:ext cx="3999900" cy="1509900"/>
          </a:xfrm>
          <a:prstGeom prst="rect">
            <a:avLst/>
          </a:prstGeom>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lang="en" sz="3600">
                <a:solidFill>
                  <a:srgbClr val="434343"/>
                </a:solidFill>
              </a:rPr>
              <a:t>RL Brain</a:t>
            </a:r>
            <a:endParaRPr sz="3600">
              <a:solidFill>
                <a:srgbClr val="434343"/>
              </a:solidFill>
            </a:endParaRPr>
          </a:p>
          <a:p>
            <a:pPr indent="0" lvl="0" marL="0" rtl="0" algn="ctr">
              <a:lnSpc>
                <a:spcPct val="100000"/>
              </a:lnSpc>
              <a:spcBef>
                <a:spcPts val="0"/>
              </a:spcBef>
              <a:spcAft>
                <a:spcPts val="0"/>
              </a:spcAft>
              <a:buNone/>
            </a:pPr>
            <a:r>
              <a:rPr lang="en" sz="3600">
                <a:solidFill>
                  <a:srgbClr val="434343"/>
                </a:solidFill>
              </a:rPr>
              <a:t>Tensorflow</a:t>
            </a:r>
            <a:endParaRPr/>
          </a:p>
        </p:txBody>
      </p:sp>
      <p:sp>
        <p:nvSpPr>
          <p:cNvPr id="220" name="Google Shape;220;p33"/>
          <p:cNvSpPr txBox="1"/>
          <p:nvPr>
            <p:ph idx="2" type="body"/>
          </p:nvPr>
        </p:nvSpPr>
        <p:spPr>
          <a:xfrm>
            <a:off x="4671575" y="1714500"/>
            <a:ext cx="3999900" cy="1170000"/>
          </a:xfrm>
          <a:prstGeom prst="rect">
            <a:avLst/>
          </a:prstGeom>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lang="en" sz="3600">
                <a:solidFill>
                  <a:srgbClr val="434343"/>
                </a:solidFill>
              </a:rPr>
              <a:t>Balancing Robot Keras</a:t>
            </a:r>
            <a:endParaRPr/>
          </a:p>
        </p:txBody>
      </p:sp>
      <p:pic>
        <p:nvPicPr>
          <p:cNvPr id="221" name="Google Shape;221;p33"/>
          <p:cNvPicPr preferRelativeResize="0"/>
          <p:nvPr/>
        </p:nvPicPr>
        <p:blipFill rotWithShape="1">
          <a:blip r:embed="rId3">
            <a:alphaModFix/>
          </a:blip>
          <a:srcRect b="723" l="31488" r="0" t="9902"/>
          <a:stretch/>
        </p:blipFill>
        <p:spPr>
          <a:xfrm>
            <a:off x="255050" y="2904750"/>
            <a:ext cx="3915476" cy="2238750"/>
          </a:xfrm>
          <a:prstGeom prst="rect">
            <a:avLst/>
          </a:prstGeom>
          <a:noFill/>
          <a:ln>
            <a:noFill/>
          </a:ln>
        </p:spPr>
      </p:pic>
      <p:pic>
        <p:nvPicPr>
          <p:cNvPr id="222" name="Google Shape;222;p33"/>
          <p:cNvPicPr preferRelativeResize="0"/>
          <p:nvPr/>
        </p:nvPicPr>
        <p:blipFill>
          <a:blip r:embed="rId4">
            <a:alphaModFix/>
          </a:blip>
          <a:stretch>
            <a:fillRect/>
          </a:stretch>
        </p:blipFill>
        <p:spPr>
          <a:xfrm>
            <a:off x="4756000" y="2888978"/>
            <a:ext cx="3915475" cy="2205696"/>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Google Shape;227;p34"/>
          <p:cNvSpPr txBox="1"/>
          <p:nvPr>
            <p:ph type="title"/>
          </p:nvPr>
        </p:nvSpPr>
        <p:spPr>
          <a:xfrm>
            <a:off x="1458450" y="0"/>
            <a:ext cx="6227100" cy="13539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6000">
                <a:solidFill>
                  <a:srgbClr val="434343"/>
                </a:solidFill>
              </a:rPr>
              <a:t>T&amp;E Algorithm</a:t>
            </a:r>
            <a:endParaRPr sz="6000">
              <a:solidFill>
                <a:srgbClr val="434343"/>
              </a:solidFill>
            </a:endParaRPr>
          </a:p>
        </p:txBody>
      </p:sp>
      <p:pic>
        <p:nvPicPr>
          <p:cNvPr id="228" name="Google Shape;228;p34"/>
          <p:cNvPicPr preferRelativeResize="0"/>
          <p:nvPr/>
        </p:nvPicPr>
        <p:blipFill rotWithShape="1">
          <a:blip r:embed="rId3">
            <a:alphaModFix/>
          </a:blip>
          <a:srcRect b="78787" l="0" r="0" t="0"/>
          <a:stretch/>
        </p:blipFill>
        <p:spPr>
          <a:xfrm>
            <a:off x="837674" y="1685400"/>
            <a:ext cx="7468653" cy="3458101"/>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2" name="Shape 232"/>
        <p:cNvGrpSpPr/>
        <p:nvPr/>
      </p:nvGrpSpPr>
      <p:grpSpPr>
        <a:xfrm>
          <a:off x="0" y="0"/>
          <a:ext cx="0" cy="0"/>
          <a:chOff x="0" y="0"/>
          <a:chExt cx="0" cy="0"/>
        </a:xfrm>
      </p:grpSpPr>
      <p:pic>
        <p:nvPicPr>
          <p:cNvPr id="233" name="Google Shape;233;p35"/>
          <p:cNvPicPr preferRelativeResize="0"/>
          <p:nvPr/>
        </p:nvPicPr>
        <p:blipFill rotWithShape="1">
          <a:blip r:embed="rId3">
            <a:alphaModFix/>
          </a:blip>
          <a:srcRect b="37727" l="0" r="0" t="20677"/>
          <a:stretch/>
        </p:blipFill>
        <p:spPr>
          <a:xfrm>
            <a:off x="1739642" y="4"/>
            <a:ext cx="5664728" cy="5143499"/>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36"/>
          <p:cNvSpPr txBox="1"/>
          <p:nvPr>
            <p:ph type="title"/>
          </p:nvPr>
        </p:nvSpPr>
        <p:spPr>
          <a:xfrm>
            <a:off x="0" y="0"/>
            <a:ext cx="9144000" cy="16605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solidFill>
                  <a:srgbClr val="434343"/>
                </a:solidFill>
              </a:rPr>
              <a:t>Random Moves</a:t>
            </a:r>
            <a:endParaRPr sz="4800">
              <a:solidFill>
                <a:srgbClr val="434343"/>
              </a:solidFill>
            </a:endParaRPr>
          </a:p>
        </p:txBody>
      </p:sp>
      <p:sp>
        <p:nvSpPr>
          <p:cNvPr id="239" name="Google Shape;239;p36"/>
          <p:cNvSpPr txBox="1"/>
          <p:nvPr>
            <p:ph idx="1" type="body"/>
          </p:nvPr>
        </p:nvSpPr>
        <p:spPr>
          <a:xfrm>
            <a:off x="0" y="1714500"/>
            <a:ext cx="2996100" cy="3429000"/>
          </a:xfrm>
          <a:prstGeom prst="rect">
            <a:avLst/>
          </a:prstGeom>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lang="en" sz="3600">
                <a:solidFill>
                  <a:srgbClr val="434343"/>
                </a:solidFill>
              </a:rPr>
              <a:t>2</a:t>
            </a:r>
            <a:r>
              <a:rPr lang="en" sz="3600">
                <a:solidFill>
                  <a:srgbClr val="434343"/>
                </a:solidFill>
              </a:rPr>
              <a:t> Joints</a:t>
            </a:r>
            <a:endParaRPr sz="3600">
              <a:solidFill>
                <a:srgbClr val="434343"/>
              </a:solidFill>
            </a:endParaRPr>
          </a:p>
          <a:p>
            <a:pPr indent="0" lvl="0" marL="0" rtl="0" algn="ctr">
              <a:lnSpc>
                <a:spcPct val="100000"/>
              </a:lnSpc>
              <a:spcBef>
                <a:spcPts val="0"/>
              </a:spcBef>
              <a:spcAft>
                <a:spcPts val="0"/>
              </a:spcAft>
              <a:buNone/>
            </a:pPr>
            <a:r>
              <a:t/>
            </a:r>
            <a:endParaRPr sz="3600">
              <a:solidFill>
                <a:srgbClr val="434343"/>
              </a:solidFill>
            </a:endParaRPr>
          </a:p>
          <a:p>
            <a:pPr indent="0" lvl="0" marL="0" rtl="0" algn="ctr">
              <a:lnSpc>
                <a:spcPct val="100000"/>
              </a:lnSpc>
              <a:spcBef>
                <a:spcPts val="0"/>
              </a:spcBef>
              <a:spcAft>
                <a:spcPts val="0"/>
              </a:spcAft>
              <a:buNone/>
            </a:pPr>
            <a:r>
              <a:rPr lang="en" sz="3600">
                <a:solidFill>
                  <a:srgbClr val="434343"/>
                </a:solidFill>
              </a:rPr>
              <a:t>Diff = 0.25</a:t>
            </a:r>
            <a:endParaRPr sz="3600">
              <a:solidFill>
                <a:srgbClr val="434343"/>
              </a:solidFill>
            </a:endParaRPr>
          </a:p>
          <a:p>
            <a:pPr indent="0" lvl="0" marL="0" rtl="0" algn="ctr">
              <a:lnSpc>
                <a:spcPct val="100000"/>
              </a:lnSpc>
              <a:spcBef>
                <a:spcPts val="0"/>
              </a:spcBef>
              <a:spcAft>
                <a:spcPts val="0"/>
              </a:spcAft>
              <a:buNone/>
            </a:pPr>
            <a:r>
              <a:t/>
            </a:r>
            <a:endParaRPr sz="3600">
              <a:solidFill>
                <a:srgbClr val="434343"/>
              </a:solidFill>
            </a:endParaRPr>
          </a:p>
          <a:p>
            <a:pPr indent="0" lvl="0" marL="0" rtl="0" algn="ctr">
              <a:lnSpc>
                <a:spcPct val="100000"/>
              </a:lnSpc>
              <a:spcBef>
                <a:spcPts val="0"/>
              </a:spcBef>
              <a:spcAft>
                <a:spcPts val="0"/>
              </a:spcAft>
              <a:buNone/>
            </a:pPr>
            <a:r>
              <a:rPr lang="en" sz="3600">
                <a:solidFill>
                  <a:srgbClr val="434343"/>
                </a:solidFill>
              </a:rPr>
              <a:t>Slow</a:t>
            </a:r>
            <a:endParaRPr sz="3600">
              <a:solidFill>
                <a:srgbClr val="434343"/>
              </a:solidFill>
            </a:endParaRPr>
          </a:p>
        </p:txBody>
      </p:sp>
      <p:sp>
        <p:nvSpPr>
          <p:cNvPr id="240" name="Google Shape;240;p36"/>
          <p:cNvSpPr txBox="1"/>
          <p:nvPr>
            <p:ph idx="1" type="body"/>
          </p:nvPr>
        </p:nvSpPr>
        <p:spPr>
          <a:xfrm>
            <a:off x="2996100" y="1714500"/>
            <a:ext cx="2996100" cy="3429000"/>
          </a:xfrm>
          <a:prstGeom prst="rect">
            <a:avLst/>
          </a:prstGeom>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lang="en" sz="3600">
                <a:solidFill>
                  <a:srgbClr val="434343"/>
                </a:solidFill>
              </a:rPr>
              <a:t>3 Joints</a:t>
            </a:r>
            <a:endParaRPr sz="3600">
              <a:solidFill>
                <a:srgbClr val="434343"/>
              </a:solidFill>
            </a:endParaRPr>
          </a:p>
          <a:p>
            <a:pPr indent="0" lvl="0" marL="0" rtl="0" algn="ctr">
              <a:lnSpc>
                <a:spcPct val="100000"/>
              </a:lnSpc>
              <a:spcBef>
                <a:spcPts val="0"/>
              </a:spcBef>
              <a:spcAft>
                <a:spcPts val="0"/>
              </a:spcAft>
              <a:buNone/>
            </a:pPr>
            <a:r>
              <a:t/>
            </a:r>
            <a:endParaRPr sz="3600">
              <a:solidFill>
                <a:srgbClr val="434343"/>
              </a:solidFill>
            </a:endParaRPr>
          </a:p>
          <a:p>
            <a:pPr indent="0" lvl="0" marL="0" rtl="0" algn="ctr">
              <a:lnSpc>
                <a:spcPct val="100000"/>
              </a:lnSpc>
              <a:spcBef>
                <a:spcPts val="0"/>
              </a:spcBef>
              <a:spcAft>
                <a:spcPts val="0"/>
              </a:spcAft>
              <a:buNone/>
            </a:pPr>
            <a:r>
              <a:rPr lang="en" sz="3600">
                <a:solidFill>
                  <a:srgbClr val="434343"/>
                </a:solidFill>
              </a:rPr>
              <a:t>Diff = 0.25</a:t>
            </a:r>
            <a:endParaRPr sz="3600">
              <a:solidFill>
                <a:srgbClr val="434343"/>
              </a:solidFill>
            </a:endParaRPr>
          </a:p>
          <a:p>
            <a:pPr indent="0" lvl="0" marL="0" rtl="0" algn="ctr">
              <a:lnSpc>
                <a:spcPct val="100000"/>
              </a:lnSpc>
              <a:spcBef>
                <a:spcPts val="0"/>
              </a:spcBef>
              <a:spcAft>
                <a:spcPts val="0"/>
              </a:spcAft>
              <a:buNone/>
            </a:pPr>
            <a:r>
              <a:t/>
            </a:r>
            <a:endParaRPr sz="3600">
              <a:solidFill>
                <a:srgbClr val="434343"/>
              </a:solidFill>
            </a:endParaRPr>
          </a:p>
          <a:p>
            <a:pPr indent="0" lvl="0" marL="0" rtl="0" algn="ctr">
              <a:lnSpc>
                <a:spcPct val="100000"/>
              </a:lnSpc>
              <a:spcBef>
                <a:spcPts val="0"/>
              </a:spcBef>
              <a:spcAft>
                <a:spcPts val="0"/>
              </a:spcAft>
              <a:buNone/>
            </a:pPr>
            <a:r>
              <a:rPr lang="en" sz="3600">
                <a:solidFill>
                  <a:srgbClr val="434343"/>
                </a:solidFill>
              </a:rPr>
              <a:t>Good</a:t>
            </a:r>
            <a:endParaRPr sz="3600">
              <a:solidFill>
                <a:srgbClr val="434343"/>
              </a:solidFill>
            </a:endParaRPr>
          </a:p>
        </p:txBody>
      </p:sp>
      <p:sp>
        <p:nvSpPr>
          <p:cNvPr id="241" name="Google Shape;241;p36"/>
          <p:cNvSpPr txBox="1"/>
          <p:nvPr>
            <p:ph idx="1" type="body"/>
          </p:nvPr>
        </p:nvSpPr>
        <p:spPr>
          <a:xfrm>
            <a:off x="5992200" y="1714500"/>
            <a:ext cx="3151800" cy="3429000"/>
          </a:xfrm>
          <a:prstGeom prst="rect">
            <a:avLst/>
          </a:prstGeom>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lang="en" sz="3600">
                <a:solidFill>
                  <a:srgbClr val="434343"/>
                </a:solidFill>
              </a:rPr>
              <a:t>5</a:t>
            </a:r>
            <a:r>
              <a:rPr lang="en" sz="3600">
                <a:solidFill>
                  <a:srgbClr val="434343"/>
                </a:solidFill>
              </a:rPr>
              <a:t> Joints</a:t>
            </a:r>
            <a:endParaRPr sz="3600">
              <a:solidFill>
                <a:srgbClr val="434343"/>
              </a:solidFill>
            </a:endParaRPr>
          </a:p>
          <a:p>
            <a:pPr indent="0" lvl="0" marL="0" rtl="0" algn="ctr">
              <a:lnSpc>
                <a:spcPct val="100000"/>
              </a:lnSpc>
              <a:spcBef>
                <a:spcPts val="0"/>
              </a:spcBef>
              <a:spcAft>
                <a:spcPts val="0"/>
              </a:spcAft>
              <a:buNone/>
            </a:pPr>
            <a:r>
              <a:t/>
            </a:r>
            <a:endParaRPr sz="3600">
              <a:solidFill>
                <a:srgbClr val="434343"/>
              </a:solidFill>
            </a:endParaRPr>
          </a:p>
          <a:p>
            <a:pPr indent="0" lvl="0" marL="0" rtl="0" algn="ctr">
              <a:lnSpc>
                <a:spcPct val="100000"/>
              </a:lnSpc>
              <a:spcBef>
                <a:spcPts val="0"/>
              </a:spcBef>
              <a:spcAft>
                <a:spcPts val="0"/>
              </a:spcAft>
              <a:buNone/>
            </a:pPr>
            <a:r>
              <a:rPr lang="en" sz="3600">
                <a:solidFill>
                  <a:srgbClr val="434343"/>
                </a:solidFill>
              </a:rPr>
              <a:t>Diff = 0.25</a:t>
            </a:r>
            <a:endParaRPr sz="3600">
              <a:solidFill>
                <a:srgbClr val="434343"/>
              </a:solidFill>
            </a:endParaRPr>
          </a:p>
          <a:p>
            <a:pPr indent="0" lvl="0" marL="0" rtl="0" algn="ctr">
              <a:lnSpc>
                <a:spcPct val="100000"/>
              </a:lnSpc>
              <a:spcBef>
                <a:spcPts val="0"/>
              </a:spcBef>
              <a:spcAft>
                <a:spcPts val="0"/>
              </a:spcAft>
              <a:buNone/>
            </a:pPr>
            <a:r>
              <a:t/>
            </a:r>
            <a:endParaRPr sz="3600">
              <a:solidFill>
                <a:srgbClr val="434343"/>
              </a:solidFill>
            </a:endParaRPr>
          </a:p>
          <a:p>
            <a:pPr indent="0" lvl="0" marL="0" rtl="0" algn="ctr">
              <a:lnSpc>
                <a:spcPct val="100000"/>
              </a:lnSpc>
              <a:spcBef>
                <a:spcPts val="0"/>
              </a:spcBef>
              <a:spcAft>
                <a:spcPts val="0"/>
              </a:spcAft>
              <a:buNone/>
            </a:pPr>
            <a:r>
              <a:rPr lang="en" sz="3600">
                <a:solidFill>
                  <a:srgbClr val="434343"/>
                </a:solidFill>
              </a:rPr>
              <a:t>Unstoppable</a:t>
            </a:r>
            <a:endParaRPr sz="3600">
              <a:solidFill>
                <a:srgbClr val="434343"/>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 name="Shape 245"/>
        <p:cNvGrpSpPr/>
        <p:nvPr/>
      </p:nvGrpSpPr>
      <p:grpSpPr>
        <a:xfrm>
          <a:off x="0" y="0"/>
          <a:ext cx="0" cy="0"/>
          <a:chOff x="0" y="0"/>
          <a:chExt cx="0" cy="0"/>
        </a:xfrm>
      </p:grpSpPr>
      <p:sp>
        <p:nvSpPr>
          <p:cNvPr id="246" name="Google Shape;246;p37"/>
          <p:cNvSpPr txBox="1"/>
          <p:nvPr>
            <p:ph type="title"/>
          </p:nvPr>
        </p:nvSpPr>
        <p:spPr>
          <a:xfrm>
            <a:off x="0" y="0"/>
            <a:ext cx="9144000" cy="1698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solidFill>
                  <a:srgbClr val="434343"/>
                </a:solidFill>
              </a:rPr>
              <a:t>Feedback Sensors</a:t>
            </a:r>
            <a:endParaRPr sz="4800">
              <a:solidFill>
                <a:srgbClr val="434343"/>
              </a:solidFill>
            </a:endParaRPr>
          </a:p>
        </p:txBody>
      </p:sp>
      <p:sp>
        <p:nvSpPr>
          <p:cNvPr id="247" name="Google Shape;247;p37"/>
          <p:cNvSpPr txBox="1"/>
          <p:nvPr>
            <p:ph idx="1" type="body"/>
          </p:nvPr>
        </p:nvSpPr>
        <p:spPr>
          <a:xfrm>
            <a:off x="4636500" y="1698000"/>
            <a:ext cx="2931600" cy="779400"/>
          </a:xfrm>
          <a:prstGeom prst="rect">
            <a:avLst/>
          </a:prstGeom>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lang="en" sz="3600">
                <a:solidFill>
                  <a:srgbClr val="434343"/>
                </a:solidFill>
              </a:rPr>
              <a:t>Ultrasonic</a:t>
            </a:r>
            <a:endParaRPr sz="3600">
              <a:solidFill>
                <a:srgbClr val="434343"/>
              </a:solidFill>
            </a:endParaRPr>
          </a:p>
        </p:txBody>
      </p:sp>
      <p:sp>
        <p:nvSpPr>
          <p:cNvPr id="248" name="Google Shape;248;p37"/>
          <p:cNvSpPr txBox="1"/>
          <p:nvPr>
            <p:ph idx="1" type="body"/>
          </p:nvPr>
        </p:nvSpPr>
        <p:spPr>
          <a:xfrm>
            <a:off x="1575900" y="1698000"/>
            <a:ext cx="3060600" cy="779400"/>
          </a:xfrm>
          <a:prstGeom prst="rect">
            <a:avLst/>
          </a:prstGeom>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lang="en" sz="3600">
                <a:solidFill>
                  <a:srgbClr val="434343"/>
                </a:solidFill>
              </a:rPr>
              <a:t>Accelmeter</a:t>
            </a:r>
            <a:endParaRPr sz="3600">
              <a:solidFill>
                <a:srgbClr val="434343"/>
              </a:solidFill>
            </a:endParaRPr>
          </a:p>
        </p:txBody>
      </p:sp>
      <p:pic>
        <p:nvPicPr>
          <p:cNvPr id="249" name="Google Shape;249;p37"/>
          <p:cNvPicPr preferRelativeResize="0"/>
          <p:nvPr/>
        </p:nvPicPr>
        <p:blipFill>
          <a:blip r:embed="rId3">
            <a:alphaModFix/>
          </a:blip>
          <a:stretch>
            <a:fillRect/>
          </a:stretch>
        </p:blipFill>
        <p:spPr>
          <a:xfrm>
            <a:off x="1862275" y="2555250"/>
            <a:ext cx="2487852" cy="2344801"/>
          </a:xfrm>
          <a:prstGeom prst="rect">
            <a:avLst/>
          </a:prstGeom>
          <a:noFill/>
          <a:ln>
            <a:noFill/>
          </a:ln>
        </p:spPr>
      </p:pic>
      <p:pic>
        <p:nvPicPr>
          <p:cNvPr id="250" name="Google Shape;250;p37"/>
          <p:cNvPicPr preferRelativeResize="0"/>
          <p:nvPr/>
        </p:nvPicPr>
        <p:blipFill>
          <a:blip r:embed="rId4">
            <a:alphaModFix/>
          </a:blip>
          <a:stretch>
            <a:fillRect/>
          </a:stretch>
        </p:blipFill>
        <p:spPr>
          <a:xfrm>
            <a:off x="4929902" y="2629800"/>
            <a:ext cx="2344799" cy="2344799"/>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4" name="Shape 254"/>
        <p:cNvGrpSpPr/>
        <p:nvPr/>
      </p:nvGrpSpPr>
      <p:grpSpPr>
        <a:xfrm>
          <a:off x="0" y="0"/>
          <a:ext cx="0" cy="0"/>
          <a:chOff x="0" y="0"/>
          <a:chExt cx="0" cy="0"/>
        </a:xfrm>
      </p:grpSpPr>
      <p:pic>
        <p:nvPicPr>
          <p:cNvPr id="255" name="Google Shape;255;p38"/>
          <p:cNvPicPr preferRelativeResize="0"/>
          <p:nvPr/>
        </p:nvPicPr>
        <p:blipFill>
          <a:blip r:embed="rId3">
            <a:alphaModFix/>
          </a:blip>
          <a:stretch>
            <a:fillRect/>
          </a:stretch>
        </p:blipFill>
        <p:spPr>
          <a:xfrm>
            <a:off x="0" y="0"/>
            <a:ext cx="2889618" cy="5143500"/>
          </a:xfrm>
          <a:prstGeom prst="rect">
            <a:avLst/>
          </a:prstGeom>
          <a:noFill/>
          <a:ln>
            <a:noFill/>
          </a:ln>
        </p:spPr>
      </p:pic>
      <p:pic>
        <p:nvPicPr>
          <p:cNvPr id="256" name="Google Shape;256;p38"/>
          <p:cNvPicPr preferRelativeResize="0"/>
          <p:nvPr/>
        </p:nvPicPr>
        <p:blipFill>
          <a:blip r:embed="rId4">
            <a:alphaModFix/>
          </a:blip>
          <a:stretch>
            <a:fillRect/>
          </a:stretch>
        </p:blipFill>
        <p:spPr>
          <a:xfrm>
            <a:off x="6254375" y="-12"/>
            <a:ext cx="2889625" cy="5143521"/>
          </a:xfrm>
          <a:prstGeom prst="rect">
            <a:avLst/>
          </a:prstGeom>
          <a:noFill/>
          <a:ln>
            <a:noFill/>
          </a:ln>
        </p:spPr>
      </p:pic>
      <p:sp>
        <p:nvSpPr>
          <p:cNvPr id="257" name="Google Shape;257;p38"/>
          <p:cNvSpPr txBox="1"/>
          <p:nvPr>
            <p:ph idx="4294967295" type="title"/>
          </p:nvPr>
        </p:nvSpPr>
        <p:spPr>
          <a:xfrm>
            <a:off x="0" y="-125"/>
            <a:ext cx="9144000" cy="51435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6000">
                <a:solidFill>
                  <a:srgbClr val="434343"/>
                </a:solidFill>
              </a:rPr>
              <a:t>First</a:t>
            </a:r>
            <a:br>
              <a:rPr lang="en" sz="6000">
                <a:solidFill>
                  <a:srgbClr val="434343"/>
                </a:solidFill>
              </a:rPr>
            </a:br>
            <a:r>
              <a:rPr lang="en" sz="6000">
                <a:solidFill>
                  <a:srgbClr val="434343"/>
                </a:solidFill>
              </a:rPr>
              <a:t>Steps</a:t>
            </a:r>
            <a:endParaRPr sz="60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 name="Shape 261"/>
        <p:cNvGrpSpPr/>
        <p:nvPr/>
      </p:nvGrpSpPr>
      <p:grpSpPr>
        <a:xfrm>
          <a:off x="0" y="0"/>
          <a:ext cx="0" cy="0"/>
          <a:chOff x="0" y="0"/>
          <a:chExt cx="0" cy="0"/>
        </a:xfrm>
      </p:grpSpPr>
      <p:sp>
        <p:nvSpPr>
          <p:cNvPr id="262" name="Google Shape;262;p39"/>
          <p:cNvSpPr txBox="1"/>
          <p:nvPr>
            <p:ph idx="1" type="body"/>
          </p:nvPr>
        </p:nvSpPr>
        <p:spPr>
          <a:xfrm>
            <a:off x="0" y="0"/>
            <a:ext cx="9144000" cy="1691400"/>
          </a:xfrm>
          <a:prstGeom prst="rect">
            <a:avLst/>
          </a:prstGeom>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lang="en" sz="4800">
                <a:solidFill>
                  <a:srgbClr val="434343"/>
                </a:solidFill>
              </a:rPr>
              <a:t>Mouse</a:t>
            </a:r>
            <a:endParaRPr sz="4800">
              <a:solidFill>
                <a:srgbClr val="434343"/>
              </a:solidFill>
            </a:endParaRPr>
          </a:p>
        </p:txBody>
      </p:sp>
      <p:pic>
        <p:nvPicPr>
          <p:cNvPr id="263" name="Google Shape;263;p39"/>
          <p:cNvPicPr preferRelativeResize="0"/>
          <p:nvPr/>
        </p:nvPicPr>
        <p:blipFill>
          <a:blip r:embed="rId3">
            <a:alphaModFix/>
          </a:blip>
          <a:stretch>
            <a:fillRect/>
          </a:stretch>
        </p:blipFill>
        <p:spPr>
          <a:xfrm>
            <a:off x="1480426" y="2268425"/>
            <a:ext cx="2541441" cy="2344800"/>
          </a:xfrm>
          <a:prstGeom prst="rect">
            <a:avLst/>
          </a:prstGeom>
          <a:noFill/>
          <a:ln>
            <a:noFill/>
          </a:ln>
        </p:spPr>
      </p:pic>
      <p:pic>
        <p:nvPicPr>
          <p:cNvPr id="264" name="Google Shape;264;p39"/>
          <p:cNvPicPr preferRelativeResize="0"/>
          <p:nvPr/>
        </p:nvPicPr>
        <p:blipFill rotWithShape="1">
          <a:blip r:embed="rId4">
            <a:alphaModFix/>
          </a:blip>
          <a:srcRect b="49929" l="0" r="0" t="0"/>
          <a:stretch/>
        </p:blipFill>
        <p:spPr>
          <a:xfrm>
            <a:off x="5139275" y="2652913"/>
            <a:ext cx="2861750" cy="1575824"/>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8" name="Shape 268"/>
        <p:cNvGrpSpPr/>
        <p:nvPr/>
      </p:nvGrpSpPr>
      <p:grpSpPr>
        <a:xfrm>
          <a:off x="0" y="0"/>
          <a:ext cx="0" cy="0"/>
          <a:chOff x="0" y="0"/>
          <a:chExt cx="0" cy="0"/>
        </a:xfrm>
      </p:grpSpPr>
      <p:pic>
        <p:nvPicPr>
          <p:cNvPr id="269" name="Google Shape;269;p40"/>
          <p:cNvPicPr preferRelativeResize="0"/>
          <p:nvPr/>
        </p:nvPicPr>
        <p:blipFill rotWithShape="1">
          <a:blip r:embed="rId3">
            <a:alphaModFix/>
          </a:blip>
          <a:srcRect b="37727" l="0" r="0" t="20677"/>
          <a:stretch/>
        </p:blipFill>
        <p:spPr>
          <a:xfrm>
            <a:off x="1739642" y="4"/>
            <a:ext cx="5664728" cy="5143499"/>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 name="Shape 273"/>
        <p:cNvGrpSpPr/>
        <p:nvPr/>
      </p:nvGrpSpPr>
      <p:grpSpPr>
        <a:xfrm>
          <a:off x="0" y="0"/>
          <a:ext cx="0" cy="0"/>
          <a:chOff x="0" y="0"/>
          <a:chExt cx="0" cy="0"/>
        </a:xfrm>
      </p:grpSpPr>
      <p:pic>
        <p:nvPicPr>
          <p:cNvPr id="274" name="Google Shape;274;p41"/>
          <p:cNvPicPr preferRelativeResize="0"/>
          <p:nvPr/>
        </p:nvPicPr>
        <p:blipFill rotWithShape="1">
          <a:blip r:embed="rId3">
            <a:alphaModFix/>
          </a:blip>
          <a:srcRect b="0" l="0" r="0" t="63375"/>
          <a:stretch/>
        </p:blipFill>
        <p:spPr>
          <a:xfrm>
            <a:off x="1355013" y="1"/>
            <a:ext cx="6433966" cy="514349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81" name="Shape 81"/>
        <p:cNvGrpSpPr/>
        <p:nvPr/>
      </p:nvGrpSpPr>
      <p:grpSpPr>
        <a:xfrm>
          <a:off x="0" y="0"/>
          <a:ext cx="0" cy="0"/>
          <a:chOff x="0" y="0"/>
          <a:chExt cx="0" cy="0"/>
        </a:xfrm>
      </p:grpSpPr>
      <p:pic>
        <p:nvPicPr>
          <p:cNvPr id="82" name="Google Shape;82;p15"/>
          <p:cNvPicPr preferRelativeResize="0"/>
          <p:nvPr/>
        </p:nvPicPr>
        <p:blipFill>
          <a:blip r:embed="rId3">
            <a:alphaModFix/>
          </a:blip>
          <a:stretch>
            <a:fillRect/>
          </a:stretch>
        </p:blipFill>
        <p:spPr>
          <a:xfrm>
            <a:off x="2623600" y="1244200"/>
            <a:ext cx="2655101" cy="2655101"/>
          </a:xfrm>
          <a:prstGeom prst="rect">
            <a:avLst/>
          </a:prstGeom>
          <a:noFill/>
          <a:ln>
            <a:noFill/>
          </a:ln>
        </p:spPr>
      </p:pic>
      <p:pic>
        <p:nvPicPr>
          <p:cNvPr id="83" name="Google Shape;83;p15"/>
          <p:cNvPicPr preferRelativeResize="0"/>
          <p:nvPr/>
        </p:nvPicPr>
        <p:blipFill>
          <a:blip r:embed="rId4">
            <a:alphaModFix/>
          </a:blip>
          <a:stretch>
            <a:fillRect/>
          </a:stretch>
        </p:blipFill>
        <p:spPr>
          <a:xfrm>
            <a:off x="0" y="0"/>
            <a:ext cx="2601525" cy="2601525"/>
          </a:xfrm>
          <a:prstGeom prst="rect">
            <a:avLst/>
          </a:prstGeom>
          <a:noFill/>
          <a:ln>
            <a:noFill/>
          </a:ln>
        </p:spPr>
      </p:pic>
      <p:pic>
        <p:nvPicPr>
          <p:cNvPr id="84" name="Google Shape;84;p15"/>
          <p:cNvPicPr preferRelativeResize="0"/>
          <p:nvPr/>
        </p:nvPicPr>
        <p:blipFill>
          <a:blip r:embed="rId5">
            <a:alphaModFix/>
          </a:blip>
          <a:stretch>
            <a:fillRect/>
          </a:stretch>
        </p:blipFill>
        <p:spPr>
          <a:xfrm>
            <a:off x="0" y="2541975"/>
            <a:ext cx="2601526" cy="2601526"/>
          </a:xfrm>
          <a:prstGeom prst="rect">
            <a:avLst/>
          </a:prstGeom>
          <a:noFill/>
          <a:ln>
            <a:noFill/>
          </a:ln>
        </p:spPr>
      </p:pic>
      <p:pic>
        <p:nvPicPr>
          <p:cNvPr id="85" name="Google Shape;85;p15"/>
          <p:cNvPicPr preferRelativeResize="0"/>
          <p:nvPr/>
        </p:nvPicPr>
        <p:blipFill>
          <a:blip r:embed="rId6">
            <a:alphaModFix/>
          </a:blip>
          <a:stretch>
            <a:fillRect/>
          </a:stretch>
        </p:blipFill>
        <p:spPr>
          <a:xfrm>
            <a:off x="5278695" y="0"/>
            <a:ext cx="3865305" cy="2488400"/>
          </a:xfrm>
          <a:prstGeom prst="rect">
            <a:avLst/>
          </a:prstGeom>
          <a:noFill/>
          <a:ln>
            <a:noFill/>
          </a:ln>
        </p:spPr>
      </p:pic>
      <p:pic>
        <p:nvPicPr>
          <p:cNvPr id="86" name="Google Shape;86;p15"/>
          <p:cNvPicPr preferRelativeResize="0"/>
          <p:nvPr/>
        </p:nvPicPr>
        <p:blipFill>
          <a:blip r:embed="rId7">
            <a:alphaModFix/>
          </a:blip>
          <a:stretch>
            <a:fillRect/>
          </a:stretch>
        </p:blipFill>
        <p:spPr>
          <a:xfrm>
            <a:off x="5605225" y="2435675"/>
            <a:ext cx="3433100" cy="2707825"/>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8" name="Shape 278"/>
        <p:cNvGrpSpPr/>
        <p:nvPr/>
      </p:nvGrpSpPr>
      <p:grpSpPr>
        <a:xfrm>
          <a:off x="0" y="0"/>
          <a:ext cx="0" cy="0"/>
          <a:chOff x="0" y="0"/>
          <a:chExt cx="0" cy="0"/>
        </a:xfrm>
      </p:grpSpPr>
      <p:pic>
        <p:nvPicPr>
          <p:cNvPr id="279" name="Google Shape;279;p42"/>
          <p:cNvPicPr preferRelativeResize="0"/>
          <p:nvPr/>
        </p:nvPicPr>
        <p:blipFill rotWithShape="1">
          <a:blip r:embed="rId3">
            <a:alphaModFix/>
          </a:blip>
          <a:srcRect b="0" l="0" r="18026" t="0"/>
          <a:stretch/>
        </p:blipFill>
        <p:spPr>
          <a:xfrm>
            <a:off x="526771" y="0"/>
            <a:ext cx="8090428" cy="514350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3" name="Shape 283"/>
        <p:cNvGrpSpPr/>
        <p:nvPr/>
      </p:nvGrpSpPr>
      <p:grpSpPr>
        <a:xfrm>
          <a:off x="0" y="0"/>
          <a:ext cx="0" cy="0"/>
          <a:chOff x="0" y="0"/>
          <a:chExt cx="0" cy="0"/>
        </a:xfrm>
      </p:grpSpPr>
      <p:pic>
        <p:nvPicPr>
          <p:cNvPr id="284" name="Google Shape;284;p43"/>
          <p:cNvPicPr preferRelativeResize="0"/>
          <p:nvPr/>
        </p:nvPicPr>
        <p:blipFill>
          <a:blip r:embed="rId3">
            <a:alphaModFix/>
          </a:blip>
          <a:stretch>
            <a:fillRect/>
          </a:stretch>
        </p:blipFill>
        <p:spPr>
          <a:xfrm>
            <a:off x="5594464" y="0"/>
            <a:ext cx="2889611" cy="5143500"/>
          </a:xfrm>
          <a:prstGeom prst="rect">
            <a:avLst/>
          </a:prstGeom>
          <a:noFill/>
          <a:ln>
            <a:noFill/>
          </a:ln>
        </p:spPr>
      </p:pic>
      <p:sp>
        <p:nvSpPr>
          <p:cNvPr id="285" name="Google Shape;285;p43"/>
          <p:cNvSpPr txBox="1"/>
          <p:nvPr>
            <p:ph idx="4294967295" type="title"/>
          </p:nvPr>
        </p:nvSpPr>
        <p:spPr>
          <a:xfrm>
            <a:off x="0" y="-125"/>
            <a:ext cx="9144000" cy="5143500"/>
          </a:xfrm>
          <a:prstGeom prst="rect">
            <a:avLst/>
          </a:prstGeom>
        </p:spPr>
        <p:txBody>
          <a:bodyPr anchorCtr="0" anchor="ctr" bIns="91425" lIns="91425" spcFirstLastPara="1" rIns="91425" wrap="square" tIns="91425">
            <a:noAutofit/>
          </a:bodyPr>
          <a:lstStyle/>
          <a:p>
            <a:pPr indent="457200" lvl="0" marL="0" rtl="0" algn="l">
              <a:spcBef>
                <a:spcPts val="0"/>
              </a:spcBef>
              <a:spcAft>
                <a:spcPts val="0"/>
              </a:spcAft>
              <a:buNone/>
            </a:pPr>
            <a:r>
              <a:rPr lang="en" sz="6000">
                <a:solidFill>
                  <a:srgbClr val="434343"/>
                </a:solidFill>
              </a:rPr>
              <a:t>Forward</a:t>
            </a:r>
            <a:endParaRPr sz="6000">
              <a:solidFill>
                <a:srgbClr val="434343"/>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9" name="Shape 289"/>
        <p:cNvGrpSpPr/>
        <p:nvPr/>
      </p:nvGrpSpPr>
      <p:grpSpPr>
        <a:xfrm>
          <a:off x="0" y="0"/>
          <a:ext cx="0" cy="0"/>
          <a:chOff x="0" y="0"/>
          <a:chExt cx="0" cy="0"/>
        </a:xfrm>
      </p:grpSpPr>
      <p:pic>
        <p:nvPicPr>
          <p:cNvPr id="290" name="Google Shape;290;p44"/>
          <p:cNvPicPr preferRelativeResize="0"/>
          <p:nvPr/>
        </p:nvPicPr>
        <p:blipFill>
          <a:blip r:embed="rId3">
            <a:alphaModFix/>
          </a:blip>
          <a:stretch>
            <a:fillRect/>
          </a:stretch>
        </p:blipFill>
        <p:spPr>
          <a:xfrm>
            <a:off x="495407" y="0"/>
            <a:ext cx="2889618" cy="5143500"/>
          </a:xfrm>
          <a:prstGeom prst="rect">
            <a:avLst/>
          </a:prstGeom>
          <a:noFill/>
          <a:ln>
            <a:noFill/>
          </a:ln>
        </p:spPr>
      </p:pic>
      <p:sp>
        <p:nvSpPr>
          <p:cNvPr id="291" name="Google Shape;291;p44"/>
          <p:cNvSpPr txBox="1"/>
          <p:nvPr>
            <p:ph idx="4294967295" type="title"/>
          </p:nvPr>
        </p:nvSpPr>
        <p:spPr>
          <a:xfrm>
            <a:off x="0" y="-125"/>
            <a:ext cx="9144000" cy="5143500"/>
          </a:xfrm>
          <a:prstGeom prst="rect">
            <a:avLst/>
          </a:prstGeom>
        </p:spPr>
        <p:txBody>
          <a:bodyPr anchorCtr="0" anchor="ctr" bIns="91425" lIns="91425" spcFirstLastPara="1" rIns="91425" wrap="square" tIns="91425">
            <a:noAutofit/>
          </a:bodyPr>
          <a:lstStyle/>
          <a:p>
            <a:pPr indent="457200" lvl="0" marL="0" rtl="0" algn="ctr">
              <a:spcBef>
                <a:spcPts val="0"/>
              </a:spcBef>
              <a:spcAft>
                <a:spcPts val="0"/>
              </a:spcAft>
              <a:buNone/>
            </a:pPr>
            <a:r>
              <a:rPr lang="en" sz="6000">
                <a:solidFill>
                  <a:srgbClr val="434343"/>
                </a:solidFill>
              </a:rPr>
              <a:t>     	Broken leg</a:t>
            </a:r>
            <a:r>
              <a:rPr lang="en" sz="6000">
                <a:solidFill>
                  <a:srgbClr val="434343"/>
                </a:solidFill>
              </a:rPr>
              <a:t>	</a:t>
            </a:r>
            <a:endParaRPr sz="6000">
              <a:solidFill>
                <a:srgbClr val="434343"/>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5" name="Shape 295"/>
        <p:cNvGrpSpPr/>
        <p:nvPr/>
      </p:nvGrpSpPr>
      <p:grpSpPr>
        <a:xfrm>
          <a:off x="0" y="0"/>
          <a:ext cx="0" cy="0"/>
          <a:chOff x="0" y="0"/>
          <a:chExt cx="0" cy="0"/>
        </a:xfrm>
      </p:grpSpPr>
      <p:pic>
        <p:nvPicPr>
          <p:cNvPr id="296" name="Google Shape;296;p45"/>
          <p:cNvPicPr preferRelativeResize="0"/>
          <p:nvPr/>
        </p:nvPicPr>
        <p:blipFill rotWithShape="1">
          <a:blip r:embed="rId3">
            <a:alphaModFix/>
          </a:blip>
          <a:srcRect b="0" l="0" r="18026" t="0"/>
          <a:stretch/>
        </p:blipFill>
        <p:spPr>
          <a:xfrm>
            <a:off x="534708" y="-2"/>
            <a:ext cx="8074572" cy="51435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0" name="Shape 300"/>
        <p:cNvGrpSpPr/>
        <p:nvPr/>
      </p:nvGrpSpPr>
      <p:grpSpPr>
        <a:xfrm>
          <a:off x="0" y="0"/>
          <a:ext cx="0" cy="0"/>
          <a:chOff x="0" y="0"/>
          <a:chExt cx="0" cy="0"/>
        </a:xfrm>
      </p:grpSpPr>
      <p:sp>
        <p:nvSpPr>
          <p:cNvPr id="301" name="Google Shape;301;p46"/>
          <p:cNvSpPr txBox="1"/>
          <p:nvPr>
            <p:ph type="title"/>
          </p:nvPr>
        </p:nvSpPr>
        <p:spPr>
          <a:xfrm>
            <a:off x="0" y="-125"/>
            <a:ext cx="9144000" cy="51435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rgbClr val="434343"/>
                </a:solidFill>
              </a:rPr>
              <a:t>Similar</a:t>
            </a:r>
            <a:br>
              <a:rPr lang="en">
                <a:solidFill>
                  <a:srgbClr val="434343"/>
                </a:solidFill>
              </a:rPr>
            </a:br>
            <a:r>
              <a:rPr lang="en">
                <a:solidFill>
                  <a:srgbClr val="434343"/>
                </a:solidFill>
              </a:rPr>
              <a:t>Projects</a:t>
            </a:r>
            <a:endParaRPr sz="6000">
              <a:solidFill>
                <a:srgbClr val="434343"/>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5" name="Shape 305"/>
        <p:cNvGrpSpPr/>
        <p:nvPr/>
      </p:nvGrpSpPr>
      <p:grpSpPr>
        <a:xfrm>
          <a:off x="0" y="0"/>
          <a:ext cx="0" cy="0"/>
          <a:chOff x="0" y="0"/>
          <a:chExt cx="0" cy="0"/>
        </a:xfrm>
      </p:grpSpPr>
      <p:sp>
        <p:nvSpPr>
          <p:cNvPr id="306" name="Google Shape;306;p47"/>
          <p:cNvSpPr txBox="1"/>
          <p:nvPr>
            <p:ph type="title"/>
          </p:nvPr>
        </p:nvSpPr>
        <p:spPr>
          <a:xfrm>
            <a:off x="0" y="-125"/>
            <a:ext cx="4572000" cy="2580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6000">
                <a:solidFill>
                  <a:srgbClr val="434343"/>
                </a:solidFill>
              </a:rPr>
              <a:t>Similar</a:t>
            </a:r>
            <a:r>
              <a:rPr lang="en" sz="6000">
                <a:solidFill>
                  <a:srgbClr val="434343"/>
                </a:solidFill>
              </a:rPr>
              <a:t> </a:t>
            </a:r>
            <a:br>
              <a:rPr lang="en" sz="6000">
                <a:solidFill>
                  <a:srgbClr val="434343"/>
                </a:solidFill>
              </a:rPr>
            </a:br>
            <a:r>
              <a:rPr lang="en" sz="6000">
                <a:solidFill>
                  <a:srgbClr val="434343"/>
                </a:solidFill>
              </a:rPr>
              <a:t>Projects</a:t>
            </a:r>
            <a:endParaRPr sz="6000">
              <a:solidFill>
                <a:srgbClr val="434343"/>
              </a:solidFill>
            </a:endParaRPr>
          </a:p>
        </p:txBody>
      </p:sp>
      <p:pic>
        <p:nvPicPr>
          <p:cNvPr id="307" name="Google Shape;307;p47"/>
          <p:cNvPicPr preferRelativeResize="0"/>
          <p:nvPr/>
        </p:nvPicPr>
        <p:blipFill rotWithShape="1">
          <a:blip r:embed="rId3">
            <a:alphaModFix/>
          </a:blip>
          <a:srcRect b="0" l="0" r="0" t="18897"/>
          <a:stretch/>
        </p:blipFill>
        <p:spPr>
          <a:xfrm>
            <a:off x="4584675" y="2571750"/>
            <a:ext cx="4546650" cy="2765750"/>
          </a:xfrm>
          <a:prstGeom prst="rect">
            <a:avLst/>
          </a:prstGeom>
          <a:noFill/>
          <a:ln>
            <a:noFill/>
          </a:ln>
        </p:spPr>
      </p:pic>
      <p:pic>
        <p:nvPicPr>
          <p:cNvPr id="308" name="Google Shape;308;p47"/>
          <p:cNvPicPr preferRelativeResize="0"/>
          <p:nvPr/>
        </p:nvPicPr>
        <p:blipFill rotWithShape="1">
          <a:blip r:embed="rId4">
            <a:alphaModFix/>
          </a:blip>
          <a:srcRect b="0" l="0" r="0" t="0"/>
          <a:stretch/>
        </p:blipFill>
        <p:spPr>
          <a:xfrm>
            <a:off x="-9" y="2580650"/>
            <a:ext cx="4597375" cy="5149124"/>
          </a:xfrm>
          <a:prstGeom prst="rect">
            <a:avLst/>
          </a:prstGeom>
          <a:noFill/>
          <a:ln>
            <a:noFill/>
          </a:ln>
        </p:spPr>
      </p:pic>
      <p:pic>
        <p:nvPicPr>
          <p:cNvPr id="309" name="Google Shape;309;p47"/>
          <p:cNvPicPr preferRelativeResize="0"/>
          <p:nvPr/>
        </p:nvPicPr>
        <p:blipFill>
          <a:blip r:embed="rId5">
            <a:alphaModFix/>
          </a:blip>
          <a:stretch>
            <a:fillRect/>
          </a:stretch>
        </p:blipFill>
        <p:spPr>
          <a:xfrm>
            <a:off x="0" y="-125"/>
            <a:ext cx="4922099" cy="2580600"/>
          </a:xfrm>
          <a:prstGeom prst="rect">
            <a:avLst/>
          </a:prstGeom>
          <a:noFill/>
          <a:ln>
            <a:noFill/>
          </a:ln>
        </p:spPr>
      </p:pic>
      <p:pic>
        <p:nvPicPr>
          <p:cNvPr id="310" name="Google Shape;310;p47"/>
          <p:cNvPicPr preferRelativeResize="0"/>
          <p:nvPr/>
        </p:nvPicPr>
        <p:blipFill>
          <a:blip r:embed="rId6">
            <a:alphaModFix/>
          </a:blip>
          <a:stretch>
            <a:fillRect/>
          </a:stretch>
        </p:blipFill>
        <p:spPr>
          <a:xfrm>
            <a:off x="4572000" y="0"/>
            <a:ext cx="4572000" cy="2580643"/>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 name="Shape 314"/>
        <p:cNvGrpSpPr/>
        <p:nvPr/>
      </p:nvGrpSpPr>
      <p:grpSpPr>
        <a:xfrm>
          <a:off x="0" y="0"/>
          <a:ext cx="0" cy="0"/>
          <a:chOff x="0" y="0"/>
          <a:chExt cx="0" cy="0"/>
        </a:xfrm>
      </p:grpSpPr>
      <p:pic>
        <p:nvPicPr>
          <p:cNvPr id="315" name="Google Shape;315;p48"/>
          <p:cNvPicPr preferRelativeResize="0"/>
          <p:nvPr/>
        </p:nvPicPr>
        <p:blipFill>
          <a:blip r:embed="rId3">
            <a:alphaModFix/>
          </a:blip>
          <a:stretch>
            <a:fillRect/>
          </a:stretch>
        </p:blipFill>
        <p:spPr>
          <a:xfrm>
            <a:off x="5606858" y="0"/>
            <a:ext cx="2889592" cy="5143500"/>
          </a:xfrm>
          <a:prstGeom prst="rect">
            <a:avLst/>
          </a:prstGeom>
          <a:noFill/>
          <a:ln>
            <a:noFill/>
          </a:ln>
        </p:spPr>
      </p:pic>
      <p:sp>
        <p:nvSpPr>
          <p:cNvPr id="316" name="Google Shape;316;p48"/>
          <p:cNvSpPr txBox="1"/>
          <p:nvPr>
            <p:ph idx="4294967295" type="title"/>
          </p:nvPr>
        </p:nvSpPr>
        <p:spPr>
          <a:xfrm>
            <a:off x="0" y="-125"/>
            <a:ext cx="9144000" cy="5143500"/>
          </a:xfrm>
          <a:prstGeom prst="rect">
            <a:avLst/>
          </a:prstGeom>
        </p:spPr>
        <p:txBody>
          <a:bodyPr anchorCtr="0" anchor="ctr" bIns="91425" lIns="91425" spcFirstLastPara="1" rIns="91425" wrap="square" tIns="91425">
            <a:noAutofit/>
          </a:bodyPr>
          <a:lstStyle/>
          <a:p>
            <a:pPr indent="457200" lvl="0" marL="0" rtl="0" algn="l">
              <a:spcBef>
                <a:spcPts val="0"/>
              </a:spcBef>
              <a:spcAft>
                <a:spcPts val="0"/>
              </a:spcAft>
              <a:buNone/>
            </a:pPr>
            <a:r>
              <a:rPr lang="en" sz="6000">
                <a:solidFill>
                  <a:srgbClr val="434343"/>
                </a:solidFill>
              </a:rPr>
              <a:t>8 Servos</a:t>
            </a:r>
            <a:endParaRPr sz="6000">
              <a:solidFill>
                <a:srgbClr val="434343"/>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0" name="Shape 320"/>
        <p:cNvGrpSpPr/>
        <p:nvPr/>
      </p:nvGrpSpPr>
      <p:grpSpPr>
        <a:xfrm>
          <a:off x="0" y="0"/>
          <a:ext cx="0" cy="0"/>
          <a:chOff x="0" y="0"/>
          <a:chExt cx="0" cy="0"/>
        </a:xfrm>
      </p:grpSpPr>
      <p:sp>
        <p:nvSpPr>
          <p:cNvPr id="321" name="Google Shape;321;p49"/>
          <p:cNvSpPr txBox="1"/>
          <p:nvPr>
            <p:ph type="title"/>
          </p:nvPr>
        </p:nvSpPr>
        <p:spPr>
          <a:xfrm>
            <a:off x="0" y="0"/>
            <a:ext cx="9144000" cy="16605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solidFill>
                  <a:srgbClr val="434343"/>
                </a:solidFill>
              </a:rPr>
              <a:t>The need for Simulation</a:t>
            </a:r>
            <a:endParaRPr sz="4800">
              <a:solidFill>
                <a:srgbClr val="434343"/>
              </a:solidFill>
            </a:endParaRPr>
          </a:p>
        </p:txBody>
      </p:sp>
      <p:sp>
        <p:nvSpPr>
          <p:cNvPr id="322" name="Google Shape;322;p49"/>
          <p:cNvSpPr txBox="1"/>
          <p:nvPr>
            <p:ph idx="1" type="body"/>
          </p:nvPr>
        </p:nvSpPr>
        <p:spPr>
          <a:xfrm>
            <a:off x="0" y="1714500"/>
            <a:ext cx="2996100" cy="3429000"/>
          </a:xfrm>
          <a:prstGeom prst="rect">
            <a:avLst/>
          </a:prstGeom>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lang="en" sz="3600">
                <a:solidFill>
                  <a:srgbClr val="434343"/>
                </a:solidFill>
              </a:rPr>
              <a:t>4 Servos</a:t>
            </a:r>
            <a:endParaRPr sz="3600">
              <a:solidFill>
                <a:srgbClr val="434343"/>
              </a:solidFill>
            </a:endParaRPr>
          </a:p>
          <a:p>
            <a:pPr indent="0" lvl="0" marL="0" rtl="0" algn="ctr">
              <a:lnSpc>
                <a:spcPct val="100000"/>
              </a:lnSpc>
              <a:spcBef>
                <a:spcPts val="0"/>
              </a:spcBef>
              <a:spcAft>
                <a:spcPts val="0"/>
              </a:spcAft>
              <a:buNone/>
            </a:pPr>
            <a:r>
              <a:t/>
            </a:r>
            <a:endParaRPr sz="3600">
              <a:solidFill>
                <a:srgbClr val="434343"/>
              </a:solidFill>
            </a:endParaRPr>
          </a:p>
          <a:p>
            <a:pPr indent="0" lvl="0" marL="0" rtl="0" algn="ctr">
              <a:lnSpc>
                <a:spcPct val="100000"/>
              </a:lnSpc>
              <a:spcBef>
                <a:spcPts val="0"/>
              </a:spcBef>
              <a:spcAft>
                <a:spcPts val="0"/>
              </a:spcAft>
              <a:buNone/>
            </a:pPr>
            <a:r>
              <a:rPr lang="en" sz="3600">
                <a:solidFill>
                  <a:srgbClr val="434343"/>
                </a:solidFill>
              </a:rPr>
              <a:t>3 Joints</a:t>
            </a:r>
            <a:endParaRPr sz="3600">
              <a:solidFill>
                <a:srgbClr val="434343"/>
              </a:solidFill>
            </a:endParaRPr>
          </a:p>
          <a:p>
            <a:pPr indent="0" lvl="0" marL="0" rtl="0" algn="ctr">
              <a:lnSpc>
                <a:spcPct val="100000"/>
              </a:lnSpc>
              <a:spcBef>
                <a:spcPts val="0"/>
              </a:spcBef>
              <a:spcAft>
                <a:spcPts val="0"/>
              </a:spcAft>
              <a:buNone/>
            </a:pPr>
            <a:r>
              <a:t/>
            </a:r>
            <a:endParaRPr sz="3600">
              <a:solidFill>
                <a:srgbClr val="434343"/>
              </a:solidFill>
            </a:endParaRPr>
          </a:p>
          <a:p>
            <a:pPr indent="0" lvl="0" marL="0" rtl="0" algn="ctr">
              <a:lnSpc>
                <a:spcPct val="100000"/>
              </a:lnSpc>
              <a:spcBef>
                <a:spcPts val="0"/>
              </a:spcBef>
              <a:spcAft>
                <a:spcPts val="0"/>
              </a:spcAft>
              <a:buNone/>
            </a:pPr>
            <a:r>
              <a:rPr lang="en" sz="3600">
                <a:solidFill>
                  <a:srgbClr val="434343"/>
                </a:solidFill>
              </a:rPr>
              <a:t>3^4 = 81</a:t>
            </a:r>
            <a:endParaRPr sz="3600">
              <a:solidFill>
                <a:srgbClr val="434343"/>
              </a:solidFill>
            </a:endParaRPr>
          </a:p>
        </p:txBody>
      </p:sp>
      <p:sp>
        <p:nvSpPr>
          <p:cNvPr id="323" name="Google Shape;323;p49"/>
          <p:cNvSpPr txBox="1"/>
          <p:nvPr>
            <p:ph idx="1" type="body"/>
          </p:nvPr>
        </p:nvSpPr>
        <p:spPr>
          <a:xfrm>
            <a:off x="2996100" y="1714500"/>
            <a:ext cx="2996100" cy="3429000"/>
          </a:xfrm>
          <a:prstGeom prst="rect">
            <a:avLst/>
          </a:prstGeom>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lang="en" sz="3600">
                <a:solidFill>
                  <a:srgbClr val="434343"/>
                </a:solidFill>
              </a:rPr>
              <a:t>8</a:t>
            </a:r>
            <a:r>
              <a:rPr lang="en" sz="3600">
                <a:solidFill>
                  <a:srgbClr val="434343"/>
                </a:solidFill>
              </a:rPr>
              <a:t> Servos</a:t>
            </a:r>
            <a:endParaRPr sz="3600">
              <a:solidFill>
                <a:srgbClr val="434343"/>
              </a:solidFill>
            </a:endParaRPr>
          </a:p>
          <a:p>
            <a:pPr indent="0" lvl="0" marL="0" rtl="0" algn="ctr">
              <a:lnSpc>
                <a:spcPct val="100000"/>
              </a:lnSpc>
              <a:spcBef>
                <a:spcPts val="0"/>
              </a:spcBef>
              <a:spcAft>
                <a:spcPts val="0"/>
              </a:spcAft>
              <a:buNone/>
            </a:pPr>
            <a:r>
              <a:t/>
            </a:r>
            <a:endParaRPr sz="3600">
              <a:solidFill>
                <a:srgbClr val="434343"/>
              </a:solidFill>
            </a:endParaRPr>
          </a:p>
          <a:p>
            <a:pPr indent="0" lvl="0" marL="0" rtl="0" algn="ctr">
              <a:lnSpc>
                <a:spcPct val="100000"/>
              </a:lnSpc>
              <a:spcBef>
                <a:spcPts val="0"/>
              </a:spcBef>
              <a:spcAft>
                <a:spcPts val="0"/>
              </a:spcAft>
              <a:buNone/>
            </a:pPr>
            <a:r>
              <a:rPr lang="en" sz="3600">
                <a:solidFill>
                  <a:srgbClr val="434343"/>
                </a:solidFill>
              </a:rPr>
              <a:t>3 Joints</a:t>
            </a:r>
            <a:endParaRPr sz="3600">
              <a:solidFill>
                <a:srgbClr val="434343"/>
              </a:solidFill>
            </a:endParaRPr>
          </a:p>
          <a:p>
            <a:pPr indent="0" lvl="0" marL="0" rtl="0" algn="ctr">
              <a:lnSpc>
                <a:spcPct val="100000"/>
              </a:lnSpc>
              <a:spcBef>
                <a:spcPts val="0"/>
              </a:spcBef>
              <a:spcAft>
                <a:spcPts val="0"/>
              </a:spcAft>
              <a:buNone/>
            </a:pPr>
            <a:r>
              <a:t/>
            </a:r>
            <a:endParaRPr sz="3600">
              <a:solidFill>
                <a:srgbClr val="434343"/>
              </a:solidFill>
            </a:endParaRPr>
          </a:p>
          <a:p>
            <a:pPr indent="0" lvl="0" marL="0" rtl="0" algn="ctr">
              <a:lnSpc>
                <a:spcPct val="100000"/>
              </a:lnSpc>
              <a:spcBef>
                <a:spcPts val="0"/>
              </a:spcBef>
              <a:spcAft>
                <a:spcPts val="0"/>
              </a:spcAft>
              <a:buNone/>
            </a:pPr>
            <a:r>
              <a:rPr lang="en" sz="3600">
                <a:solidFill>
                  <a:srgbClr val="434343"/>
                </a:solidFill>
              </a:rPr>
              <a:t>3^8 = 6561</a:t>
            </a:r>
            <a:endParaRPr sz="3600">
              <a:solidFill>
                <a:srgbClr val="434343"/>
              </a:solidFill>
            </a:endParaRPr>
          </a:p>
        </p:txBody>
      </p:sp>
      <p:sp>
        <p:nvSpPr>
          <p:cNvPr id="324" name="Google Shape;324;p49"/>
          <p:cNvSpPr txBox="1"/>
          <p:nvPr>
            <p:ph idx="1" type="body"/>
          </p:nvPr>
        </p:nvSpPr>
        <p:spPr>
          <a:xfrm>
            <a:off x="5827425" y="1714500"/>
            <a:ext cx="3316500" cy="3429000"/>
          </a:xfrm>
          <a:prstGeom prst="rect">
            <a:avLst/>
          </a:prstGeom>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lang="en" sz="3600">
                <a:solidFill>
                  <a:srgbClr val="434343"/>
                </a:solidFill>
              </a:rPr>
              <a:t>12</a:t>
            </a:r>
            <a:r>
              <a:rPr lang="en" sz="3600">
                <a:solidFill>
                  <a:srgbClr val="434343"/>
                </a:solidFill>
              </a:rPr>
              <a:t> Servos</a:t>
            </a:r>
            <a:endParaRPr sz="3600">
              <a:solidFill>
                <a:srgbClr val="434343"/>
              </a:solidFill>
            </a:endParaRPr>
          </a:p>
          <a:p>
            <a:pPr indent="0" lvl="0" marL="0" rtl="0" algn="ctr">
              <a:lnSpc>
                <a:spcPct val="100000"/>
              </a:lnSpc>
              <a:spcBef>
                <a:spcPts val="0"/>
              </a:spcBef>
              <a:spcAft>
                <a:spcPts val="0"/>
              </a:spcAft>
              <a:buNone/>
            </a:pPr>
            <a:r>
              <a:t/>
            </a:r>
            <a:endParaRPr sz="3600">
              <a:solidFill>
                <a:srgbClr val="434343"/>
              </a:solidFill>
            </a:endParaRPr>
          </a:p>
          <a:p>
            <a:pPr indent="0" lvl="0" marL="0" rtl="0" algn="ctr">
              <a:lnSpc>
                <a:spcPct val="100000"/>
              </a:lnSpc>
              <a:spcBef>
                <a:spcPts val="0"/>
              </a:spcBef>
              <a:spcAft>
                <a:spcPts val="0"/>
              </a:spcAft>
              <a:buNone/>
            </a:pPr>
            <a:r>
              <a:rPr lang="en" sz="3600">
                <a:solidFill>
                  <a:srgbClr val="434343"/>
                </a:solidFill>
              </a:rPr>
              <a:t>3 Joints</a:t>
            </a:r>
            <a:endParaRPr sz="3600">
              <a:solidFill>
                <a:srgbClr val="434343"/>
              </a:solidFill>
            </a:endParaRPr>
          </a:p>
          <a:p>
            <a:pPr indent="0" lvl="0" marL="0" rtl="0" algn="ctr">
              <a:lnSpc>
                <a:spcPct val="100000"/>
              </a:lnSpc>
              <a:spcBef>
                <a:spcPts val="0"/>
              </a:spcBef>
              <a:spcAft>
                <a:spcPts val="0"/>
              </a:spcAft>
              <a:buNone/>
            </a:pPr>
            <a:r>
              <a:t/>
            </a:r>
            <a:endParaRPr sz="3600">
              <a:solidFill>
                <a:srgbClr val="434343"/>
              </a:solidFill>
            </a:endParaRPr>
          </a:p>
          <a:p>
            <a:pPr indent="0" lvl="0" marL="0" rtl="0" algn="ctr">
              <a:lnSpc>
                <a:spcPct val="100000"/>
              </a:lnSpc>
              <a:spcBef>
                <a:spcPts val="0"/>
              </a:spcBef>
              <a:spcAft>
                <a:spcPts val="0"/>
              </a:spcAft>
              <a:buNone/>
            </a:pPr>
            <a:r>
              <a:rPr lang="en" sz="3600">
                <a:solidFill>
                  <a:srgbClr val="434343"/>
                </a:solidFill>
              </a:rPr>
              <a:t>3^12 = 531441</a:t>
            </a:r>
            <a:endParaRPr sz="3600">
              <a:solidFill>
                <a:srgbClr val="434343"/>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8" name="Shape 328"/>
        <p:cNvGrpSpPr/>
        <p:nvPr/>
      </p:nvGrpSpPr>
      <p:grpSpPr>
        <a:xfrm>
          <a:off x="0" y="0"/>
          <a:ext cx="0" cy="0"/>
          <a:chOff x="0" y="0"/>
          <a:chExt cx="0" cy="0"/>
        </a:xfrm>
      </p:grpSpPr>
      <p:sp>
        <p:nvSpPr>
          <p:cNvPr id="329" name="Google Shape;329;p50"/>
          <p:cNvSpPr txBox="1"/>
          <p:nvPr>
            <p:ph idx="4294967295" type="title"/>
          </p:nvPr>
        </p:nvSpPr>
        <p:spPr>
          <a:xfrm>
            <a:off x="0" y="-125"/>
            <a:ext cx="9144000" cy="51435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6000">
                <a:solidFill>
                  <a:srgbClr val="434343"/>
                </a:solidFill>
              </a:rPr>
              <a:t>Thanks</a:t>
            </a:r>
            <a:endParaRPr sz="6000">
              <a:solidFill>
                <a:srgbClr val="434343"/>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Google Shape;91;p16"/>
          <p:cNvSpPr txBox="1"/>
          <p:nvPr>
            <p:ph type="ctrTitle"/>
          </p:nvPr>
        </p:nvSpPr>
        <p:spPr>
          <a:xfrm>
            <a:off x="460950" y="774000"/>
            <a:ext cx="8222100" cy="35955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7200">
                <a:solidFill>
                  <a:srgbClr val="434343"/>
                </a:solidFill>
              </a:rPr>
              <a:t>Why don't </a:t>
            </a:r>
            <a:r>
              <a:rPr lang="en" sz="7200">
                <a:solidFill>
                  <a:srgbClr val="434343"/>
                </a:solidFill>
              </a:rPr>
              <a:t>we </a:t>
            </a:r>
            <a:r>
              <a:rPr lang="en" sz="7200">
                <a:solidFill>
                  <a:srgbClr val="434343"/>
                </a:solidFill>
              </a:rPr>
              <a:t> have a Robot that can play football ?</a:t>
            </a:r>
            <a:endParaRPr sz="7200">
              <a:solidFill>
                <a:srgbClr val="434343"/>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pic>
        <p:nvPicPr>
          <p:cNvPr id="96" name="Google Shape;96;p17"/>
          <p:cNvPicPr preferRelativeResize="0"/>
          <p:nvPr/>
        </p:nvPicPr>
        <p:blipFill rotWithShape="1">
          <a:blip r:embed="rId3">
            <a:alphaModFix/>
          </a:blip>
          <a:srcRect b="0" l="0" r="10650" t="15611"/>
          <a:stretch/>
        </p:blipFill>
        <p:spPr>
          <a:xfrm>
            <a:off x="5058900" y="0"/>
            <a:ext cx="4085100" cy="2901300"/>
          </a:xfrm>
          <a:prstGeom prst="rect">
            <a:avLst/>
          </a:prstGeom>
          <a:noFill/>
          <a:ln>
            <a:noFill/>
          </a:ln>
        </p:spPr>
      </p:pic>
      <p:pic>
        <p:nvPicPr>
          <p:cNvPr id="97" name="Google Shape;97;p17"/>
          <p:cNvPicPr preferRelativeResize="0"/>
          <p:nvPr/>
        </p:nvPicPr>
        <p:blipFill>
          <a:blip r:embed="rId4">
            <a:alphaModFix/>
          </a:blip>
          <a:stretch>
            <a:fillRect/>
          </a:stretch>
        </p:blipFill>
        <p:spPr>
          <a:xfrm>
            <a:off x="2809050" y="0"/>
            <a:ext cx="2362200" cy="2771775"/>
          </a:xfrm>
          <a:prstGeom prst="rect">
            <a:avLst/>
          </a:prstGeom>
          <a:noFill/>
          <a:ln>
            <a:noFill/>
          </a:ln>
        </p:spPr>
      </p:pic>
      <p:pic>
        <p:nvPicPr>
          <p:cNvPr id="98" name="Google Shape;98;p17"/>
          <p:cNvPicPr preferRelativeResize="0"/>
          <p:nvPr/>
        </p:nvPicPr>
        <p:blipFill rotWithShape="1">
          <a:blip r:embed="rId5">
            <a:alphaModFix/>
          </a:blip>
          <a:srcRect b="7218" l="0" r="0" t="0"/>
          <a:stretch/>
        </p:blipFill>
        <p:spPr>
          <a:xfrm>
            <a:off x="-12775" y="2571750"/>
            <a:ext cx="4927425" cy="2571750"/>
          </a:xfrm>
          <a:prstGeom prst="rect">
            <a:avLst/>
          </a:prstGeom>
          <a:noFill/>
          <a:ln>
            <a:noFill/>
          </a:ln>
        </p:spPr>
      </p:pic>
      <p:pic>
        <p:nvPicPr>
          <p:cNvPr id="99" name="Google Shape;99;p17"/>
          <p:cNvPicPr preferRelativeResize="0"/>
          <p:nvPr/>
        </p:nvPicPr>
        <p:blipFill rotWithShape="1">
          <a:blip r:embed="rId6">
            <a:alphaModFix/>
          </a:blip>
          <a:srcRect b="0" l="0" r="30240" t="0"/>
          <a:stretch/>
        </p:blipFill>
        <p:spPr>
          <a:xfrm>
            <a:off x="-12775" y="0"/>
            <a:ext cx="3199229" cy="2571750"/>
          </a:xfrm>
          <a:prstGeom prst="rect">
            <a:avLst/>
          </a:prstGeom>
          <a:noFill/>
          <a:ln>
            <a:noFill/>
          </a:ln>
        </p:spPr>
      </p:pic>
      <p:pic>
        <p:nvPicPr>
          <p:cNvPr id="100" name="Google Shape;100;p17"/>
          <p:cNvPicPr preferRelativeResize="0"/>
          <p:nvPr/>
        </p:nvPicPr>
        <p:blipFill rotWithShape="1">
          <a:blip r:embed="rId7">
            <a:alphaModFix/>
          </a:blip>
          <a:srcRect b="0" l="10146" r="10146" t="0"/>
          <a:stretch/>
        </p:blipFill>
        <p:spPr>
          <a:xfrm>
            <a:off x="4216575" y="2571750"/>
            <a:ext cx="4927425" cy="25717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sp>
        <p:nvSpPr>
          <p:cNvPr id="105" name="Google Shape;105;p18"/>
          <p:cNvSpPr txBox="1"/>
          <p:nvPr>
            <p:ph type="title"/>
          </p:nvPr>
        </p:nvSpPr>
        <p:spPr>
          <a:xfrm>
            <a:off x="286375" y="1803625"/>
            <a:ext cx="4045200" cy="2930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9600">
                <a:solidFill>
                  <a:srgbClr val="434343"/>
                </a:solidFill>
              </a:rPr>
              <a:t>How to start?</a:t>
            </a:r>
            <a:endParaRPr sz="9600">
              <a:solidFill>
                <a:srgbClr val="434343"/>
              </a:solidFill>
            </a:endParaRPr>
          </a:p>
        </p:txBody>
      </p:sp>
      <p:sp>
        <p:nvSpPr>
          <p:cNvPr id="106" name="Google Shape;106;p18"/>
          <p:cNvSpPr txBox="1"/>
          <p:nvPr>
            <p:ph idx="2" type="body"/>
          </p:nvPr>
        </p:nvSpPr>
        <p:spPr>
          <a:xfrm>
            <a:off x="4572000" y="0"/>
            <a:ext cx="4572000" cy="5143500"/>
          </a:xfrm>
          <a:prstGeom prst="rect">
            <a:avLst/>
          </a:prstGeom>
        </p:spPr>
        <p:txBody>
          <a:bodyPr anchorCtr="0" anchor="ctr" bIns="91425" lIns="91425" spcFirstLastPara="1" rIns="91425" wrap="square" tIns="91425">
            <a:noAutofit/>
          </a:bodyPr>
          <a:lstStyle/>
          <a:p>
            <a:pPr indent="-457200" lvl="0" marL="457200" rtl="0" algn="l">
              <a:spcBef>
                <a:spcPts val="0"/>
              </a:spcBef>
              <a:spcAft>
                <a:spcPts val="0"/>
              </a:spcAft>
              <a:buClr>
                <a:srgbClr val="434343"/>
              </a:buClr>
              <a:buSzPts val="3600"/>
              <a:buChar char="-"/>
            </a:pPr>
            <a:r>
              <a:rPr lang="en" sz="3600">
                <a:solidFill>
                  <a:srgbClr val="434343"/>
                </a:solidFill>
              </a:rPr>
              <a:t>Locomotion</a:t>
            </a:r>
            <a:endParaRPr sz="3600">
              <a:solidFill>
                <a:srgbClr val="434343"/>
              </a:solidFill>
            </a:endParaRPr>
          </a:p>
          <a:p>
            <a:pPr indent="-457200" lvl="0" marL="457200" rtl="0" algn="l">
              <a:spcBef>
                <a:spcPts val="0"/>
              </a:spcBef>
              <a:spcAft>
                <a:spcPts val="0"/>
              </a:spcAft>
              <a:buClr>
                <a:srgbClr val="434343"/>
              </a:buClr>
              <a:buSzPts val="3600"/>
              <a:buChar char="-"/>
            </a:pPr>
            <a:r>
              <a:rPr lang="en" sz="3600">
                <a:solidFill>
                  <a:srgbClr val="434343"/>
                </a:solidFill>
              </a:rPr>
              <a:t>Simulation</a:t>
            </a:r>
            <a:endParaRPr sz="3600">
              <a:solidFill>
                <a:srgbClr val="434343"/>
              </a:solidFill>
            </a:endParaRPr>
          </a:p>
          <a:p>
            <a:pPr indent="-457200" lvl="0" marL="457200" rtl="0" algn="l">
              <a:spcBef>
                <a:spcPts val="0"/>
              </a:spcBef>
              <a:spcAft>
                <a:spcPts val="0"/>
              </a:spcAft>
              <a:buClr>
                <a:srgbClr val="434343"/>
              </a:buClr>
              <a:buSzPts val="3600"/>
              <a:buChar char="-"/>
            </a:pPr>
            <a:r>
              <a:rPr lang="en" sz="3600">
                <a:solidFill>
                  <a:srgbClr val="434343"/>
                </a:solidFill>
              </a:rPr>
              <a:t>Machine Learning </a:t>
            </a:r>
            <a:endParaRPr sz="3600">
              <a:solidFill>
                <a:srgbClr val="434343"/>
              </a:solidFill>
            </a:endParaRPr>
          </a:p>
          <a:p>
            <a:pPr indent="-457200" lvl="0" marL="457200" rtl="0" algn="l">
              <a:spcBef>
                <a:spcPts val="0"/>
              </a:spcBef>
              <a:spcAft>
                <a:spcPts val="0"/>
              </a:spcAft>
              <a:buClr>
                <a:srgbClr val="434343"/>
              </a:buClr>
              <a:buSzPts val="3600"/>
              <a:buChar char="-"/>
            </a:pPr>
            <a:r>
              <a:rPr lang="en" sz="3600">
                <a:solidFill>
                  <a:srgbClr val="434343"/>
                </a:solidFill>
              </a:rPr>
              <a:t>T&amp;E Algorithm</a:t>
            </a:r>
            <a:endParaRPr sz="3600">
              <a:solidFill>
                <a:srgbClr val="434343"/>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 name="Shape 110"/>
        <p:cNvGrpSpPr/>
        <p:nvPr/>
      </p:nvGrpSpPr>
      <p:grpSpPr>
        <a:xfrm>
          <a:off x="0" y="0"/>
          <a:ext cx="0" cy="0"/>
          <a:chOff x="0" y="0"/>
          <a:chExt cx="0" cy="0"/>
        </a:xfrm>
      </p:grpSpPr>
      <p:sp>
        <p:nvSpPr>
          <p:cNvPr id="111" name="Google Shape;111;p19"/>
          <p:cNvSpPr txBox="1"/>
          <p:nvPr>
            <p:ph type="title"/>
          </p:nvPr>
        </p:nvSpPr>
        <p:spPr>
          <a:xfrm>
            <a:off x="0" y="0"/>
            <a:ext cx="9144000" cy="1685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6000">
                <a:solidFill>
                  <a:srgbClr val="434343"/>
                </a:solidFill>
              </a:rPr>
              <a:t>Locomotion</a:t>
            </a:r>
            <a:endParaRPr sz="6000">
              <a:solidFill>
                <a:srgbClr val="434343"/>
              </a:solidFill>
            </a:endParaRPr>
          </a:p>
        </p:txBody>
      </p:sp>
      <p:pic>
        <p:nvPicPr>
          <p:cNvPr id="112" name="Google Shape;112;p19"/>
          <p:cNvPicPr preferRelativeResize="0"/>
          <p:nvPr/>
        </p:nvPicPr>
        <p:blipFill>
          <a:blip r:embed="rId3">
            <a:alphaModFix/>
          </a:blip>
          <a:stretch>
            <a:fillRect/>
          </a:stretch>
        </p:blipFill>
        <p:spPr>
          <a:xfrm>
            <a:off x="0" y="1685400"/>
            <a:ext cx="7492581" cy="3458101"/>
          </a:xfrm>
          <a:prstGeom prst="rect">
            <a:avLst/>
          </a:prstGeom>
          <a:noFill/>
          <a:ln>
            <a:noFill/>
          </a:ln>
        </p:spPr>
      </p:pic>
      <p:pic>
        <p:nvPicPr>
          <p:cNvPr id="113" name="Google Shape;113;p19"/>
          <p:cNvPicPr preferRelativeResize="0"/>
          <p:nvPr/>
        </p:nvPicPr>
        <p:blipFill>
          <a:blip r:embed="rId4">
            <a:alphaModFix/>
          </a:blip>
          <a:stretch>
            <a:fillRect/>
          </a:stretch>
        </p:blipFill>
        <p:spPr>
          <a:xfrm>
            <a:off x="6251293" y="1685405"/>
            <a:ext cx="2892707" cy="34581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pic>
        <p:nvPicPr>
          <p:cNvPr id="118" name="Google Shape;118;p20"/>
          <p:cNvPicPr preferRelativeResize="0"/>
          <p:nvPr/>
        </p:nvPicPr>
        <p:blipFill rotWithShape="1">
          <a:blip r:embed="rId3">
            <a:alphaModFix/>
          </a:blip>
          <a:srcRect b="0" l="0" r="0" t="11488"/>
          <a:stretch/>
        </p:blipFill>
        <p:spPr>
          <a:xfrm>
            <a:off x="0" y="-1"/>
            <a:ext cx="5238750" cy="2284625"/>
          </a:xfrm>
          <a:prstGeom prst="rect">
            <a:avLst/>
          </a:prstGeom>
          <a:noFill/>
          <a:ln>
            <a:noFill/>
          </a:ln>
        </p:spPr>
      </p:pic>
      <p:pic>
        <p:nvPicPr>
          <p:cNvPr id="119" name="Google Shape;119;p20"/>
          <p:cNvPicPr preferRelativeResize="0"/>
          <p:nvPr/>
        </p:nvPicPr>
        <p:blipFill rotWithShape="1">
          <a:blip r:embed="rId4">
            <a:alphaModFix/>
          </a:blip>
          <a:srcRect b="0" l="0" r="0" t="20716"/>
          <a:stretch/>
        </p:blipFill>
        <p:spPr>
          <a:xfrm>
            <a:off x="0" y="2284626"/>
            <a:ext cx="5238750" cy="2858875"/>
          </a:xfrm>
          <a:prstGeom prst="rect">
            <a:avLst/>
          </a:prstGeom>
          <a:noFill/>
          <a:ln>
            <a:noFill/>
          </a:ln>
        </p:spPr>
      </p:pic>
      <p:pic>
        <p:nvPicPr>
          <p:cNvPr id="120" name="Google Shape;120;p20"/>
          <p:cNvPicPr preferRelativeResize="0"/>
          <p:nvPr/>
        </p:nvPicPr>
        <p:blipFill>
          <a:blip r:embed="rId5">
            <a:alphaModFix/>
          </a:blip>
          <a:stretch>
            <a:fillRect/>
          </a:stretch>
        </p:blipFill>
        <p:spPr>
          <a:xfrm>
            <a:off x="5238738" y="2581275"/>
            <a:ext cx="2625231" cy="2562225"/>
          </a:xfrm>
          <a:prstGeom prst="rect">
            <a:avLst/>
          </a:prstGeom>
          <a:noFill/>
          <a:ln>
            <a:noFill/>
          </a:ln>
        </p:spPr>
      </p:pic>
      <p:pic>
        <p:nvPicPr>
          <p:cNvPr id="121" name="Google Shape;121;p20"/>
          <p:cNvPicPr preferRelativeResize="0"/>
          <p:nvPr/>
        </p:nvPicPr>
        <p:blipFill rotWithShape="1">
          <a:blip r:embed="rId5">
            <a:alphaModFix/>
          </a:blip>
          <a:srcRect b="0" l="0" r="51240" t="0"/>
          <a:stretch/>
        </p:blipFill>
        <p:spPr>
          <a:xfrm>
            <a:off x="7863969" y="2581275"/>
            <a:ext cx="1280025" cy="2562225"/>
          </a:xfrm>
          <a:prstGeom prst="rect">
            <a:avLst/>
          </a:prstGeom>
          <a:noFill/>
          <a:ln>
            <a:noFill/>
          </a:ln>
        </p:spPr>
      </p:pic>
      <p:pic>
        <p:nvPicPr>
          <p:cNvPr id="122" name="Google Shape;122;p20"/>
          <p:cNvPicPr preferRelativeResize="0"/>
          <p:nvPr/>
        </p:nvPicPr>
        <p:blipFill rotWithShape="1">
          <a:blip r:embed="rId6">
            <a:alphaModFix/>
          </a:blip>
          <a:srcRect b="0" l="0" r="0" t="21494"/>
          <a:stretch/>
        </p:blipFill>
        <p:spPr>
          <a:xfrm>
            <a:off x="5238750" y="0"/>
            <a:ext cx="3905250" cy="29934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pic>
        <p:nvPicPr>
          <p:cNvPr id="127" name="Google Shape;127;p21"/>
          <p:cNvPicPr preferRelativeResize="0"/>
          <p:nvPr/>
        </p:nvPicPr>
        <p:blipFill rotWithShape="1">
          <a:blip r:embed="rId3">
            <a:alphaModFix/>
          </a:blip>
          <a:srcRect b="0" l="8071" r="0" t="0"/>
          <a:stretch/>
        </p:blipFill>
        <p:spPr>
          <a:xfrm>
            <a:off x="-1" y="0"/>
            <a:ext cx="8405851" cy="5143500"/>
          </a:xfrm>
          <a:prstGeom prst="rect">
            <a:avLst/>
          </a:prstGeom>
          <a:noFill/>
          <a:ln>
            <a:noFill/>
          </a:ln>
        </p:spPr>
      </p:pic>
      <p:pic>
        <p:nvPicPr>
          <p:cNvPr id="128" name="Google Shape;128;p21"/>
          <p:cNvPicPr preferRelativeResize="0"/>
          <p:nvPr/>
        </p:nvPicPr>
        <p:blipFill>
          <a:blip r:embed="rId4">
            <a:alphaModFix/>
          </a:blip>
          <a:stretch>
            <a:fillRect/>
          </a:stretch>
        </p:blipFill>
        <p:spPr>
          <a:xfrm>
            <a:off x="0" y="0"/>
            <a:ext cx="3723224" cy="4838698"/>
          </a:xfrm>
          <a:prstGeom prst="rect">
            <a:avLst/>
          </a:prstGeom>
          <a:noFill/>
          <a:ln>
            <a:noFill/>
          </a:ln>
        </p:spPr>
      </p:pic>
      <p:pic>
        <p:nvPicPr>
          <p:cNvPr id="129" name="Google Shape;129;p21"/>
          <p:cNvPicPr preferRelativeResize="0"/>
          <p:nvPr/>
        </p:nvPicPr>
        <p:blipFill>
          <a:blip r:embed="rId5">
            <a:alphaModFix/>
          </a:blip>
          <a:stretch>
            <a:fillRect/>
          </a:stretch>
        </p:blipFill>
        <p:spPr>
          <a:xfrm>
            <a:off x="0" y="3238500"/>
            <a:ext cx="2381250" cy="1905000"/>
          </a:xfrm>
          <a:prstGeom prst="rect">
            <a:avLst/>
          </a:prstGeom>
          <a:noFill/>
          <a:ln>
            <a:noFill/>
          </a:ln>
        </p:spPr>
      </p:pic>
      <p:pic>
        <p:nvPicPr>
          <p:cNvPr id="130" name="Google Shape;130;p21"/>
          <p:cNvPicPr preferRelativeResize="0"/>
          <p:nvPr/>
        </p:nvPicPr>
        <p:blipFill>
          <a:blip r:embed="rId6">
            <a:alphaModFix/>
          </a:blip>
          <a:stretch>
            <a:fillRect/>
          </a:stretch>
        </p:blipFill>
        <p:spPr>
          <a:xfrm>
            <a:off x="2381250" y="3238500"/>
            <a:ext cx="2593415" cy="1905000"/>
          </a:xfrm>
          <a:prstGeom prst="rect">
            <a:avLst/>
          </a:prstGeom>
          <a:noFill/>
          <a:ln>
            <a:noFill/>
          </a:ln>
        </p:spPr>
      </p:pic>
      <p:pic>
        <p:nvPicPr>
          <p:cNvPr id="131" name="Google Shape;131;p21"/>
          <p:cNvPicPr preferRelativeResize="0"/>
          <p:nvPr/>
        </p:nvPicPr>
        <p:blipFill>
          <a:blip r:embed="rId7">
            <a:alphaModFix/>
          </a:blip>
          <a:stretch>
            <a:fillRect/>
          </a:stretch>
        </p:blipFill>
        <p:spPr>
          <a:xfrm>
            <a:off x="4974675" y="3238500"/>
            <a:ext cx="1905000" cy="1905000"/>
          </a:xfrm>
          <a:prstGeom prst="rect">
            <a:avLst/>
          </a:prstGeom>
          <a:noFill/>
          <a:ln>
            <a:noFill/>
          </a:ln>
        </p:spPr>
      </p:pic>
      <p:pic>
        <p:nvPicPr>
          <p:cNvPr id="132" name="Google Shape;132;p21"/>
          <p:cNvPicPr preferRelativeResize="0"/>
          <p:nvPr/>
        </p:nvPicPr>
        <p:blipFill rotWithShape="1">
          <a:blip r:embed="rId8">
            <a:alphaModFix/>
          </a:blip>
          <a:srcRect b="0" l="0" r="31492" t="0"/>
          <a:stretch/>
        </p:blipFill>
        <p:spPr>
          <a:xfrm>
            <a:off x="6550575" y="0"/>
            <a:ext cx="2593425" cy="51435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