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64" r:id="rId3"/>
    <p:sldId id="260" r:id="rId4"/>
    <p:sldId id="279" r:id="rId5"/>
    <p:sldId id="270" r:id="rId6"/>
    <p:sldId id="266" r:id="rId7"/>
    <p:sldId id="271" r:id="rId8"/>
    <p:sldId id="272" r:id="rId9"/>
    <p:sldId id="273" r:id="rId10"/>
    <p:sldId id="274" r:id="rId11"/>
    <p:sldId id="275" r:id="rId12"/>
    <p:sldId id="282" r:id="rId13"/>
    <p:sldId id="276" r:id="rId14"/>
    <p:sldId id="277" r:id="rId15"/>
    <p:sldId id="283" r:id="rId16"/>
    <p:sldId id="280" r:id="rId17"/>
    <p:sldId id="278" r:id="rId18"/>
  </p:sldIdLst>
  <p:sldSz cx="9144000" cy="6858000" type="screen4x3"/>
  <p:notesSz cx="6858000" cy="9144000"/>
  <p:defaultTextStyle>
    <a:defPPr>
      <a:defRPr lang="es-E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2C16"/>
    <a:srgbClr val="0C788E"/>
    <a:srgbClr val="006666"/>
    <a:srgbClr val="0099CC"/>
    <a:srgbClr val="111111"/>
    <a:srgbClr val="663300"/>
    <a:srgbClr val="336699"/>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782" autoAdjust="0"/>
    <p:restoredTop sz="86522" autoAdjust="0"/>
  </p:normalViewPr>
  <p:slideViewPr>
    <p:cSldViewPr>
      <p:cViewPr>
        <p:scale>
          <a:sx n="77" d="100"/>
          <a:sy n="77" d="100"/>
        </p:scale>
        <p:origin x="-70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23D193-E66C-4317-9EA8-0BD1A41A2900}" type="doc">
      <dgm:prSet loTypeId="urn:microsoft.com/office/officeart/2005/8/layout/hierarchy2" loCatId="hierarchy" qsTypeId="urn:microsoft.com/office/officeart/2005/8/quickstyle/simple4" qsCatId="simple" csTypeId="urn:microsoft.com/office/officeart/2005/8/colors/accent6_3" csCatId="accent6" phldr="1"/>
      <dgm:spPr/>
      <dgm:t>
        <a:bodyPr/>
        <a:lstStyle/>
        <a:p>
          <a:endParaRPr lang="en-US"/>
        </a:p>
      </dgm:t>
    </dgm:pt>
    <dgm:pt modelId="{14A40F17-B03C-4F19-B9E3-92311356A060}">
      <dgm:prSet phldrT="[Text]" custT="1"/>
      <dgm:spPr/>
      <dgm:t>
        <a:bodyPr/>
        <a:lstStyle/>
        <a:p>
          <a:r>
            <a:rPr lang="en-US" sz="1500" b="1" dirty="0" smtClean="0"/>
            <a:t>Master plan</a:t>
          </a:r>
          <a:endParaRPr lang="en-US" sz="1500" b="1" dirty="0"/>
        </a:p>
      </dgm:t>
    </dgm:pt>
    <dgm:pt modelId="{8809ADD1-3A16-4724-8635-1ECC4869F045}" type="parTrans" cxnId="{F32134B3-704A-4063-8587-00ADFE92D206}">
      <dgm:prSet/>
      <dgm:spPr/>
      <dgm:t>
        <a:bodyPr/>
        <a:lstStyle/>
        <a:p>
          <a:endParaRPr lang="en-US"/>
        </a:p>
      </dgm:t>
    </dgm:pt>
    <dgm:pt modelId="{FA856757-D731-4B1B-B2A9-9148DE698F66}" type="sibTrans" cxnId="{F32134B3-704A-4063-8587-00ADFE92D206}">
      <dgm:prSet/>
      <dgm:spPr/>
      <dgm:t>
        <a:bodyPr/>
        <a:lstStyle/>
        <a:p>
          <a:endParaRPr lang="en-US"/>
        </a:p>
      </dgm:t>
    </dgm:pt>
    <dgm:pt modelId="{8354A535-D82F-4FE7-A759-49D6CB724663}">
      <dgm:prSet phldrT="[Text]" custT="1"/>
      <dgm:spPr/>
      <dgm:t>
        <a:bodyPr/>
        <a:lstStyle/>
        <a:p>
          <a:r>
            <a:rPr lang="en-US" sz="1500" b="1" dirty="0"/>
            <a:t> </a:t>
          </a:r>
          <a:r>
            <a:rPr lang="en-US" sz="1500" b="1" dirty="0" smtClean="0"/>
            <a:t>Population</a:t>
          </a:r>
          <a:endParaRPr lang="en-US" sz="1500" b="1" dirty="0"/>
        </a:p>
      </dgm:t>
    </dgm:pt>
    <dgm:pt modelId="{12AC51E3-A839-44DB-BF4D-CB9545BCE8A0}" type="parTrans" cxnId="{7D3F24A5-E28F-4172-8EB7-2CA33B4AED62}">
      <dgm:prSet/>
      <dgm:spPr/>
      <dgm:t>
        <a:bodyPr/>
        <a:lstStyle/>
        <a:p>
          <a:endParaRPr lang="en-US"/>
        </a:p>
      </dgm:t>
    </dgm:pt>
    <dgm:pt modelId="{3F864E73-8F98-44B3-8F3F-FE8EAC628536}" type="sibTrans" cxnId="{7D3F24A5-E28F-4172-8EB7-2CA33B4AED62}">
      <dgm:prSet/>
      <dgm:spPr/>
      <dgm:t>
        <a:bodyPr/>
        <a:lstStyle/>
        <a:p>
          <a:endParaRPr lang="en-US"/>
        </a:p>
      </dgm:t>
    </dgm:pt>
    <dgm:pt modelId="{7D288D27-2F8A-4BA4-B689-BEBE7D48503B}">
      <dgm:prSet phldrT="[Text]" custT="1"/>
      <dgm:spPr/>
      <dgm:t>
        <a:bodyPr/>
        <a:lstStyle/>
        <a:p>
          <a:r>
            <a:rPr lang="en-US" sz="1500" b="1" dirty="0" smtClean="0"/>
            <a:t>Maps Analysis</a:t>
          </a:r>
          <a:endParaRPr lang="en-US" sz="1500" b="1" dirty="0"/>
        </a:p>
      </dgm:t>
    </dgm:pt>
    <dgm:pt modelId="{F76BF200-AADF-486B-9598-A4ED9ED7E941}" type="parTrans" cxnId="{CD3DA417-9791-40D0-B73B-3F1D695B335A}">
      <dgm:prSet/>
      <dgm:spPr/>
      <dgm:t>
        <a:bodyPr/>
        <a:lstStyle/>
        <a:p>
          <a:endParaRPr lang="en-US"/>
        </a:p>
      </dgm:t>
    </dgm:pt>
    <dgm:pt modelId="{E377787A-3021-43D7-858F-198CAB46C75B}" type="sibTrans" cxnId="{CD3DA417-9791-40D0-B73B-3F1D695B335A}">
      <dgm:prSet/>
      <dgm:spPr/>
      <dgm:t>
        <a:bodyPr/>
        <a:lstStyle/>
        <a:p>
          <a:endParaRPr lang="en-US"/>
        </a:p>
      </dgm:t>
    </dgm:pt>
    <dgm:pt modelId="{0E23A615-2506-4582-81C6-4F0AE3B16BA0}">
      <dgm:prSet phldrT="[Text]" custT="1"/>
      <dgm:spPr/>
      <dgm:t>
        <a:bodyPr/>
        <a:lstStyle/>
        <a:p>
          <a:r>
            <a:rPr lang="en-US" sz="1500" b="1" dirty="0" smtClean="0">
              <a:effectLst/>
              <a:latin typeface="Times New Roman" panose="02020603050405020304" pitchFamily="18" charset="0"/>
              <a:ea typeface="Times New Roman" panose="02020603050405020304" pitchFamily="18" charset="0"/>
              <a:cs typeface="Arial" panose="020B0604020202020204" pitchFamily="34" charset="0"/>
            </a:rPr>
            <a:t>Collecting Data	</a:t>
          </a:r>
          <a:endParaRPr lang="en-US" sz="1500" b="1" dirty="0"/>
        </a:p>
      </dgm:t>
    </dgm:pt>
    <dgm:pt modelId="{EBA2D0D1-B83C-4BD2-BD53-EA3D5B65ED6D}" type="parTrans" cxnId="{78ACF6DC-7DDB-47C9-9294-1DDC949EEFE5}">
      <dgm:prSet/>
      <dgm:spPr/>
      <dgm:t>
        <a:bodyPr/>
        <a:lstStyle/>
        <a:p>
          <a:endParaRPr lang="en-US"/>
        </a:p>
      </dgm:t>
    </dgm:pt>
    <dgm:pt modelId="{F9FAAF32-AA42-464C-AA22-86CFD03306CE}" type="sibTrans" cxnId="{78ACF6DC-7DDB-47C9-9294-1DDC949EEFE5}">
      <dgm:prSet/>
      <dgm:spPr/>
      <dgm:t>
        <a:bodyPr/>
        <a:lstStyle/>
        <a:p>
          <a:endParaRPr lang="en-US"/>
        </a:p>
      </dgm:t>
    </dgm:pt>
    <dgm:pt modelId="{958AF617-267F-406A-AD1C-E3D7CB014939}">
      <dgm:prSet custT="1"/>
      <dgm:spPr/>
      <dgm:t>
        <a:bodyPr/>
        <a:lstStyle/>
        <a:p>
          <a:r>
            <a:rPr lang="en-US" sz="1500" b="1" dirty="0" smtClean="0"/>
            <a:t>AutoCAD  &amp; GIS</a:t>
          </a:r>
          <a:endParaRPr lang="en-US" sz="1500" b="1" dirty="0"/>
        </a:p>
      </dgm:t>
    </dgm:pt>
    <dgm:pt modelId="{5B472EE0-B970-4361-A243-8E77693106A9}" type="parTrans" cxnId="{FF0932E9-C1E0-4715-B4B4-5D0D60CDCF14}">
      <dgm:prSet/>
      <dgm:spPr/>
      <dgm:t>
        <a:bodyPr/>
        <a:lstStyle/>
        <a:p>
          <a:endParaRPr lang="en-US"/>
        </a:p>
      </dgm:t>
    </dgm:pt>
    <dgm:pt modelId="{ED9112FC-3151-43AA-810B-CABE69128938}" type="sibTrans" cxnId="{FF0932E9-C1E0-4715-B4B4-5D0D60CDCF14}">
      <dgm:prSet/>
      <dgm:spPr/>
      <dgm:t>
        <a:bodyPr/>
        <a:lstStyle/>
        <a:p>
          <a:endParaRPr lang="en-US"/>
        </a:p>
      </dgm:t>
    </dgm:pt>
    <dgm:pt modelId="{DEDF7F6D-8FA3-42FD-A9D9-6C2FFE121C32}">
      <dgm:prSet custT="1"/>
      <dgm:spPr/>
      <dgm:t>
        <a:bodyPr/>
        <a:lstStyle/>
        <a:p>
          <a:r>
            <a:rPr lang="en-US" sz="1500" b="1" dirty="0" smtClean="0"/>
            <a:t>demand</a:t>
          </a:r>
          <a:endParaRPr lang="en-US" sz="1500" b="1" dirty="0"/>
        </a:p>
      </dgm:t>
    </dgm:pt>
    <dgm:pt modelId="{AFCA1EAD-CCBC-48CE-B5A6-2006F554FCA4}" type="parTrans" cxnId="{B0A8B678-7B8C-492F-9A66-3D175FC1A249}">
      <dgm:prSet/>
      <dgm:spPr/>
      <dgm:t>
        <a:bodyPr/>
        <a:lstStyle/>
        <a:p>
          <a:endParaRPr lang="en-US"/>
        </a:p>
      </dgm:t>
    </dgm:pt>
    <dgm:pt modelId="{195EB73A-5BA1-4D2B-8A85-F53A4BD67FFD}" type="sibTrans" cxnId="{B0A8B678-7B8C-492F-9A66-3D175FC1A249}">
      <dgm:prSet/>
      <dgm:spPr/>
      <dgm:t>
        <a:bodyPr/>
        <a:lstStyle/>
        <a:p>
          <a:endParaRPr lang="en-US"/>
        </a:p>
      </dgm:t>
    </dgm:pt>
    <dgm:pt modelId="{8C1FB504-FF49-4FED-BDC7-EC2AC14F1D86}">
      <dgm:prSet custT="1"/>
      <dgm:spPr/>
      <dgm:t>
        <a:bodyPr/>
        <a:lstStyle/>
        <a:p>
          <a:r>
            <a:rPr lang="en-US" sz="1500" b="1" dirty="0" smtClean="0"/>
            <a:t>Pipes &amp; node</a:t>
          </a:r>
          <a:endParaRPr lang="en-US" sz="1500" b="1" dirty="0"/>
        </a:p>
      </dgm:t>
    </dgm:pt>
    <dgm:pt modelId="{D67443BB-2330-47B5-870D-FD57769BD315}" type="parTrans" cxnId="{BF5905B6-AD2B-4A4F-8751-5A25FA20CAB5}">
      <dgm:prSet/>
      <dgm:spPr/>
      <dgm:t>
        <a:bodyPr/>
        <a:lstStyle/>
        <a:p>
          <a:endParaRPr lang="en-US"/>
        </a:p>
      </dgm:t>
    </dgm:pt>
    <dgm:pt modelId="{234945E7-6A09-4364-80B2-F5F3338B9CE8}" type="sibTrans" cxnId="{BF5905B6-AD2B-4A4F-8751-5A25FA20CAB5}">
      <dgm:prSet/>
      <dgm:spPr/>
      <dgm:t>
        <a:bodyPr/>
        <a:lstStyle/>
        <a:p>
          <a:endParaRPr lang="en-US"/>
        </a:p>
      </dgm:t>
    </dgm:pt>
    <dgm:pt modelId="{3772C813-F4FD-49E6-B461-C7B91906F524}">
      <dgm:prSet custT="1"/>
      <dgm:spPr/>
      <dgm:t>
        <a:bodyPr/>
        <a:lstStyle/>
        <a:p>
          <a:r>
            <a:rPr lang="en-US" sz="1500" b="1" dirty="0" smtClean="0"/>
            <a:t>Result </a:t>
          </a:r>
          <a:endParaRPr lang="en-US" sz="1500" b="1" dirty="0"/>
        </a:p>
      </dgm:t>
    </dgm:pt>
    <dgm:pt modelId="{95063715-2118-44BC-8851-ED9122DE5CDD}" type="parTrans" cxnId="{9F6D4585-070D-494D-9EDD-83E722B5B225}">
      <dgm:prSet/>
      <dgm:spPr/>
      <dgm:t>
        <a:bodyPr/>
        <a:lstStyle/>
        <a:p>
          <a:endParaRPr lang="en-US"/>
        </a:p>
      </dgm:t>
    </dgm:pt>
    <dgm:pt modelId="{884B25BF-8717-4295-BE60-2A810D1045D0}" type="sibTrans" cxnId="{9F6D4585-070D-494D-9EDD-83E722B5B225}">
      <dgm:prSet/>
      <dgm:spPr/>
      <dgm:t>
        <a:bodyPr/>
        <a:lstStyle/>
        <a:p>
          <a:endParaRPr lang="en-US"/>
        </a:p>
      </dgm:t>
    </dgm:pt>
    <dgm:pt modelId="{98446726-6586-4C84-B8E0-2C2D93BDC899}">
      <dgm:prSet custT="1"/>
      <dgm:spPr/>
      <dgm:t>
        <a:bodyPr/>
        <a:lstStyle/>
        <a:p>
          <a:r>
            <a:rPr lang="en-US" sz="1500" b="1" dirty="0" smtClean="0"/>
            <a:t>Water CAD </a:t>
          </a:r>
          <a:endParaRPr lang="en-US" sz="1500" b="1" dirty="0"/>
        </a:p>
      </dgm:t>
    </dgm:pt>
    <dgm:pt modelId="{581AC297-9CCE-40A3-8F3A-E6740A7FDCA0}" type="parTrans" cxnId="{DFCB661C-3F64-4582-B541-30E7C3021351}">
      <dgm:prSet/>
      <dgm:spPr/>
      <dgm:t>
        <a:bodyPr/>
        <a:lstStyle/>
        <a:p>
          <a:endParaRPr lang="en-US"/>
        </a:p>
      </dgm:t>
    </dgm:pt>
    <dgm:pt modelId="{D7091736-15C3-4A81-8CFD-5D545ED1397E}" type="sibTrans" cxnId="{DFCB661C-3F64-4582-B541-30E7C3021351}">
      <dgm:prSet/>
      <dgm:spPr/>
      <dgm:t>
        <a:bodyPr/>
        <a:lstStyle/>
        <a:p>
          <a:endParaRPr lang="en-US"/>
        </a:p>
      </dgm:t>
    </dgm:pt>
    <dgm:pt modelId="{BFCC901F-7BDC-4652-A7E5-8E1A6C2A66F9}">
      <dgm:prSet custT="1"/>
      <dgm:spPr/>
      <dgm:t>
        <a:bodyPr/>
        <a:lstStyle/>
        <a:p>
          <a:r>
            <a:rPr lang="en-US" sz="1500" b="1" dirty="0"/>
            <a:t>velocity</a:t>
          </a:r>
        </a:p>
      </dgm:t>
    </dgm:pt>
    <dgm:pt modelId="{3DFFE90E-D34A-4B2C-AF5F-B1B19BCA0948}" type="parTrans" cxnId="{6455FA40-C119-4C79-AAB1-E2A6B3FB0279}">
      <dgm:prSet/>
      <dgm:spPr/>
      <dgm:t>
        <a:bodyPr/>
        <a:lstStyle/>
        <a:p>
          <a:endParaRPr lang="en-US"/>
        </a:p>
      </dgm:t>
    </dgm:pt>
    <dgm:pt modelId="{B517654C-F2BC-44AE-9454-1C940BBC6F2D}" type="sibTrans" cxnId="{6455FA40-C119-4C79-AAB1-E2A6B3FB0279}">
      <dgm:prSet/>
      <dgm:spPr/>
      <dgm:t>
        <a:bodyPr/>
        <a:lstStyle/>
        <a:p>
          <a:endParaRPr lang="en-US"/>
        </a:p>
      </dgm:t>
    </dgm:pt>
    <dgm:pt modelId="{7E137B15-7DBA-4A67-87E6-B37978D8E928}">
      <dgm:prSet custT="1"/>
      <dgm:spPr/>
      <dgm:t>
        <a:bodyPr/>
        <a:lstStyle/>
        <a:p>
          <a:r>
            <a:rPr lang="en-US" sz="1500"/>
            <a:t>Pressure</a:t>
          </a:r>
          <a:endParaRPr lang="en-US" sz="1500" b="1" dirty="0"/>
        </a:p>
      </dgm:t>
    </dgm:pt>
    <dgm:pt modelId="{38AB314B-404D-4FE5-8988-BA8C4BA4891A}" type="parTrans" cxnId="{17E4CECF-8E16-404E-976D-77428A11D053}">
      <dgm:prSet/>
      <dgm:spPr/>
      <dgm:t>
        <a:bodyPr/>
        <a:lstStyle/>
        <a:p>
          <a:endParaRPr lang="en-US"/>
        </a:p>
      </dgm:t>
    </dgm:pt>
    <dgm:pt modelId="{0D066E8E-2BC9-4DFF-BBB6-FE3BAEE54AB7}" type="sibTrans" cxnId="{17E4CECF-8E16-404E-976D-77428A11D053}">
      <dgm:prSet/>
      <dgm:spPr/>
      <dgm:t>
        <a:bodyPr/>
        <a:lstStyle/>
        <a:p>
          <a:endParaRPr lang="en-US"/>
        </a:p>
      </dgm:t>
    </dgm:pt>
    <dgm:pt modelId="{E777F8C5-B210-4BDA-B6ED-38049FFC896B}">
      <dgm:prSet custT="1"/>
      <dgm:spPr/>
      <dgm:t>
        <a:bodyPr/>
        <a:lstStyle/>
        <a:p>
          <a:r>
            <a:rPr lang="en-US" sz="1500" b="1" dirty="0" smtClean="0"/>
            <a:t>Design WDN </a:t>
          </a:r>
          <a:endParaRPr lang="en-US" sz="1500" b="1" dirty="0"/>
        </a:p>
      </dgm:t>
    </dgm:pt>
    <dgm:pt modelId="{1524058B-334E-4375-B28D-6275E24449E2}" type="sibTrans" cxnId="{1ECFC88B-A946-4D15-9B4C-A2FCE723C034}">
      <dgm:prSet/>
      <dgm:spPr/>
      <dgm:t>
        <a:bodyPr/>
        <a:lstStyle/>
        <a:p>
          <a:endParaRPr lang="en-US"/>
        </a:p>
      </dgm:t>
    </dgm:pt>
    <dgm:pt modelId="{46977F36-5DDC-4CCE-B1BD-14D40D8CFF79}" type="parTrans" cxnId="{1ECFC88B-A946-4D15-9B4C-A2FCE723C034}">
      <dgm:prSet/>
      <dgm:spPr/>
      <dgm:t>
        <a:bodyPr/>
        <a:lstStyle/>
        <a:p>
          <a:endParaRPr lang="en-US"/>
        </a:p>
      </dgm:t>
    </dgm:pt>
    <dgm:pt modelId="{33B63D11-1D97-41F9-BCBA-9D65144687AC}">
      <dgm:prSet custT="1"/>
      <dgm:spPr/>
      <dgm:t>
        <a:bodyPr/>
        <a:lstStyle/>
        <a:p>
          <a:pPr rtl="1"/>
          <a:r>
            <a:rPr lang="en-US" sz="1500" dirty="0" smtClean="0"/>
            <a:t>Contour map </a:t>
          </a:r>
          <a:endParaRPr lang="ar-SA" sz="1500" dirty="0"/>
        </a:p>
      </dgm:t>
    </dgm:pt>
    <dgm:pt modelId="{A47D5A7E-E265-4970-A130-2854210F3633}" type="parTrans" cxnId="{C07C9E03-5932-43BE-AA3C-0B12F9EB8BC1}">
      <dgm:prSet/>
      <dgm:spPr/>
      <dgm:t>
        <a:bodyPr/>
        <a:lstStyle/>
        <a:p>
          <a:pPr rtl="1"/>
          <a:endParaRPr lang="ar-SA"/>
        </a:p>
      </dgm:t>
    </dgm:pt>
    <dgm:pt modelId="{DDCC6C00-5F6C-4FD0-82F0-6DE6D78D08F3}" type="sibTrans" cxnId="{C07C9E03-5932-43BE-AA3C-0B12F9EB8BC1}">
      <dgm:prSet/>
      <dgm:spPr/>
      <dgm:t>
        <a:bodyPr/>
        <a:lstStyle/>
        <a:p>
          <a:pPr rtl="1"/>
          <a:endParaRPr lang="ar-SA"/>
        </a:p>
      </dgm:t>
    </dgm:pt>
    <dgm:pt modelId="{CD738979-6167-43E3-8D43-D8773C8E2D59}">
      <dgm:prSet custT="1"/>
      <dgm:spPr/>
      <dgm:t>
        <a:bodyPr/>
        <a:lstStyle/>
        <a:p>
          <a:pPr rtl="1"/>
          <a:r>
            <a:rPr lang="en-US" sz="1500" dirty="0" smtClean="0"/>
            <a:t>Road network</a:t>
          </a:r>
          <a:endParaRPr lang="ar-SA" sz="1500" dirty="0"/>
        </a:p>
      </dgm:t>
    </dgm:pt>
    <dgm:pt modelId="{A8F62C01-6D65-4663-89EC-903EF82D607A}" type="parTrans" cxnId="{90C8F82E-8994-46BD-8584-590CFC296696}">
      <dgm:prSet/>
      <dgm:spPr/>
      <dgm:t>
        <a:bodyPr/>
        <a:lstStyle/>
        <a:p>
          <a:pPr rtl="1"/>
          <a:endParaRPr lang="ar-SA"/>
        </a:p>
      </dgm:t>
    </dgm:pt>
    <dgm:pt modelId="{0B114F62-7E90-453E-BE15-4BD7ADFEC47B}" type="sibTrans" cxnId="{90C8F82E-8994-46BD-8584-590CFC296696}">
      <dgm:prSet/>
      <dgm:spPr/>
      <dgm:t>
        <a:bodyPr/>
        <a:lstStyle/>
        <a:p>
          <a:pPr rtl="1"/>
          <a:endParaRPr lang="ar-SA"/>
        </a:p>
      </dgm:t>
    </dgm:pt>
    <dgm:pt modelId="{5D13C09D-A854-4732-889E-0158A51F1ECD}">
      <dgm:prSet custT="1"/>
      <dgm:spPr/>
      <dgm:t>
        <a:bodyPr/>
        <a:lstStyle/>
        <a:p>
          <a:pPr rtl="1"/>
          <a:r>
            <a:rPr lang="en-US" sz="1500" dirty="0" smtClean="0"/>
            <a:t>Building distribution</a:t>
          </a:r>
          <a:endParaRPr lang="ar-SA" sz="1500" dirty="0"/>
        </a:p>
      </dgm:t>
    </dgm:pt>
    <dgm:pt modelId="{2E8E7A7F-3AEE-49C5-8F32-A4F2242DBA0F}" type="parTrans" cxnId="{B7369126-93A8-47A8-A3DF-DC12EF5CAAE9}">
      <dgm:prSet/>
      <dgm:spPr/>
      <dgm:t>
        <a:bodyPr/>
        <a:lstStyle/>
        <a:p>
          <a:pPr rtl="1"/>
          <a:endParaRPr lang="ar-SA"/>
        </a:p>
      </dgm:t>
    </dgm:pt>
    <dgm:pt modelId="{198C166E-27AA-458C-9B8D-DE1B93DCA886}" type="sibTrans" cxnId="{B7369126-93A8-47A8-A3DF-DC12EF5CAAE9}">
      <dgm:prSet/>
      <dgm:spPr/>
      <dgm:t>
        <a:bodyPr/>
        <a:lstStyle/>
        <a:p>
          <a:pPr rtl="1"/>
          <a:endParaRPr lang="ar-SA"/>
        </a:p>
      </dgm:t>
    </dgm:pt>
    <dgm:pt modelId="{811B8150-2BB2-43FB-947F-166F08D1AF21}">
      <dgm:prSet custT="1"/>
      <dgm:spPr/>
      <dgm:t>
        <a:bodyPr/>
        <a:lstStyle/>
        <a:p>
          <a:r>
            <a:rPr lang="en-US" sz="1500" b="1" dirty="0" err="1" smtClean="0"/>
            <a:t>Reervoirs</a:t>
          </a:r>
          <a:endParaRPr lang="en-US" sz="1500" b="1" dirty="0"/>
        </a:p>
      </dgm:t>
    </dgm:pt>
    <dgm:pt modelId="{B9F6616F-6670-4F0F-93AE-FA920EBC4666}" type="sibTrans" cxnId="{EAA9D026-71D0-4B89-8C6B-7A88EC9F7999}">
      <dgm:prSet/>
      <dgm:spPr/>
      <dgm:t>
        <a:bodyPr/>
        <a:lstStyle/>
        <a:p>
          <a:endParaRPr lang="en-US"/>
        </a:p>
      </dgm:t>
    </dgm:pt>
    <dgm:pt modelId="{0003EF9E-D7AD-432E-8D77-38EB940163E3}" type="parTrans" cxnId="{EAA9D026-71D0-4B89-8C6B-7A88EC9F7999}">
      <dgm:prSet/>
      <dgm:spPr/>
      <dgm:t>
        <a:bodyPr/>
        <a:lstStyle/>
        <a:p>
          <a:endParaRPr lang="en-US"/>
        </a:p>
      </dgm:t>
    </dgm:pt>
    <dgm:pt modelId="{8EFE429B-40C2-4B16-8620-5653F6CD4363}" type="pres">
      <dgm:prSet presAssocID="{FE23D193-E66C-4317-9EA8-0BD1A41A2900}" presName="diagram" presStyleCnt="0">
        <dgm:presLayoutVars>
          <dgm:chPref val="1"/>
          <dgm:dir/>
          <dgm:animOne val="branch"/>
          <dgm:animLvl val="lvl"/>
          <dgm:resizeHandles val="exact"/>
        </dgm:presLayoutVars>
      </dgm:prSet>
      <dgm:spPr/>
      <dgm:t>
        <a:bodyPr/>
        <a:lstStyle/>
        <a:p>
          <a:endParaRPr lang="en-US"/>
        </a:p>
      </dgm:t>
    </dgm:pt>
    <dgm:pt modelId="{DC8AAD90-D890-4A83-93A9-2A7AD6641AC2}" type="pres">
      <dgm:prSet presAssocID="{0E23A615-2506-4582-81C6-4F0AE3B16BA0}" presName="root1" presStyleCnt="0"/>
      <dgm:spPr/>
      <dgm:t>
        <a:bodyPr/>
        <a:lstStyle/>
        <a:p>
          <a:endParaRPr lang="en-US"/>
        </a:p>
      </dgm:t>
    </dgm:pt>
    <dgm:pt modelId="{89BE70BB-3A98-498D-BEE5-A243C7561D40}" type="pres">
      <dgm:prSet presAssocID="{0E23A615-2506-4582-81C6-4F0AE3B16BA0}" presName="LevelOneTextNode" presStyleLbl="node0" presStyleIdx="0" presStyleCnt="4">
        <dgm:presLayoutVars>
          <dgm:chPref val="3"/>
        </dgm:presLayoutVars>
      </dgm:prSet>
      <dgm:spPr/>
      <dgm:t>
        <a:bodyPr/>
        <a:lstStyle/>
        <a:p>
          <a:endParaRPr lang="en-US"/>
        </a:p>
      </dgm:t>
    </dgm:pt>
    <dgm:pt modelId="{13E9564C-E3E4-4483-A5AE-E7661FFDFDFC}" type="pres">
      <dgm:prSet presAssocID="{0E23A615-2506-4582-81C6-4F0AE3B16BA0}" presName="level2hierChild" presStyleCnt="0"/>
      <dgm:spPr/>
      <dgm:t>
        <a:bodyPr/>
        <a:lstStyle/>
        <a:p>
          <a:endParaRPr lang="en-US"/>
        </a:p>
      </dgm:t>
    </dgm:pt>
    <dgm:pt modelId="{6D4E0CDA-8B44-4085-8F57-9864852B2723}" type="pres">
      <dgm:prSet presAssocID="{8809ADD1-3A16-4724-8635-1ECC4869F045}" presName="conn2-1" presStyleLbl="parChTrans1D2" presStyleIdx="0" presStyleCnt="6"/>
      <dgm:spPr/>
      <dgm:t>
        <a:bodyPr/>
        <a:lstStyle/>
        <a:p>
          <a:endParaRPr lang="en-US"/>
        </a:p>
      </dgm:t>
    </dgm:pt>
    <dgm:pt modelId="{55BE9816-7761-4F52-826F-68BA72AE38CA}" type="pres">
      <dgm:prSet presAssocID="{8809ADD1-3A16-4724-8635-1ECC4869F045}" presName="connTx" presStyleLbl="parChTrans1D2" presStyleIdx="0" presStyleCnt="6"/>
      <dgm:spPr/>
      <dgm:t>
        <a:bodyPr/>
        <a:lstStyle/>
        <a:p>
          <a:endParaRPr lang="en-US"/>
        </a:p>
      </dgm:t>
    </dgm:pt>
    <dgm:pt modelId="{077FF335-6815-4D28-9983-D8B7080BBC16}" type="pres">
      <dgm:prSet presAssocID="{14A40F17-B03C-4F19-B9E3-92311356A060}" presName="root2" presStyleCnt="0"/>
      <dgm:spPr/>
      <dgm:t>
        <a:bodyPr/>
        <a:lstStyle/>
        <a:p>
          <a:endParaRPr lang="en-US"/>
        </a:p>
      </dgm:t>
    </dgm:pt>
    <dgm:pt modelId="{0F35A13F-B0C7-4991-AEE0-D6DF9D5B1A42}" type="pres">
      <dgm:prSet presAssocID="{14A40F17-B03C-4F19-B9E3-92311356A060}" presName="LevelTwoTextNode" presStyleLbl="node2" presStyleIdx="0" presStyleCnt="6" custScaleX="108756" custScaleY="120454">
        <dgm:presLayoutVars>
          <dgm:chPref val="3"/>
        </dgm:presLayoutVars>
      </dgm:prSet>
      <dgm:spPr/>
      <dgm:t>
        <a:bodyPr/>
        <a:lstStyle/>
        <a:p>
          <a:endParaRPr lang="en-US"/>
        </a:p>
      </dgm:t>
    </dgm:pt>
    <dgm:pt modelId="{6262CE17-6544-421C-B9D8-07E030B5D109}" type="pres">
      <dgm:prSet presAssocID="{14A40F17-B03C-4F19-B9E3-92311356A060}" presName="level3hierChild" presStyleCnt="0"/>
      <dgm:spPr/>
      <dgm:t>
        <a:bodyPr/>
        <a:lstStyle/>
        <a:p>
          <a:endParaRPr lang="en-US"/>
        </a:p>
      </dgm:t>
    </dgm:pt>
    <dgm:pt modelId="{A909D9C5-E2B4-4DF6-A48C-8445838B2830}" type="pres">
      <dgm:prSet presAssocID="{12AC51E3-A839-44DB-BF4D-CB9545BCE8A0}" presName="conn2-1" presStyleLbl="parChTrans1D2" presStyleIdx="1" presStyleCnt="6"/>
      <dgm:spPr/>
      <dgm:t>
        <a:bodyPr/>
        <a:lstStyle/>
        <a:p>
          <a:endParaRPr lang="en-US"/>
        </a:p>
      </dgm:t>
    </dgm:pt>
    <dgm:pt modelId="{D451FD04-3759-403B-B6D7-E631D567F185}" type="pres">
      <dgm:prSet presAssocID="{12AC51E3-A839-44DB-BF4D-CB9545BCE8A0}" presName="connTx" presStyleLbl="parChTrans1D2" presStyleIdx="1" presStyleCnt="6"/>
      <dgm:spPr/>
      <dgm:t>
        <a:bodyPr/>
        <a:lstStyle/>
        <a:p>
          <a:endParaRPr lang="en-US"/>
        </a:p>
      </dgm:t>
    </dgm:pt>
    <dgm:pt modelId="{62A73348-A223-4519-A75E-455CA5EE6C3E}" type="pres">
      <dgm:prSet presAssocID="{8354A535-D82F-4FE7-A759-49D6CB724663}" presName="root2" presStyleCnt="0"/>
      <dgm:spPr/>
      <dgm:t>
        <a:bodyPr/>
        <a:lstStyle/>
        <a:p>
          <a:endParaRPr lang="en-US"/>
        </a:p>
      </dgm:t>
    </dgm:pt>
    <dgm:pt modelId="{AAB73EF8-09CA-4F13-9003-C9D402C78242}" type="pres">
      <dgm:prSet presAssocID="{8354A535-D82F-4FE7-A759-49D6CB724663}" presName="LevelTwoTextNode" presStyleLbl="node2" presStyleIdx="1" presStyleCnt="6">
        <dgm:presLayoutVars>
          <dgm:chPref val="3"/>
        </dgm:presLayoutVars>
      </dgm:prSet>
      <dgm:spPr/>
      <dgm:t>
        <a:bodyPr/>
        <a:lstStyle/>
        <a:p>
          <a:endParaRPr lang="en-US"/>
        </a:p>
      </dgm:t>
    </dgm:pt>
    <dgm:pt modelId="{5D7878C7-A55B-495A-A16E-36EA563A91AC}" type="pres">
      <dgm:prSet presAssocID="{8354A535-D82F-4FE7-A759-49D6CB724663}" presName="level3hierChild" presStyleCnt="0"/>
      <dgm:spPr/>
      <dgm:t>
        <a:bodyPr/>
        <a:lstStyle/>
        <a:p>
          <a:endParaRPr lang="en-US"/>
        </a:p>
      </dgm:t>
    </dgm:pt>
    <dgm:pt modelId="{19BFA39D-CFB9-4152-AA99-0F1C3E7B5D75}" type="pres">
      <dgm:prSet presAssocID="{7D288D27-2F8A-4BA4-B689-BEBE7D48503B}" presName="root1" presStyleCnt="0"/>
      <dgm:spPr/>
      <dgm:t>
        <a:bodyPr/>
        <a:lstStyle/>
        <a:p>
          <a:endParaRPr lang="en-US"/>
        </a:p>
      </dgm:t>
    </dgm:pt>
    <dgm:pt modelId="{29290C41-577E-4100-A6FE-9513449B3D6E}" type="pres">
      <dgm:prSet presAssocID="{7D288D27-2F8A-4BA4-B689-BEBE7D48503B}" presName="LevelOneTextNode" presStyleLbl="node0" presStyleIdx="1" presStyleCnt="4" custLinFactNeighborX="-610" custLinFactNeighborY="27028">
        <dgm:presLayoutVars>
          <dgm:chPref val="3"/>
        </dgm:presLayoutVars>
      </dgm:prSet>
      <dgm:spPr/>
      <dgm:t>
        <a:bodyPr/>
        <a:lstStyle/>
        <a:p>
          <a:endParaRPr lang="en-US"/>
        </a:p>
      </dgm:t>
    </dgm:pt>
    <dgm:pt modelId="{6917317F-E189-4E49-B7D2-DF3E11D4CF4D}" type="pres">
      <dgm:prSet presAssocID="{7D288D27-2F8A-4BA4-B689-BEBE7D48503B}" presName="level2hierChild" presStyleCnt="0"/>
      <dgm:spPr/>
      <dgm:t>
        <a:bodyPr/>
        <a:lstStyle/>
        <a:p>
          <a:endParaRPr lang="en-US"/>
        </a:p>
      </dgm:t>
    </dgm:pt>
    <dgm:pt modelId="{0293EEA7-71C3-4BAE-9CE6-555DD242A5D9}" type="pres">
      <dgm:prSet presAssocID="{5B472EE0-B970-4361-A243-8E77693106A9}" presName="conn2-1" presStyleLbl="parChTrans1D2" presStyleIdx="2" presStyleCnt="6"/>
      <dgm:spPr/>
      <dgm:t>
        <a:bodyPr/>
        <a:lstStyle/>
        <a:p>
          <a:endParaRPr lang="en-US"/>
        </a:p>
      </dgm:t>
    </dgm:pt>
    <dgm:pt modelId="{AD1A22A4-F323-4437-954A-A966611BCA48}" type="pres">
      <dgm:prSet presAssocID="{5B472EE0-B970-4361-A243-8E77693106A9}" presName="connTx" presStyleLbl="parChTrans1D2" presStyleIdx="2" presStyleCnt="6"/>
      <dgm:spPr/>
      <dgm:t>
        <a:bodyPr/>
        <a:lstStyle/>
        <a:p>
          <a:endParaRPr lang="en-US"/>
        </a:p>
      </dgm:t>
    </dgm:pt>
    <dgm:pt modelId="{31974B8C-1330-4B91-827C-7B81A0E0BA05}" type="pres">
      <dgm:prSet presAssocID="{958AF617-267F-406A-AD1C-E3D7CB014939}" presName="root2" presStyleCnt="0"/>
      <dgm:spPr/>
      <dgm:t>
        <a:bodyPr/>
        <a:lstStyle/>
        <a:p>
          <a:endParaRPr lang="en-US"/>
        </a:p>
      </dgm:t>
    </dgm:pt>
    <dgm:pt modelId="{DF55CD25-B71B-4132-B159-126D3776599E}" type="pres">
      <dgm:prSet presAssocID="{958AF617-267F-406A-AD1C-E3D7CB014939}" presName="LevelTwoTextNode" presStyleLbl="node2" presStyleIdx="2" presStyleCnt="6" custLinFactNeighborX="-91" custLinFactNeighborY="27028">
        <dgm:presLayoutVars>
          <dgm:chPref val="3"/>
        </dgm:presLayoutVars>
      </dgm:prSet>
      <dgm:spPr/>
      <dgm:t>
        <a:bodyPr/>
        <a:lstStyle/>
        <a:p>
          <a:endParaRPr lang="en-US"/>
        </a:p>
      </dgm:t>
    </dgm:pt>
    <dgm:pt modelId="{D785F91D-F84C-4507-8DA4-7DEE7B8C73F2}" type="pres">
      <dgm:prSet presAssocID="{958AF617-267F-406A-AD1C-E3D7CB014939}" presName="level3hierChild" presStyleCnt="0"/>
      <dgm:spPr/>
      <dgm:t>
        <a:bodyPr/>
        <a:lstStyle/>
        <a:p>
          <a:endParaRPr lang="en-US"/>
        </a:p>
      </dgm:t>
    </dgm:pt>
    <dgm:pt modelId="{F22495A9-E583-4B11-96E2-632E7C961A75}" type="pres">
      <dgm:prSet presAssocID="{A47D5A7E-E265-4970-A130-2854210F3633}" presName="conn2-1" presStyleLbl="parChTrans1D3" presStyleIdx="0" presStyleCnt="6"/>
      <dgm:spPr/>
      <dgm:t>
        <a:bodyPr/>
        <a:lstStyle/>
        <a:p>
          <a:pPr rtl="1"/>
          <a:endParaRPr lang="ar-SA"/>
        </a:p>
      </dgm:t>
    </dgm:pt>
    <dgm:pt modelId="{8284E1BC-9901-4B21-BADB-C08188E7A7CE}" type="pres">
      <dgm:prSet presAssocID="{A47D5A7E-E265-4970-A130-2854210F3633}" presName="connTx" presStyleLbl="parChTrans1D3" presStyleIdx="0" presStyleCnt="6"/>
      <dgm:spPr/>
      <dgm:t>
        <a:bodyPr/>
        <a:lstStyle/>
        <a:p>
          <a:pPr rtl="1"/>
          <a:endParaRPr lang="ar-SA"/>
        </a:p>
      </dgm:t>
    </dgm:pt>
    <dgm:pt modelId="{DF737D3F-4FAE-4E00-863B-DD829B833344}" type="pres">
      <dgm:prSet presAssocID="{33B63D11-1D97-41F9-BCBA-9D65144687AC}" presName="root2" presStyleCnt="0"/>
      <dgm:spPr/>
    </dgm:pt>
    <dgm:pt modelId="{B323C4CC-1730-475D-B1DC-F5D9E4CC565D}" type="pres">
      <dgm:prSet presAssocID="{33B63D11-1D97-41F9-BCBA-9D65144687AC}" presName="LevelTwoTextNode" presStyleLbl="node3" presStyleIdx="0" presStyleCnt="6" custLinFactNeighborX="2292" custLinFactNeighborY="-14393">
        <dgm:presLayoutVars>
          <dgm:chPref val="3"/>
        </dgm:presLayoutVars>
      </dgm:prSet>
      <dgm:spPr/>
      <dgm:t>
        <a:bodyPr/>
        <a:lstStyle/>
        <a:p>
          <a:pPr rtl="1"/>
          <a:endParaRPr lang="ar-SA"/>
        </a:p>
      </dgm:t>
    </dgm:pt>
    <dgm:pt modelId="{08E338F2-C6FD-4486-B049-BE2AD6AFF9E9}" type="pres">
      <dgm:prSet presAssocID="{33B63D11-1D97-41F9-BCBA-9D65144687AC}" presName="level3hierChild" presStyleCnt="0"/>
      <dgm:spPr/>
    </dgm:pt>
    <dgm:pt modelId="{0D7AD8D7-D28B-482D-B505-34D774812646}" type="pres">
      <dgm:prSet presAssocID="{A8F62C01-6D65-4663-89EC-903EF82D607A}" presName="conn2-1" presStyleLbl="parChTrans1D3" presStyleIdx="1" presStyleCnt="6"/>
      <dgm:spPr/>
      <dgm:t>
        <a:bodyPr/>
        <a:lstStyle/>
        <a:p>
          <a:pPr rtl="1"/>
          <a:endParaRPr lang="ar-SA"/>
        </a:p>
      </dgm:t>
    </dgm:pt>
    <dgm:pt modelId="{1D9B8C51-EC24-42A6-A267-F4D5BBE3FB31}" type="pres">
      <dgm:prSet presAssocID="{A8F62C01-6D65-4663-89EC-903EF82D607A}" presName="connTx" presStyleLbl="parChTrans1D3" presStyleIdx="1" presStyleCnt="6"/>
      <dgm:spPr/>
      <dgm:t>
        <a:bodyPr/>
        <a:lstStyle/>
        <a:p>
          <a:pPr rtl="1"/>
          <a:endParaRPr lang="ar-SA"/>
        </a:p>
      </dgm:t>
    </dgm:pt>
    <dgm:pt modelId="{6718CAF0-A66A-4133-B9FE-B3FAE01BE052}" type="pres">
      <dgm:prSet presAssocID="{CD738979-6167-43E3-8D43-D8773C8E2D59}" presName="root2" presStyleCnt="0"/>
      <dgm:spPr/>
    </dgm:pt>
    <dgm:pt modelId="{8EFF6E89-13A6-494E-9E64-FACB2085E6E2}" type="pres">
      <dgm:prSet presAssocID="{CD738979-6167-43E3-8D43-D8773C8E2D59}" presName="LevelTwoTextNode" presStyleLbl="node3" presStyleIdx="1" presStyleCnt="6">
        <dgm:presLayoutVars>
          <dgm:chPref val="3"/>
        </dgm:presLayoutVars>
      </dgm:prSet>
      <dgm:spPr/>
      <dgm:t>
        <a:bodyPr/>
        <a:lstStyle/>
        <a:p>
          <a:pPr rtl="1"/>
          <a:endParaRPr lang="ar-SA"/>
        </a:p>
      </dgm:t>
    </dgm:pt>
    <dgm:pt modelId="{AF1B94F8-87AF-4852-BCCF-DE17A12A8E6F}" type="pres">
      <dgm:prSet presAssocID="{CD738979-6167-43E3-8D43-D8773C8E2D59}" presName="level3hierChild" presStyleCnt="0"/>
      <dgm:spPr/>
    </dgm:pt>
    <dgm:pt modelId="{BC42BB9A-10E2-482E-A0AF-0DF845CEF43F}" type="pres">
      <dgm:prSet presAssocID="{2E8E7A7F-3AEE-49C5-8F32-A4F2242DBA0F}" presName="conn2-1" presStyleLbl="parChTrans1D3" presStyleIdx="2" presStyleCnt="6"/>
      <dgm:spPr/>
      <dgm:t>
        <a:bodyPr/>
        <a:lstStyle/>
        <a:p>
          <a:pPr rtl="1"/>
          <a:endParaRPr lang="ar-SA"/>
        </a:p>
      </dgm:t>
    </dgm:pt>
    <dgm:pt modelId="{E5FF6B34-A36E-4BC9-BCAE-0B75400AF6E0}" type="pres">
      <dgm:prSet presAssocID="{2E8E7A7F-3AEE-49C5-8F32-A4F2242DBA0F}" presName="connTx" presStyleLbl="parChTrans1D3" presStyleIdx="2" presStyleCnt="6"/>
      <dgm:spPr/>
      <dgm:t>
        <a:bodyPr/>
        <a:lstStyle/>
        <a:p>
          <a:pPr rtl="1"/>
          <a:endParaRPr lang="ar-SA"/>
        </a:p>
      </dgm:t>
    </dgm:pt>
    <dgm:pt modelId="{62BA51F5-DD24-4363-9DEC-BFFF16C165EB}" type="pres">
      <dgm:prSet presAssocID="{5D13C09D-A854-4732-889E-0158A51F1ECD}" presName="root2" presStyleCnt="0"/>
      <dgm:spPr/>
    </dgm:pt>
    <dgm:pt modelId="{087E02B4-1A03-49E3-ABDF-3155265F6D20}" type="pres">
      <dgm:prSet presAssocID="{5D13C09D-A854-4732-889E-0158A51F1ECD}" presName="LevelTwoTextNode" presStyleLbl="node3" presStyleIdx="2" presStyleCnt="6">
        <dgm:presLayoutVars>
          <dgm:chPref val="3"/>
        </dgm:presLayoutVars>
      </dgm:prSet>
      <dgm:spPr/>
      <dgm:t>
        <a:bodyPr/>
        <a:lstStyle/>
        <a:p>
          <a:pPr rtl="1"/>
          <a:endParaRPr lang="ar-SA"/>
        </a:p>
      </dgm:t>
    </dgm:pt>
    <dgm:pt modelId="{4EFA6544-DA76-4117-8276-6ACD25BFFC1A}" type="pres">
      <dgm:prSet presAssocID="{5D13C09D-A854-4732-889E-0158A51F1ECD}" presName="level3hierChild" presStyleCnt="0"/>
      <dgm:spPr/>
    </dgm:pt>
    <dgm:pt modelId="{9FB4989F-A06A-4857-8C40-43543E43606B}" type="pres">
      <dgm:prSet presAssocID="{E777F8C5-B210-4BDA-B6ED-38049FFC896B}" presName="root1" presStyleCnt="0"/>
      <dgm:spPr/>
      <dgm:t>
        <a:bodyPr/>
        <a:lstStyle/>
        <a:p>
          <a:endParaRPr lang="en-US"/>
        </a:p>
      </dgm:t>
    </dgm:pt>
    <dgm:pt modelId="{2C7C0DDD-B625-4DF4-8429-0A24F3C2D44B}" type="pres">
      <dgm:prSet presAssocID="{E777F8C5-B210-4BDA-B6ED-38049FFC896B}" presName="LevelOneTextNode" presStyleLbl="node0" presStyleIdx="2" presStyleCnt="4">
        <dgm:presLayoutVars>
          <dgm:chPref val="3"/>
        </dgm:presLayoutVars>
      </dgm:prSet>
      <dgm:spPr/>
      <dgm:t>
        <a:bodyPr/>
        <a:lstStyle/>
        <a:p>
          <a:endParaRPr lang="en-US"/>
        </a:p>
      </dgm:t>
    </dgm:pt>
    <dgm:pt modelId="{3DAC6461-17D4-4DF9-93DC-F26DA92F033E}" type="pres">
      <dgm:prSet presAssocID="{E777F8C5-B210-4BDA-B6ED-38049FFC896B}" presName="level2hierChild" presStyleCnt="0"/>
      <dgm:spPr/>
      <dgm:t>
        <a:bodyPr/>
        <a:lstStyle/>
        <a:p>
          <a:endParaRPr lang="en-US"/>
        </a:p>
      </dgm:t>
    </dgm:pt>
    <dgm:pt modelId="{40EF32DF-6419-4146-B255-739740F9E0D7}" type="pres">
      <dgm:prSet presAssocID="{581AC297-9CCE-40A3-8F3A-E6740A7FDCA0}" presName="conn2-1" presStyleLbl="parChTrans1D2" presStyleIdx="3" presStyleCnt="6"/>
      <dgm:spPr/>
      <dgm:t>
        <a:bodyPr/>
        <a:lstStyle/>
        <a:p>
          <a:endParaRPr lang="en-US"/>
        </a:p>
      </dgm:t>
    </dgm:pt>
    <dgm:pt modelId="{85B38E18-2696-4113-B51D-4F7543DF86F0}" type="pres">
      <dgm:prSet presAssocID="{581AC297-9CCE-40A3-8F3A-E6740A7FDCA0}" presName="connTx" presStyleLbl="parChTrans1D2" presStyleIdx="3" presStyleCnt="6"/>
      <dgm:spPr/>
      <dgm:t>
        <a:bodyPr/>
        <a:lstStyle/>
        <a:p>
          <a:endParaRPr lang="en-US"/>
        </a:p>
      </dgm:t>
    </dgm:pt>
    <dgm:pt modelId="{DC989408-C6D8-4DDA-8873-2102B02E7E39}" type="pres">
      <dgm:prSet presAssocID="{98446726-6586-4C84-B8E0-2C2D93BDC899}" presName="root2" presStyleCnt="0"/>
      <dgm:spPr/>
      <dgm:t>
        <a:bodyPr/>
        <a:lstStyle/>
        <a:p>
          <a:endParaRPr lang="en-US"/>
        </a:p>
      </dgm:t>
    </dgm:pt>
    <dgm:pt modelId="{CFCE93ED-91C9-43D7-89E0-CE43F58E52C5}" type="pres">
      <dgm:prSet presAssocID="{98446726-6586-4C84-B8E0-2C2D93BDC899}" presName="LevelTwoTextNode" presStyleLbl="node2" presStyleIdx="3" presStyleCnt="6">
        <dgm:presLayoutVars>
          <dgm:chPref val="3"/>
        </dgm:presLayoutVars>
      </dgm:prSet>
      <dgm:spPr/>
      <dgm:t>
        <a:bodyPr/>
        <a:lstStyle/>
        <a:p>
          <a:endParaRPr lang="en-US"/>
        </a:p>
      </dgm:t>
    </dgm:pt>
    <dgm:pt modelId="{F8A2AE53-8C08-49CC-9163-D3961B29EC2A}" type="pres">
      <dgm:prSet presAssocID="{98446726-6586-4C84-B8E0-2C2D93BDC899}" presName="level3hierChild" presStyleCnt="0"/>
      <dgm:spPr/>
      <dgm:t>
        <a:bodyPr/>
        <a:lstStyle/>
        <a:p>
          <a:endParaRPr lang="en-US"/>
        </a:p>
      </dgm:t>
    </dgm:pt>
    <dgm:pt modelId="{ED75596B-1DCF-4436-9E59-0F8A56D9CD6D}" type="pres">
      <dgm:prSet presAssocID="{AFCA1EAD-CCBC-48CE-B5A6-2006F554FCA4}" presName="conn2-1" presStyleLbl="parChTrans1D3" presStyleIdx="3" presStyleCnt="6"/>
      <dgm:spPr/>
      <dgm:t>
        <a:bodyPr/>
        <a:lstStyle/>
        <a:p>
          <a:endParaRPr lang="en-US"/>
        </a:p>
      </dgm:t>
    </dgm:pt>
    <dgm:pt modelId="{01304E8F-3BC2-4956-8FEE-0A4853E3D9FE}" type="pres">
      <dgm:prSet presAssocID="{AFCA1EAD-CCBC-48CE-B5A6-2006F554FCA4}" presName="connTx" presStyleLbl="parChTrans1D3" presStyleIdx="3" presStyleCnt="6"/>
      <dgm:spPr/>
      <dgm:t>
        <a:bodyPr/>
        <a:lstStyle/>
        <a:p>
          <a:endParaRPr lang="en-US"/>
        </a:p>
      </dgm:t>
    </dgm:pt>
    <dgm:pt modelId="{1353FF6D-2E36-4458-8AD6-4269D63B4344}" type="pres">
      <dgm:prSet presAssocID="{DEDF7F6D-8FA3-42FD-A9D9-6C2FFE121C32}" presName="root2" presStyleCnt="0"/>
      <dgm:spPr/>
      <dgm:t>
        <a:bodyPr/>
        <a:lstStyle/>
        <a:p>
          <a:endParaRPr lang="en-US"/>
        </a:p>
      </dgm:t>
    </dgm:pt>
    <dgm:pt modelId="{1872C6C3-99D1-4BAA-99AE-C6D99E53A59B}" type="pres">
      <dgm:prSet presAssocID="{DEDF7F6D-8FA3-42FD-A9D9-6C2FFE121C32}" presName="LevelTwoTextNode" presStyleLbl="node3" presStyleIdx="3" presStyleCnt="6" custLinFactNeighborX="3206" custLinFactNeighborY="39773">
        <dgm:presLayoutVars>
          <dgm:chPref val="3"/>
        </dgm:presLayoutVars>
      </dgm:prSet>
      <dgm:spPr/>
      <dgm:t>
        <a:bodyPr/>
        <a:lstStyle/>
        <a:p>
          <a:endParaRPr lang="en-US"/>
        </a:p>
      </dgm:t>
    </dgm:pt>
    <dgm:pt modelId="{A10D50A2-2795-4B72-96DA-B39B50A8B0AA}" type="pres">
      <dgm:prSet presAssocID="{DEDF7F6D-8FA3-42FD-A9D9-6C2FFE121C32}" presName="level3hierChild" presStyleCnt="0"/>
      <dgm:spPr/>
      <dgm:t>
        <a:bodyPr/>
        <a:lstStyle/>
        <a:p>
          <a:endParaRPr lang="en-US"/>
        </a:p>
      </dgm:t>
    </dgm:pt>
    <dgm:pt modelId="{F19483BF-0C75-4141-BD5B-30E31F99D30C}" type="pres">
      <dgm:prSet presAssocID="{D67443BB-2330-47B5-870D-FD57769BD315}" presName="conn2-1" presStyleLbl="parChTrans1D3" presStyleIdx="4" presStyleCnt="6"/>
      <dgm:spPr/>
      <dgm:t>
        <a:bodyPr/>
        <a:lstStyle/>
        <a:p>
          <a:endParaRPr lang="en-US"/>
        </a:p>
      </dgm:t>
    </dgm:pt>
    <dgm:pt modelId="{935345FB-C9A6-468A-B92F-D5F6C96F02F1}" type="pres">
      <dgm:prSet presAssocID="{D67443BB-2330-47B5-870D-FD57769BD315}" presName="connTx" presStyleLbl="parChTrans1D3" presStyleIdx="4" presStyleCnt="6"/>
      <dgm:spPr/>
      <dgm:t>
        <a:bodyPr/>
        <a:lstStyle/>
        <a:p>
          <a:endParaRPr lang="en-US"/>
        </a:p>
      </dgm:t>
    </dgm:pt>
    <dgm:pt modelId="{459760F3-48C5-41C5-83F2-8C77613DF92E}" type="pres">
      <dgm:prSet presAssocID="{8C1FB504-FF49-4FED-BDC7-EC2AC14F1D86}" presName="root2" presStyleCnt="0"/>
      <dgm:spPr/>
      <dgm:t>
        <a:bodyPr/>
        <a:lstStyle/>
        <a:p>
          <a:endParaRPr lang="en-US"/>
        </a:p>
      </dgm:t>
    </dgm:pt>
    <dgm:pt modelId="{27DD8DEF-87C8-483D-BC1A-92D4B8B28F71}" type="pres">
      <dgm:prSet presAssocID="{8C1FB504-FF49-4FED-BDC7-EC2AC14F1D86}" presName="LevelTwoTextNode" presStyleLbl="node3" presStyleIdx="4" presStyleCnt="6" custLinFactNeighborX="3206" custLinFactNeighborY="44002">
        <dgm:presLayoutVars>
          <dgm:chPref val="3"/>
        </dgm:presLayoutVars>
      </dgm:prSet>
      <dgm:spPr/>
      <dgm:t>
        <a:bodyPr/>
        <a:lstStyle/>
        <a:p>
          <a:endParaRPr lang="en-US"/>
        </a:p>
      </dgm:t>
    </dgm:pt>
    <dgm:pt modelId="{AAE8FE0F-BEC1-4551-8D66-8ECEE144E05A}" type="pres">
      <dgm:prSet presAssocID="{8C1FB504-FF49-4FED-BDC7-EC2AC14F1D86}" presName="level3hierChild" presStyleCnt="0"/>
      <dgm:spPr/>
      <dgm:t>
        <a:bodyPr/>
        <a:lstStyle/>
        <a:p>
          <a:endParaRPr lang="en-US"/>
        </a:p>
      </dgm:t>
    </dgm:pt>
    <dgm:pt modelId="{0E6943DA-8398-4F3B-9339-DB4ECA66B8CA}" type="pres">
      <dgm:prSet presAssocID="{0003EF9E-D7AD-432E-8D77-38EB940163E3}" presName="conn2-1" presStyleLbl="parChTrans1D3" presStyleIdx="5" presStyleCnt="6"/>
      <dgm:spPr/>
      <dgm:t>
        <a:bodyPr/>
        <a:lstStyle/>
        <a:p>
          <a:endParaRPr lang="en-US"/>
        </a:p>
      </dgm:t>
    </dgm:pt>
    <dgm:pt modelId="{3E2B9147-6EB8-4224-9048-AE5FE3F6168E}" type="pres">
      <dgm:prSet presAssocID="{0003EF9E-D7AD-432E-8D77-38EB940163E3}" presName="connTx" presStyleLbl="parChTrans1D3" presStyleIdx="5" presStyleCnt="6"/>
      <dgm:spPr/>
      <dgm:t>
        <a:bodyPr/>
        <a:lstStyle/>
        <a:p>
          <a:endParaRPr lang="en-US"/>
        </a:p>
      </dgm:t>
    </dgm:pt>
    <dgm:pt modelId="{3B459AD2-8D45-4378-8D3F-C0313742AAE5}" type="pres">
      <dgm:prSet presAssocID="{811B8150-2BB2-43FB-947F-166F08D1AF21}" presName="root2" presStyleCnt="0"/>
      <dgm:spPr/>
      <dgm:t>
        <a:bodyPr/>
        <a:lstStyle/>
        <a:p>
          <a:endParaRPr lang="en-US"/>
        </a:p>
      </dgm:t>
    </dgm:pt>
    <dgm:pt modelId="{E96539A3-406F-491B-8FC5-BF552886F63C}" type="pres">
      <dgm:prSet presAssocID="{811B8150-2BB2-43FB-947F-166F08D1AF21}" presName="LevelTwoTextNode" presStyleLbl="node3" presStyleIdx="5" presStyleCnt="6" custLinFactNeighborX="-1052" custLinFactNeighborY="48230">
        <dgm:presLayoutVars>
          <dgm:chPref val="3"/>
        </dgm:presLayoutVars>
      </dgm:prSet>
      <dgm:spPr/>
      <dgm:t>
        <a:bodyPr/>
        <a:lstStyle/>
        <a:p>
          <a:endParaRPr lang="en-US"/>
        </a:p>
      </dgm:t>
    </dgm:pt>
    <dgm:pt modelId="{AFA2636A-CD4B-435E-9BDD-291E00B37B0E}" type="pres">
      <dgm:prSet presAssocID="{811B8150-2BB2-43FB-947F-166F08D1AF21}" presName="level3hierChild" presStyleCnt="0"/>
      <dgm:spPr/>
      <dgm:t>
        <a:bodyPr/>
        <a:lstStyle/>
        <a:p>
          <a:endParaRPr lang="en-US"/>
        </a:p>
      </dgm:t>
    </dgm:pt>
    <dgm:pt modelId="{14134929-6E58-496D-AA49-D1A590A380D6}" type="pres">
      <dgm:prSet presAssocID="{3772C813-F4FD-49E6-B461-C7B91906F524}" presName="root1" presStyleCnt="0"/>
      <dgm:spPr/>
      <dgm:t>
        <a:bodyPr/>
        <a:lstStyle/>
        <a:p>
          <a:endParaRPr lang="en-US"/>
        </a:p>
      </dgm:t>
    </dgm:pt>
    <dgm:pt modelId="{3D2EC807-0D37-419E-82BD-E3116E6B8227}" type="pres">
      <dgm:prSet presAssocID="{3772C813-F4FD-49E6-B461-C7B91906F524}" presName="LevelOneTextNode" presStyleLbl="node0" presStyleIdx="3" presStyleCnt="4">
        <dgm:presLayoutVars>
          <dgm:chPref val="3"/>
        </dgm:presLayoutVars>
      </dgm:prSet>
      <dgm:spPr/>
      <dgm:t>
        <a:bodyPr/>
        <a:lstStyle/>
        <a:p>
          <a:endParaRPr lang="en-US"/>
        </a:p>
      </dgm:t>
    </dgm:pt>
    <dgm:pt modelId="{3284C001-D59D-4F05-834E-F7860C5DC18E}" type="pres">
      <dgm:prSet presAssocID="{3772C813-F4FD-49E6-B461-C7B91906F524}" presName="level2hierChild" presStyleCnt="0"/>
      <dgm:spPr/>
      <dgm:t>
        <a:bodyPr/>
        <a:lstStyle/>
        <a:p>
          <a:endParaRPr lang="en-US"/>
        </a:p>
      </dgm:t>
    </dgm:pt>
    <dgm:pt modelId="{4CA0FDF5-0162-4DDA-BB84-9A2ED1194B91}" type="pres">
      <dgm:prSet presAssocID="{3DFFE90E-D34A-4B2C-AF5F-B1B19BCA0948}" presName="conn2-1" presStyleLbl="parChTrans1D2" presStyleIdx="4" presStyleCnt="6"/>
      <dgm:spPr/>
      <dgm:t>
        <a:bodyPr/>
        <a:lstStyle/>
        <a:p>
          <a:endParaRPr lang="en-US"/>
        </a:p>
      </dgm:t>
    </dgm:pt>
    <dgm:pt modelId="{DF6A2815-F9C7-405B-8153-7E9743F3123C}" type="pres">
      <dgm:prSet presAssocID="{3DFFE90E-D34A-4B2C-AF5F-B1B19BCA0948}" presName="connTx" presStyleLbl="parChTrans1D2" presStyleIdx="4" presStyleCnt="6"/>
      <dgm:spPr/>
      <dgm:t>
        <a:bodyPr/>
        <a:lstStyle/>
        <a:p>
          <a:endParaRPr lang="en-US"/>
        </a:p>
      </dgm:t>
    </dgm:pt>
    <dgm:pt modelId="{C9352EED-6769-4961-A68E-E5E0E6C412BE}" type="pres">
      <dgm:prSet presAssocID="{BFCC901F-7BDC-4652-A7E5-8E1A6C2A66F9}" presName="root2" presStyleCnt="0"/>
      <dgm:spPr/>
      <dgm:t>
        <a:bodyPr/>
        <a:lstStyle/>
        <a:p>
          <a:endParaRPr lang="en-US"/>
        </a:p>
      </dgm:t>
    </dgm:pt>
    <dgm:pt modelId="{354C6E62-A2AB-41DF-8304-3C3F96440A77}" type="pres">
      <dgm:prSet presAssocID="{BFCC901F-7BDC-4652-A7E5-8E1A6C2A66F9}" presName="LevelTwoTextNode" presStyleLbl="node2" presStyleIdx="4" presStyleCnt="6">
        <dgm:presLayoutVars>
          <dgm:chPref val="3"/>
        </dgm:presLayoutVars>
      </dgm:prSet>
      <dgm:spPr/>
      <dgm:t>
        <a:bodyPr/>
        <a:lstStyle/>
        <a:p>
          <a:endParaRPr lang="en-US"/>
        </a:p>
      </dgm:t>
    </dgm:pt>
    <dgm:pt modelId="{2E1582D2-9CD5-43A7-94CC-A49F9CEAB28D}" type="pres">
      <dgm:prSet presAssocID="{BFCC901F-7BDC-4652-A7E5-8E1A6C2A66F9}" presName="level3hierChild" presStyleCnt="0"/>
      <dgm:spPr/>
      <dgm:t>
        <a:bodyPr/>
        <a:lstStyle/>
        <a:p>
          <a:endParaRPr lang="en-US"/>
        </a:p>
      </dgm:t>
    </dgm:pt>
    <dgm:pt modelId="{22FD6443-6C81-4779-94EB-0835DE21AF0B}" type="pres">
      <dgm:prSet presAssocID="{38AB314B-404D-4FE5-8988-BA8C4BA4891A}" presName="conn2-1" presStyleLbl="parChTrans1D2" presStyleIdx="5" presStyleCnt="6"/>
      <dgm:spPr/>
      <dgm:t>
        <a:bodyPr/>
        <a:lstStyle/>
        <a:p>
          <a:endParaRPr lang="en-US"/>
        </a:p>
      </dgm:t>
    </dgm:pt>
    <dgm:pt modelId="{D1CC3E30-88E4-414C-B379-94BECA8D8F32}" type="pres">
      <dgm:prSet presAssocID="{38AB314B-404D-4FE5-8988-BA8C4BA4891A}" presName="connTx" presStyleLbl="parChTrans1D2" presStyleIdx="5" presStyleCnt="6"/>
      <dgm:spPr/>
      <dgm:t>
        <a:bodyPr/>
        <a:lstStyle/>
        <a:p>
          <a:endParaRPr lang="en-US"/>
        </a:p>
      </dgm:t>
    </dgm:pt>
    <dgm:pt modelId="{D982CCB2-5B7B-4F44-A63C-EBD9094ACB8A}" type="pres">
      <dgm:prSet presAssocID="{7E137B15-7DBA-4A67-87E6-B37978D8E928}" presName="root2" presStyleCnt="0"/>
      <dgm:spPr/>
      <dgm:t>
        <a:bodyPr/>
        <a:lstStyle/>
        <a:p>
          <a:endParaRPr lang="en-US"/>
        </a:p>
      </dgm:t>
    </dgm:pt>
    <dgm:pt modelId="{46CEEECA-A596-46A8-8E37-C032D86B38D8}" type="pres">
      <dgm:prSet presAssocID="{7E137B15-7DBA-4A67-87E6-B37978D8E928}" presName="LevelTwoTextNode" presStyleLbl="node2" presStyleIdx="5" presStyleCnt="6">
        <dgm:presLayoutVars>
          <dgm:chPref val="3"/>
        </dgm:presLayoutVars>
      </dgm:prSet>
      <dgm:spPr/>
      <dgm:t>
        <a:bodyPr/>
        <a:lstStyle/>
        <a:p>
          <a:endParaRPr lang="en-US"/>
        </a:p>
      </dgm:t>
    </dgm:pt>
    <dgm:pt modelId="{EBB9CC35-E846-443C-821E-A2BEE9720C2C}" type="pres">
      <dgm:prSet presAssocID="{7E137B15-7DBA-4A67-87E6-B37978D8E928}" presName="level3hierChild" presStyleCnt="0"/>
      <dgm:spPr/>
      <dgm:t>
        <a:bodyPr/>
        <a:lstStyle/>
        <a:p>
          <a:endParaRPr lang="en-US"/>
        </a:p>
      </dgm:t>
    </dgm:pt>
  </dgm:ptLst>
  <dgm:cxnLst>
    <dgm:cxn modelId="{0EF1DE92-D9B4-4207-92D7-1DB6449D20B6}" type="presOf" srcId="{CD738979-6167-43E3-8D43-D8773C8E2D59}" destId="{8EFF6E89-13A6-494E-9E64-FACB2085E6E2}" srcOrd="0" destOrd="0" presId="urn:microsoft.com/office/officeart/2005/8/layout/hierarchy2"/>
    <dgm:cxn modelId="{9E47FF98-0A0A-4515-9905-84F93A94ED12}" type="presOf" srcId="{7E137B15-7DBA-4A67-87E6-B37978D8E928}" destId="{46CEEECA-A596-46A8-8E37-C032D86B38D8}" srcOrd="0" destOrd="0" presId="urn:microsoft.com/office/officeart/2005/8/layout/hierarchy2"/>
    <dgm:cxn modelId="{96A9BF36-8FC6-4A8B-ADE6-D3B27F45FBF8}" type="presOf" srcId="{12AC51E3-A839-44DB-BF4D-CB9545BCE8A0}" destId="{A909D9C5-E2B4-4DF6-A48C-8445838B2830}" srcOrd="0" destOrd="0" presId="urn:microsoft.com/office/officeart/2005/8/layout/hierarchy2"/>
    <dgm:cxn modelId="{C4FAECA0-6869-4F58-8BE0-74B5C39B7EDF}" type="presOf" srcId="{811B8150-2BB2-43FB-947F-166F08D1AF21}" destId="{E96539A3-406F-491B-8FC5-BF552886F63C}" srcOrd="0" destOrd="0" presId="urn:microsoft.com/office/officeart/2005/8/layout/hierarchy2"/>
    <dgm:cxn modelId="{FF0932E9-C1E0-4715-B4B4-5D0D60CDCF14}" srcId="{7D288D27-2F8A-4BA4-B689-BEBE7D48503B}" destId="{958AF617-267F-406A-AD1C-E3D7CB014939}" srcOrd="0" destOrd="0" parTransId="{5B472EE0-B970-4361-A243-8E77693106A9}" sibTransId="{ED9112FC-3151-43AA-810B-CABE69128938}"/>
    <dgm:cxn modelId="{CD3DA417-9791-40D0-B73B-3F1D695B335A}" srcId="{FE23D193-E66C-4317-9EA8-0BD1A41A2900}" destId="{7D288D27-2F8A-4BA4-B689-BEBE7D48503B}" srcOrd="1" destOrd="0" parTransId="{F76BF200-AADF-486B-9598-A4ED9ED7E941}" sibTransId="{E377787A-3021-43D7-858F-198CAB46C75B}"/>
    <dgm:cxn modelId="{84528F98-E03E-437B-AD82-E6AC45D636A1}" type="presOf" srcId="{3772C813-F4FD-49E6-B461-C7B91906F524}" destId="{3D2EC807-0D37-419E-82BD-E3116E6B8227}" srcOrd="0" destOrd="0" presId="urn:microsoft.com/office/officeart/2005/8/layout/hierarchy2"/>
    <dgm:cxn modelId="{055874C9-8CFB-434B-8B0D-483C9386E097}" type="presOf" srcId="{A8F62C01-6D65-4663-89EC-903EF82D607A}" destId="{1D9B8C51-EC24-42A6-A267-F4D5BBE3FB31}" srcOrd="1" destOrd="0" presId="urn:microsoft.com/office/officeart/2005/8/layout/hierarchy2"/>
    <dgm:cxn modelId="{5E123BAB-40B0-4DF2-8D5F-3E1E14442800}" type="presOf" srcId="{D67443BB-2330-47B5-870D-FD57769BD315}" destId="{935345FB-C9A6-468A-B92F-D5F6C96F02F1}" srcOrd="1" destOrd="0" presId="urn:microsoft.com/office/officeart/2005/8/layout/hierarchy2"/>
    <dgm:cxn modelId="{80A547F3-3EE2-44F7-96F8-08F649C6B55C}" type="presOf" srcId="{581AC297-9CCE-40A3-8F3A-E6740A7FDCA0}" destId="{40EF32DF-6419-4146-B255-739740F9E0D7}" srcOrd="0" destOrd="0" presId="urn:microsoft.com/office/officeart/2005/8/layout/hierarchy2"/>
    <dgm:cxn modelId="{EC18FCDE-19BE-4F2C-8EA6-771A795A97D4}" type="presOf" srcId="{D67443BB-2330-47B5-870D-FD57769BD315}" destId="{F19483BF-0C75-4141-BD5B-30E31F99D30C}" srcOrd="0" destOrd="0" presId="urn:microsoft.com/office/officeart/2005/8/layout/hierarchy2"/>
    <dgm:cxn modelId="{5763475B-4C9D-40E9-900D-99FF3E6177DB}" type="presOf" srcId="{581AC297-9CCE-40A3-8F3A-E6740A7FDCA0}" destId="{85B38E18-2696-4113-B51D-4F7543DF86F0}" srcOrd="1" destOrd="0" presId="urn:microsoft.com/office/officeart/2005/8/layout/hierarchy2"/>
    <dgm:cxn modelId="{B2110E75-F875-4FBE-9F17-CE768A2010DA}" type="presOf" srcId="{0003EF9E-D7AD-432E-8D77-38EB940163E3}" destId="{3E2B9147-6EB8-4224-9048-AE5FE3F6168E}" srcOrd="1" destOrd="0" presId="urn:microsoft.com/office/officeart/2005/8/layout/hierarchy2"/>
    <dgm:cxn modelId="{FC152906-A483-4927-BB2E-9A1B85449C29}" type="presOf" srcId="{5B472EE0-B970-4361-A243-8E77693106A9}" destId="{0293EEA7-71C3-4BAE-9CE6-555DD242A5D9}" srcOrd="0" destOrd="0" presId="urn:microsoft.com/office/officeart/2005/8/layout/hierarchy2"/>
    <dgm:cxn modelId="{B7369126-93A8-47A8-A3DF-DC12EF5CAAE9}" srcId="{958AF617-267F-406A-AD1C-E3D7CB014939}" destId="{5D13C09D-A854-4732-889E-0158A51F1ECD}" srcOrd="2" destOrd="0" parTransId="{2E8E7A7F-3AEE-49C5-8F32-A4F2242DBA0F}" sibTransId="{198C166E-27AA-458C-9B8D-DE1B93DCA886}"/>
    <dgm:cxn modelId="{4B997BDE-00B1-4AA1-9923-7FE9B4D30216}" type="presOf" srcId="{0E23A615-2506-4582-81C6-4F0AE3B16BA0}" destId="{89BE70BB-3A98-498D-BEE5-A243C7561D40}" srcOrd="0" destOrd="0" presId="urn:microsoft.com/office/officeart/2005/8/layout/hierarchy2"/>
    <dgm:cxn modelId="{913E2D56-8F05-4337-BC02-54DE7B4CEFBC}" type="presOf" srcId="{33B63D11-1D97-41F9-BCBA-9D65144687AC}" destId="{B323C4CC-1730-475D-B1DC-F5D9E4CC565D}" srcOrd="0" destOrd="0" presId="urn:microsoft.com/office/officeart/2005/8/layout/hierarchy2"/>
    <dgm:cxn modelId="{B0A8B678-7B8C-492F-9A66-3D175FC1A249}" srcId="{98446726-6586-4C84-B8E0-2C2D93BDC899}" destId="{DEDF7F6D-8FA3-42FD-A9D9-6C2FFE121C32}" srcOrd="0" destOrd="0" parTransId="{AFCA1EAD-CCBC-48CE-B5A6-2006F554FCA4}" sibTransId="{195EB73A-5BA1-4D2B-8A85-F53A4BD67FFD}"/>
    <dgm:cxn modelId="{5DCD93A3-66F3-4F61-881A-E9FBE39A6782}" type="presOf" srcId="{8354A535-D82F-4FE7-A759-49D6CB724663}" destId="{AAB73EF8-09CA-4F13-9003-C9D402C78242}" srcOrd="0" destOrd="0" presId="urn:microsoft.com/office/officeart/2005/8/layout/hierarchy2"/>
    <dgm:cxn modelId="{9F6D4585-070D-494D-9EDD-83E722B5B225}" srcId="{FE23D193-E66C-4317-9EA8-0BD1A41A2900}" destId="{3772C813-F4FD-49E6-B461-C7B91906F524}" srcOrd="3" destOrd="0" parTransId="{95063715-2118-44BC-8851-ED9122DE5CDD}" sibTransId="{884B25BF-8717-4295-BE60-2A810D1045D0}"/>
    <dgm:cxn modelId="{1ECFC88B-A946-4D15-9B4C-A2FCE723C034}" srcId="{FE23D193-E66C-4317-9EA8-0BD1A41A2900}" destId="{E777F8C5-B210-4BDA-B6ED-38049FFC896B}" srcOrd="2" destOrd="0" parTransId="{46977F36-5DDC-4CCE-B1BD-14D40D8CFF79}" sibTransId="{1524058B-334E-4375-B28D-6275E24449E2}"/>
    <dgm:cxn modelId="{6455FA40-C119-4C79-AAB1-E2A6B3FB0279}" srcId="{3772C813-F4FD-49E6-B461-C7B91906F524}" destId="{BFCC901F-7BDC-4652-A7E5-8E1A6C2A66F9}" srcOrd="0" destOrd="0" parTransId="{3DFFE90E-D34A-4B2C-AF5F-B1B19BCA0948}" sibTransId="{B517654C-F2BC-44AE-9454-1C940BBC6F2D}"/>
    <dgm:cxn modelId="{ACF3F019-B59F-4829-9540-5E56D66DC199}" type="presOf" srcId="{38AB314B-404D-4FE5-8988-BA8C4BA4891A}" destId="{D1CC3E30-88E4-414C-B379-94BECA8D8F32}" srcOrd="1" destOrd="0" presId="urn:microsoft.com/office/officeart/2005/8/layout/hierarchy2"/>
    <dgm:cxn modelId="{9DC91291-CD67-419B-AA3A-B3398830DFBD}" type="presOf" srcId="{E777F8C5-B210-4BDA-B6ED-38049FFC896B}" destId="{2C7C0DDD-B625-4DF4-8429-0A24F3C2D44B}" srcOrd="0" destOrd="0" presId="urn:microsoft.com/office/officeart/2005/8/layout/hierarchy2"/>
    <dgm:cxn modelId="{BF5905B6-AD2B-4A4F-8751-5A25FA20CAB5}" srcId="{98446726-6586-4C84-B8E0-2C2D93BDC899}" destId="{8C1FB504-FF49-4FED-BDC7-EC2AC14F1D86}" srcOrd="1" destOrd="0" parTransId="{D67443BB-2330-47B5-870D-FD57769BD315}" sibTransId="{234945E7-6A09-4364-80B2-F5F3338B9CE8}"/>
    <dgm:cxn modelId="{1D15A3F0-C2B3-4B8C-A2B4-15521587547A}" type="presOf" srcId="{A8F62C01-6D65-4663-89EC-903EF82D607A}" destId="{0D7AD8D7-D28B-482D-B505-34D774812646}" srcOrd="0" destOrd="0" presId="urn:microsoft.com/office/officeart/2005/8/layout/hierarchy2"/>
    <dgm:cxn modelId="{4C3E9411-921C-42B9-862F-210635FA5EB5}" type="presOf" srcId="{AFCA1EAD-CCBC-48CE-B5A6-2006F554FCA4}" destId="{01304E8F-3BC2-4956-8FEE-0A4853E3D9FE}" srcOrd="1" destOrd="0" presId="urn:microsoft.com/office/officeart/2005/8/layout/hierarchy2"/>
    <dgm:cxn modelId="{1AE9E0E9-FF78-4D25-91EC-E281B42B9F1E}" type="presOf" srcId="{14A40F17-B03C-4F19-B9E3-92311356A060}" destId="{0F35A13F-B0C7-4991-AEE0-D6DF9D5B1A42}" srcOrd="0" destOrd="0" presId="urn:microsoft.com/office/officeart/2005/8/layout/hierarchy2"/>
    <dgm:cxn modelId="{C07C9E03-5932-43BE-AA3C-0B12F9EB8BC1}" srcId="{958AF617-267F-406A-AD1C-E3D7CB014939}" destId="{33B63D11-1D97-41F9-BCBA-9D65144687AC}" srcOrd="0" destOrd="0" parTransId="{A47D5A7E-E265-4970-A130-2854210F3633}" sibTransId="{DDCC6C00-5F6C-4FD0-82F0-6DE6D78D08F3}"/>
    <dgm:cxn modelId="{BBE86A6B-D231-45EF-B22A-924EF858F886}" type="presOf" srcId="{3DFFE90E-D34A-4B2C-AF5F-B1B19BCA0948}" destId="{DF6A2815-F9C7-405B-8153-7E9743F3123C}" srcOrd="1" destOrd="0" presId="urn:microsoft.com/office/officeart/2005/8/layout/hierarchy2"/>
    <dgm:cxn modelId="{EAA9D026-71D0-4B89-8C6B-7A88EC9F7999}" srcId="{98446726-6586-4C84-B8E0-2C2D93BDC899}" destId="{811B8150-2BB2-43FB-947F-166F08D1AF21}" srcOrd="2" destOrd="0" parTransId="{0003EF9E-D7AD-432E-8D77-38EB940163E3}" sibTransId="{B9F6616F-6670-4F0F-93AE-FA920EBC4666}"/>
    <dgm:cxn modelId="{051A53EC-1DE5-4845-8832-C42813B0CD27}" type="presOf" srcId="{8809ADD1-3A16-4724-8635-1ECC4869F045}" destId="{55BE9816-7761-4F52-826F-68BA72AE38CA}" srcOrd="1" destOrd="0" presId="urn:microsoft.com/office/officeart/2005/8/layout/hierarchy2"/>
    <dgm:cxn modelId="{17E4CECF-8E16-404E-976D-77428A11D053}" srcId="{3772C813-F4FD-49E6-B461-C7B91906F524}" destId="{7E137B15-7DBA-4A67-87E6-B37978D8E928}" srcOrd="1" destOrd="0" parTransId="{38AB314B-404D-4FE5-8988-BA8C4BA4891A}" sibTransId="{0D066E8E-2BC9-4DFF-BBB6-FE3BAEE54AB7}"/>
    <dgm:cxn modelId="{FD97625E-4A53-4E01-BF58-2819CEBA1C17}" type="presOf" srcId="{2E8E7A7F-3AEE-49C5-8F32-A4F2242DBA0F}" destId="{BC42BB9A-10E2-482E-A0AF-0DF845CEF43F}" srcOrd="0" destOrd="0" presId="urn:microsoft.com/office/officeart/2005/8/layout/hierarchy2"/>
    <dgm:cxn modelId="{0F70593E-32B3-491D-B7F6-D826BC2EEE75}" type="presOf" srcId="{AFCA1EAD-CCBC-48CE-B5A6-2006F554FCA4}" destId="{ED75596B-1DCF-4436-9E59-0F8A56D9CD6D}" srcOrd="0" destOrd="0" presId="urn:microsoft.com/office/officeart/2005/8/layout/hierarchy2"/>
    <dgm:cxn modelId="{DF2847F6-EBD7-4D35-B2B0-346DD330FA28}" type="presOf" srcId="{8C1FB504-FF49-4FED-BDC7-EC2AC14F1D86}" destId="{27DD8DEF-87C8-483D-BC1A-92D4B8B28F71}" srcOrd="0" destOrd="0" presId="urn:microsoft.com/office/officeart/2005/8/layout/hierarchy2"/>
    <dgm:cxn modelId="{097136A6-0B84-402C-87D2-9846D89F6A64}" type="presOf" srcId="{BFCC901F-7BDC-4652-A7E5-8E1A6C2A66F9}" destId="{354C6E62-A2AB-41DF-8304-3C3F96440A77}" srcOrd="0" destOrd="0" presId="urn:microsoft.com/office/officeart/2005/8/layout/hierarchy2"/>
    <dgm:cxn modelId="{90C8F82E-8994-46BD-8584-590CFC296696}" srcId="{958AF617-267F-406A-AD1C-E3D7CB014939}" destId="{CD738979-6167-43E3-8D43-D8773C8E2D59}" srcOrd="1" destOrd="0" parTransId="{A8F62C01-6D65-4663-89EC-903EF82D607A}" sibTransId="{0B114F62-7E90-453E-BE15-4BD7ADFEC47B}"/>
    <dgm:cxn modelId="{78ACF6DC-7DDB-47C9-9294-1DDC949EEFE5}" srcId="{FE23D193-E66C-4317-9EA8-0BD1A41A2900}" destId="{0E23A615-2506-4582-81C6-4F0AE3B16BA0}" srcOrd="0" destOrd="0" parTransId="{EBA2D0D1-B83C-4BD2-BD53-EA3D5B65ED6D}" sibTransId="{F9FAAF32-AA42-464C-AA22-86CFD03306CE}"/>
    <dgm:cxn modelId="{E08D66D0-F0CD-4BF8-98C9-020DCA3660D8}" type="presOf" srcId="{DEDF7F6D-8FA3-42FD-A9D9-6C2FFE121C32}" destId="{1872C6C3-99D1-4BAA-99AE-C6D99E53A59B}" srcOrd="0" destOrd="0" presId="urn:microsoft.com/office/officeart/2005/8/layout/hierarchy2"/>
    <dgm:cxn modelId="{8E785C64-3737-4CED-870C-F33C564609B7}" type="presOf" srcId="{0003EF9E-D7AD-432E-8D77-38EB940163E3}" destId="{0E6943DA-8398-4F3B-9339-DB4ECA66B8CA}" srcOrd="0" destOrd="0" presId="urn:microsoft.com/office/officeart/2005/8/layout/hierarchy2"/>
    <dgm:cxn modelId="{F32134B3-704A-4063-8587-00ADFE92D206}" srcId="{0E23A615-2506-4582-81C6-4F0AE3B16BA0}" destId="{14A40F17-B03C-4F19-B9E3-92311356A060}" srcOrd="0" destOrd="0" parTransId="{8809ADD1-3A16-4724-8635-1ECC4869F045}" sibTransId="{FA856757-D731-4B1B-B2A9-9148DE698F66}"/>
    <dgm:cxn modelId="{48EF635F-E1A6-4C31-BFCE-E1BFEE190F5C}" type="presOf" srcId="{5D13C09D-A854-4732-889E-0158A51F1ECD}" destId="{087E02B4-1A03-49E3-ABDF-3155265F6D20}" srcOrd="0" destOrd="0" presId="urn:microsoft.com/office/officeart/2005/8/layout/hierarchy2"/>
    <dgm:cxn modelId="{8DFBFD40-D7E6-4603-BD8B-AB7C5C90C108}" type="presOf" srcId="{FE23D193-E66C-4317-9EA8-0BD1A41A2900}" destId="{8EFE429B-40C2-4B16-8620-5653F6CD4363}" srcOrd="0" destOrd="0" presId="urn:microsoft.com/office/officeart/2005/8/layout/hierarchy2"/>
    <dgm:cxn modelId="{20C26EB8-EB8C-48D4-BF73-0302C47C1376}" type="presOf" srcId="{7D288D27-2F8A-4BA4-B689-BEBE7D48503B}" destId="{29290C41-577E-4100-A6FE-9513449B3D6E}" srcOrd="0" destOrd="0" presId="urn:microsoft.com/office/officeart/2005/8/layout/hierarchy2"/>
    <dgm:cxn modelId="{7D3F24A5-E28F-4172-8EB7-2CA33B4AED62}" srcId="{0E23A615-2506-4582-81C6-4F0AE3B16BA0}" destId="{8354A535-D82F-4FE7-A759-49D6CB724663}" srcOrd="1" destOrd="0" parTransId="{12AC51E3-A839-44DB-BF4D-CB9545BCE8A0}" sibTransId="{3F864E73-8F98-44B3-8F3F-FE8EAC628536}"/>
    <dgm:cxn modelId="{390521E5-E665-49C3-9C2F-619B8A62EA96}" type="presOf" srcId="{8809ADD1-3A16-4724-8635-1ECC4869F045}" destId="{6D4E0CDA-8B44-4085-8F57-9864852B2723}" srcOrd="0" destOrd="0" presId="urn:microsoft.com/office/officeart/2005/8/layout/hierarchy2"/>
    <dgm:cxn modelId="{C019F9C6-C01B-4521-B970-C123BF3849EE}" type="presOf" srcId="{A47D5A7E-E265-4970-A130-2854210F3633}" destId="{F22495A9-E583-4B11-96E2-632E7C961A75}" srcOrd="0" destOrd="0" presId="urn:microsoft.com/office/officeart/2005/8/layout/hierarchy2"/>
    <dgm:cxn modelId="{D853901D-6C79-475B-B505-AE64B5A22DE9}" type="presOf" srcId="{98446726-6586-4C84-B8E0-2C2D93BDC899}" destId="{CFCE93ED-91C9-43D7-89E0-CE43F58E52C5}" srcOrd="0" destOrd="0" presId="urn:microsoft.com/office/officeart/2005/8/layout/hierarchy2"/>
    <dgm:cxn modelId="{2E1CC83E-BEDB-4D99-B177-45ED40B5423C}" type="presOf" srcId="{3DFFE90E-D34A-4B2C-AF5F-B1B19BCA0948}" destId="{4CA0FDF5-0162-4DDA-BB84-9A2ED1194B91}" srcOrd="0" destOrd="0" presId="urn:microsoft.com/office/officeart/2005/8/layout/hierarchy2"/>
    <dgm:cxn modelId="{67A8CEA9-FEB4-41A2-8B46-BC1E12AD32B6}" type="presOf" srcId="{5B472EE0-B970-4361-A243-8E77693106A9}" destId="{AD1A22A4-F323-4437-954A-A966611BCA48}" srcOrd="1" destOrd="0" presId="urn:microsoft.com/office/officeart/2005/8/layout/hierarchy2"/>
    <dgm:cxn modelId="{C32D1416-09AE-4792-8C19-59C6B9E122CC}" type="presOf" srcId="{A47D5A7E-E265-4970-A130-2854210F3633}" destId="{8284E1BC-9901-4B21-BADB-C08188E7A7CE}" srcOrd="1" destOrd="0" presId="urn:microsoft.com/office/officeart/2005/8/layout/hierarchy2"/>
    <dgm:cxn modelId="{7D0A95BF-0779-428C-B066-E02186CB876A}" type="presOf" srcId="{38AB314B-404D-4FE5-8988-BA8C4BA4891A}" destId="{22FD6443-6C81-4779-94EB-0835DE21AF0B}" srcOrd="0" destOrd="0" presId="urn:microsoft.com/office/officeart/2005/8/layout/hierarchy2"/>
    <dgm:cxn modelId="{37571DA1-BF9A-4616-B901-8A8EEBF4666B}" type="presOf" srcId="{958AF617-267F-406A-AD1C-E3D7CB014939}" destId="{DF55CD25-B71B-4132-B159-126D3776599E}" srcOrd="0" destOrd="0" presId="urn:microsoft.com/office/officeart/2005/8/layout/hierarchy2"/>
    <dgm:cxn modelId="{D67AEB23-8C8A-46E8-AE26-A90F6F2BAF16}" type="presOf" srcId="{12AC51E3-A839-44DB-BF4D-CB9545BCE8A0}" destId="{D451FD04-3759-403B-B6D7-E631D567F185}" srcOrd="1" destOrd="0" presId="urn:microsoft.com/office/officeart/2005/8/layout/hierarchy2"/>
    <dgm:cxn modelId="{AE1A7358-7026-4865-A998-D3D9B5AA074A}" type="presOf" srcId="{2E8E7A7F-3AEE-49C5-8F32-A4F2242DBA0F}" destId="{E5FF6B34-A36E-4BC9-BCAE-0B75400AF6E0}" srcOrd="1" destOrd="0" presId="urn:microsoft.com/office/officeart/2005/8/layout/hierarchy2"/>
    <dgm:cxn modelId="{DFCB661C-3F64-4582-B541-30E7C3021351}" srcId="{E777F8C5-B210-4BDA-B6ED-38049FFC896B}" destId="{98446726-6586-4C84-B8E0-2C2D93BDC899}" srcOrd="0" destOrd="0" parTransId="{581AC297-9CCE-40A3-8F3A-E6740A7FDCA0}" sibTransId="{D7091736-15C3-4A81-8CFD-5D545ED1397E}"/>
    <dgm:cxn modelId="{7C15C78E-0AB1-403F-BC1E-121897ECBCD9}" type="presParOf" srcId="{8EFE429B-40C2-4B16-8620-5653F6CD4363}" destId="{DC8AAD90-D890-4A83-93A9-2A7AD6641AC2}" srcOrd="0" destOrd="0" presId="urn:microsoft.com/office/officeart/2005/8/layout/hierarchy2"/>
    <dgm:cxn modelId="{F4A30210-958B-4848-AD73-11FB1F5219B9}" type="presParOf" srcId="{DC8AAD90-D890-4A83-93A9-2A7AD6641AC2}" destId="{89BE70BB-3A98-498D-BEE5-A243C7561D40}" srcOrd="0" destOrd="0" presId="urn:microsoft.com/office/officeart/2005/8/layout/hierarchy2"/>
    <dgm:cxn modelId="{C6339AEE-267F-4159-B16B-5CB87C262B09}" type="presParOf" srcId="{DC8AAD90-D890-4A83-93A9-2A7AD6641AC2}" destId="{13E9564C-E3E4-4483-A5AE-E7661FFDFDFC}" srcOrd="1" destOrd="0" presId="urn:microsoft.com/office/officeart/2005/8/layout/hierarchy2"/>
    <dgm:cxn modelId="{7835C5AE-DB59-4380-8C55-0CA72C539C14}" type="presParOf" srcId="{13E9564C-E3E4-4483-A5AE-E7661FFDFDFC}" destId="{6D4E0CDA-8B44-4085-8F57-9864852B2723}" srcOrd="0" destOrd="0" presId="urn:microsoft.com/office/officeart/2005/8/layout/hierarchy2"/>
    <dgm:cxn modelId="{7BB404A6-B89A-4F8D-8FD2-B4609220DC0D}" type="presParOf" srcId="{6D4E0CDA-8B44-4085-8F57-9864852B2723}" destId="{55BE9816-7761-4F52-826F-68BA72AE38CA}" srcOrd="0" destOrd="0" presId="urn:microsoft.com/office/officeart/2005/8/layout/hierarchy2"/>
    <dgm:cxn modelId="{FBFB4E05-2741-40C2-81C3-8203FCA9C5C0}" type="presParOf" srcId="{13E9564C-E3E4-4483-A5AE-E7661FFDFDFC}" destId="{077FF335-6815-4D28-9983-D8B7080BBC16}" srcOrd="1" destOrd="0" presId="urn:microsoft.com/office/officeart/2005/8/layout/hierarchy2"/>
    <dgm:cxn modelId="{CAE56185-335E-4E43-8A95-EB7137AADFD0}" type="presParOf" srcId="{077FF335-6815-4D28-9983-D8B7080BBC16}" destId="{0F35A13F-B0C7-4991-AEE0-D6DF9D5B1A42}" srcOrd="0" destOrd="0" presId="urn:microsoft.com/office/officeart/2005/8/layout/hierarchy2"/>
    <dgm:cxn modelId="{0958290C-11A9-48A5-BD49-4B8A5C1B269A}" type="presParOf" srcId="{077FF335-6815-4D28-9983-D8B7080BBC16}" destId="{6262CE17-6544-421C-B9D8-07E030B5D109}" srcOrd="1" destOrd="0" presId="urn:microsoft.com/office/officeart/2005/8/layout/hierarchy2"/>
    <dgm:cxn modelId="{D7690BD4-409F-471D-B4F2-82F6438627C7}" type="presParOf" srcId="{13E9564C-E3E4-4483-A5AE-E7661FFDFDFC}" destId="{A909D9C5-E2B4-4DF6-A48C-8445838B2830}" srcOrd="2" destOrd="0" presId="urn:microsoft.com/office/officeart/2005/8/layout/hierarchy2"/>
    <dgm:cxn modelId="{DF5E64BD-DB5D-4FF2-B947-F909E8131B43}" type="presParOf" srcId="{A909D9C5-E2B4-4DF6-A48C-8445838B2830}" destId="{D451FD04-3759-403B-B6D7-E631D567F185}" srcOrd="0" destOrd="0" presId="urn:microsoft.com/office/officeart/2005/8/layout/hierarchy2"/>
    <dgm:cxn modelId="{8AB6EDB5-8022-4F0A-9413-5E2FF2F374E7}" type="presParOf" srcId="{13E9564C-E3E4-4483-A5AE-E7661FFDFDFC}" destId="{62A73348-A223-4519-A75E-455CA5EE6C3E}" srcOrd="3" destOrd="0" presId="urn:microsoft.com/office/officeart/2005/8/layout/hierarchy2"/>
    <dgm:cxn modelId="{8F007EF4-B614-44E2-BE0B-0CCC4F9306E2}" type="presParOf" srcId="{62A73348-A223-4519-A75E-455CA5EE6C3E}" destId="{AAB73EF8-09CA-4F13-9003-C9D402C78242}" srcOrd="0" destOrd="0" presId="urn:microsoft.com/office/officeart/2005/8/layout/hierarchy2"/>
    <dgm:cxn modelId="{029F35DF-7F6D-4F34-9B29-4E2158634D59}" type="presParOf" srcId="{62A73348-A223-4519-A75E-455CA5EE6C3E}" destId="{5D7878C7-A55B-495A-A16E-36EA563A91AC}" srcOrd="1" destOrd="0" presId="urn:microsoft.com/office/officeart/2005/8/layout/hierarchy2"/>
    <dgm:cxn modelId="{AA6AA354-6382-4EA4-A1A3-A8F89F421448}" type="presParOf" srcId="{8EFE429B-40C2-4B16-8620-5653F6CD4363}" destId="{19BFA39D-CFB9-4152-AA99-0F1C3E7B5D75}" srcOrd="1" destOrd="0" presId="urn:microsoft.com/office/officeart/2005/8/layout/hierarchy2"/>
    <dgm:cxn modelId="{A9033382-BD15-40C8-AAB9-E4E686CB717D}" type="presParOf" srcId="{19BFA39D-CFB9-4152-AA99-0F1C3E7B5D75}" destId="{29290C41-577E-4100-A6FE-9513449B3D6E}" srcOrd="0" destOrd="0" presId="urn:microsoft.com/office/officeart/2005/8/layout/hierarchy2"/>
    <dgm:cxn modelId="{30464B91-CCB7-4B52-B687-350D8A8F397B}" type="presParOf" srcId="{19BFA39D-CFB9-4152-AA99-0F1C3E7B5D75}" destId="{6917317F-E189-4E49-B7D2-DF3E11D4CF4D}" srcOrd="1" destOrd="0" presId="urn:microsoft.com/office/officeart/2005/8/layout/hierarchy2"/>
    <dgm:cxn modelId="{7C9949B2-3C32-45C6-B277-B7BD0A332554}" type="presParOf" srcId="{6917317F-E189-4E49-B7D2-DF3E11D4CF4D}" destId="{0293EEA7-71C3-4BAE-9CE6-555DD242A5D9}" srcOrd="0" destOrd="0" presId="urn:microsoft.com/office/officeart/2005/8/layout/hierarchy2"/>
    <dgm:cxn modelId="{68FEEB69-EAB0-46D5-803F-34B44B9544B3}" type="presParOf" srcId="{0293EEA7-71C3-4BAE-9CE6-555DD242A5D9}" destId="{AD1A22A4-F323-4437-954A-A966611BCA48}" srcOrd="0" destOrd="0" presId="urn:microsoft.com/office/officeart/2005/8/layout/hierarchy2"/>
    <dgm:cxn modelId="{BB29812E-10B1-435F-8884-F856937BF06B}" type="presParOf" srcId="{6917317F-E189-4E49-B7D2-DF3E11D4CF4D}" destId="{31974B8C-1330-4B91-827C-7B81A0E0BA05}" srcOrd="1" destOrd="0" presId="urn:microsoft.com/office/officeart/2005/8/layout/hierarchy2"/>
    <dgm:cxn modelId="{3E57B678-9B65-43FD-B7C5-0278D123396B}" type="presParOf" srcId="{31974B8C-1330-4B91-827C-7B81A0E0BA05}" destId="{DF55CD25-B71B-4132-B159-126D3776599E}" srcOrd="0" destOrd="0" presId="urn:microsoft.com/office/officeart/2005/8/layout/hierarchy2"/>
    <dgm:cxn modelId="{3F1C359A-DE01-48A0-BD9E-89DF73FCADC2}" type="presParOf" srcId="{31974B8C-1330-4B91-827C-7B81A0E0BA05}" destId="{D785F91D-F84C-4507-8DA4-7DEE7B8C73F2}" srcOrd="1" destOrd="0" presId="urn:microsoft.com/office/officeart/2005/8/layout/hierarchy2"/>
    <dgm:cxn modelId="{5320224C-BD6D-44E5-9AE2-E43B7A405BB1}" type="presParOf" srcId="{D785F91D-F84C-4507-8DA4-7DEE7B8C73F2}" destId="{F22495A9-E583-4B11-96E2-632E7C961A75}" srcOrd="0" destOrd="0" presId="urn:microsoft.com/office/officeart/2005/8/layout/hierarchy2"/>
    <dgm:cxn modelId="{351A8935-F23E-4B0D-8694-C805B4688555}" type="presParOf" srcId="{F22495A9-E583-4B11-96E2-632E7C961A75}" destId="{8284E1BC-9901-4B21-BADB-C08188E7A7CE}" srcOrd="0" destOrd="0" presId="urn:microsoft.com/office/officeart/2005/8/layout/hierarchy2"/>
    <dgm:cxn modelId="{3FB15D48-60F9-4C90-A96A-D4D6B9733ADE}" type="presParOf" srcId="{D785F91D-F84C-4507-8DA4-7DEE7B8C73F2}" destId="{DF737D3F-4FAE-4E00-863B-DD829B833344}" srcOrd="1" destOrd="0" presId="urn:microsoft.com/office/officeart/2005/8/layout/hierarchy2"/>
    <dgm:cxn modelId="{49C8EB8C-E5CB-44C0-A3D6-41DF9497C0D6}" type="presParOf" srcId="{DF737D3F-4FAE-4E00-863B-DD829B833344}" destId="{B323C4CC-1730-475D-B1DC-F5D9E4CC565D}" srcOrd="0" destOrd="0" presId="urn:microsoft.com/office/officeart/2005/8/layout/hierarchy2"/>
    <dgm:cxn modelId="{965C1953-F180-4728-A6E5-A75B4A4A1389}" type="presParOf" srcId="{DF737D3F-4FAE-4E00-863B-DD829B833344}" destId="{08E338F2-C6FD-4486-B049-BE2AD6AFF9E9}" srcOrd="1" destOrd="0" presId="urn:microsoft.com/office/officeart/2005/8/layout/hierarchy2"/>
    <dgm:cxn modelId="{5077DE9A-2DF0-421C-8767-846F5B0358B2}" type="presParOf" srcId="{D785F91D-F84C-4507-8DA4-7DEE7B8C73F2}" destId="{0D7AD8D7-D28B-482D-B505-34D774812646}" srcOrd="2" destOrd="0" presId="urn:microsoft.com/office/officeart/2005/8/layout/hierarchy2"/>
    <dgm:cxn modelId="{F2BCE4B3-4069-4C5E-8545-0356CF5AD719}" type="presParOf" srcId="{0D7AD8D7-D28B-482D-B505-34D774812646}" destId="{1D9B8C51-EC24-42A6-A267-F4D5BBE3FB31}" srcOrd="0" destOrd="0" presId="urn:microsoft.com/office/officeart/2005/8/layout/hierarchy2"/>
    <dgm:cxn modelId="{D3174F43-746F-4004-BFA9-6A161604877D}" type="presParOf" srcId="{D785F91D-F84C-4507-8DA4-7DEE7B8C73F2}" destId="{6718CAF0-A66A-4133-B9FE-B3FAE01BE052}" srcOrd="3" destOrd="0" presId="urn:microsoft.com/office/officeart/2005/8/layout/hierarchy2"/>
    <dgm:cxn modelId="{711EC8FF-1D04-42F4-9BCC-F0AE90C5E5B2}" type="presParOf" srcId="{6718CAF0-A66A-4133-B9FE-B3FAE01BE052}" destId="{8EFF6E89-13A6-494E-9E64-FACB2085E6E2}" srcOrd="0" destOrd="0" presId="urn:microsoft.com/office/officeart/2005/8/layout/hierarchy2"/>
    <dgm:cxn modelId="{613E8D53-FBCA-4280-BE68-EEBE2D937E89}" type="presParOf" srcId="{6718CAF0-A66A-4133-B9FE-B3FAE01BE052}" destId="{AF1B94F8-87AF-4852-BCCF-DE17A12A8E6F}" srcOrd="1" destOrd="0" presId="urn:microsoft.com/office/officeart/2005/8/layout/hierarchy2"/>
    <dgm:cxn modelId="{65D1D796-09DC-4953-88F0-59F9753FF270}" type="presParOf" srcId="{D785F91D-F84C-4507-8DA4-7DEE7B8C73F2}" destId="{BC42BB9A-10E2-482E-A0AF-0DF845CEF43F}" srcOrd="4" destOrd="0" presId="urn:microsoft.com/office/officeart/2005/8/layout/hierarchy2"/>
    <dgm:cxn modelId="{1A3A851B-1777-4EF6-8CEF-54FC6E8DE7E6}" type="presParOf" srcId="{BC42BB9A-10E2-482E-A0AF-0DF845CEF43F}" destId="{E5FF6B34-A36E-4BC9-BCAE-0B75400AF6E0}" srcOrd="0" destOrd="0" presId="urn:microsoft.com/office/officeart/2005/8/layout/hierarchy2"/>
    <dgm:cxn modelId="{9C413FC5-C1BC-4A40-A00D-A8EB25229B69}" type="presParOf" srcId="{D785F91D-F84C-4507-8DA4-7DEE7B8C73F2}" destId="{62BA51F5-DD24-4363-9DEC-BFFF16C165EB}" srcOrd="5" destOrd="0" presId="urn:microsoft.com/office/officeart/2005/8/layout/hierarchy2"/>
    <dgm:cxn modelId="{010F018C-E4ED-476A-93C9-E7F24BAED706}" type="presParOf" srcId="{62BA51F5-DD24-4363-9DEC-BFFF16C165EB}" destId="{087E02B4-1A03-49E3-ABDF-3155265F6D20}" srcOrd="0" destOrd="0" presId="urn:microsoft.com/office/officeart/2005/8/layout/hierarchy2"/>
    <dgm:cxn modelId="{EC71EE8F-8E64-4F33-9423-7388D993F362}" type="presParOf" srcId="{62BA51F5-DD24-4363-9DEC-BFFF16C165EB}" destId="{4EFA6544-DA76-4117-8276-6ACD25BFFC1A}" srcOrd="1" destOrd="0" presId="urn:microsoft.com/office/officeart/2005/8/layout/hierarchy2"/>
    <dgm:cxn modelId="{FD85D430-95BE-4C64-BEC8-9DC1903D7581}" type="presParOf" srcId="{8EFE429B-40C2-4B16-8620-5653F6CD4363}" destId="{9FB4989F-A06A-4857-8C40-43543E43606B}" srcOrd="2" destOrd="0" presId="urn:microsoft.com/office/officeart/2005/8/layout/hierarchy2"/>
    <dgm:cxn modelId="{9BDCACC6-D75D-443E-BAB1-8527DD440207}" type="presParOf" srcId="{9FB4989F-A06A-4857-8C40-43543E43606B}" destId="{2C7C0DDD-B625-4DF4-8429-0A24F3C2D44B}" srcOrd="0" destOrd="0" presId="urn:microsoft.com/office/officeart/2005/8/layout/hierarchy2"/>
    <dgm:cxn modelId="{99E90895-FA67-4964-8EE9-32F05D186D07}" type="presParOf" srcId="{9FB4989F-A06A-4857-8C40-43543E43606B}" destId="{3DAC6461-17D4-4DF9-93DC-F26DA92F033E}" srcOrd="1" destOrd="0" presId="urn:microsoft.com/office/officeart/2005/8/layout/hierarchy2"/>
    <dgm:cxn modelId="{550AFF44-7973-47D8-A5C6-0DB25F7C57B3}" type="presParOf" srcId="{3DAC6461-17D4-4DF9-93DC-F26DA92F033E}" destId="{40EF32DF-6419-4146-B255-739740F9E0D7}" srcOrd="0" destOrd="0" presId="urn:microsoft.com/office/officeart/2005/8/layout/hierarchy2"/>
    <dgm:cxn modelId="{C1A3A037-91B5-4040-B0F3-78C601768557}" type="presParOf" srcId="{40EF32DF-6419-4146-B255-739740F9E0D7}" destId="{85B38E18-2696-4113-B51D-4F7543DF86F0}" srcOrd="0" destOrd="0" presId="urn:microsoft.com/office/officeart/2005/8/layout/hierarchy2"/>
    <dgm:cxn modelId="{5CCAB197-53B8-4350-B24C-236FA24B2E89}" type="presParOf" srcId="{3DAC6461-17D4-4DF9-93DC-F26DA92F033E}" destId="{DC989408-C6D8-4DDA-8873-2102B02E7E39}" srcOrd="1" destOrd="0" presId="urn:microsoft.com/office/officeart/2005/8/layout/hierarchy2"/>
    <dgm:cxn modelId="{010C172C-5F6B-4855-9195-4F096581A223}" type="presParOf" srcId="{DC989408-C6D8-4DDA-8873-2102B02E7E39}" destId="{CFCE93ED-91C9-43D7-89E0-CE43F58E52C5}" srcOrd="0" destOrd="0" presId="urn:microsoft.com/office/officeart/2005/8/layout/hierarchy2"/>
    <dgm:cxn modelId="{EE58AB15-F26B-42A9-8DC9-7510528D30A9}" type="presParOf" srcId="{DC989408-C6D8-4DDA-8873-2102B02E7E39}" destId="{F8A2AE53-8C08-49CC-9163-D3961B29EC2A}" srcOrd="1" destOrd="0" presId="urn:microsoft.com/office/officeart/2005/8/layout/hierarchy2"/>
    <dgm:cxn modelId="{FBD40DFD-C30B-4212-AE9F-030E2DFB2972}" type="presParOf" srcId="{F8A2AE53-8C08-49CC-9163-D3961B29EC2A}" destId="{ED75596B-1DCF-4436-9E59-0F8A56D9CD6D}" srcOrd="0" destOrd="0" presId="urn:microsoft.com/office/officeart/2005/8/layout/hierarchy2"/>
    <dgm:cxn modelId="{C130406D-7029-4B28-9B75-C464DDD1664B}" type="presParOf" srcId="{ED75596B-1DCF-4436-9E59-0F8A56D9CD6D}" destId="{01304E8F-3BC2-4956-8FEE-0A4853E3D9FE}" srcOrd="0" destOrd="0" presId="urn:microsoft.com/office/officeart/2005/8/layout/hierarchy2"/>
    <dgm:cxn modelId="{0C04B0F8-2038-4DD4-8E48-422D9CCF23A3}" type="presParOf" srcId="{F8A2AE53-8C08-49CC-9163-D3961B29EC2A}" destId="{1353FF6D-2E36-4458-8AD6-4269D63B4344}" srcOrd="1" destOrd="0" presId="urn:microsoft.com/office/officeart/2005/8/layout/hierarchy2"/>
    <dgm:cxn modelId="{69D30669-202E-43AF-A8D2-D7C4E60D6982}" type="presParOf" srcId="{1353FF6D-2E36-4458-8AD6-4269D63B4344}" destId="{1872C6C3-99D1-4BAA-99AE-C6D99E53A59B}" srcOrd="0" destOrd="0" presId="urn:microsoft.com/office/officeart/2005/8/layout/hierarchy2"/>
    <dgm:cxn modelId="{28593054-8600-495D-A9AC-ADF6B0C250A1}" type="presParOf" srcId="{1353FF6D-2E36-4458-8AD6-4269D63B4344}" destId="{A10D50A2-2795-4B72-96DA-B39B50A8B0AA}" srcOrd="1" destOrd="0" presId="urn:microsoft.com/office/officeart/2005/8/layout/hierarchy2"/>
    <dgm:cxn modelId="{70D09763-6289-4BA0-9E3E-E26F02F2A434}" type="presParOf" srcId="{F8A2AE53-8C08-49CC-9163-D3961B29EC2A}" destId="{F19483BF-0C75-4141-BD5B-30E31F99D30C}" srcOrd="2" destOrd="0" presId="urn:microsoft.com/office/officeart/2005/8/layout/hierarchy2"/>
    <dgm:cxn modelId="{DE1EA927-F720-41DC-8A64-A6C9344E3EAF}" type="presParOf" srcId="{F19483BF-0C75-4141-BD5B-30E31F99D30C}" destId="{935345FB-C9A6-468A-B92F-D5F6C96F02F1}" srcOrd="0" destOrd="0" presId="urn:microsoft.com/office/officeart/2005/8/layout/hierarchy2"/>
    <dgm:cxn modelId="{4B251BC7-959A-41AF-8A2D-9AC76CB15829}" type="presParOf" srcId="{F8A2AE53-8C08-49CC-9163-D3961B29EC2A}" destId="{459760F3-48C5-41C5-83F2-8C77613DF92E}" srcOrd="3" destOrd="0" presId="urn:microsoft.com/office/officeart/2005/8/layout/hierarchy2"/>
    <dgm:cxn modelId="{739D0C25-0983-4D3A-94DB-DCFFD91DBCDB}" type="presParOf" srcId="{459760F3-48C5-41C5-83F2-8C77613DF92E}" destId="{27DD8DEF-87C8-483D-BC1A-92D4B8B28F71}" srcOrd="0" destOrd="0" presId="urn:microsoft.com/office/officeart/2005/8/layout/hierarchy2"/>
    <dgm:cxn modelId="{2C72D078-6300-4C2E-917F-60AAC071BF8F}" type="presParOf" srcId="{459760F3-48C5-41C5-83F2-8C77613DF92E}" destId="{AAE8FE0F-BEC1-4551-8D66-8ECEE144E05A}" srcOrd="1" destOrd="0" presId="urn:microsoft.com/office/officeart/2005/8/layout/hierarchy2"/>
    <dgm:cxn modelId="{BCCCFEDE-79F0-4DD5-8AD9-DBD153225E6A}" type="presParOf" srcId="{F8A2AE53-8C08-49CC-9163-D3961B29EC2A}" destId="{0E6943DA-8398-4F3B-9339-DB4ECA66B8CA}" srcOrd="4" destOrd="0" presId="urn:microsoft.com/office/officeart/2005/8/layout/hierarchy2"/>
    <dgm:cxn modelId="{F44E599C-BD7C-4085-B17D-F38471AF6723}" type="presParOf" srcId="{0E6943DA-8398-4F3B-9339-DB4ECA66B8CA}" destId="{3E2B9147-6EB8-4224-9048-AE5FE3F6168E}" srcOrd="0" destOrd="0" presId="urn:microsoft.com/office/officeart/2005/8/layout/hierarchy2"/>
    <dgm:cxn modelId="{AE7A270A-2DE0-441C-8F2C-C0C2B269E3CF}" type="presParOf" srcId="{F8A2AE53-8C08-49CC-9163-D3961B29EC2A}" destId="{3B459AD2-8D45-4378-8D3F-C0313742AAE5}" srcOrd="5" destOrd="0" presId="urn:microsoft.com/office/officeart/2005/8/layout/hierarchy2"/>
    <dgm:cxn modelId="{B3ACE408-57F8-4401-B70F-BB31C220FF02}" type="presParOf" srcId="{3B459AD2-8D45-4378-8D3F-C0313742AAE5}" destId="{E96539A3-406F-491B-8FC5-BF552886F63C}" srcOrd="0" destOrd="0" presId="urn:microsoft.com/office/officeart/2005/8/layout/hierarchy2"/>
    <dgm:cxn modelId="{99BD9ABB-E571-4B27-8130-0731E085EFFE}" type="presParOf" srcId="{3B459AD2-8D45-4378-8D3F-C0313742AAE5}" destId="{AFA2636A-CD4B-435E-9BDD-291E00B37B0E}" srcOrd="1" destOrd="0" presId="urn:microsoft.com/office/officeart/2005/8/layout/hierarchy2"/>
    <dgm:cxn modelId="{CE009012-4EBE-47BA-BC66-84B6E13DADA2}" type="presParOf" srcId="{8EFE429B-40C2-4B16-8620-5653F6CD4363}" destId="{14134929-6E58-496D-AA49-D1A590A380D6}" srcOrd="3" destOrd="0" presId="urn:microsoft.com/office/officeart/2005/8/layout/hierarchy2"/>
    <dgm:cxn modelId="{5D862581-4179-4FCD-8382-3E63938F8F9D}" type="presParOf" srcId="{14134929-6E58-496D-AA49-D1A590A380D6}" destId="{3D2EC807-0D37-419E-82BD-E3116E6B8227}" srcOrd="0" destOrd="0" presId="urn:microsoft.com/office/officeart/2005/8/layout/hierarchy2"/>
    <dgm:cxn modelId="{C696FD82-7130-4B1B-B5A7-ECE48B84DC5C}" type="presParOf" srcId="{14134929-6E58-496D-AA49-D1A590A380D6}" destId="{3284C001-D59D-4F05-834E-F7860C5DC18E}" srcOrd="1" destOrd="0" presId="urn:microsoft.com/office/officeart/2005/8/layout/hierarchy2"/>
    <dgm:cxn modelId="{E1E2A428-DF8B-43F5-8B1A-A6AF7580448D}" type="presParOf" srcId="{3284C001-D59D-4F05-834E-F7860C5DC18E}" destId="{4CA0FDF5-0162-4DDA-BB84-9A2ED1194B91}" srcOrd="0" destOrd="0" presId="urn:microsoft.com/office/officeart/2005/8/layout/hierarchy2"/>
    <dgm:cxn modelId="{BFBF63C4-FEE0-4BC7-ADBD-0B35631DBB54}" type="presParOf" srcId="{4CA0FDF5-0162-4DDA-BB84-9A2ED1194B91}" destId="{DF6A2815-F9C7-405B-8153-7E9743F3123C}" srcOrd="0" destOrd="0" presId="urn:microsoft.com/office/officeart/2005/8/layout/hierarchy2"/>
    <dgm:cxn modelId="{FCB3DEFA-1CF2-40E0-9897-D98BB2F09A47}" type="presParOf" srcId="{3284C001-D59D-4F05-834E-F7860C5DC18E}" destId="{C9352EED-6769-4961-A68E-E5E0E6C412BE}" srcOrd="1" destOrd="0" presId="urn:microsoft.com/office/officeart/2005/8/layout/hierarchy2"/>
    <dgm:cxn modelId="{D1278FF0-185C-4079-9CE3-1918E286C435}" type="presParOf" srcId="{C9352EED-6769-4961-A68E-E5E0E6C412BE}" destId="{354C6E62-A2AB-41DF-8304-3C3F96440A77}" srcOrd="0" destOrd="0" presId="urn:microsoft.com/office/officeart/2005/8/layout/hierarchy2"/>
    <dgm:cxn modelId="{5F096AEB-5A5D-4425-B799-88B68FA28755}" type="presParOf" srcId="{C9352EED-6769-4961-A68E-E5E0E6C412BE}" destId="{2E1582D2-9CD5-43A7-94CC-A49F9CEAB28D}" srcOrd="1" destOrd="0" presId="urn:microsoft.com/office/officeart/2005/8/layout/hierarchy2"/>
    <dgm:cxn modelId="{4656B556-273F-46BB-A1E5-2E524C0DF298}" type="presParOf" srcId="{3284C001-D59D-4F05-834E-F7860C5DC18E}" destId="{22FD6443-6C81-4779-94EB-0835DE21AF0B}" srcOrd="2" destOrd="0" presId="urn:microsoft.com/office/officeart/2005/8/layout/hierarchy2"/>
    <dgm:cxn modelId="{570969B2-FF15-4EB4-A1D6-BE5BBDF5B897}" type="presParOf" srcId="{22FD6443-6C81-4779-94EB-0835DE21AF0B}" destId="{D1CC3E30-88E4-414C-B379-94BECA8D8F32}" srcOrd="0" destOrd="0" presId="urn:microsoft.com/office/officeart/2005/8/layout/hierarchy2"/>
    <dgm:cxn modelId="{6C74FBB4-1080-4611-96F4-05F74286A1F9}" type="presParOf" srcId="{3284C001-D59D-4F05-834E-F7860C5DC18E}" destId="{D982CCB2-5B7B-4F44-A63C-EBD9094ACB8A}" srcOrd="3" destOrd="0" presId="urn:microsoft.com/office/officeart/2005/8/layout/hierarchy2"/>
    <dgm:cxn modelId="{6E124071-1B7F-4E2D-A10C-ABECEA4802D2}" type="presParOf" srcId="{D982CCB2-5B7B-4F44-A63C-EBD9094ACB8A}" destId="{46CEEECA-A596-46A8-8E37-C032D86B38D8}" srcOrd="0" destOrd="0" presId="urn:microsoft.com/office/officeart/2005/8/layout/hierarchy2"/>
    <dgm:cxn modelId="{9A951AF2-09B9-4AD2-8224-3FB74A7DF354}" type="presParOf" srcId="{D982CCB2-5B7B-4F44-A63C-EBD9094ACB8A}" destId="{EBB9CC35-E846-443C-821E-A2BEE9720C2C}"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BE70BB-3A98-498D-BEE5-A243C7561D40}">
      <dsp:nvSpPr>
        <dsp:cNvPr id="0" name=""/>
        <dsp:cNvSpPr/>
      </dsp:nvSpPr>
      <dsp:spPr>
        <a:xfrm>
          <a:off x="1268294" y="447733"/>
          <a:ext cx="1317687" cy="658843"/>
        </a:xfrm>
        <a:prstGeom prst="roundRect">
          <a:avLst>
            <a:gd name="adj" fmla="val 10000"/>
          </a:avLst>
        </a:prstGeom>
        <a:gradFill rotWithShape="0">
          <a:gsLst>
            <a:gs pos="0">
              <a:schemeClr val="accent6">
                <a:shade val="80000"/>
                <a:hueOff val="0"/>
                <a:satOff val="0"/>
                <a:lumOff val="0"/>
                <a:alphaOff val="0"/>
                <a:shade val="51000"/>
                <a:satMod val="130000"/>
              </a:schemeClr>
            </a:gs>
            <a:gs pos="80000">
              <a:schemeClr val="accent6">
                <a:shade val="80000"/>
                <a:hueOff val="0"/>
                <a:satOff val="0"/>
                <a:lumOff val="0"/>
                <a:alphaOff val="0"/>
                <a:shade val="93000"/>
                <a:satMod val="130000"/>
              </a:schemeClr>
            </a:gs>
            <a:gs pos="100000">
              <a:schemeClr val="accent6">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b="1" kern="1200" dirty="0" smtClean="0">
              <a:effectLst/>
              <a:latin typeface="Times New Roman" panose="02020603050405020304" pitchFamily="18" charset="0"/>
              <a:ea typeface="Times New Roman" panose="02020603050405020304" pitchFamily="18" charset="0"/>
              <a:cs typeface="Arial" panose="020B0604020202020204" pitchFamily="34" charset="0"/>
            </a:rPr>
            <a:t>Collecting Data	</a:t>
          </a:r>
          <a:endParaRPr lang="en-US" sz="1500" b="1" kern="1200" dirty="0"/>
        </a:p>
      </dsp:txBody>
      <dsp:txXfrm>
        <a:off x="1287591" y="467030"/>
        <a:ext cx="1279093" cy="620249"/>
      </dsp:txXfrm>
    </dsp:sp>
    <dsp:sp modelId="{6D4E0CDA-8B44-4085-8F57-9864852B2723}">
      <dsp:nvSpPr>
        <dsp:cNvPr id="0" name=""/>
        <dsp:cNvSpPr/>
      </dsp:nvSpPr>
      <dsp:spPr>
        <a:xfrm rot="19457599">
          <a:off x="2524971" y="579091"/>
          <a:ext cx="649094" cy="17292"/>
        </a:xfrm>
        <a:custGeom>
          <a:avLst/>
          <a:gdLst/>
          <a:ahLst/>
          <a:cxnLst/>
          <a:rect l="0" t="0" r="0" b="0"/>
          <a:pathLst>
            <a:path>
              <a:moveTo>
                <a:pt x="0" y="8646"/>
              </a:moveTo>
              <a:lnTo>
                <a:pt x="649094" y="8646"/>
              </a:lnTo>
            </a:path>
          </a:pathLst>
        </a:custGeom>
        <a:noFill/>
        <a:ln w="9525" cap="flat" cmpd="sng" algn="ctr">
          <a:solidFill>
            <a:schemeClr val="accent6">
              <a:tint val="99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833291" y="571510"/>
        <a:ext cx="32454" cy="32454"/>
      </dsp:txXfrm>
    </dsp:sp>
    <dsp:sp modelId="{0F35A13F-B0C7-4991-AEE0-D6DF9D5B1A42}">
      <dsp:nvSpPr>
        <dsp:cNvPr id="0" name=""/>
        <dsp:cNvSpPr/>
      </dsp:nvSpPr>
      <dsp:spPr>
        <a:xfrm>
          <a:off x="3113056" y="1518"/>
          <a:ext cx="1433063" cy="793603"/>
        </a:xfrm>
        <a:prstGeom prst="roundRect">
          <a:avLst>
            <a:gd name="adj" fmla="val 10000"/>
          </a:avLst>
        </a:prstGeom>
        <a:gradFill rotWithShape="0">
          <a:gsLst>
            <a:gs pos="0">
              <a:schemeClr val="accent6">
                <a:tint val="99000"/>
                <a:hueOff val="0"/>
                <a:satOff val="0"/>
                <a:lumOff val="0"/>
                <a:alphaOff val="0"/>
                <a:shade val="51000"/>
                <a:satMod val="130000"/>
              </a:schemeClr>
            </a:gs>
            <a:gs pos="80000">
              <a:schemeClr val="accent6">
                <a:tint val="99000"/>
                <a:hueOff val="0"/>
                <a:satOff val="0"/>
                <a:lumOff val="0"/>
                <a:alphaOff val="0"/>
                <a:shade val="93000"/>
                <a:satMod val="130000"/>
              </a:schemeClr>
            </a:gs>
            <a:gs pos="100000">
              <a:schemeClr val="accent6">
                <a:tint val="99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b="1" kern="1200" dirty="0" smtClean="0"/>
            <a:t>Master plan</a:t>
          </a:r>
          <a:endParaRPr lang="en-US" sz="1500" b="1" kern="1200" dirty="0"/>
        </a:p>
      </dsp:txBody>
      <dsp:txXfrm>
        <a:off x="3136300" y="24762"/>
        <a:ext cx="1386575" cy="747115"/>
      </dsp:txXfrm>
    </dsp:sp>
    <dsp:sp modelId="{A909D9C5-E2B4-4DF6-A48C-8445838B2830}">
      <dsp:nvSpPr>
        <dsp:cNvPr id="0" name=""/>
        <dsp:cNvSpPr/>
      </dsp:nvSpPr>
      <dsp:spPr>
        <a:xfrm rot="2415050">
          <a:off x="2504223" y="991616"/>
          <a:ext cx="690590" cy="17292"/>
        </a:xfrm>
        <a:custGeom>
          <a:avLst/>
          <a:gdLst/>
          <a:ahLst/>
          <a:cxnLst/>
          <a:rect l="0" t="0" r="0" b="0"/>
          <a:pathLst>
            <a:path>
              <a:moveTo>
                <a:pt x="0" y="8646"/>
              </a:moveTo>
              <a:lnTo>
                <a:pt x="690590" y="8646"/>
              </a:lnTo>
            </a:path>
          </a:pathLst>
        </a:custGeom>
        <a:noFill/>
        <a:ln w="9525" cap="flat" cmpd="sng" algn="ctr">
          <a:solidFill>
            <a:schemeClr val="accent6">
              <a:tint val="99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832254" y="982997"/>
        <a:ext cx="34529" cy="34529"/>
      </dsp:txXfrm>
    </dsp:sp>
    <dsp:sp modelId="{AAB73EF8-09CA-4F13-9003-C9D402C78242}">
      <dsp:nvSpPr>
        <dsp:cNvPr id="0" name=""/>
        <dsp:cNvSpPr/>
      </dsp:nvSpPr>
      <dsp:spPr>
        <a:xfrm>
          <a:off x="3113056" y="893948"/>
          <a:ext cx="1317687" cy="658843"/>
        </a:xfrm>
        <a:prstGeom prst="roundRect">
          <a:avLst>
            <a:gd name="adj" fmla="val 10000"/>
          </a:avLst>
        </a:prstGeom>
        <a:gradFill rotWithShape="0">
          <a:gsLst>
            <a:gs pos="0">
              <a:schemeClr val="accent6">
                <a:tint val="99000"/>
                <a:hueOff val="0"/>
                <a:satOff val="0"/>
                <a:lumOff val="0"/>
                <a:alphaOff val="0"/>
                <a:shade val="51000"/>
                <a:satMod val="130000"/>
              </a:schemeClr>
            </a:gs>
            <a:gs pos="80000">
              <a:schemeClr val="accent6">
                <a:tint val="99000"/>
                <a:hueOff val="0"/>
                <a:satOff val="0"/>
                <a:lumOff val="0"/>
                <a:alphaOff val="0"/>
                <a:shade val="93000"/>
                <a:satMod val="130000"/>
              </a:schemeClr>
            </a:gs>
            <a:gs pos="100000">
              <a:schemeClr val="accent6">
                <a:tint val="99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b="1" kern="1200" dirty="0"/>
            <a:t> </a:t>
          </a:r>
          <a:r>
            <a:rPr lang="en-US" sz="1500" b="1" kern="1200" dirty="0" smtClean="0"/>
            <a:t>Population</a:t>
          </a:r>
          <a:endParaRPr lang="en-US" sz="1500" b="1" kern="1200" dirty="0"/>
        </a:p>
      </dsp:txBody>
      <dsp:txXfrm>
        <a:off x="3132353" y="913245"/>
        <a:ext cx="1279093" cy="620249"/>
      </dsp:txXfrm>
    </dsp:sp>
    <dsp:sp modelId="{29290C41-577E-4100-A6FE-9513449B3D6E}">
      <dsp:nvSpPr>
        <dsp:cNvPr id="0" name=""/>
        <dsp:cNvSpPr/>
      </dsp:nvSpPr>
      <dsp:spPr>
        <a:xfrm>
          <a:off x="1260256" y="2587360"/>
          <a:ext cx="1317687" cy="658843"/>
        </a:xfrm>
        <a:prstGeom prst="roundRect">
          <a:avLst>
            <a:gd name="adj" fmla="val 10000"/>
          </a:avLst>
        </a:prstGeom>
        <a:gradFill rotWithShape="0">
          <a:gsLst>
            <a:gs pos="0">
              <a:schemeClr val="accent6">
                <a:shade val="80000"/>
                <a:hueOff val="0"/>
                <a:satOff val="0"/>
                <a:lumOff val="0"/>
                <a:alphaOff val="0"/>
                <a:shade val="51000"/>
                <a:satMod val="130000"/>
              </a:schemeClr>
            </a:gs>
            <a:gs pos="80000">
              <a:schemeClr val="accent6">
                <a:shade val="80000"/>
                <a:hueOff val="0"/>
                <a:satOff val="0"/>
                <a:lumOff val="0"/>
                <a:alphaOff val="0"/>
                <a:shade val="93000"/>
                <a:satMod val="130000"/>
              </a:schemeClr>
            </a:gs>
            <a:gs pos="100000">
              <a:schemeClr val="accent6">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b="1" kern="1200" dirty="0" smtClean="0"/>
            <a:t>Maps Analysis</a:t>
          </a:r>
          <a:endParaRPr lang="en-US" sz="1500" b="1" kern="1200" dirty="0"/>
        </a:p>
      </dsp:txBody>
      <dsp:txXfrm>
        <a:off x="1279553" y="2606657"/>
        <a:ext cx="1279093" cy="620249"/>
      </dsp:txXfrm>
    </dsp:sp>
    <dsp:sp modelId="{0293EEA7-71C3-4BAE-9CE6-555DD242A5D9}">
      <dsp:nvSpPr>
        <dsp:cNvPr id="0" name=""/>
        <dsp:cNvSpPr/>
      </dsp:nvSpPr>
      <dsp:spPr>
        <a:xfrm>
          <a:off x="2577943" y="2908135"/>
          <a:ext cx="533913" cy="17292"/>
        </a:xfrm>
        <a:custGeom>
          <a:avLst/>
          <a:gdLst/>
          <a:ahLst/>
          <a:cxnLst/>
          <a:rect l="0" t="0" r="0" b="0"/>
          <a:pathLst>
            <a:path>
              <a:moveTo>
                <a:pt x="0" y="8646"/>
              </a:moveTo>
              <a:lnTo>
                <a:pt x="533913" y="8646"/>
              </a:lnTo>
            </a:path>
          </a:pathLst>
        </a:custGeom>
        <a:noFill/>
        <a:ln w="9525" cap="flat" cmpd="sng" algn="ctr">
          <a:solidFill>
            <a:schemeClr val="accent6">
              <a:tint val="99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831552" y="2903434"/>
        <a:ext cx="26695" cy="26695"/>
      </dsp:txXfrm>
    </dsp:sp>
    <dsp:sp modelId="{DF55CD25-B71B-4132-B159-126D3776599E}">
      <dsp:nvSpPr>
        <dsp:cNvPr id="0" name=""/>
        <dsp:cNvSpPr/>
      </dsp:nvSpPr>
      <dsp:spPr>
        <a:xfrm>
          <a:off x="3111857" y="2587360"/>
          <a:ext cx="1317687" cy="658843"/>
        </a:xfrm>
        <a:prstGeom prst="roundRect">
          <a:avLst>
            <a:gd name="adj" fmla="val 10000"/>
          </a:avLst>
        </a:prstGeom>
        <a:gradFill rotWithShape="0">
          <a:gsLst>
            <a:gs pos="0">
              <a:schemeClr val="accent6">
                <a:tint val="99000"/>
                <a:hueOff val="0"/>
                <a:satOff val="0"/>
                <a:lumOff val="0"/>
                <a:alphaOff val="0"/>
                <a:shade val="51000"/>
                <a:satMod val="130000"/>
              </a:schemeClr>
            </a:gs>
            <a:gs pos="80000">
              <a:schemeClr val="accent6">
                <a:tint val="99000"/>
                <a:hueOff val="0"/>
                <a:satOff val="0"/>
                <a:lumOff val="0"/>
                <a:alphaOff val="0"/>
                <a:shade val="93000"/>
                <a:satMod val="130000"/>
              </a:schemeClr>
            </a:gs>
            <a:gs pos="100000">
              <a:schemeClr val="accent6">
                <a:tint val="99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b="1" kern="1200" dirty="0" smtClean="0"/>
            <a:t>AutoCAD  &amp; GIS</a:t>
          </a:r>
          <a:endParaRPr lang="en-US" sz="1500" b="1" kern="1200" dirty="0"/>
        </a:p>
      </dsp:txBody>
      <dsp:txXfrm>
        <a:off x="3131154" y="2606657"/>
        <a:ext cx="1279093" cy="620249"/>
      </dsp:txXfrm>
    </dsp:sp>
    <dsp:sp modelId="{F22495A9-E583-4B11-96E2-632E7C961A75}">
      <dsp:nvSpPr>
        <dsp:cNvPr id="0" name=""/>
        <dsp:cNvSpPr/>
      </dsp:nvSpPr>
      <dsp:spPr>
        <a:xfrm rot="17907221">
          <a:off x="4122700" y="2392851"/>
          <a:ext cx="1172163" cy="17292"/>
        </a:xfrm>
        <a:custGeom>
          <a:avLst/>
          <a:gdLst/>
          <a:ahLst/>
          <a:cxnLst/>
          <a:rect l="0" t="0" r="0" b="0"/>
          <a:pathLst>
            <a:path>
              <a:moveTo>
                <a:pt x="0" y="8646"/>
              </a:moveTo>
              <a:lnTo>
                <a:pt x="1172163" y="8646"/>
              </a:lnTo>
            </a:path>
          </a:pathLst>
        </a:custGeom>
        <a:noFill/>
        <a:ln w="9525" cap="flat" cmpd="sng" algn="ctr">
          <a:solidFill>
            <a:schemeClr val="accent6">
              <a:tint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4679477" y="2372193"/>
        <a:ext cx="58608" cy="58608"/>
      </dsp:txXfrm>
    </dsp:sp>
    <dsp:sp modelId="{B323C4CC-1730-475D-B1DC-F5D9E4CC565D}">
      <dsp:nvSpPr>
        <dsp:cNvPr id="0" name=""/>
        <dsp:cNvSpPr/>
      </dsp:nvSpPr>
      <dsp:spPr>
        <a:xfrm>
          <a:off x="4988019" y="1556790"/>
          <a:ext cx="1317687" cy="658843"/>
        </a:xfrm>
        <a:prstGeom prst="roundRect">
          <a:avLst>
            <a:gd name="adj" fmla="val 10000"/>
          </a:avLst>
        </a:prstGeom>
        <a:gradFill rotWithShape="0">
          <a:gsLst>
            <a:gs pos="0">
              <a:schemeClr val="accent6">
                <a:tint val="80000"/>
                <a:hueOff val="0"/>
                <a:satOff val="0"/>
                <a:lumOff val="0"/>
                <a:alphaOff val="0"/>
                <a:shade val="51000"/>
                <a:satMod val="130000"/>
              </a:schemeClr>
            </a:gs>
            <a:gs pos="80000">
              <a:schemeClr val="accent6">
                <a:tint val="80000"/>
                <a:hueOff val="0"/>
                <a:satOff val="0"/>
                <a:lumOff val="0"/>
                <a:alphaOff val="0"/>
                <a:shade val="93000"/>
                <a:satMod val="130000"/>
              </a:schemeClr>
            </a:gs>
            <a:gs pos="100000">
              <a:schemeClr val="accent6">
                <a:tint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en-US" sz="1500" kern="1200" dirty="0" smtClean="0"/>
            <a:t>Contour map </a:t>
          </a:r>
          <a:endParaRPr lang="ar-SA" sz="1500" kern="1200" dirty="0"/>
        </a:p>
      </dsp:txBody>
      <dsp:txXfrm>
        <a:off x="5007316" y="1576087"/>
        <a:ext cx="1279093" cy="620249"/>
      </dsp:txXfrm>
    </dsp:sp>
    <dsp:sp modelId="{0D7AD8D7-D28B-482D-B505-34D774812646}">
      <dsp:nvSpPr>
        <dsp:cNvPr id="0" name=""/>
        <dsp:cNvSpPr/>
      </dsp:nvSpPr>
      <dsp:spPr>
        <a:xfrm rot="20482314">
          <a:off x="4414941" y="2819099"/>
          <a:ext cx="557479" cy="17292"/>
        </a:xfrm>
        <a:custGeom>
          <a:avLst/>
          <a:gdLst/>
          <a:ahLst/>
          <a:cxnLst/>
          <a:rect l="0" t="0" r="0" b="0"/>
          <a:pathLst>
            <a:path>
              <a:moveTo>
                <a:pt x="0" y="8646"/>
              </a:moveTo>
              <a:lnTo>
                <a:pt x="557479" y="8646"/>
              </a:lnTo>
            </a:path>
          </a:pathLst>
        </a:custGeom>
        <a:noFill/>
        <a:ln w="9525" cap="flat" cmpd="sng" algn="ctr">
          <a:solidFill>
            <a:schemeClr val="accent6">
              <a:tint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4679744" y="2813809"/>
        <a:ext cx="27873" cy="27873"/>
      </dsp:txXfrm>
    </dsp:sp>
    <dsp:sp modelId="{8EFF6E89-13A6-494E-9E64-FACB2085E6E2}">
      <dsp:nvSpPr>
        <dsp:cNvPr id="0" name=""/>
        <dsp:cNvSpPr/>
      </dsp:nvSpPr>
      <dsp:spPr>
        <a:xfrm>
          <a:off x="4957818" y="2409288"/>
          <a:ext cx="1317687" cy="658843"/>
        </a:xfrm>
        <a:prstGeom prst="roundRect">
          <a:avLst>
            <a:gd name="adj" fmla="val 10000"/>
          </a:avLst>
        </a:prstGeom>
        <a:gradFill rotWithShape="0">
          <a:gsLst>
            <a:gs pos="0">
              <a:schemeClr val="accent6">
                <a:tint val="80000"/>
                <a:hueOff val="0"/>
                <a:satOff val="0"/>
                <a:lumOff val="0"/>
                <a:alphaOff val="0"/>
                <a:shade val="51000"/>
                <a:satMod val="130000"/>
              </a:schemeClr>
            </a:gs>
            <a:gs pos="80000">
              <a:schemeClr val="accent6">
                <a:tint val="80000"/>
                <a:hueOff val="0"/>
                <a:satOff val="0"/>
                <a:lumOff val="0"/>
                <a:alphaOff val="0"/>
                <a:shade val="93000"/>
                <a:satMod val="130000"/>
              </a:schemeClr>
            </a:gs>
            <a:gs pos="100000">
              <a:schemeClr val="accent6">
                <a:tint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en-US" sz="1500" kern="1200" dirty="0" smtClean="0"/>
            <a:t>Road network</a:t>
          </a:r>
          <a:endParaRPr lang="ar-SA" sz="1500" kern="1200" dirty="0"/>
        </a:p>
      </dsp:txBody>
      <dsp:txXfrm>
        <a:off x="4977115" y="2428585"/>
        <a:ext cx="1279093" cy="620249"/>
      </dsp:txXfrm>
    </dsp:sp>
    <dsp:sp modelId="{BC42BB9A-10E2-482E-A0AF-0DF845CEF43F}">
      <dsp:nvSpPr>
        <dsp:cNvPr id="0" name=""/>
        <dsp:cNvSpPr/>
      </dsp:nvSpPr>
      <dsp:spPr>
        <a:xfrm rot="2859145">
          <a:off x="4301569" y="3197934"/>
          <a:ext cx="784223" cy="17292"/>
        </a:xfrm>
        <a:custGeom>
          <a:avLst/>
          <a:gdLst/>
          <a:ahLst/>
          <a:cxnLst/>
          <a:rect l="0" t="0" r="0" b="0"/>
          <a:pathLst>
            <a:path>
              <a:moveTo>
                <a:pt x="0" y="8646"/>
              </a:moveTo>
              <a:lnTo>
                <a:pt x="784223" y="8646"/>
              </a:lnTo>
            </a:path>
          </a:pathLst>
        </a:custGeom>
        <a:noFill/>
        <a:ln w="9525" cap="flat" cmpd="sng" algn="ctr">
          <a:solidFill>
            <a:schemeClr val="accent6">
              <a:tint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4674075" y="3186975"/>
        <a:ext cx="39211" cy="39211"/>
      </dsp:txXfrm>
    </dsp:sp>
    <dsp:sp modelId="{087E02B4-1A03-49E3-ABDF-3155265F6D20}">
      <dsp:nvSpPr>
        <dsp:cNvPr id="0" name=""/>
        <dsp:cNvSpPr/>
      </dsp:nvSpPr>
      <dsp:spPr>
        <a:xfrm>
          <a:off x="4957818" y="3166958"/>
          <a:ext cx="1317687" cy="658843"/>
        </a:xfrm>
        <a:prstGeom prst="roundRect">
          <a:avLst>
            <a:gd name="adj" fmla="val 10000"/>
          </a:avLst>
        </a:prstGeom>
        <a:gradFill rotWithShape="0">
          <a:gsLst>
            <a:gs pos="0">
              <a:schemeClr val="accent6">
                <a:tint val="80000"/>
                <a:hueOff val="0"/>
                <a:satOff val="0"/>
                <a:lumOff val="0"/>
                <a:alphaOff val="0"/>
                <a:shade val="51000"/>
                <a:satMod val="130000"/>
              </a:schemeClr>
            </a:gs>
            <a:gs pos="80000">
              <a:schemeClr val="accent6">
                <a:tint val="80000"/>
                <a:hueOff val="0"/>
                <a:satOff val="0"/>
                <a:lumOff val="0"/>
                <a:alphaOff val="0"/>
                <a:shade val="93000"/>
                <a:satMod val="130000"/>
              </a:schemeClr>
            </a:gs>
            <a:gs pos="100000">
              <a:schemeClr val="accent6">
                <a:tint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en-US" sz="1500" kern="1200" dirty="0" smtClean="0"/>
            <a:t>Building distribution</a:t>
          </a:r>
          <a:endParaRPr lang="ar-SA" sz="1500" kern="1200" dirty="0"/>
        </a:p>
      </dsp:txBody>
      <dsp:txXfrm>
        <a:off x="4977115" y="3186255"/>
        <a:ext cx="1279093" cy="620249"/>
      </dsp:txXfrm>
    </dsp:sp>
    <dsp:sp modelId="{2C7C0DDD-B625-4DF4-8429-0A24F3C2D44B}">
      <dsp:nvSpPr>
        <dsp:cNvPr id="0" name=""/>
        <dsp:cNvSpPr/>
      </dsp:nvSpPr>
      <dsp:spPr>
        <a:xfrm>
          <a:off x="1268294" y="4682298"/>
          <a:ext cx="1317687" cy="658843"/>
        </a:xfrm>
        <a:prstGeom prst="roundRect">
          <a:avLst>
            <a:gd name="adj" fmla="val 10000"/>
          </a:avLst>
        </a:prstGeom>
        <a:gradFill rotWithShape="0">
          <a:gsLst>
            <a:gs pos="0">
              <a:schemeClr val="accent6">
                <a:shade val="80000"/>
                <a:hueOff val="0"/>
                <a:satOff val="0"/>
                <a:lumOff val="0"/>
                <a:alphaOff val="0"/>
                <a:shade val="51000"/>
                <a:satMod val="130000"/>
              </a:schemeClr>
            </a:gs>
            <a:gs pos="80000">
              <a:schemeClr val="accent6">
                <a:shade val="80000"/>
                <a:hueOff val="0"/>
                <a:satOff val="0"/>
                <a:lumOff val="0"/>
                <a:alphaOff val="0"/>
                <a:shade val="93000"/>
                <a:satMod val="130000"/>
              </a:schemeClr>
            </a:gs>
            <a:gs pos="100000">
              <a:schemeClr val="accent6">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b="1" kern="1200" dirty="0" smtClean="0"/>
            <a:t>Design WDN </a:t>
          </a:r>
          <a:endParaRPr lang="en-US" sz="1500" b="1" kern="1200" dirty="0"/>
        </a:p>
      </dsp:txBody>
      <dsp:txXfrm>
        <a:off x="1287591" y="4701595"/>
        <a:ext cx="1279093" cy="620249"/>
      </dsp:txXfrm>
    </dsp:sp>
    <dsp:sp modelId="{40EF32DF-6419-4146-B255-739740F9E0D7}">
      <dsp:nvSpPr>
        <dsp:cNvPr id="0" name=""/>
        <dsp:cNvSpPr/>
      </dsp:nvSpPr>
      <dsp:spPr>
        <a:xfrm>
          <a:off x="2585981" y="5003073"/>
          <a:ext cx="527074" cy="17292"/>
        </a:xfrm>
        <a:custGeom>
          <a:avLst/>
          <a:gdLst/>
          <a:ahLst/>
          <a:cxnLst/>
          <a:rect l="0" t="0" r="0" b="0"/>
          <a:pathLst>
            <a:path>
              <a:moveTo>
                <a:pt x="0" y="8646"/>
              </a:moveTo>
              <a:lnTo>
                <a:pt x="527074" y="8646"/>
              </a:lnTo>
            </a:path>
          </a:pathLst>
        </a:custGeom>
        <a:noFill/>
        <a:ln w="9525" cap="flat" cmpd="sng" algn="ctr">
          <a:solidFill>
            <a:schemeClr val="accent6">
              <a:tint val="99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836342" y="4998543"/>
        <a:ext cx="26353" cy="26353"/>
      </dsp:txXfrm>
    </dsp:sp>
    <dsp:sp modelId="{CFCE93ED-91C9-43D7-89E0-CE43F58E52C5}">
      <dsp:nvSpPr>
        <dsp:cNvPr id="0" name=""/>
        <dsp:cNvSpPr/>
      </dsp:nvSpPr>
      <dsp:spPr>
        <a:xfrm>
          <a:off x="3113056" y="4682298"/>
          <a:ext cx="1317687" cy="658843"/>
        </a:xfrm>
        <a:prstGeom prst="roundRect">
          <a:avLst>
            <a:gd name="adj" fmla="val 10000"/>
          </a:avLst>
        </a:prstGeom>
        <a:gradFill rotWithShape="0">
          <a:gsLst>
            <a:gs pos="0">
              <a:schemeClr val="accent6">
                <a:tint val="99000"/>
                <a:hueOff val="0"/>
                <a:satOff val="0"/>
                <a:lumOff val="0"/>
                <a:alphaOff val="0"/>
                <a:shade val="51000"/>
                <a:satMod val="130000"/>
              </a:schemeClr>
            </a:gs>
            <a:gs pos="80000">
              <a:schemeClr val="accent6">
                <a:tint val="99000"/>
                <a:hueOff val="0"/>
                <a:satOff val="0"/>
                <a:lumOff val="0"/>
                <a:alphaOff val="0"/>
                <a:shade val="93000"/>
                <a:satMod val="130000"/>
              </a:schemeClr>
            </a:gs>
            <a:gs pos="100000">
              <a:schemeClr val="accent6">
                <a:tint val="99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b="1" kern="1200" dirty="0" smtClean="0"/>
            <a:t>Water CAD </a:t>
          </a:r>
          <a:endParaRPr lang="en-US" sz="1500" b="1" kern="1200" dirty="0"/>
        </a:p>
      </dsp:txBody>
      <dsp:txXfrm>
        <a:off x="3132353" y="4701595"/>
        <a:ext cx="1279093" cy="620249"/>
      </dsp:txXfrm>
    </dsp:sp>
    <dsp:sp modelId="{ED75596B-1DCF-4436-9E59-0F8A56D9CD6D}">
      <dsp:nvSpPr>
        <dsp:cNvPr id="0" name=""/>
        <dsp:cNvSpPr/>
      </dsp:nvSpPr>
      <dsp:spPr>
        <a:xfrm rot="19137505">
          <a:off x="4337987" y="4755259"/>
          <a:ext cx="754832" cy="17292"/>
        </a:xfrm>
        <a:custGeom>
          <a:avLst/>
          <a:gdLst/>
          <a:ahLst/>
          <a:cxnLst/>
          <a:rect l="0" t="0" r="0" b="0"/>
          <a:pathLst>
            <a:path>
              <a:moveTo>
                <a:pt x="0" y="8646"/>
              </a:moveTo>
              <a:lnTo>
                <a:pt x="754832" y="8646"/>
              </a:lnTo>
            </a:path>
          </a:pathLst>
        </a:custGeom>
        <a:noFill/>
        <a:ln w="9525" cap="flat" cmpd="sng" algn="ctr">
          <a:solidFill>
            <a:schemeClr val="accent6">
              <a:tint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696532" y="4745035"/>
        <a:ext cx="37741" cy="37741"/>
      </dsp:txXfrm>
    </dsp:sp>
    <dsp:sp modelId="{1872C6C3-99D1-4BAA-99AE-C6D99E53A59B}">
      <dsp:nvSpPr>
        <dsp:cNvPr id="0" name=""/>
        <dsp:cNvSpPr/>
      </dsp:nvSpPr>
      <dsp:spPr>
        <a:xfrm>
          <a:off x="5000063" y="4186670"/>
          <a:ext cx="1317687" cy="658843"/>
        </a:xfrm>
        <a:prstGeom prst="roundRect">
          <a:avLst>
            <a:gd name="adj" fmla="val 10000"/>
          </a:avLst>
        </a:prstGeom>
        <a:gradFill rotWithShape="0">
          <a:gsLst>
            <a:gs pos="0">
              <a:schemeClr val="accent6">
                <a:tint val="80000"/>
                <a:hueOff val="0"/>
                <a:satOff val="0"/>
                <a:lumOff val="0"/>
                <a:alphaOff val="0"/>
                <a:shade val="51000"/>
                <a:satMod val="130000"/>
              </a:schemeClr>
            </a:gs>
            <a:gs pos="80000">
              <a:schemeClr val="accent6">
                <a:tint val="80000"/>
                <a:hueOff val="0"/>
                <a:satOff val="0"/>
                <a:lumOff val="0"/>
                <a:alphaOff val="0"/>
                <a:shade val="93000"/>
                <a:satMod val="130000"/>
              </a:schemeClr>
            </a:gs>
            <a:gs pos="100000">
              <a:schemeClr val="accent6">
                <a:tint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b="1" kern="1200" dirty="0" smtClean="0"/>
            <a:t>demand</a:t>
          </a:r>
          <a:endParaRPr lang="en-US" sz="1500" b="1" kern="1200" dirty="0"/>
        </a:p>
      </dsp:txBody>
      <dsp:txXfrm>
        <a:off x="5019360" y="4205967"/>
        <a:ext cx="1279093" cy="620249"/>
      </dsp:txXfrm>
    </dsp:sp>
    <dsp:sp modelId="{F19483BF-0C75-4141-BD5B-30E31F99D30C}">
      <dsp:nvSpPr>
        <dsp:cNvPr id="0" name=""/>
        <dsp:cNvSpPr/>
      </dsp:nvSpPr>
      <dsp:spPr>
        <a:xfrm rot="1619144">
          <a:off x="4395962" y="5148025"/>
          <a:ext cx="638881" cy="17292"/>
        </a:xfrm>
        <a:custGeom>
          <a:avLst/>
          <a:gdLst/>
          <a:ahLst/>
          <a:cxnLst/>
          <a:rect l="0" t="0" r="0" b="0"/>
          <a:pathLst>
            <a:path>
              <a:moveTo>
                <a:pt x="0" y="8646"/>
              </a:moveTo>
              <a:lnTo>
                <a:pt x="638881" y="8646"/>
              </a:lnTo>
            </a:path>
          </a:pathLst>
        </a:custGeom>
        <a:noFill/>
        <a:ln w="9525" cap="flat" cmpd="sng" algn="ctr">
          <a:solidFill>
            <a:schemeClr val="accent6">
              <a:tint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699431" y="5140700"/>
        <a:ext cx="31944" cy="31944"/>
      </dsp:txXfrm>
    </dsp:sp>
    <dsp:sp modelId="{27DD8DEF-87C8-483D-BC1A-92D4B8B28F71}">
      <dsp:nvSpPr>
        <dsp:cNvPr id="0" name=""/>
        <dsp:cNvSpPr/>
      </dsp:nvSpPr>
      <dsp:spPr>
        <a:xfrm>
          <a:off x="5000063" y="4972202"/>
          <a:ext cx="1317687" cy="658843"/>
        </a:xfrm>
        <a:prstGeom prst="roundRect">
          <a:avLst>
            <a:gd name="adj" fmla="val 10000"/>
          </a:avLst>
        </a:prstGeom>
        <a:gradFill rotWithShape="0">
          <a:gsLst>
            <a:gs pos="0">
              <a:schemeClr val="accent6">
                <a:tint val="80000"/>
                <a:hueOff val="0"/>
                <a:satOff val="0"/>
                <a:lumOff val="0"/>
                <a:alphaOff val="0"/>
                <a:shade val="51000"/>
                <a:satMod val="130000"/>
              </a:schemeClr>
            </a:gs>
            <a:gs pos="80000">
              <a:schemeClr val="accent6">
                <a:tint val="80000"/>
                <a:hueOff val="0"/>
                <a:satOff val="0"/>
                <a:lumOff val="0"/>
                <a:alphaOff val="0"/>
                <a:shade val="93000"/>
                <a:satMod val="130000"/>
              </a:schemeClr>
            </a:gs>
            <a:gs pos="100000">
              <a:schemeClr val="accent6">
                <a:tint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b="1" kern="1200" dirty="0" smtClean="0"/>
            <a:t>Pipes &amp; node</a:t>
          </a:r>
          <a:endParaRPr lang="en-US" sz="1500" b="1" kern="1200" dirty="0"/>
        </a:p>
      </dsp:txBody>
      <dsp:txXfrm>
        <a:off x="5019360" y="4991499"/>
        <a:ext cx="1279093" cy="620249"/>
      </dsp:txXfrm>
    </dsp:sp>
    <dsp:sp modelId="{0E6943DA-8398-4F3B-9339-DB4ECA66B8CA}">
      <dsp:nvSpPr>
        <dsp:cNvPr id="0" name=""/>
        <dsp:cNvSpPr/>
      </dsp:nvSpPr>
      <dsp:spPr>
        <a:xfrm rot="3869326">
          <a:off x="4091544" y="5540788"/>
          <a:ext cx="1191611" cy="17292"/>
        </a:xfrm>
        <a:custGeom>
          <a:avLst/>
          <a:gdLst/>
          <a:ahLst/>
          <a:cxnLst/>
          <a:rect l="0" t="0" r="0" b="0"/>
          <a:pathLst>
            <a:path>
              <a:moveTo>
                <a:pt x="0" y="8646"/>
              </a:moveTo>
              <a:lnTo>
                <a:pt x="1191611" y="8646"/>
              </a:lnTo>
            </a:path>
          </a:pathLst>
        </a:custGeom>
        <a:noFill/>
        <a:ln w="9525" cap="flat" cmpd="sng" algn="ctr">
          <a:solidFill>
            <a:schemeClr val="accent6">
              <a:tint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657559" y="5519644"/>
        <a:ext cx="59580" cy="59580"/>
      </dsp:txXfrm>
    </dsp:sp>
    <dsp:sp modelId="{E96539A3-406F-491B-8FC5-BF552886F63C}">
      <dsp:nvSpPr>
        <dsp:cNvPr id="0" name=""/>
        <dsp:cNvSpPr/>
      </dsp:nvSpPr>
      <dsp:spPr>
        <a:xfrm>
          <a:off x="4943956" y="5757728"/>
          <a:ext cx="1317687" cy="658843"/>
        </a:xfrm>
        <a:prstGeom prst="roundRect">
          <a:avLst>
            <a:gd name="adj" fmla="val 10000"/>
          </a:avLst>
        </a:prstGeom>
        <a:gradFill rotWithShape="0">
          <a:gsLst>
            <a:gs pos="0">
              <a:schemeClr val="accent6">
                <a:tint val="80000"/>
                <a:hueOff val="0"/>
                <a:satOff val="0"/>
                <a:lumOff val="0"/>
                <a:alphaOff val="0"/>
                <a:shade val="51000"/>
                <a:satMod val="130000"/>
              </a:schemeClr>
            </a:gs>
            <a:gs pos="80000">
              <a:schemeClr val="accent6">
                <a:tint val="80000"/>
                <a:hueOff val="0"/>
                <a:satOff val="0"/>
                <a:lumOff val="0"/>
                <a:alphaOff val="0"/>
                <a:shade val="93000"/>
                <a:satMod val="130000"/>
              </a:schemeClr>
            </a:gs>
            <a:gs pos="100000">
              <a:schemeClr val="accent6">
                <a:tint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b="1" kern="1200" dirty="0" err="1" smtClean="0"/>
            <a:t>Reervoirs</a:t>
          </a:r>
          <a:endParaRPr lang="en-US" sz="1500" b="1" kern="1200" dirty="0"/>
        </a:p>
      </dsp:txBody>
      <dsp:txXfrm>
        <a:off x="4963253" y="5777025"/>
        <a:ext cx="1279093" cy="620249"/>
      </dsp:txXfrm>
    </dsp:sp>
    <dsp:sp modelId="{3D2EC807-0D37-419E-82BD-E3116E6B8227}">
      <dsp:nvSpPr>
        <dsp:cNvPr id="0" name=""/>
        <dsp:cNvSpPr/>
      </dsp:nvSpPr>
      <dsp:spPr>
        <a:xfrm>
          <a:off x="1268294" y="5818803"/>
          <a:ext cx="1317687" cy="658843"/>
        </a:xfrm>
        <a:prstGeom prst="roundRect">
          <a:avLst>
            <a:gd name="adj" fmla="val 10000"/>
          </a:avLst>
        </a:prstGeom>
        <a:gradFill rotWithShape="0">
          <a:gsLst>
            <a:gs pos="0">
              <a:schemeClr val="accent6">
                <a:shade val="80000"/>
                <a:hueOff val="0"/>
                <a:satOff val="0"/>
                <a:lumOff val="0"/>
                <a:alphaOff val="0"/>
                <a:shade val="51000"/>
                <a:satMod val="130000"/>
              </a:schemeClr>
            </a:gs>
            <a:gs pos="80000">
              <a:schemeClr val="accent6">
                <a:shade val="80000"/>
                <a:hueOff val="0"/>
                <a:satOff val="0"/>
                <a:lumOff val="0"/>
                <a:alphaOff val="0"/>
                <a:shade val="93000"/>
                <a:satMod val="130000"/>
              </a:schemeClr>
            </a:gs>
            <a:gs pos="100000">
              <a:schemeClr val="accent6">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b="1" kern="1200" dirty="0" smtClean="0"/>
            <a:t>Result </a:t>
          </a:r>
          <a:endParaRPr lang="en-US" sz="1500" b="1" kern="1200" dirty="0"/>
        </a:p>
      </dsp:txBody>
      <dsp:txXfrm>
        <a:off x="1287591" y="5838100"/>
        <a:ext cx="1279093" cy="620249"/>
      </dsp:txXfrm>
    </dsp:sp>
    <dsp:sp modelId="{4CA0FDF5-0162-4DDA-BB84-9A2ED1194B91}">
      <dsp:nvSpPr>
        <dsp:cNvPr id="0" name=""/>
        <dsp:cNvSpPr/>
      </dsp:nvSpPr>
      <dsp:spPr>
        <a:xfrm rot="19457599">
          <a:off x="2524971" y="5950161"/>
          <a:ext cx="649094" cy="17292"/>
        </a:xfrm>
        <a:custGeom>
          <a:avLst/>
          <a:gdLst/>
          <a:ahLst/>
          <a:cxnLst/>
          <a:rect l="0" t="0" r="0" b="0"/>
          <a:pathLst>
            <a:path>
              <a:moveTo>
                <a:pt x="0" y="8646"/>
              </a:moveTo>
              <a:lnTo>
                <a:pt x="649094" y="8646"/>
              </a:lnTo>
            </a:path>
          </a:pathLst>
        </a:custGeom>
        <a:noFill/>
        <a:ln w="9525" cap="flat" cmpd="sng" algn="ctr">
          <a:solidFill>
            <a:schemeClr val="accent6">
              <a:tint val="99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833291" y="5942580"/>
        <a:ext cx="32454" cy="32454"/>
      </dsp:txXfrm>
    </dsp:sp>
    <dsp:sp modelId="{354C6E62-A2AB-41DF-8304-3C3F96440A77}">
      <dsp:nvSpPr>
        <dsp:cNvPr id="0" name=""/>
        <dsp:cNvSpPr/>
      </dsp:nvSpPr>
      <dsp:spPr>
        <a:xfrm>
          <a:off x="3113056" y="5439968"/>
          <a:ext cx="1317687" cy="658843"/>
        </a:xfrm>
        <a:prstGeom prst="roundRect">
          <a:avLst>
            <a:gd name="adj" fmla="val 10000"/>
          </a:avLst>
        </a:prstGeom>
        <a:gradFill rotWithShape="0">
          <a:gsLst>
            <a:gs pos="0">
              <a:schemeClr val="accent6">
                <a:tint val="99000"/>
                <a:hueOff val="0"/>
                <a:satOff val="0"/>
                <a:lumOff val="0"/>
                <a:alphaOff val="0"/>
                <a:shade val="51000"/>
                <a:satMod val="130000"/>
              </a:schemeClr>
            </a:gs>
            <a:gs pos="80000">
              <a:schemeClr val="accent6">
                <a:tint val="99000"/>
                <a:hueOff val="0"/>
                <a:satOff val="0"/>
                <a:lumOff val="0"/>
                <a:alphaOff val="0"/>
                <a:shade val="93000"/>
                <a:satMod val="130000"/>
              </a:schemeClr>
            </a:gs>
            <a:gs pos="100000">
              <a:schemeClr val="accent6">
                <a:tint val="99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b="1" kern="1200" dirty="0"/>
            <a:t>velocity</a:t>
          </a:r>
        </a:p>
      </dsp:txBody>
      <dsp:txXfrm>
        <a:off x="3132353" y="5459265"/>
        <a:ext cx="1279093" cy="620249"/>
      </dsp:txXfrm>
    </dsp:sp>
    <dsp:sp modelId="{22FD6443-6C81-4779-94EB-0835DE21AF0B}">
      <dsp:nvSpPr>
        <dsp:cNvPr id="0" name=""/>
        <dsp:cNvSpPr/>
      </dsp:nvSpPr>
      <dsp:spPr>
        <a:xfrm rot="2142401">
          <a:off x="2524971" y="6328996"/>
          <a:ext cx="649094" cy="17292"/>
        </a:xfrm>
        <a:custGeom>
          <a:avLst/>
          <a:gdLst/>
          <a:ahLst/>
          <a:cxnLst/>
          <a:rect l="0" t="0" r="0" b="0"/>
          <a:pathLst>
            <a:path>
              <a:moveTo>
                <a:pt x="0" y="8646"/>
              </a:moveTo>
              <a:lnTo>
                <a:pt x="649094" y="8646"/>
              </a:lnTo>
            </a:path>
          </a:pathLst>
        </a:custGeom>
        <a:noFill/>
        <a:ln w="9525" cap="flat" cmpd="sng" algn="ctr">
          <a:solidFill>
            <a:schemeClr val="accent6">
              <a:tint val="99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833291" y="6321415"/>
        <a:ext cx="32454" cy="32454"/>
      </dsp:txXfrm>
    </dsp:sp>
    <dsp:sp modelId="{46CEEECA-A596-46A8-8E37-C032D86B38D8}">
      <dsp:nvSpPr>
        <dsp:cNvPr id="0" name=""/>
        <dsp:cNvSpPr/>
      </dsp:nvSpPr>
      <dsp:spPr>
        <a:xfrm>
          <a:off x="3113056" y="6197638"/>
          <a:ext cx="1317687" cy="658843"/>
        </a:xfrm>
        <a:prstGeom prst="roundRect">
          <a:avLst>
            <a:gd name="adj" fmla="val 10000"/>
          </a:avLst>
        </a:prstGeom>
        <a:gradFill rotWithShape="0">
          <a:gsLst>
            <a:gs pos="0">
              <a:schemeClr val="accent6">
                <a:tint val="99000"/>
                <a:hueOff val="0"/>
                <a:satOff val="0"/>
                <a:lumOff val="0"/>
                <a:alphaOff val="0"/>
                <a:shade val="51000"/>
                <a:satMod val="130000"/>
              </a:schemeClr>
            </a:gs>
            <a:gs pos="80000">
              <a:schemeClr val="accent6">
                <a:tint val="99000"/>
                <a:hueOff val="0"/>
                <a:satOff val="0"/>
                <a:lumOff val="0"/>
                <a:alphaOff val="0"/>
                <a:shade val="93000"/>
                <a:satMod val="130000"/>
              </a:schemeClr>
            </a:gs>
            <a:gs pos="100000">
              <a:schemeClr val="accent6">
                <a:tint val="99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a:t>Pressure</a:t>
          </a:r>
          <a:endParaRPr lang="en-US" sz="1500" b="1" kern="1200" dirty="0"/>
        </a:p>
      </dsp:txBody>
      <dsp:txXfrm>
        <a:off x="3132353" y="6216935"/>
        <a:ext cx="1279093" cy="62024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pPr>
              <a:defRPr/>
            </a:pPr>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pPr>
              <a:defRPr/>
            </a:pPr>
            <a:fld id="{7DF4D56B-EA08-4ADA-BF4D-38F429F12572}" type="datetimeFigureOut">
              <a:rPr lang="ar-SA"/>
              <a:pPr>
                <a:defRPr/>
              </a:pPr>
              <a:t>26/07/1436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pPr>
              <a:defRPr/>
            </a:pPr>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pPr>
              <a:defRPr/>
            </a:pPr>
            <a:fld id="{E4E76897-35AD-46C4-926D-81CC9DDA4E22}" type="slidenum">
              <a:rPr lang="ar-SA"/>
              <a:pPr>
                <a:defRPr/>
              </a:pPr>
              <a:t>‹#›</a:t>
            </a:fld>
            <a:endParaRPr lang="ar-SA"/>
          </a:p>
        </p:txBody>
      </p:sp>
    </p:spTree>
    <p:extLst>
      <p:ext uri="{BB962C8B-B14F-4D97-AF65-F5344CB8AC3E}">
        <p14:creationId xmlns:p14="http://schemas.microsoft.com/office/powerpoint/2010/main" val="1104345702"/>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rtlCol="1"/>
          <a:lstStyle/>
          <a:p>
            <a:pPr algn="l" eaLnBrk="1" fontAlgn="auto" hangingPunct="1">
              <a:spcBef>
                <a:spcPts val="0"/>
              </a:spcBef>
              <a:spcAft>
                <a:spcPts val="0"/>
              </a:spcAft>
              <a:defRPr/>
            </a:pPr>
            <a:r>
              <a:rPr lang="en-US" dirty="0" smtClean="0"/>
              <a:t>Water is the most important component in the human life which forms 70% of human body.</a:t>
            </a:r>
          </a:p>
          <a:p>
            <a:pPr algn="l" eaLnBrk="1" fontAlgn="auto" hangingPunct="1">
              <a:spcBef>
                <a:spcPts val="0"/>
              </a:spcBef>
              <a:spcAft>
                <a:spcPts val="0"/>
              </a:spcAft>
              <a:defRPr/>
            </a:pPr>
            <a:r>
              <a:rPr lang="en-US" dirty="0" smtClean="0"/>
              <a:t>An important element like water should be available in high level of accessibility, safe, clean, and in adequate quantity</a:t>
            </a:r>
          </a:p>
          <a:p>
            <a:pPr algn="l" eaLnBrk="1" fontAlgn="auto" hangingPunct="1">
              <a:spcBef>
                <a:spcPts val="0"/>
              </a:spcBef>
              <a:spcAft>
                <a:spcPts val="0"/>
              </a:spcAft>
              <a:defRPr/>
            </a:pPr>
            <a:r>
              <a:rPr lang="en-US" dirty="0" smtClean="0">
                <a:solidFill>
                  <a:schemeClr val="accent4"/>
                </a:solidFill>
              </a:rPr>
              <a:t>Because</a:t>
            </a:r>
            <a:r>
              <a:rPr lang="en-US" baseline="0" dirty="0" smtClean="0">
                <a:solidFill>
                  <a:schemeClr val="accent4"/>
                </a:solidFill>
              </a:rPr>
              <a:t> of this, </a:t>
            </a:r>
            <a:r>
              <a:rPr lang="en-US" sz="1200" kern="1200" dirty="0" smtClean="0">
                <a:solidFill>
                  <a:schemeClr val="tx1"/>
                </a:solidFill>
                <a:effectLst/>
                <a:latin typeface="+mn-lt"/>
                <a:ea typeface="+mn-ea"/>
                <a:cs typeface="+mn-cs"/>
              </a:rPr>
              <a:t>Water distribution networks are used to transmit water from the resources to the consumptions. It decreases the effort, time, cost and make the life easier</a:t>
            </a:r>
            <a:endParaRPr lang="ar-SA" dirty="0" smtClean="0">
              <a:solidFill>
                <a:schemeClr val="accent4"/>
              </a:solidFill>
            </a:endParaRP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D83B1A38-5CEE-4C96-83AA-DEBFF2B16177}" type="slidenum">
              <a:rPr lang="ar-SA" smtClean="0"/>
              <a:pPr eaLnBrk="1" hangingPunct="1"/>
              <a:t>3</a:t>
            </a:fld>
            <a:endParaRPr lang="ar-S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spcBef>
                <a:spcPct val="0"/>
              </a:spcBef>
            </a:pPr>
            <a:r>
              <a:rPr lang="en-US" smtClean="0"/>
              <a:t>The main aim of this project is to design a water distribution network capable in providing the population with sufficient quantities of water in accordance with local and international standards</a:t>
            </a:r>
            <a:endParaRPr lang="ar-SA"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EF21B3A-6BBE-43EF-94D8-785F2CBE6285}" type="slidenum">
              <a:rPr lang="ar-SA" smtClean="0"/>
              <a:pPr eaLnBrk="1" hangingPunct="1"/>
              <a:t>4</a:t>
            </a:fld>
            <a:endParaRPr lang="ar-S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spcBef>
                <a:spcPct val="0"/>
              </a:spcBef>
            </a:pPr>
            <a:r>
              <a:rPr lang="en-US" smtClean="0"/>
              <a:t>Silwan is a Palestinian township located in occupied East Jerusalem. It is just below the southern wall of the Old City near Al </a:t>
            </a:r>
            <a:endParaRPr lang="ar-SA" smtClean="0"/>
          </a:p>
          <a:p>
            <a:pPr algn="l" eaLnBrk="1" hangingPunct="1">
              <a:spcBef>
                <a:spcPct val="0"/>
              </a:spcBef>
            </a:pPr>
            <a:r>
              <a:rPr lang="en-US" smtClean="0"/>
              <a:t>Aqsa Mosque</a:t>
            </a:r>
          </a:p>
          <a:p>
            <a:pPr algn="l" eaLnBrk="1" hangingPunct="1">
              <a:spcBef>
                <a:spcPct val="0"/>
              </a:spcBef>
            </a:pPr>
            <a:r>
              <a:rPr lang="en-US" smtClean="0"/>
              <a:t>The population is 45000 capita as PCBS</a:t>
            </a:r>
          </a:p>
          <a:p>
            <a:pPr algn="l" eaLnBrk="1" hangingPunct="1">
              <a:spcBef>
                <a:spcPct val="0"/>
              </a:spcBef>
            </a:pPr>
            <a:r>
              <a:rPr lang="en-US" smtClean="0"/>
              <a:t>The area is 5640 donoums </a:t>
            </a:r>
            <a:endParaRPr lang="ar-SA"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DE4316C-BFA1-4F6E-8C90-E64FF82A61A7}" type="slidenum">
              <a:rPr lang="ar-SA" smtClean="0"/>
              <a:pPr eaLnBrk="1" hangingPunct="1"/>
              <a:t>6</a:t>
            </a:fld>
            <a:endParaRPr lang="ar-SA"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methodology that followed in this project, first we collect the needed data, we get the master plan from a surveyor and the population from PBCS, then by using AutoCAD and GIS </a:t>
            </a:r>
            <a:r>
              <a:rPr lang="en-US" baseline="0" dirty="0" err="1" smtClean="0"/>
              <a:t>softwares</a:t>
            </a:r>
            <a:r>
              <a:rPr lang="en-US" baseline="0" dirty="0" smtClean="0"/>
              <a:t> we extract the </a:t>
            </a:r>
            <a:r>
              <a:rPr lang="en-US" baseline="0" dirty="0" err="1" smtClean="0"/>
              <a:t>countor</a:t>
            </a:r>
            <a:r>
              <a:rPr lang="en-US" baseline="0" dirty="0" smtClean="0"/>
              <a:t> map, road network and building distribution from the master plan. After this we transferred these maps to </a:t>
            </a:r>
            <a:r>
              <a:rPr lang="en-US" baseline="0" dirty="0" err="1" smtClean="0"/>
              <a:t>watercad</a:t>
            </a:r>
            <a:r>
              <a:rPr lang="en-US" baseline="0" dirty="0" smtClean="0"/>
              <a:t> to design WDN and we have results on velocities and pressures   </a:t>
            </a:r>
            <a:endParaRPr lang="ar-SA" dirty="0"/>
          </a:p>
        </p:txBody>
      </p:sp>
      <p:sp>
        <p:nvSpPr>
          <p:cNvPr id="4" name="Slide Number Placeholder 3"/>
          <p:cNvSpPr>
            <a:spLocks noGrp="1"/>
          </p:cNvSpPr>
          <p:nvPr>
            <p:ph type="sldNum" sz="quarter" idx="10"/>
          </p:nvPr>
        </p:nvSpPr>
        <p:spPr/>
        <p:txBody>
          <a:bodyPr/>
          <a:lstStyle/>
          <a:p>
            <a:pPr>
              <a:defRPr/>
            </a:pPr>
            <a:fld id="{E4E76897-35AD-46C4-926D-81CC9DDA4E22}" type="slidenum">
              <a:rPr lang="ar-SA" smtClean="0"/>
              <a:pPr>
                <a:defRPr/>
              </a:pPr>
              <a:t>7</a:t>
            </a:fld>
            <a:endParaRPr lang="ar-SA"/>
          </a:p>
        </p:txBody>
      </p:sp>
    </p:spTree>
    <p:extLst>
      <p:ext uri="{BB962C8B-B14F-4D97-AF65-F5344CB8AC3E}">
        <p14:creationId xmlns:p14="http://schemas.microsoft.com/office/powerpoint/2010/main" val="1384850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 have master plan and we extract the</a:t>
            </a:r>
            <a:r>
              <a:rPr lang="en-US" baseline="0" dirty="0" smtClean="0"/>
              <a:t> road network, building distribution and </a:t>
            </a:r>
            <a:r>
              <a:rPr lang="en-US" baseline="0" dirty="0" err="1" smtClean="0"/>
              <a:t>countor</a:t>
            </a:r>
            <a:r>
              <a:rPr lang="en-US" baseline="0" dirty="0" smtClean="0"/>
              <a:t> map.</a:t>
            </a:r>
            <a:endParaRPr lang="ar-SA" dirty="0"/>
          </a:p>
        </p:txBody>
      </p:sp>
      <p:sp>
        <p:nvSpPr>
          <p:cNvPr id="4" name="Slide Number Placeholder 3"/>
          <p:cNvSpPr>
            <a:spLocks noGrp="1"/>
          </p:cNvSpPr>
          <p:nvPr>
            <p:ph type="sldNum" sz="quarter" idx="10"/>
          </p:nvPr>
        </p:nvSpPr>
        <p:spPr/>
        <p:txBody>
          <a:bodyPr/>
          <a:lstStyle/>
          <a:p>
            <a:pPr>
              <a:defRPr/>
            </a:pPr>
            <a:fld id="{E4E76897-35AD-46C4-926D-81CC9DDA4E22}" type="slidenum">
              <a:rPr lang="ar-SA" smtClean="0"/>
              <a:pPr>
                <a:defRPr/>
              </a:pPr>
              <a:t>8</a:t>
            </a:fld>
            <a:endParaRPr lang="ar-SA"/>
          </a:p>
        </p:txBody>
      </p:sp>
    </p:spTree>
    <p:extLst>
      <p:ext uri="{BB962C8B-B14F-4D97-AF65-F5344CB8AC3E}">
        <p14:creationId xmlns:p14="http://schemas.microsoft.com/office/powerpoint/2010/main" val="2278635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According</a:t>
            </a:r>
            <a:r>
              <a:rPr lang="en-US" baseline="0" dirty="0" smtClean="0"/>
              <a:t> to WHO the average demand is …… and we assume that the losses in network is .20 thus we must to provide 145 </a:t>
            </a:r>
          </a:p>
          <a:p>
            <a:r>
              <a:rPr lang="en-US" baseline="0" dirty="0" smtClean="0"/>
              <a:t>And according to PBCS the population in 2007 was….. And  growth factor is 1.9 thus the current population is …… and consider design period of 35 years the future population  is ….. And the future demand is …. </a:t>
            </a:r>
            <a:endParaRPr lang="ar-SA" dirty="0"/>
          </a:p>
        </p:txBody>
      </p:sp>
      <p:sp>
        <p:nvSpPr>
          <p:cNvPr id="4" name="Slide Number Placeholder 3"/>
          <p:cNvSpPr>
            <a:spLocks noGrp="1"/>
          </p:cNvSpPr>
          <p:nvPr>
            <p:ph type="sldNum" sz="quarter" idx="10"/>
          </p:nvPr>
        </p:nvSpPr>
        <p:spPr/>
        <p:txBody>
          <a:bodyPr/>
          <a:lstStyle/>
          <a:p>
            <a:pPr>
              <a:defRPr/>
            </a:pPr>
            <a:fld id="{E4E76897-35AD-46C4-926D-81CC9DDA4E22}" type="slidenum">
              <a:rPr lang="ar-SA" smtClean="0"/>
              <a:pPr>
                <a:defRPr/>
              </a:pPr>
              <a:t>9</a:t>
            </a:fld>
            <a:endParaRPr lang="ar-SA"/>
          </a:p>
        </p:txBody>
      </p:sp>
    </p:spTree>
    <p:extLst>
      <p:ext uri="{BB962C8B-B14F-4D97-AF65-F5344CB8AC3E}">
        <p14:creationId xmlns:p14="http://schemas.microsoft.com/office/powerpoint/2010/main" val="176992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2A2C6486-A55B-47A6-ACCD-4FBBFC302954}" type="slidenum">
              <a:rPr lang="es-ES"/>
              <a:pPr>
                <a:defRPr/>
              </a:pPr>
              <a:t>‹#›</a:t>
            </a:fld>
            <a:endParaRPr lang="es-ES"/>
          </a:p>
        </p:txBody>
      </p:sp>
    </p:spTree>
    <p:extLst>
      <p:ext uri="{BB962C8B-B14F-4D97-AF65-F5344CB8AC3E}">
        <p14:creationId xmlns:p14="http://schemas.microsoft.com/office/powerpoint/2010/main" val="3324358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E216C7A4-4251-4F15-9F5F-1B7B4243D7AE}" type="slidenum">
              <a:rPr lang="es-ES"/>
              <a:pPr>
                <a:defRPr/>
              </a:pPr>
              <a:t>‹#›</a:t>
            </a:fld>
            <a:endParaRPr lang="es-ES"/>
          </a:p>
        </p:txBody>
      </p:sp>
    </p:spTree>
    <p:extLst>
      <p:ext uri="{BB962C8B-B14F-4D97-AF65-F5344CB8AC3E}">
        <p14:creationId xmlns:p14="http://schemas.microsoft.com/office/powerpoint/2010/main" val="2141458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C22D17EB-9921-4392-ABF8-52F101C4A200}" type="slidenum">
              <a:rPr lang="es-ES"/>
              <a:pPr>
                <a:defRPr/>
              </a:pPr>
              <a:t>‹#›</a:t>
            </a:fld>
            <a:endParaRPr lang="es-ES"/>
          </a:p>
        </p:txBody>
      </p:sp>
    </p:spTree>
    <p:extLst>
      <p:ext uri="{BB962C8B-B14F-4D97-AF65-F5344CB8AC3E}">
        <p14:creationId xmlns:p14="http://schemas.microsoft.com/office/powerpoint/2010/main" val="3372838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4E2EB725-873A-4EDF-BE8C-D58F9B95828B}" type="slidenum">
              <a:rPr lang="es-ES"/>
              <a:pPr>
                <a:defRPr/>
              </a:pPr>
              <a:t>‹#›</a:t>
            </a:fld>
            <a:endParaRPr lang="es-ES"/>
          </a:p>
        </p:txBody>
      </p:sp>
    </p:spTree>
    <p:extLst>
      <p:ext uri="{BB962C8B-B14F-4D97-AF65-F5344CB8AC3E}">
        <p14:creationId xmlns:p14="http://schemas.microsoft.com/office/powerpoint/2010/main" val="575574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F1ACBED6-E3EE-46EC-A3AA-24A847599DFE}" type="slidenum">
              <a:rPr lang="es-ES"/>
              <a:pPr>
                <a:defRPr/>
              </a:pPr>
              <a:t>‹#›</a:t>
            </a:fld>
            <a:endParaRPr lang="es-ES"/>
          </a:p>
        </p:txBody>
      </p:sp>
    </p:spTree>
    <p:extLst>
      <p:ext uri="{BB962C8B-B14F-4D97-AF65-F5344CB8AC3E}">
        <p14:creationId xmlns:p14="http://schemas.microsoft.com/office/powerpoint/2010/main" val="2955370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A45B86AA-3F86-48E5-A2F7-1FCBB86046B8}" type="slidenum">
              <a:rPr lang="es-ES"/>
              <a:pPr>
                <a:defRPr/>
              </a:pPr>
              <a:t>‹#›</a:t>
            </a:fld>
            <a:endParaRPr lang="es-ES"/>
          </a:p>
        </p:txBody>
      </p:sp>
    </p:spTree>
    <p:extLst>
      <p:ext uri="{BB962C8B-B14F-4D97-AF65-F5344CB8AC3E}">
        <p14:creationId xmlns:p14="http://schemas.microsoft.com/office/powerpoint/2010/main" val="650698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A6E23E7D-AE7F-4B2B-8061-F451E76DA861}" type="slidenum">
              <a:rPr lang="es-ES"/>
              <a:pPr>
                <a:defRPr/>
              </a:pPr>
              <a:t>‹#›</a:t>
            </a:fld>
            <a:endParaRPr lang="es-ES"/>
          </a:p>
        </p:txBody>
      </p:sp>
    </p:spTree>
    <p:extLst>
      <p:ext uri="{BB962C8B-B14F-4D97-AF65-F5344CB8AC3E}">
        <p14:creationId xmlns:p14="http://schemas.microsoft.com/office/powerpoint/2010/main" val="806727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FDDE3F43-860C-4EC8-9C2A-D52F15E5B5E7}" type="slidenum">
              <a:rPr lang="es-ES"/>
              <a:pPr>
                <a:defRPr/>
              </a:pPr>
              <a:t>‹#›</a:t>
            </a:fld>
            <a:endParaRPr lang="es-ES"/>
          </a:p>
        </p:txBody>
      </p:sp>
    </p:spTree>
    <p:extLst>
      <p:ext uri="{BB962C8B-B14F-4D97-AF65-F5344CB8AC3E}">
        <p14:creationId xmlns:p14="http://schemas.microsoft.com/office/powerpoint/2010/main" val="3512759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DBD9E714-A392-4808-AFDD-10F7F52F5D2B}" type="slidenum">
              <a:rPr lang="es-ES"/>
              <a:pPr>
                <a:defRPr/>
              </a:pPr>
              <a:t>‹#›</a:t>
            </a:fld>
            <a:endParaRPr lang="es-ES"/>
          </a:p>
        </p:txBody>
      </p:sp>
    </p:spTree>
    <p:extLst>
      <p:ext uri="{BB962C8B-B14F-4D97-AF65-F5344CB8AC3E}">
        <p14:creationId xmlns:p14="http://schemas.microsoft.com/office/powerpoint/2010/main" val="3176172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F67EADD0-AF84-4E4F-A082-4BBDC9D30F19}" type="slidenum">
              <a:rPr lang="es-ES"/>
              <a:pPr>
                <a:defRPr/>
              </a:pPr>
              <a:t>‹#›</a:t>
            </a:fld>
            <a:endParaRPr lang="es-ES"/>
          </a:p>
        </p:txBody>
      </p:sp>
    </p:spTree>
    <p:extLst>
      <p:ext uri="{BB962C8B-B14F-4D97-AF65-F5344CB8AC3E}">
        <p14:creationId xmlns:p14="http://schemas.microsoft.com/office/powerpoint/2010/main" val="27482895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8F497CA3-D12D-48E3-A3EC-C90AEE5865E1}" type="slidenum">
              <a:rPr lang="es-ES"/>
              <a:pPr>
                <a:defRPr/>
              </a:pPr>
              <a:t>‹#›</a:t>
            </a:fld>
            <a:endParaRPr lang="es-ES"/>
          </a:p>
        </p:txBody>
      </p:sp>
    </p:spTree>
    <p:extLst>
      <p:ext uri="{BB962C8B-B14F-4D97-AF65-F5344CB8AC3E}">
        <p14:creationId xmlns:p14="http://schemas.microsoft.com/office/powerpoint/2010/main" val="1153288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a:defRPr sz="1400"/>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rtl="0">
              <a:defRPr sz="1400"/>
            </a:lvl1pPr>
          </a:lstStyle>
          <a:p>
            <a:pPr>
              <a:defRPr/>
            </a:pPr>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rtl="0">
              <a:defRPr sz="1400"/>
            </a:lvl1pPr>
          </a:lstStyle>
          <a:p>
            <a:pPr>
              <a:defRPr/>
            </a:pPr>
            <a:fld id="{08B867E6-D1B6-471E-96A9-0CF733B9B832}" type="slidenum">
              <a:rPr lang="es-ES"/>
              <a:pPr>
                <a:defRPr/>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cs typeface="Arial" pitchFamily="34" charset="0"/>
        </a:defRPr>
      </a:lvl2pPr>
      <a:lvl3pPr algn="ctr" rtl="0" eaLnBrk="0" fontAlgn="base" hangingPunct="0">
        <a:spcBef>
          <a:spcPct val="0"/>
        </a:spcBef>
        <a:spcAft>
          <a:spcPct val="0"/>
        </a:spcAft>
        <a:defRPr sz="4400">
          <a:solidFill>
            <a:schemeClr val="tx2"/>
          </a:solidFill>
          <a:latin typeface="Arial" pitchFamily="34" charset="0"/>
          <a:cs typeface="Arial" pitchFamily="34" charset="0"/>
        </a:defRPr>
      </a:lvl3pPr>
      <a:lvl4pPr algn="ctr" rtl="0" eaLnBrk="0" fontAlgn="base" hangingPunct="0">
        <a:spcBef>
          <a:spcPct val="0"/>
        </a:spcBef>
        <a:spcAft>
          <a:spcPct val="0"/>
        </a:spcAft>
        <a:defRPr sz="4400">
          <a:solidFill>
            <a:schemeClr val="tx2"/>
          </a:solidFill>
          <a:latin typeface="Arial" pitchFamily="34" charset="0"/>
          <a:cs typeface="Arial" pitchFamily="34" charset="0"/>
        </a:defRPr>
      </a:lvl4pPr>
      <a:lvl5pPr algn="ctr" rtl="0" eaLnBrk="0" fontAlgn="base" hangingPunct="0">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32"/>
          <p:cNvSpPr>
            <a:spLocks noGrp="1" noChangeArrowheads="1"/>
          </p:cNvSpPr>
          <p:nvPr>
            <p:ph type="ctrTitle"/>
          </p:nvPr>
        </p:nvSpPr>
        <p:spPr>
          <a:xfrm>
            <a:off x="539750" y="188913"/>
            <a:ext cx="7920038" cy="5761037"/>
          </a:xfrm>
        </p:spPr>
        <p:txBody>
          <a:bodyPr/>
          <a:lstStyle/>
          <a:p>
            <a:pPr rtl="1" eaLnBrk="1" hangingPunct="1"/>
            <a:r>
              <a:rPr lang="en-US" sz="2400" dirty="0" smtClean="0">
                <a:latin typeface="Andalus" pitchFamily="18" charset="-78"/>
                <a:cs typeface="Andalus" pitchFamily="18" charset="-78"/>
              </a:rPr>
              <a:t>Design of water distribution network</a:t>
            </a:r>
            <a:br>
              <a:rPr lang="en-US" sz="2400" dirty="0" smtClean="0">
                <a:latin typeface="Andalus" pitchFamily="18" charset="-78"/>
                <a:cs typeface="Andalus" pitchFamily="18" charset="-78"/>
              </a:rPr>
            </a:br>
            <a:r>
              <a:rPr lang="en-US" sz="2400" dirty="0" smtClean="0">
                <a:latin typeface="Andalus" pitchFamily="18" charset="-78"/>
                <a:cs typeface="Andalus" pitchFamily="18" charset="-78"/>
              </a:rPr>
              <a:t> for </a:t>
            </a:r>
            <a:r>
              <a:rPr lang="en-US" sz="2400" dirty="0" err="1" smtClean="0">
                <a:latin typeface="Andalus" pitchFamily="18" charset="-78"/>
                <a:cs typeface="Andalus" pitchFamily="18" charset="-78"/>
              </a:rPr>
              <a:t>Silwan</a:t>
            </a:r>
            <a:r>
              <a:rPr lang="en-US" sz="2400" dirty="0" smtClean="0">
                <a:latin typeface="Andalus" pitchFamily="18" charset="-78"/>
                <a:cs typeface="Andalus" pitchFamily="18" charset="-78"/>
              </a:rPr>
              <a:t> village </a:t>
            </a:r>
            <a:br>
              <a:rPr lang="en-US" sz="2400" dirty="0" smtClean="0">
                <a:latin typeface="Andalus" pitchFamily="18" charset="-78"/>
                <a:cs typeface="Andalus" pitchFamily="18" charset="-78"/>
              </a:rPr>
            </a:br>
            <a:r>
              <a:rPr lang="en-US" sz="2400" dirty="0" smtClean="0">
                <a:latin typeface="Andalus" pitchFamily="18" charset="-78"/>
                <a:cs typeface="Andalus" pitchFamily="18" charset="-78"/>
              </a:rPr>
              <a:t/>
            </a:r>
            <a:br>
              <a:rPr lang="en-US" sz="2400" dirty="0" smtClean="0">
                <a:latin typeface="Andalus" pitchFamily="18" charset="-78"/>
                <a:cs typeface="Andalus" pitchFamily="18" charset="-78"/>
              </a:rPr>
            </a:br>
            <a:r>
              <a:rPr lang="en-US" sz="2400" dirty="0" smtClean="0">
                <a:latin typeface="Andalus" pitchFamily="18" charset="-78"/>
                <a:cs typeface="Andalus" pitchFamily="18" charset="-78"/>
              </a:rPr>
              <a:t>By </a:t>
            </a:r>
            <a:br>
              <a:rPr lang="en-US" sz="2400" dirty="0" smtClean="0">
                <a:latin typeface="Andalus" pitchFamily="18" charset="-78"/>
                <a:cs typeface="Andalus" pitchFamily="18" charset="-78"/>
              </a:rPr>
            </a:br>
            <a:r>
              <a:rPr lang="en-US" sz="2400" dirty="0" smtClean="0">
                <a:latin typeface="Andalus" pitchFamily="18" charset="-78"/>
                <a:cs typeface="Andalus" pitchFamily="18" charset="-78"/>
              </a:rPr>
              <a:t>Ahmad Amen </a:t>
            </a:r>
            <a:r>
              <a:rPr lang="en-US" sz="2400" dirty="0" err="1" smtClean="0">
                <a:latin typeface="Andalus" pitchFamily="18" charset="-78"/>
                <a:cs typeface="Andalus" pitchFamily="18" charset="-78"/>
              </a:rPr>
              <a:t>Abassi</a:t>
            </a:r>
            <a:r>
              <a:rPr lang="en-US" sz="2400" dirty="0" smtClean="0">
                <a:latin typeface="Andalus" pitchFamily="18" charset="-78"/>
                <a:cs typeface="Andalus" pitchFamily="18" charset="-78"/>
              </a:rPr>
              <a:t/>
            </a:r>
            <a:br>
              <a:rPr lang="en-US" sz="2400" dirty="0" smtClean="0">
                <a:latin typeface="Andalus" pitchFamily="18" charset="-78"/>
                <a:cs typeface="Andalus" pitchFamily="18" charset="-78"/>
              </a:rPr>
            </a:br>
            <a:r>
              <a:rPr lang="en-US" sz="2400" dirty="0" smtClean="0">
                <a:latin typeface="Andalus" pitchFamily="18" charset="-78"/>
                <a:cs typeface="Andalus" pitchFamily="18" charset="-78"/>
              </a:rPr>
              <a:t>&amp;</a:t>
            </a:r>
            <a:br>
              <a:rPr lang="en-US" sz="2400" dirty="0" smtClean="0">
                <a:latin typeface="Andalus" pitchFamily="18" charset="-78"/>
                <a:cs typeface="Andalus" pitchFamily="18" charset="-78"/>
              </a:rPr>
            </a:br>
            <a:r>
              <a:rPr lang="en-US" sz="2400" dirty="0" smtClean="0">
                <a:latin typeface="Andalus" pitchFamily="18" charset="-78"/>
                <a:cs typeface="Andalus" pitchFamily="18" charset="-78"/>
              </a:rPr>
              <a:t>Mohammed </a:t>
            </a:r>
            <a:r>
              <a:rPr lang="en-US" sz="2400" dirty="0" err="1" smtClean="0">
                <a:latin typeface="Andalus" pitchFamily="18" charset="-78"/>
                <a:cs typeface="Andalus" pitchFamily="18" charset="-78"/>
              </a:rPr>
              <a:t>Abd</a:t>
            </a:r>
            <a:r>
              <a:rPr lang="en-US" sz="2400" dirty="0" smtClean="0">
                <a:latin typeface="Andalus" pitchFamily="18" charset="-78"/>
                <a:cs typeface="Andalus" pitchFamily="18" charset="-78"/>
              </a:rPr>
              <a:t> Al-Aziz</a:t>
            </a:r>
            <a:br>
              <a:rPr lang="en-US" sz="2400" dirty="0" smtClean="0">
                <a:latin typeface="Andalus" pitchFamily="18" charset="-78"/>
                <a:cs typeface="Andalus" pitchFamily="18" charset="-78"/>
              </a:rPr>
            </a:br>
            <a:r>
              <a:rPr lang="en-US" sz="2400" dirty="0" smtClean="0">
                <a:latin typeface="Andalus" pitchFamily="18" charset="-78"/>
                <a:cs typeface="Andalus" pitchFamily="18" charset="-78"/>
              </a:rPr>
              <a:t>&amp;</a:t>
            </a:r>
            <a:br>
              <a:rPr lang="en-US" sz="2400" dirty="0" smtClean="0">
                <a:latin typeface="Andalus" pitchFamily="18" charset="-78"/>
                <a:cs typeface="Andalus" pitchFamily="18" charset="-78"/>
              </a:rPr>
            </a:br>
            <a:r>
              <a:rPr lang="en-US" sz="2400" dirty="0" smtClean="0">
                <a:latin typeface="Andalus" pitchFamily="18" charset="-78"/>
                <a:cs typeface="Andalus" pitchFamily="18" charset="-78"/>
              </a:rPr>
              <a:t>Mohammed Al-</a:t>
            </a:r>
            <a:r>
              <a:rPr lang="en-US" sz="2400" dirty="0" err="1" smtClean="0">
                <a:latin typeface="Andalus" pitchFamily="18" charset="-78"/>
                <a:cs typeface="Andalus" pitchFamily="18" charset="-78"/>
              </a:rPr>
              <a:t>Akhras</a:t>
            </a:r>
            <a:r>
              <a:rPr lang="en-US" sz="2400" dirty="0" smtClean="0">
                <a:latin typeface="Andalus" pitchFamily="18" charset="-78"/>
                <a:cs typeface="Andalus" pitchFamily="18" charset="-78"/>
              </a:rPr>
              <a:t/>
            </a:r>
            <a:br>
              <a:rPr lang="en-US" sz="2400" dirty="0" smtClean="0">
                <a:latin typeface="Andalus" pitchFamily="18" charset="-78"/>
                <a:cs typeface="Andalus" pitchFamily="18" charset="-78"/>
              </a:rPr>
            </a:br>
            <a:r>
              <a:rPr lang="en-US" sz="2400" dirty="0" smtClean="0">
                <a:latin typeface="Andalus" pitchFamily="18" charset="-78"/>
                <a:cs typeface="Andalus" pitchFamily="18" charset="-78"/>
              </a:rPr>
              <a:t/>
            </a:r>
            <a:br>
              <a:rPr lang="en-US" sz="2400" dirty="0" smtClean="0">
                <a:latin typeface="Andalus" pitchFamily="18" charset="-78"/>
                <a:cs typeface="Andalus" pitchFamily="18" charset="-78"/>
              </a:rPr>
            </a:br>
            <a:r>
              <a:rPr lang="en-US" sz="2400" dirty="0" smtClean="0">
                <a:latin typeface="Andalus" pitchFamily="18" charset="-78"/>
                <a:cs typeface="Andalus" pitchFamily="18" charset="-78"/>
              </a:rPr>
              <a:t>Under supervision of</a:t>
            </a:r>
            <a:r>
              <a:rPr lang="en-US" sz="4800" dirty="0" smtClean="0">
                <a:latin typeface="Andalus" pitchFamily="18" charset="-78"/>
                <a:cs typeface="Andalus" pitchFamily="18" charset="-78"/>
              </a:rPr>
              <a:t/>
            </a:r>
            <a:br>
              <a:rPr lang="en-US" sz="4800" dirty="0" smtClean="0">
                <a:latin typeface="Andalus" pitchFamily="18" charset="-78"/>
                <a:cs typeface="Andalus" pitchFamily="18" charset="-78"/>
              </a:rPr>
            </a:br>
            <a:r>
              <a:rPr lang="en-US" sz="2400" dirty="0" smtClean="0">
                <a:latin typeface="Andalus" pitchFamily="18" charset="-78"/>
                <a:cs typeface="Andalus" pitchFamily="18" charset="-78"/>
              </a:rPr>
              <a:t>Dr. Hafez </a:t>
            </a:r>
            <a:r>
              <a:rPr lang="en-US" sz="2400" dirty="0" err="1" smtClean="0">
                <a:latin typeface="Andalus" pitchFamily="18" charset="-78"/>
                <a:cs typeface="Andalus" pitchFamily="18" charset="-78"/>
              </a:rPr>
              <a:t>Shahen</a:t>
            </a:r>
            <a:endParaRPr lang="es-ES" sz="4800" dirty="0" smtClean="0">
              <a:solidFill>
                <a:srgbClr val="0099CC"/>
              </a:solidFill>
              <a:latin typeface="Andalus" pitchFamily="18" charset="-78"/>
              <a:cs typeface="Andalus" pitchFamily="18" charset="-78"/>
            </a:endParaRPr>
          </a:p>
        </p:txBody>
      </p:sp>
      <p:sp>
        <p:nvSpPr>
          <p:cNvPr id="2051" name="Rectangle 147"/>
          <p:cNvSpPr>
            <a:spLocks noChangeArrowheads="1"/>
          </p:cNvSpPr>
          <p:nvPr/>
        </p:nvSpPr>
        <p:spPr bwMode="auto">
          <a:xfrm flipV="1">
            <a:off x="827088" y="5373688"/>
            <a:ext cx="46037" cy="46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rtl="0"/>
            <a:endParaRPr lang="ar-SA" sz="3200">
              <a:solidFill>
                <a:srgbClr val="0099CC"/>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t>Design Criterias </a:t>
            </a:r>
            <a:endParaRPr lang="ar-SA" smtClean="0"/>
          </a:p>
        </p:txBody>
      </p:sp>
      <p:sp>
        <p:nvSpPr>
          <p:cNvPr id="3" name="Content Placeholder 2"/>
          <p:cNvSpPr>
            <a:spLocks noGrp="1"/>
          </p:cNvSpPr>
          <p:nvPr>
            <p:ph idx="1"/>
          </p:nvPr>
        </p:nvSpPr>
        <p:spPr/>
        <p:txBody>
          <a:bodyPr/>
          <a:lstStyle/>
          <a:p>
            <a:pPr>
              <a:buFont typeface="Wingdings" pitchFamily="2" charset="2"/>
              <a:buChar char="Ø"/>
              <a:defRPr/>
            </a:pPr>
            <a:r>
              <a:rPr lang="en-US" dirty="0" smtClean="0"/>
              <a:t>Pressure</a:t>
            </a:r>
          </a:p>
          <a:p>
            <a:pPr>
              <a:buFont typeface="Wingdings" pitchFamily="2" charset="2"/>
              <a:buChar char="ü"/>
              <a:defRPr/>
            </a:pPr>
            <a:r>
              <a:rPr lang="en-US" dirty="0" smtClean="0"/>
              <a:t>Max: 100 m H2O</a:t>
            </a:r>
          </a:p>
          <a:p>
            <a:pPr>
              <a:buFont typeface="Wingdings" pitchFamily="2" charset="2"/>
              <a:buChar char="ü"/>
              <a:defRPr/>
            </a:pPr>
            <a:r>
              <a:rPr lang="en-US" dirty="0" smtClean="0"/>
              <a:t>Min : 25 m H2O</a:t>
            </a:r>
          </a:p>
          <a:p>
            <a:pPr marL="0" indent="0">
              <a:buFontTx/>
              <a:buNone/>
              <a:defRPr/>
            </a:pPr>
            <a:endParaRPr lang="en-US" dirty="0"/>
          </a:p>
          <a:p>
            <a:pPr>
              <a:buFont typeface="Wingdings" pitchFamily="2" charset="2"/>
              <a:buChar char="Ø"/>
              <a:defRPr/>
            </a:pPr>
            <a:r>
              <a:rPr lang="en-US" dirty="0" smtClean="0"/>
              <a:t>Velocity: </a:t>
            </a:r>
          </a:p>
          <a:p>
            <a:pPr>
              <a:buFont typeface="Wingdings" pitchFamily="2" charset="2"/>
              <a:buChar char="ü"/>
              <a:defRPr/>
            </a:pPr>
            <a:r>
              <a:rPr lang="en-US" dirty="0" smtClean="0"/>
              <a:t>Max: 2 m/s</a:t>
            </a:r>
          </a:p>
          <a:p>
            <a:pPr>
              <a:buFont typeface="Wingdings" pitchFamily="2" charset="2"/>
              <a:buChar char="ü"/>
              <a:defRPr/>
            </a:pPr>
            <a:r>
              <a:rPr lang="en-US" dirty="0" smtClean="0"/>
              <a:t>Min: 0.2 m/s </a:t>
            </a:r>
          </a:p>
          <a:p>
            <a:pPr marL="0" indent="0">
              <a:buFontTx/>
              <a:buNone/>
              <a:defRPr/>
            </a:pPr>
            <a:endParaRPr lang="en-US" dirty="0" smtClean="0"/>
          </a:p>
          <a:p>
            <a:pPr marL="0" indent="0">
              <a:buFontTx/>
              <a:buNone/>
              <a:defRPr/>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979613" y="273050"/>
            <a:ext cx="3529012" cy="923925"/>
          </a:xfrm>
        </p:spPr>
        <p:txBody>
          <a:bodyPr/>
          <a:lstStyle/>
          <a:p>
            <a:pPr algn="ctr"/>
            <a:r>
              <a:rPr lang="en-US" sz="3600" smtClean="0"/>
              <a:t>Design Results</a:t>
            </a:r>
            <a:endParaRPr lang="ar-SA" sz="3600" smtClean="0"/>
          </a:p>
        </p:txBody>
      </p:sp>
      <p:sp>
        <p:nvSpPr>
          <p:cNvPr id="12292" name="Text Placeholder 3"/>
          <p:cNvSpPr>
            <a:spLocks noGrp="1"/>
          </p:cNvSpPr>
          <p:nvPr>
            <p:ph type="body" sz="half" idx="2"/>
          </p:nvPr>
        </p:nvSpPr>
        <p:spPr/>
        <p:txBody>
          <a:bodyPr/>
          <a:lstStyle/>
          <a:p>
            <a:r>
              <a:rPr lang="en-US" sz="2800" dirty="0" smtClean="0"/>
              <a:t>Layout of the proposed distribution network</a:t>
            </a:r>
          </a:p>
          <a:p>
            <a:endParaRPr lang="ar-SA" sz="2800" dirty="0" smtClean="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00202" y="1412777"/>
            <a:ext cx="5936160" cy="432048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5098578"/>
          </a:xfrm>
        </p:spPr>
        <p:txBody>
          <a:bodyPr/>
          <a:lstStyle/>
          <a:p>
            <a:endParaRPr lang="ar-SA" dirty="0"/>
          </a:p>
        </p:txBody>
      </p:sp>
      <p:graphicFrame>
        <p:nvGraphicFramePr>
          <p:cNvPr id="6" name="Table 5"/>
          <p:cNvGraphicFramePr>
            <a:graphicFrameLocks noGrp="1"/>
          </p:cNvGraphicFramePr>
          <p:nvPr>
            <p:extLst>
              <p:ext uri="{D42A27DB-BD31-4B8C-83A1-F6EECF244321}">
                <p14:modId xmlns:p14="http://schemas.microsoft.com/office/powerpoint/2010/main" val="4225301626"/>
              </p:ext>
            </p:extLst>
          </p:nvPr>
        </p:nvGraphicFramePr>
        <p:xfrm>
          <a:off x="1115616" y="620688"/>
          <a:ext cx="7344816" cy="4608513"/>
        </p:xfrm>
        <a:graphic>
          <a:graphicData uri="http://schemas.openxmlformats.org/drawingml/2006/table">
            <a:tbl>
              <a:tblPr firstRow="1" firstCol="1" bandRow="1">
                <a:tableStyleId>{5C22544A-7EE6-4342-B048-85BDC9FD1C3A}</a:tableStyleId>
              </a:tblPr>
              <a:tblGrid>
                <a:gridCol w="3672408"/>
                <a:gridCol w="3672408"/>
              </a:tblGrid>
              <a:tr h="658359">
                <a:tc>
                  <a:txBody>
                    <a:bodyPr/>
                    <a:lstStyle/>
                    <a:p>
                      <a:pPr algn="ctr">
                        <a:lnSpc>
                          <a:spcPct val="150000"/>
                        </a:lnSpc>
                        <a:spcAft>
                          <a:spcPts val="600"/>
                        </a:spcAft>
                      </a:pPr>
                      <a:r>
                        <a:rPr lang="en-US" sz="1200" dirty="0">
                          <a:solidFill>
                            <a:schemeClr val="accent4"/>
                          </a:solidFill>
                          <a:effectLst/>
                        </a:rPr>
                        <a:t>Pipe diameter ( inch)</a:t>
                      </a:r>
                      <a:endParaRPr lang="en-US" sz="1100" dirty="0">
                        <a:solidFill>
                          <a:schemeClr val="accent4"/>
                        </a:solidFill>
                        <a:effectLst/>
                        <a:latin typeface="Calibri"/>
                        <a:ea typeface="Times New Roman"/>
                        <a:cs typeface="Arial"/>
                      </a:endParaRPr>
                    </a:p>
                  </a:txBody>
                  <a:tcPr marL="68580" marR="68580" marT="0" marB="0"/>
                </a:tc>
                <a:tc>
                  <a:txBody>
                    <a:bodyPr/>
                    <a:lstStyle/>
                    <a:p>
                      <a:pPr algn="ctr">
                        <a:lnSpc>
                          <a:spcPct val="150000"/>
                        </a:lnSpc>
                        <a:spcAft>
                          <a:spcPts val="600"/>
                        </a:spcAft>
                      </a:pPr>
                      <a:r>
                        <a:rPr lang="en-US" sz="1200" dirty="0">
                          <a:solidFill>
                            <a:schemeClr val="accent4"/>
                          </a:solidFill>
                          <a:effectLst/>
                        </a:rPr>
                        <a:t>Length (km)</a:t>
                      </a:r>
                      <a:endParaRPr lang="en-US" sz="1100" dirty="0">
                        <a:solidFill>
                          <a:schemeClr val="accent4"/>
                        </a:solidFill>
                        <a:effectLst/>
                        <a:latin typeface="Calibri"/>
                        <a:ea typeface="Times New Roman"/>
                        <a:cs typeface="Arial"/>
                      </a:endParaRPr>
                    </a:p>
                  </a:txBody>
                  <a:tcPr marL="68580" marR="68580" marT="0" marB="0"/>
                </a:tc>
              </a:tr>
              <a:tr h="658359">
                <a:tc>
                  <a:txBody>
                    <a:bodyPr/>
                    <a:lstStyle/>
                    <a:p>
                      <a:pPr algn="ctr">
                        <a:lnSpc>
                          <a:spcPct val="150000"/>
                        </a:lnSpc>
                        <a:spcAft>
                          <a:spcPts val="600"/>
                        </a:spcAft>
                      </a:pPr>
                      <a:r>
                        <a:rPr lang="en-US" sz="1200" dirty="0">
                          <a:solidFill>
                            <a:schemeClr val="accent4"/>
                          </a:solidFill>
                          <a:effectLst/>
                        </a:rPr>
                        <a:t>2</a:t>
                      </a:r>
                      <a:endParaRPr lang="en-US" sz="1100" dirty="0">
                        <a:solidFill>
                          <a:schemeClr val="accent4"/>
                        </a:solidFill>
                        <a:effectLst/>
                        <a:latin typeface="Calibri"/>
                        <a:ea typeface="Times New Roman"/>
                        <a:cs typeface="Arial"/>
                      </a:endParaRPr>
                    </a:p>
                  </a:txBody>
                  <a:tcPr marL="68580" marR="68580" marT="0" marB="0"/>
                </a:tc>
                <a:tc>
                  <a:txBody>
                    <a:bodyPr/>
                    <a:lstStyle/>
                    <a:p>
                      <a:pPr algn="ctr">
                        <a:lnSpc>
                          <a:spcPct val="150000"/>
                        </a:lnSpc>
                        <a:spcAft>
                          <a:spcPts val="600"/>
                        </a:spcAft>
                      </a:pPr>
                      <a:r>
                        <a:rPr lang="en-US" sz="1200" dirty="0">
                          <a:effectLst/>
                        </a:rPr>
                        <a:t>2.90</a:t>
                      </a:r>
                      <a:endParaRPr lang="en-US" sz="1100" dirty="0">
                        <a:effectLst/>
                        <a:latin typeface="Calibri"/>
                        <a:ea typeface="Times New Roman"/>
                        <a:cs typeface="Arial"/>
                      </a:endParaRPr>
                    </a:p>
                  </a:txBody>
                  <a:tcPr marL="68580" marR="68580" marT="0" marB="0"/>
                </a:tc>
              </a:tr>
              <a:tr h="658359">
                <a:tc>
                  <a:txBody>
                    <a:bodyPr/>
                    <a:lstStyle/>
                    <a:p>
                      <a:pPr algn="ctr">
                        <a:lnSpc>
                          <a:spcPct val="150000"/>
                        </a:lnSpc>
                        <a:spcAft>
                          <a:spcPts val="600"/>
                        </a:spcAft>
                      </a:pPr>
                      <a:r>
                        <a:rPr lang="en-US" sz="1200" dirty="0">
                          <a:solidFill>
                            <a:schemeClr val="accent4"/>
                          </a:solidFill>
                          <a:effectLst/>
                        </a:rPr>
                        <a:t>4</a:t>
                      </a:r>
                      <a:endParaRPr lang="en-US" sz="1100" dirty="0">
                        <a:solidFill>
                          <a:schemeClr val="accent4"/>
                        </a:solidFill>
                        <a:effectLst/>
                        <a:latin typeface="Calibri"/>
                        <a:ea typeface="Times New Roman"/>
                        <a:cs typeface="Arial"/>
                      </a:endParaRPr>
                    </a:p>
                  </a:txBody>
                  <a:tcPr marL="68580" marR="68580" marT="0" marB="0"/>
                </a:tc>
                <a:tc>
                  <a:txBody>
                    <a:bodyPr/>
                    <a:lstStyle/>
                    <a:p>
                      <a:pPr algn="ctr">
                        <a:lnSpc>
                          <a:spcPct val="150000"/>
                        </a:lnSpc>
                        <a:spcAft>
                          <a:spcPts val="600"/>
                        </a:spcAft>
                      </a:pPr>
                      <a:r>
                        <a:rPr lang="en-US" sz="1200">
                          <a:effectLst/>
                        </a:rPr>
                        <a:t>1.50</a:t>
                      </a:r>
                      <a:endParaRPr lang="en-US" sz="1100">
                        <a:effectLst/>
                        <a:latin typeface="Calibri"/>
                        <a:ea typeface="Times New Roman"/>
                        <a:cs typeface="Arial"/>
                      </a:endParaRPr>
                    </a:p>
                  </a:txBody>
                  <a:tcPr marL="68580" marR="68580" marT="0" marB="0"/>
                </a:tc>
              </a:tr>
              <a:tr h="658359">
                <a:tc>
                  <a:txBody>
                    <a:bodyPr/>
                    <a:lstStyle/>
                    <a:p>
                      <a:pPr algn="ctr">
                        <a:lnSpc>
                          <a:spcPct val="150000"/>
                        </a:lnSpc>
                        <a:spcAft>
                          <a:spcPts val="600"/>
                        </a:spcAft>
                      </a:pPr>
                      <a:r>
                        <a:rPr lang="en-US" sz="1200" dirty="0">
                          <a:solidFill>
                            <a:schemeClr val="accent4"/>
                          </a:solidFill>
                          <a:effectLst/>
                        </a:rPr>
                        <a:t>6</a:t>
                      </a:r>
                      <a:endParaRPr lang="en-US" sz="1100" dirty="0">
                        <a:solidFill>
                          <a:schemeClr val="accent4"/>
                        </a:solidFill>
                        <a:effectLst/>
                        <a:latin typeface="Calibri"/>
                        <a:ea typeface="Times New Roman"/>
                        <a:cs typeface="Arial"/>
                      </a:endParaRPr>
                    </a:p>
                  </a:txBody>
                  <a:tcPr marL="68580" marR="68580" marT="0" marB="0"/>
                </a:tc>
                <a:tc>
                  <a:txBody>
                    <a:bodyPr/>
                    <a:lstStyle/>
                    <a:p>
                      <a:pPr algn="ctr">
                        <a:lnSpc>
                          <a:spcPct val="150000"/>
                        </a:lnSpc>
                        <a:spcAft>
                          <a:spcPts val="600"/>
                        </a:spcAft>
                      </a:pPr>
                      <a:r>
                        <a:rPr lang="en-US" sz="1200">
                          <a:effectLst/>
                        </a:rPr>
                        <a:t>2.80</a:t>
                      </a:r>
                      <a:endParaRPr lang="en-US" sz="1100">
                        <a:effectLst/>
                        <a:latin typeface="Calibri"/>
                        <a:ea typeface="Times New Roman"/>
                        <a:cs typeface="Arial"/>
                      </a:endParaRPr>
                    </a:p>
                  </a:txBody>
                  <a:tcPr marL="68580" marR="68580" marT="0" marB="0"/>
                </a:tc>
              </a:tr>
              <a:tr h="658359">
                <a:tc>
                  <a:txBody>
                    <a:bodyPr/>
                    <a:lstStyle/>
                    <a:p>
                      <a:pPr algn="ctr">
                        <a:lnSpc>
                          <a:spcPct val="150000"/>
                        </a:lnSpc>
                        <a:spcAft>
                          <a:spcPts val="600"/>
                        </a:spcAft>
                      </a:pPr>
                      <a:r>
                        <a:rPr lang="en-US" sz="1200" dirty="0">
                          <a:solidFill>
                            <a:schemeClr val="accent4"/>
                          </a:solidFill>
                          <a:effectLst/>
                        </a:rPr>
                        <a:t>8</a:t>
                      </a:r>
                      <a:endParaRPr lang="en-US" sz="1100" dirty="0">
                        <a:solidFill>
                          <a:schemeClr val="accent4"/>
                        </a:solidFill>
                        <a:effectLst/>
                        <a:latin typeface="Calibri"/>
                        <a:ea typeface="Times New Roman"/>
                        <a:cs typeface="Arial"/>
                      </a:endParaRPr>
                    </a:p>
                  </a:txBody>
                  <a:tcPr marL="68580" marR="68580" marT="0" marB="0"/>
                </a:tc>
                <a:tc>
                  <a:txBody>
                    <a:bodyPr/>
                    <a:lstStyle/>
                    <a:p>
                      <a:pPr algn="ctr">
                        <a:lnSpc>
                          <a:spcPct val="150000"/>
                        </a:lnSpc>
                        <a:spcAft>
                          <a:spcPts val="600"/>
                        </a:spcAft>
                      </a:pPr>
                      <a:r>
                        <a:rPr lang="en-US" sz="1200">
                          <a:effectLst/>
                        </a:rPr>
                        <a:t>0.40</a:t>
                      </a:r>
                      <a:endParaRPr lang="en-US" sz="1100">
                        <a:effectLst/>
                        <a:latin typeface="Calibri"/>
                        <a:ea typeface="Times New Roman"/>
                        <a:cs typeface="Arial"/>
                      </a:endParaRPr>
                    </a:p>
                  </a:txBody>
                  <a:tcPr marL="68580" marR="68580" marT="0" marB="0"/>
                </a:tc>
              </a:tr>
              <a:tr h="658359">
                <a:tc>
                  <a:txBody>
                    <a:bodyPr/>
                    <a:lstStyle/>
                    <a:p>
                      <a:pPr algn="ctr">
                        <a:lnSpc>
                          <a:spcPct val="150000"/>
                        </a:lnSpc>
                        <a:spcAft>
                          <a:spcPts val="600"/>
                        </a:spcAft>
                      </a:pPr>
                      <a:r>
                        <a:rPr lang="en-US" sz="1200" dirty="0">
                          <a:solidFill>
                            <a:schemeClr val="accent4"/>
                          </a:solidFill>
                          <a:effectLst/>
                        </a:rPr>
                        <a:t>10</a:t>
                      </a:r>
                      <a:endParaRPr lang="en-US" sz="1100" dirty="0">
                        <a:solidFill>
                          <a:schemeClr val="accent4"/>
                        </a:solidFill>
                        <a:effectLst/>
                        <a:latin typeface="Calibri"/>
                        <a:ea typeface="Times New Roman"/>
                        <a:cs typeface="Arial"/>
                      </a:endParaRPr>
                    </a:p>
                  </a:txBody>
                  <a:tcPr marL="68580" marR="68580" marT="0" marB="0"/>
                </a:tc>
                <a:tc>
                  <a:txBody>
                    <a:bodyPr/>
                    <a:lstStyle/>
                    <a:p>
                      <a:pPr algn="ctr">
                        <a:lnSpc>
                          <a:spcPct val="150000"/>
                        </a:lnSpc>
                        <a:spcAft>
                          <a:spcPts val="600"/>
                        </a:spcAft>
                      </a:pPr>
                      <a:r>
                        <a:rPr lang="en-US" sz="1200">
                          <a:effectLst/>
                        </a:rPr>
                        <a:t>0.15</a:t>
                      </a:r>
                      <a:endParaRPr lang="en-US" sz="1100">
                        <a:effectLst/>
                        <a:latin typeface="Calibri"/>
                        <a:ea typeface="Times New Roman"/>
                        <a:cs typeface="Arial"/>
                      </a:endParaRPr>
                    </a:p>
                  </a:txBody>
                  <a:tcPr marL="68580" marR="68580" marT="0" marB="0"/>
                </a:tc>
              </a:tr>
              <a:tr h="658359">
                <a:tc>
                  <a:txBody>
                    <a:bodyPr/>
                    <a:lstStyle/>
                    <a:p>
                      <a:pPr algn="ctr">
                        <a:lnSpc>
                          <a:spcPct val="150000"/>
                        </a:lnSpc>
                        <a:spcAft>
                          <a:spcPts val="600"/>
                        </a:spcAft>
                      </a:pPr>
                      <a:r>
                        <a:rPr lang="en-US" sz="1200" dirty="0">
                          <a:solidFill>
                            <a:schemeClr val="accent4"/>
                          </a:solidFill>
                          <a:effectLst/>
                        </a:rPr>
                        <a:t>Total</a:t>
                      </a:r>
                      <a:endParaRPr lang="en-US" sz="1100" dirty="0">
                        <a:solidFill>
                          <a:schemeClr val="accent4"/>
                        </a:solidFill>
                        <a:effectLst/>
                        <a:latin typeface="Calibri"/>
                        <a:ea typeface="Times New Roman"/>
                        <a:cs typeface="Arial"/>
                      </a:endParaRPr>
                    </a:p>
                  </a:txBody>
                  <a:tcPr marL="68580" marR="68580" marT="0" marB="0"/>
                </a:tc>
                <a:tc>
                  <a:txBody>
                    <a:bodyPr/>
                    <a:lstStyle/>
                    <a:p>
                      <a:pPr algn="ctr">
                        <a:lnSpc>
                          <a:spcPct val="150000"/>
                        </a:lnSpc>
                        <a:spcAft>
                          <a:spcPts val="600"/>
                        </a:spcAft>
                      </a:pPr>
                      <a:r>
                        <a:rPr lang="en-US" sz="1200" dirty="0">
                          <a:effectLst/>
                        </a:rPr>
                        <a:t>7.80</a:t>
                      </a:r>
                      <a:endParaRPr lang="en-US" sz="1100" dirty="0">
                        <a:effectLst/>
                        <a:latin typeface="Calibri"/>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val="34939247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t>Pressure at nodes </a:t>
            </a:r>
            <a:endParaRPr lang="ar-SA" smtClean="0"/>
          </a:p>
        </p:txBody>
      </p:sp>
      <p:pic>
        <p:nvPicPr>
          <p:cNvPr id="6" name="Content Placeholder 5"/>
          <p:cNvPicPr>
            <a:picLocks noGrp="1"/>
          </p:cNvPicPr>
          <p:nvPr>
            <p:ph idx="1"/>
          </p:nvPr>
        </p:nvPicPr>
        <p:blipFill>
          <a:blip r:embed="rId2"/>
          <a:stretch>
            <a:fillRect/>
          </a:stretch>
        </p:blipFill>
        <p:spPr>
          <a:xfrm>
            <a:off x="755576" y="1772816"/>
            <a:ext cx="7416824" cy="4032448"/>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3"/>
          <p:cNvSpPr>
            <a:spLocks noGrp="1"/>
          </p:cNvSpPr>
          <p:nvPr>
            <p:ph type="title"/>
          </p:nvPr>
        </p:nvSpPr>
        <p:spPr/>
        <p:txBody>
          <a:bodyPr/>
          <a:lstStyle/>
          <a:p>
            <a:r>
              <a:rPr lang="en-US" smtClean="0"/>
              <a:t>Velocities in Pipes </a:t>
            </a:r>
            <a:endParaRPr lang="ar-SA" smtClean="0"/>
          </a:p>
        </p:txBody>
      </p:sp>
      <p:pic>
        <p:nvPicPr>
          <p:cNvPr id="5" name="Content Placeholder 4"/>
          <p:cNvPicPr>
            <a:picLocks noGrp="1"/>
          </p:cNvPicPr>
          <p:nvPr>
            <p:ph idx="1"/>
          </p:nvPr>
        </p:nvPicPr>
        <p:blipFill>
          <a:blip r:embed="rId2"/>
          <a:stretch>
            <a:fillRect/>
          </a:stretch>
        </p:blipFill>
        <p:spPr>
          <a:xfrm>
            <a:off x="611560" y="1700808"/>
            <a:ext cx="7344816" cy="3600399"/>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Details</a:t>
            </a:r>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81059" y="1196752"/>
            <a:ext cx="4762941" cy="2664296"/>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5975" y="3918894"/>
            <a:ext cx="4823839" cy="259058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7274" y="3918894"/>
            <a:ext cx="4218701" cy="2590582"/>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7274" y="1196336"/>
            <a:ext cx="4218701" cy="2592704"/>
          </a:xfrm>
          <a:prstGeom prst="rect">
            <a:avLst/>
          </a:prstGeom>
        </p:spPr>
      </p:pic>
    </p:spTree>
    <p:extLst>
      <p:ext uri="{BB962C8B-B14F-4D97-AF65-F5344CB8AC3E}">
        <p14:creationId xmlns:p14="http://schemas.microsoft.com/office/powerpoint/2010/main" val="22862095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3"/>
          <p:cNvSpPr>
            <a:spLocks noGrp="1"/>
          </p:cNvSpPr>
          <p:nvPr>
            <p:ph type="title"/>
          </p:nvPr>
        </p:nvSpPr>
        <p:spPr>
          <a:xfrm>
            <a:off x="457200" y="274638"/>
            <a:ext cx="8229600" cy="5314950"/>
          </a:xfrm>
        </p:spPr>
        <p:txBody>
          <a:bodyPr/>
          <a:lstStyle/>
          <a:p>
            <a:r>
              <a:rPr lang="en-US" sz="6600" smtClean="0">
                <a:latin typeface="Algerian" pitchFamily="82" charset="0"/>
              </a:rPr>
              <a:t>Conclusion </a:t>
            </a:r>
            <a:endParaRPr lang="ar-SA" sz="6600" smtClean="0">
              <a:latin typeface="Algerian" pitchFamily="82"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6750"/>
          </a:xfrm>
        </p:spPr>
        <p:txBody>
          <a:bodyPr/>
          <a:lstStyle/>
          <a:p>
            <a:r>
              <a:rPr lang="en-US" sz="6600" smtClean="0">
                <a:latin typeface="Bauhaus 93" pitchFamily="82" charset="0"/>
              </a:rPr>
              <a:t>THANK YOU</a:t>
            </a:r>
            <a:endParaRPr lang="ar-SA" sz="6600" smtClean="0">
              <a:latin typeface="Bauhaus 93"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Freeform 1"/>
          <p:cNvSpPr>
            <a:spLocks noChangeArrowheads="1"/>
          </p:cNvSpPr>
          <p:nvPr/>
        </p:nvSpPr>
        <p:spPr bwMode="auto">
          <a:xfrm>
            <a:off x="10720388" y="1196975"/>
            <a:ext cx="676275" cy="173038"/>
          </a:xfrm>
          <a:custGeom>
            <a:avLst/>
            <a:gdLst/>
            <a:ahLst/>
            <a:cxnLst/>
            <a:rect l="0" t="0" r="0" b="0"/>
            <a:pathLst/>
          </a:custGeom>
          <a:noFill/>
          <a:ln>
            <a:noFill/>
          </a:ln>
          <a:extLst>
            <a:ext uri="{909E8E84-426E-40DD-AFC4-6F175D3DCCD1}">
              <a14:hiddenFill xmlns:a14="http://schemas.microsoft.com/office/drawing/2010/main">
                <a:solidFill>
                  <a:srgbClr val="FFFFFF">
                    <a:alpha val="99998"/>
                  </a:srgbClr>
                </a:solidFill>
              </a14:hiddenFill>
            </a:ext>
            <a:ext uri="{91240B29-F687-4F45-9708-019B960494DF}">
              <a14:hiddenLine xmlns:a14="http://schemas.microsoft.com/office/drawing/2010/main" w="9525">
                <a:solidFill>
                  <a:srgbClr val="323232"/>
                </a:solidFill>
                <a:round/>
                <a:headEnd/>
                <a:tailEnd/>
              </a14:hiddenLine>
            </a:ext>
          </a:extLst>
        </p:spPr>
        <p:txBody>
          <a:bodyPr/>
          <a:lstStyle/>
          <a:p>
            <a:pPr algn="l" rtl="0" eaLnBrk="0" hangingPunct="0">
              <a:defRPr/>
            </a:pPr>
            <a:endParaRPr lang="ar-SA" sz="2400">
              <a:solidFill>
                <a:srgbClr val="000000"/>
              </a:solidFill>
              <a:latin typeface="Calibri" pitchFamily="34" charset="0"/>
              <a:cs typeface="+mn-cs"/>
            </a:endParaRPr>
          </a:p>
        </p:txBody>
      </p:sp>
      <p:sp>
        <p:nvSpPr>
          <p:cNvPr id="2050" name="Freeform 2"/>
          <p:cNvSpPr>
            <a:spLocks noChangeArrowheads="1"/>
          </p:cNvSpPr>
          <p:nvPr/>
        </p:nvSpPr>
        <p:spPr bwMode="auto">
          <a:xfrm>
            <a:off x="1146175" y="182563"/>
            <a:ext cx="676275" cy="173037"/>
          </a:xfrm>
          <a:custGeom>
            <a:avLst/>
            <a:gdLst/>
            <a:ahLst/>
            <a:cxnLst/>
            <a:rect l="0" t="0" r="0" b="0"/>
            <a:pathLst/>
          </a:custGeom>
          <a:noFill/>
          <a:ln>
            <a:noFill/>
          </a:ln>
          <a:extLst>
            <a:ext uri="{909E8E84-426E-40DD-AFC4-6F175D3DCCD1}">
              <a14:hiddenFill xmlns:a14="http://schemas.microsoft.com/office/drawing/2010/main">
                <a:solidFill>
                  <a:srgbClr val="FFFFFF">
                    <a:alpha val="99998"/>
                  </a:srgbClr>
                </a:solidFill>
              </a14:hiddenFill>
            </a:ext>
            <a:ext uri="{91240B29-F687-4F45-9708-019B960494DF}">
              <a14:hiddenLine xmlns:a14="http://schemas.microsoft.com/office/drawing/2010/main" w="9525">
                <a:solidFill>
                  <a:srgbClr val="323232"/>
                </a:solidFill>
                <a:round/>
                <a:headEnd/>
                <a:tailEnd/>
              </a14:hiddenLine>
            </a:ext>
          </a:extLst>
        </p:spPr>
        <p:txBody>
          <a:bodyPr/>
          <a:lstStyle/>
          <a:p>
            <a:pPr algn="l" rtl="0" eaLnBrk="0" hangingPunct="0">
              <a:defRPr/>
            </a:pPr>
            <a:endParaRPr lang="ar-SA" sz="2400">
              <a:solidFill>
                <a:srgbClr val="000000"/>
              </a:solidFill>
              <a:latin typeface="Calibri" pitchFamily="34" charset="0"/>
              <a:cs typeface="+mn-cs"/>
            </a:endParaRPr>
          </a:p>
        </p:txBody>
      </p:sp>
      <p:grpSp>
        <p:nvGrpSpPr>
          <p:cNvPr id="3076" name="Group 3"/>
          <p:cNvGrpSpPr>
            <a:grpSpLocks/>
          </p:cNvGrpSpPr>
          <p:nvPr/>
        </p:nvGrpSpPr>
        <p:grpSpPr bwMode="auto">
          <a:xfrm>
            <a:off x="250825" y="2811463"/>
            <a:ext cx="1800225" cy="1338262"/>
            <a:chOff x="0" y="0"/>
            <a:chExt cx="860" cy="728"/>
          </a:xfrm>
        </p:grpSpPr>
        <p:sp>
          <p:nvSpPr>
            <p:cNvPr id="2052" name="Freeform 4"/>
            <p:cNvSpPr>
              <a:spLocks noChangeArrowheads="1"/>
            </p:cNvSpPr>
            <p:nvPr/>
          </p:nvSpPr>
          <p:spPr bwMode="auto">
            <a:xfrm>
              <a:off x="0" y="0"/>
              <a:ext cx="816" cy="684"/>
            </a:xfrm>
            <a:custGeom>
              <a:avLst/>
              <a:gdLst>
                <a:gd name="T0" fmla="*/ 0 w 813"/>
                <a:gd name="T1" fmla="*/ 341 h 682"/>
                <a:gd name="T2" fmla="*/ 30 w 813"/>
                <a:gd name="T3" fmla="*/ 210 h 682"/>
                <a:gd name="T4" fmla="*/ 119 w 813"/>
                <a:gd name="T5" fmla="*/ 99 h 682"/>
                <a:gd name="T6" fmla="*/ 251 w 813"/>
                <a:gd name="T7" fmla="*/ 25 h 682"/>
                <a:gd name="T8" fmla="*/ 406 w 813"/>
                <a:gd name="T9" fmla="*/ 0 h 682"/>
                <a:gd name="T10" fmla="*/ 562 w 813"/>
                <a:gd name="T11" fmla="*/ 25 h 682"/>
                <a:gd name="T12" fmla="*/ 694 w 813"/>
                <a:gd name="T13" fmla="*/ 99 h 682"/>
                <a:gd name="T14" fmla="*/ 782 w 813"/>
                <a:gd name="T15" fmla="*/ 210 h 682"/>
                <a:gd name="T16" fmla="*/ 813 w 813"/>
                <a:gd name="T17" fmla="*/ 341 h 682"/>
                <a:gd name="T18" fmla="*/ 782 w 813"/>
                <a:gd name="T19" fmla="*/ 471 h 682"/>
                <a:gd name="T20" fmla="*/ 694 w 813"/>
                <a:gd name="T21" fmla="*/ 582 h 682"/>
                <a:gd name="T22" fmla="*/ 562 w 813"/>
                <a:gd name="T23" fmla="*/ 656 h 682"/>
                <a:gd name="T24" fmla="*/ 406 w 813"/>
                <a:gd name="T25" fmla="*/ 682 h 682"/>
                <a:gd name="T26" fmla="*/ 251 w 813"/>
                <a:gd name="T27" fmla="*/ 656 h 682"/>
                <a:gd name="T28" fmla="*/ 119 w 813"/>
                <a:gd name="T29" fmla="*/ 582 h 682"/>
                <a:gd name="T30" fmla="*/ 30 w 813"/>
                <a:gd name="T31" fmla="*/ 471 h 682"/>
                <a:gd name="T32" fmla="*/ 0 w 813"/>
                <a:gd name="T33" fmla="*/ 3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3" h="682">
                  <a:moveTo>
                    <a:pt x="0" y="341"/>
                  </a:moveTo>
                  <a:cubicBezTo>
                    <a:pt x="0" y="341"/>
                    <a:pt x="0" y="273"/>
                    <a:pt x="30" y="210"/>
                  </a:cubicBezTo>
                  <a:cubicBezTo>
                    <a:pt x="30" y="210"/>
                    <a:pt x="62" y="147"/>
                    <a:pt x="119" y="99"/>
                  </a:cubicBezTo>
                  <a:cubicBezTo>
                    <a:pt x="119" y="99"/>
                    <a:pt x="176" y="52"/>
                    <a:pt x="251" y="25"/>
                  </a:cubicBezTo>
                  <a:cubicBezTo>
                    <a:pt x="251" y="25"/>
                    <a:pt x="325" y="0"/>
                    <a:pt x="406" y="0"/>
                  </a:cubicBezTo>
                  <a:cubicBezTo>
                    <a:pt x="406" y="0"/>
                    <a:pt x="487" y="0"/>
                    <a:pt x="562" y="25"/>
                  </a:cubicBezTo>
                  <a:cubicBezTo>
                    <a:pt x="562" y="25"/>
                    <a:pt x="637" y="52"/>
                    <a:pt x="694" y="99"/>
                  </a:cubicBezTo>
                  <a:cubicBezTo>
                    <a:pt x="694" y="99"/>
                    <a:pt x="751" y="147"/>
                    <a:pt x="782" y="210"/>
                  </a:cubicBezTo>
                  <a:cubicBezTo>
                    <a:pt x="782" y="210"/>
                    <a:pt x="813" y="273"/>
                    <a:pt x="813" y="341"/>
                  </a:cubicBezTo>
                  <a:cubicBezTo>
                    <a:pt x="813" y="341"/>
                    <a:pt x="813" y="408"/>
                    <a:pt x="782" y="471"/>
                  </a:cubicBezTo>
                  <a:cubicBezTo>
                    <a:pt x="782" y="471"/>
                    <a:pt x="751" y="534"/>
                    <a:pt x="694" y="582"/>
                  </a:cubicBezTo>
                  <a:cubicBezTo>
                    <a:pt x="694" y="582"/>
                    <a:pt x="637" y="630"/>
                    <a:pt x="562" y="656"/>
                  </a:cubicBezTo>
                  <a:cubicBezTo>
                    <a:pt x="562" y="656"/>
                    <a:pt x="487" y="682"/>
                    <a:pt x="406" y="682"/>
                  </a:cubicBezTo>
                  <a:cubicBezTo>
                    <a:pt x="406" y="682"/>
                    <a:pt x="325" y="682"/>
                    <a:pt x="251" y="656"/>
                  </a:cubicBezTo>
                  <a:cubicBezTo>
                    <a:pt x="251" y="656"/>
                    <a:pt x="176" y="630"/>
                    <a:pt x="119" y="582"/>
                  </a:cubicBezTo>
                  <a:cubicBezTo>
                    <a:pt x="119" y="582"/>
                    <a:pt x="62" y="534"/>
                    <a:pt x="30" y="471"/>
                  </a:cubicBezTo>
                  <a:cubicBezTo>
                    <a:pt x="30" y="471"/>
                    <a:pt x="0" y="408"/>
                    <a:pt x="0" y="341"/>
                  </a:cubicBezTo>
                </a:path>
              </a:pathLst>
            </a:custGeom>
            <a:solidFill>
              <a:srgbClr val="1BAA2F">
                <a:alpha val="99998"/>
              </a:srgbClr>
            </a:solidFill>
            <a:ln w="9525">
              <a:solidFill>
                <a:srgbClr val="323232"/>
              </a:solidFill>
              <a:round/>
              <a:headEnd/>
              <a:tailEnd/>
            </a:ln>
          </p:spPr>
          <p:txBody>
            <a:bodyPr/>
            <a:lstStyle/>
            <a:p>
              <a:pPr algn="l" rtl="0" eaLnBrk="0" hangingPunct="0">
                <a:defRPr/>
              </a:pPr>
              <a:endParaRPr lang="ar-SA" sz="2400">
                <a:solidFill>
                  <a:srgbClr val="000000"/>
                </a:solidFill>
                <a:latin typeface="Calibri" pitchFamily="34" charset="0"/>
                <a:cs typeface="+mn-cs"/>
              </a:endParaRPr>
            </a:p>
          </p:txBody>
        </p:sp>
        <p:sp>
          <p:nvSpPr>
            <p:cNvPr id="2053" name="Text Box 5"/>
            <p:cNvSpPr txBox="1">
              <a:spLocks noChangeArrowheads="1"/>
            </p:cNvSpPr>
            <p:nvPr/>
          </p:nvSpPr>
          <p:spPr bwMode="auto">
            <a:xfrm>
              <a:off x="-22" y="-22"/>
              <a:ext cx="858" cy="725"/>
            </a:xfrm>
            <a:prstGeom prst="rect">
              <a:avLst/>
            </a:prstGeom>
            <a:noFill/>
            <a:ln>
              <a:noFill/>
            </a:ln>
            <a:extLst>
              <a:ext uri="{909E8E84-426E-40DD-AFC4-6F175D3DCCD1}">
                <a14:hiddenFill xmlns:a14="http://schemas.microsoft.com/office/drawing/2010/main">
                  <a:solidFill>
                    <a:srgbClr val="FFFFFF">
                      <a:alpha val="99998"/>
                    </a:srgbClr>
                  </a:solidFill>
                </a14:hiddenFill>
              </a:ext>
              <a:ext uri="{91240B29-F687-4F45-9708-019B960494DF}">
                <a14:hiddenLine xmlns:a14="http://schemas.microsoft.com/office/drawing/2010/main" w="9525">
                  <a:solidFill>
                    <a:srgbClr val="000000"/>
                  </a:solidFill>
                  <a:miter lim="800000"/>
                  <a:headEnd/>
                  <a:tailEnd/>
                </a14:hiddenLine>
              </a:ext>
            </a:extLst>
          </p:spPr>
          <p:txBody>
            <a:bodyPr lIns="10800" tIns="10800" rIns="10800" bIns="10800" anchor="ctr"/>
            <a:lstStyle>
              <a:lvl1pPr>
                <a:defRPr sz="2400">
                  <a:solidFill>
                    <a:schemeClr val="tx1"/>
                  </a:solidFill>
                  <a:latin typeface="Calibri" pitchFamily="34" charset="0"/>
                </a:defRPr>
              </a:lvl1pPr>
              <a:lvl2pPr>
                <a:defRPr sz="2400">
                  <a:solidFill>
                    <a:schemeClr val="tx1"/>
                  </a:solidFill>
                  <a:latin typeface="Calibri" pitchFamily="34" charset="0"/>
                </a:defRPr>
              </a:lvl2pPr>
              <a:lvl3pPr>
                <a:defRPr sz="2400">
                  <a:solidFill>
                    <a:schemeClr val="tx1"/>
                  </a:solidFill>
                  <a:latin typeface="Calibri" pitchFamily="34" charset="0"/>
                </a:defRPr>
              </a:lvl3pPr>
              <a:lvl4pPr>
                <a:defRPr sz="2400">
                  <a:solidFill>
                    <a:schemeClr val="tx1"/>
                  </a:solidFill>
                  <a:latin typeface="Calibri" pitchFamily="34" charset="0"/>
                </a:defRPr>
              </a:lvl4pPr>
              <a:lvl5pPr>
                <a:defRPr sz="2400">
                  <a:solidFill>
                    <a:schemeClr val="tx1"/>
                  </a:solidFill>
                  <a:latin typeface="Calibri" pitchFamily="34" charset="0"/>
                </a:defRPr>
              </a:lvl5pPr>
              <a:lvl6pPr algn="l" rtl="0" eaLnBrk="0" fontAlgn="base" hangingPunct="0">
                <a:spcBef>
                  <a:spcPct val="0"/>
                </a:spcBef>
                <a:spcAft>
                  <a:spcPct val="0"/>
                </a:spcAft>
                <a:defRPr sz="2400">
                  <a:solidFill>
                    <a:schemeClr val="tx1"/>
                  </a:solidFill>
                  <a:latin typeface="Calibri" pitchFamily="34" charset="0"/>
                </a:defRPr>
              </a:lvl6pPr>
              <a:lvl7pPr algn="l" rtl="0" eaLnBrk="0" fontAlgn="base" hangingPunct="0">
                <a:spcBef>
                  <a:spcPct val="0"/>
                </a:spcBef>
                <a:spcAft>
                  <a:spcPct val="0"/>
                </a:spcAft>
                <a:defRPr sz="2400">
                  <a:solidFill>
                    <a:schemeClr val="tx1"/>
                  </a:solidFill>
                  <a:latin typeface="Calibri" pitchFamily="34" charset="0"/>
                </a:defRPr>
              </a:lvl7pPr>
              <a:lvl8pPr algn="l" rtl="0" eaLnBrk="0" fontAlgn="base" hangingPunct="0">
                <a:spcBef>
                  <a:spcPct val="0"/>
                </a:spcBef>
                <a:spcAft>
                  <a:spcPct val="0"/>
                </a:spcAft>
                <a:defRPr sz="2400">
                  <a:solidFill>
                    <a:schemeClr val="tx1"/>
                  </a:solidFill>
                  <a:latin typeface="Calibri" pitchFamily="34" charset="0"/>
                </a:defRPr>
              </a:lvl8pPr>
              <a:lvl9pPr algn="l" rtl="0" eaLnBrk="0" fontAlgn="base" hangingPunct="0">
                <a:spcBef>
                  <a:spcPct val="0"/>
                </a:spcBef>
                <a:spcAft>
                  <a:spcPct val="0"/>
                </a:spcAft>
                <a:defRPr sz="2400">
                  <a:solidFill>
                    <a:schemeClr val="tx1"/>
                  </a:solidFill>
                  <a:latin typeface="Calibri" pitchFamily="34" charset="0"/>
                </a:defRPr>
              </a:lvl9pPr>
            </a:lstStyle>
            <a:p>
              <a:pPr algn="ctr" rtl="0" eaLnBrk="0" hangingPunct="0">
                <a:defRPr/>
              </a:pPr>
              <a:r>
                <a:rPr lang="en-GB" dirty="0">
                  <a:solidFill>
                    <a:srgbClr val="252525"/>
                  </a:solidFill>
                  <a:cs typeface="+mn-cs"/>
                </a:rPr>
                <a:t>Outline</a:t>
              </a:r>
            </a:p>
          </p:txBody>
        </p:sp>
      </p:grpSp>
      <p:sp>
        <p:nvSpPr>
          <p:cNvPr id="2054" name="Freeform 6"/>
          <p:cNvSpPr>
            <a:spLocks noChangeArrowheads="1"/>
          </p:cNvSpPr>
          <p:nvPr/>
        </p:nvSpPr>
        <p:spPr bwMode="auto">
          <a:xfrm>
            <a:off x="1963738" y="962025"/>
            <a:ext cx="1309687" cy="2538413"/>
          </a:xfrm>
          <a:custGeom>
            <a:avLst/>
            <a:gdLst>
              <a:gd name="T0" fmla="*/ 622 w 682"/>
              <a:gd name="T1" fmla="*/ 0 h 2492"/>
              <a:gd name="T2" fmla="*/ 515 w 682"/>
              <a:gd name="T3" fmla="*/ 1 h 2492"/>
              <a:gd name="T4" fmla="*/ 504 w 682"/>
              <a:gd name="T5" fmla="*/ 12 h 2492"/>
              <a:gd name="T6" fmla="*/ 494 w 682"/>
              <a:gd name="T7" fmla="*/ 35 h 2492"/>
              <a:gd name="T8" fmla="*/ 484 w 682"/>
              <a:gd name="T9" fmla="*/ 68 h 2492"/>
              <a:gd name="T10" fmla="*/ 475 w 682"/>
              <a:gd name="T11" fmla="*/ 112 h 2492"/>
              <a:gd name="T12" fmla="*/ 466 w 682"/>
              <a:gd name="T13" fmla="*/ 166 h 2492"/>
              <a:gd name="T14" fmla="*/ 458 w 682"/>
              <a:gd name="T15" fmla="*/ 229 h 2492"/>
              <a:gd name="T16" fmla="*/ 451 w 682"/>
              <a:gd name="T17" fmla="*/ 302 h 2492"/>
              <a:gd name="T18" fmla="*/ 444 w 682"/>
              <a:gd name="T19" fmla="*/ 384 h 2492"/>
              <a:gd name="T20" fmla="*/ 438 w 682"/>
              <a:gd name="T21" fmla="*/ 474 h 2492"/>
              <a:gd name="T22" fmla="*/ 433 w 682"/>
              <a:gd name="T23" fmla="*/ 572 h 2492"/>
              <a:gd name="T24" fmla="*/ 429 w 682"/>
              <a:gd name="T25" fmla="*/ 679 h 2492"/>
              <a:gd name="T26" fmla="*/ 425 w 682"/>
              <a:gd name="T27" fmla="*/ 793 h 2492"/>
              <a:gd name="T28" fmla="*/ 422 w 682"/>
              <a:gd name="T29" fmla="*/ 914 h 2492"/>
              <a:gd name="T30" fmla="*/ 420 w 682"/>
              <a:gd name="T31" fmla="*/ 1042 h 2492"/>
              <a:gd name="T32" fmla="*/ 419 w 682"/>
              <a:gd name="T33" fmla="*/ 1176 h 2492"/>
              <a:gd name="T34" fmla="*/ 419 w 682"/>
              <a:gd name="T35" fmla="*/ 1246 h 2492"/>
              <a:gd name="T36" fmla="*/ 418 w 682"/>
              <a:gd name="T37" fmla="*/ 1383 h 2492"/>
              <a:gd name="T38" fmla="*/ 414 w 682"/>
              <a:gd name="T39" fmla="*/ 1515 h 2492"/>
              <a:gd name="T40" fmla="*/ 407 w 682"/>
              <a:gd name="T41" fmla="*/ 1639 h 2492"/>
              <a:gd name="T42" fmla="*/ 397 w 682"/>
              <a:gd name="T43" fmla="*/ 1757 h 2492"/>
              <a:gd name="T44" fmla="*/ 385 w 682"/>
              <a:gd name="T45" fmla="*/ 1867 h 2492"/>
              <a:gd name="T46" fmla="*/ 371 w 682"/>
              <a:gd name="T47" fmla="*/ 1970 h 2492"/>
              <a:gd name="T48" fmla="*/ 354 w 682"/>
              <a:gd name="T49" fmla="*/ 2064 h 2492"/>
              <a:gd name="T50" fmla="*/ 335 w 682"/>
              <a:gd name="T51" fmla="*/ 2150 h 2492"/>
              <a:gd name="T52" fmla="*/ 314 w 682"/>
              <a:gd name="T53" fmla="*/ 2227 h 2492"/>
              <a:gd name="T54" fmla="*/ 291 w 682"/>
              <a:gd name="T55" fmla="*/ 2296 h 2492"/>
              <a:gd name="T56" fmla="*/ 266 w 682"/>
              <a:gd name="T57" fmla="*/ 2354 h 2492"/>
              <a:gd name="T58" fmla="*/ 238 w 682"/>
              <a:gd name="T59" fmla="*/ 2403 h 2492"/>
              <a:gd name="T60" fmla="*/ 210 w 682"/>
              <a:gd name="T61" fmla="*/ 2442 h 2492"/>
              <a:gd name="T62" fmla="*/ 179 w 682"/>
              <a:gd name="T63" fmla="*/ 2470 h 2492"/>
              <a:gd name="T64" fmla="*/ 147 w 682"/>
              <a:gd name="T65" fmla="*/ 2487 h 2492"/>
              <a:gd name="T66" fmla="*/ 113 w 682"/>
              <a:gd name="T67" fmla="*/ 2492 h 2492"/>
              <a:gd name="T68" fmla="*/ 0 w 682"/>
              <a:gd name="T69" fmla="*/ 2492 h 2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82" h="2492">
                <a:moveTo>
                  <a:pt x="682" y="0"/>
                </a:moveTo>
                <a:lnTo>
                  <a:pt x="622" y="0"/>
                </a:lnTo>
                <a:lnTo>
                  <a:pt x="521" y="0"/>
                </a:lnTo>
                <a:lnTo>
                  <a:pt x="515" y="1"/>
                </a:lnTo>
                <a:lnTo>
                  <a:pt x="510" y="5"/>
                </a:lnTo>
                <a:lnTo>
                  <a:pt x="504" y="12"/>
                </a:lnTo>
                <a:lnTo>
                  <a:pt x="499" y="22"/>
                </a:lnTo>
                <a:lnTo>
                  <a:pt x="494" y="35"/>
                </a:lnTo>
                <a:lnTo>
                  <a:pt x="489" y="50"/>
                </a:lnTo>
                <a:lnTo>
                  <a:pt x="484" y="68"/>
                </a:lnTo>
                <a:lnTo>
                  <a:pt x="479" y="89"/>
                </a:lnTo>
                <a:lnTo>
                  <a:pt x="475" y="112"/>
                </a:lnTo>
                <a:lnTo>
                  <a:pt x="470" y="138"/>
                </a:lnTo>
                <a:lnTo>
                  <a:pt x="466" y="166"/>
                </a:lnTo>
                <a:lnTo>
                  <a:pt x="462" y="196"/>
                </a:lnTo>
                <a:lnTo>
                  <a:pt x="458" y="229"/>
                </a:lnTo>
                <a:lnTo>
                  <a:pt x="454" y="264"/>
                </a:lnTo>
                <a:lnTo>
                  <a:pt x="451" y="302"/>
                </a:lnTo>
                <a:lnTo>
                  <a:pt x="447" y="342"/>
                </a:lnTo>
                <a:lnTo>
                  <a:pt x="444" y="384"/>
                </a:lnTo>
                <a:lnTo>
                  <a:pt x="441" y="428"/>
                </a:lnTo>
                <a:lnTo>
                  <a:pt x="438" y="474"/>
                </a:lnTo>
                <a:lnTo>
                  <a:pt x="435" y="522"/>
                </a:lnTo>
                <a:lnTo>
                  <a:pt x="433" y="572"/>
                </a:lnTo>
                <a:lnTo>
                  <a:pt x="431" y="625"/>
                </a:lnTo>
                <a:lnTo>
                  <a:pt x="429" y="679"/>
                </a:lnTo>
                <a:lnTo>
                  <a:pt x="427" y="735"/>
                </a:lnTo>
                <a:lnTo>
                  <a:pt x="425" y="793"/>
                </a:lnTo>
                <a:lnTo>
                  <a:pt x="424" y="853"/>
                </a:lnTo>
                <a:lnTo>
                  <a:pt x="422" y="914"/>
                </a:lnTo>
                <a:lnTo>
                  <a:pt x="421" y="977"/>
                </a:lnTo>
                <a:lnTo>
                  <a:pt x="420" y="1042"/>
                </a:lnTo>
                <a:lnTo>
                  <a:pt x="420" y="1108"/>
                </a:lnTo>
                <a:lnTo>
                  <a:pt x="419" y="1176"/>
                </a:lnTo>
                <a:lnTo>
                  <a:pt x="419" y="1246"/>
                </a:lnTo>
                <a:lnTo>
                  <a:pt x="419" y="1246"/>
                </a:lnTo>
                <a:lnTo>
                  <a:pt x="419" y="1315"/>
                </a:lnTo>
                <a:lnTo>
                  <a:pt x="418" y="1383"/>
                </a:lnTo>
                <a:lnTo>
                  <a:pt x="416" y="1450"/>
                </a:lnTo>
                <a:lnTo>
                  <a:pt x="414" y="1515"/>
                </a:lnTo>
                <a:lnTo>
                  <a:pt x="411" y="1578"/>
                </a:lnTo>
                <a:lnTo>
                  <a:pt x="407" y="1639"/>
                </a:lnTo>
                <a:lnTo>
                  <a:pt x="402" y="1699"/>
                </a:lnTo>
                <a:lnTo>
                  <a:pt x="397" y="1757"/>
                </a:lnTo>
                <a:lnTo>
                  <a:pt x="392" y="1813"/>
                </a:lnTo>
                <a:lnTo>
                  <a:pt x="385" y="1867"/>
                </a:lnTo>
                <a:lnTo>
                  <a:pt x="378" y="1919"/>
                </a:lnTo>
                <a:lnTo>
                  <a:pt x="371" y="1970"/>
                </a:lnTo>
                <a:lnTo>
                  <a:pt x="363" y="2018"/>
                </a:lnTo>
                <a:lnTo>
                  <a:pt x="354" y="2064"/>
                </a:lnTo>
                <a:lnTo>
                  <a:pt x="345" y="2108"/>
                </a:lnTo>
                <a:lnTo>
                  <a:pt x="335" y="2150"/>
                </a:lnTo>
                <a:lnTo>
                  <a:pt x="325" y="2190"/>
                </a:lnTo>
                <a:lnTo>
                  <a:pt x="314" y="2227"/>
                </a:lnTo>
                <a:lnTo>
                  <a:pt x="303" y="2263"/>
                </a:lnTo>
                <a:lnTo>
                  <a:pt x="291" y="2296"/>
                </a:lnTo>
                <a:lnTo>
                  <a:pt x="278" y="2326"/>
                </a:lnTo>
                <a:lnTo>
                  <a:pt x="266" y="2354"/>
                </a:lnTo>
                <a:lnTo>
                  <a:pt x="252" y="2380"/>
                </a:lnTo>
                <a:lnTo>
                  <a:pt x="238" y="2403"/>
                </a:lnTo>
                <a:lnTo>
                  <a:pt x="224" y="2424"/>
                </a:lnTo>
                <a:lnTo>
                  <a:pt x="210" y="2442"/>
                </a:lnTo>
                <a:lnTo>
                  <a:pt x="194" y="2457"/>
                </a:lnTo>
                <a:lnTo>
                  <a:pt x="179" y="2470"/>
                </a:lnTo>
                <a:lnTo>
                  <a:pt x="163" y="2480"/>
                </a:lnTo>
                <a:lnTo>
                  <a:pt x="147" y="2487"/>
                </a:lnTo>
                <a:lnTo>
                  <a:pt x="130" y="2491"/>
                </a:lnTo>
                <a:lnTo>
                  <a:pt x="113" y="2492"/>
                </a:lnTo>
                <a:lnTo>
                  <a:pt x="0" y="2492"/>
                </a:lnTo>
                <a:lnTo>
                  <a:pt x="0" y="2492"/>
                </a:lnTo>
              </a:path>
            </a:pathLst>
          </a:custGeom>
          <a:noFill/>
          <a:ln w="9525">
            <a:solidFill>
              <a:srgbClr val="808080"/>
            </a:solidFill>
            <a:round/>
            <a:headEnd type="stealth" w="sm" len="sm"/>
            <a:tailEnd type="none" w="sm" len="sm"/>
          </a:ln>
          <a:extLst>
            <a:ext uri="{909E8E84-426E-40DD-AFC4-6F175D3DCCD1}">
              <a14:hiddenFill xmlns:a14="http://schemas.microsoft.com/office/drawing/2010/main">
                <a:solidFill>
                  <a:srgbClr val="FFFFFF">
                    <a:alpha val="99998"/>
                  </a:srgbClr>
                </a:solidFill>
              </a14:hiddenFill>
            </a:ext>
          </a:extLst>
        </p:spPr>
        <p:txBody>
          <a:bodyPr/>
          <a:lstStyle/>
          <a:p>
            <a:pPr algn="l" rtl="0" eaLnBrk="0" hangingPunct="0">
              <a:defRPr/>
            </a:pPr>
            <a:endParaRPr lang="ar-SA" sz="2400">
              <a:solidFill>
                <a:srgbClr val="000000"/>
              </a:solidFill>
              <a:latin typeface="Calibri" pitchFamily="34" charset="0"/>
              <a:cs typeface="+mn-cs"/>
            </a:endParaRPr>
          </a:p>
        </p:txBody>
      </p:sp>
      <p:sp>
        <p:nvSpPr>
          <p:cNvPr id="2055" name="Freeform 7"/>
          <p:cNvSpPr>
            <a:spLocks noChangeArrowheads="1"/>
          </p:cNvSpPr>
          <p:nvPr/>
        </p:nvSpPr>
        <p:spPr bwMode="auto">
          <a:xfrm>
            <a:off x="1963738" y="3500438"/>
            <a:ext cx="1671637" cy="2765425"/>
          </a:xfrm>
          <a:custGeom>
            <a:avLst/>
            <a:gdLst>
              <a:gd name="T0" fmla="*/ 810 w 870"/>
              <a:gd name="T1" fmla="*/ 2716 h 2716"/>
              <a:gd name="T2" fmla="*/ 684 w 870"/>
              <a:gd name="T3" fmla="*/ 2714 h 2716"/>
              <a:gd name="T4" fmla="*/ 659 w 870"/>
              <a:gd name="T5" fmla="*/ 2701 h 2716"/>
              <a:gd name="T6" fmla="*/ 634 w 870"/>
              <a:gd name="T7" fmla="*/ 2677 h 2716"/>
              <a:gd name="T8" fmla="*/ 612 w 870"/>
              <a:gd name="T9" fmla="*/ 2641 h 2716"/>
              <a:gd name="T10" fmla="*/ 590 w 870"/>
              <a:gd name="T11" fmla="*/ 2593 h 2716"/>
              <a:gd name="T12" fmla="*/ 570 w 870"/>
              <a:gd name="T13" fmla="*/ 2534 h 2716"/>
              <a:gd name="T14" fmla="*/ 552 w 870"/>
              <a:gd name="T15" fmla="*/ 2465 h 2716"/>
              <a:gd name="T16" fmla="*/ 535 w 870"/>
              <a:gd name="T17" fmla="*/ 2386 h 2716"/>
              <a:gd name="T18" fmla="*/ 519 w 870"/>
              <a:gd name="T19" fmla="*/ 2297 h 2716"/>
              <a:gd name="T20" fmla="*/ 506 w 870"/>
              <a:gd name="T21" fmla="*/ 2199 h 2716"/>
              <a:gd name="T22" fmla="*/ 494 w 870"/>
              <a:gd name="T23" fmla="*/ 2091 h 2716"/>
              <a:gd name="T24" fmla="*/ 483 w 870"/>
              <a:gd name="T25" fmla="*/ 1975 h 2716"/>
              <a:gd name="T26" fmla="*/ 475 w 870"/>
              <a:gd name="T27" fmla="*/ 1851 h 2716"/>
              <a:gd name="T28" fmla="*/ 469 w 870"/>
              <a:gd name="T29" fmla="*/ 1719 h 2716"/>
              <a:gd name="T30" fmla="*/ 465 w 870"/>
              <a:gd name="T31" fmla="*/ 1580 h 2716"/>
              <a:gd name="T32" fmla="*/ 463 w 870"/>
              <a:gd name="T33" fmla="*/ 1433 h 2716"/>
              <a:gd name="T34" fmla="*/ 462 w 870"/>
              <a:gd name="T35" fmla="*/ 1358 h 2716"/>
              <a:gd name="T36" fmla="*/ 461 w 870"/>
              <a:gd name="T37" fmla="*/ 1208 h 2716"/>
              <a:gd name="T38" fmla="*/ 456 w 870"/>
              <a:gd name="T39" fmla="*/ 1065 h 2716"/>
              <a:gd name="T40" fmla="*/ 448 w 870"/>
              <a:gd name="T41" fmla="*/ 929 h 2716"/>
              <a:gd name="T42" fmla="*/ 437 w 870"/>
              <a:gd name="T43" fmla="*/ 801 h 2716"/>
              <a:gd name="T44" fmla="*/ 424 w 870"/>
              <a:gd name="T45" fmla="*/ 681 h 2716"/>
              <a:gd name="T46" fmla="*/ 407 w 870"/>
              <a:gd name="T47" fmla="*/ 569 h 2716"/>
              <a:gd name="T48" fmla="*/ 388 w 870"/>
              <a:gd name="T49" fmla="*/ 466 h 2716"/>
              <a:gd name="T50" fmla="*/ 366 w 870"/>
              <a:gd name="T51" fmla="*/ 372 h 2716"/>
              <a:gd name="T52" fmla="*/ 342 w 870"/>
              <a:gd name="T53" fmla="*/ 288 h 2716"/>
              <a:gd name="T54" fmla="*/ 316 w 870"/>
              <a:gd name="T55" fmla="*/ 214 h 2716"/>
              <a:gd name="T56" fmla="*/ 287 w 870"/>
              <a:gd name="T57" fmla="*/ 150 h 2716"/>
              <a:gd name="T58" fmla="*/ 256 w 870"/>
              <a:gd name="T59" fmla="*/ 97 h 2716"/>
              <a:gd name="T60" fmla="*/ 223 w 870"/>
              <a:gd name="T61" fmla="*/ 55 h 2716"/>
              <a:gd name="T62" fmla="*/ 188 w 870"/>
              <a:gd name="T63" fmla="*/ 24 h 2716"/>
              <a:gd name="T64" fmla="*/ 151 w 870"/>
              <a:gd name="T65" fmla="*/ 6 h 2716"/>
              <a:gd name="T66" fmla="*/ 113 w 870"/>
              <a:gd name="T67" fmla="*/ 0 h 2716"/>
              <a:gd name="T68" fmla="*/ 0 w 870"/>
              <a:gd name="T69"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70" h="2716">
                <a:moveTo>
                  <a:pt x="870" y="2716"/>
                </a:moveTo>
                <a:lnTo>
                  <a:pt x="810" y="2716"/>
                </a:lnTo>
                <a:lnTo>
                  <a:pt x="697" y="2716"/>
                </a:lnTo>
                <a:lnTo>
                  <a:pt x="684" y="2714"/>
                </a:lnTo>
                <a:lnTo>
                  <a:pt x="671" y="2709"/>
                </a:lnTo>
                <a:lnTo>
                  <a:pt x="659" y="2701"/>
                </a:lnTo>
                <a:lnTo>
                  <a:pt x="646" y="2691"/>
                </a:lnTo>
                <a:lnTo>
                  <a:pt x="634" y="2677"/>
                </a:lnTo>
                <a:lnTo>
                  <a:pt x="623" y="2660"/>
                </a:lnTo>
                <a:lnTo>
                  <a:pt x="612" y="2641"/>
                </a:lnTo>
                <a:lnTo>
                  <a:pt x="601" y="2618"/>
                </a:lnTo>
                <a:lnTo>
                  <a:pt x="590" y="2593"/>
                </a:lnTo>
                <a:lnTo>
                  <a:pt x="580" y="2565"/>
                </a:lnTo>
                <a:lnTo>
                  <a:pt x="570" y="2534"/>
                </a:lnTo>
                <a:lnTo>
                  <a:pt x="561" y="2501"/>
                </a:lnTo>
                <a:lnTo>
                  <a:pt x="552" y="2465"/>
                </a:lnTo>
                <a:lnTo>
                  <a:pt x="543" y="2427"/>
                </a:lnTo>
                <a:lnTo>
                  <a:pt x="535" y="2386"/>
                </a:lnTo>
                <a:lnTo>
                  <a:pt x="527" y="2343"/>
                </a:lnTo>
                <a:lnTo>
                  <a:pt x="519" y="2297"/>
                </a:lnTo>
                <a:lnTo>
                  <a:pt x="512" y="2249"/>
                </a:lnTo>
                <a:lnTo>
                  <a:pt x="506" y="2199"/>
                </a:lnTo>
                <a:lnTo>
                  <a:pt x="499" y="2146"/>
                </a:lnTo>
                <a:lnTo>
                  <a:pt x="494" y="2091"/>
                </a:lnTo>
                <a:lnTo>
                  <a:pt x="488" y="2034"/>
                </a:lnTo>
                <a:lnTo>
                  <a:pt x="483" y="1975"/>
                </a:lnTo>
                <a:lnTo>
                  <a:pt x="479" y="1914"/>
                </a:lnTo>
                <a:lnTo>
                  <a:pt x="475" y="1851"/>
                </a:lnTo>
                <a:lnTo>
                  <a:pt x="472" y="1786"/>
                </a:lnTo>
                <a:lnTo>
                  <a:pt x="469" y="1719"/>
                </a:lnTo>
                <a:lnTo>
                  <a:pt x="467" y="1650"/>
                </a:lnTo>
                <a:lnTo>
                  <a:pt x="465" y="1580"/>
                </a:lnTo>
                <a:lnTo>
                  <a:pt x="463" y="1507"/>
                </a:lnTo>
                <a:lnTo>
                  <a:pt x="463" y="1433"/>
                </a:lnTo>
                <a:lnTo>
                  <a:pt x="462" y="1358"/>
                </a:lnTo>
                <a:lnTo>
                  <a:pt x="462" y="1358"/>
                </a:lnTo>
                <a:lnTo>
                  <a:pt x="462" y="1282"/>
                </a:lnTo>
                <a:lnTo>
                  <a:pt x="461" y="1208"/>
                </a:lnTo>
                <a:lnTo>
                  <a:pt x="459" y="1135"/>
                </a:lnTo>
                <a:lnTo>
                  <a:pt x="456" y="1065"/>
                </a:lnTo>
                <a:lnTo>
                  <a:pt x="452" y="996"/>
                </a:lnTo>
                <a:lnTo>
                  <a:pt x="448" y="929"/>
                </a:lnTo>
                <a:lnTo>
                  <a:pt x="443" y="864"/>
                </a:lnTo>
                <a:lnTo>
                  <a:pt x="437" y="801"/>
                </a:lnTo>
                <a:lnTo>
                  <a:pt x="431" y="740"/>
                </a:lnTo>
                <a:lnTo>
                  <a:pt x="424" y="681"/>
                </a:lnTo>
                <a:lnTo>
                  <a:pt x="416" y="624"/>
                </a:lnTo>
                <a:lnTo>
                  <a:pt x="407" y="569"/>
                </a:lnTo>
                <a:lnTo>
                  <a:pt x="398" y="517"/>
                </a:lnTo>
                <a:lnTo>
                  <a:pt x="388" y="466"/>
                </a:lnTo>
                <a:lnTo>
                  <a:pt x="377" y="418"/>
                </a:lnTo>
                <a:lnTo>
                  <a:pt x="366" y="372"/>
                </a:lnTo>
                <a:lnTo>
                  <a:pt x="355" y="329"/>
                </a:lnTo>
                <a:lnTo>
                  <a:pt x="342" y="288"/>
                </a:lnTo>
                <a:lnTo>
                  <a:pt x="329" y="250"/>
                </a:lnTo>
                <a:lnTo>
                  <a:pt x="316" y="214"/>
                </a:lnTo>
                <a:lnTo>
                  <a:pt x="302" y="181"/>
                </a:lnTo>
                <a:lnTo>
                  <a:pt x="287" y="150"/>
                </a:lnTo>
                <a:lnTo>
                  <a:pt x="272" y="122"/>
                </a:lnTo>
                <a:lnTo>
                  <a:pt x="256" y="97"/>
                </a:lnTo>
                <a:lnTo>
                  <a:pt x="240" y="74"/>
                </a:lnTo>
                <a:lnTo>
                  <a:pt x="223" y="55"/>
                </a:lnTo>
                <a:lnTo>
                  <a:pt x="206" y="38"/>
                </a:lnTo>
                <a:lnTo>
                  <a:pt x="188" y="24"/>
                </a:lnTo>
                <a:lnTo>
                  <a:pt x="170" y="14"/>
                </a:lnTo>
                <a:lnTo>
                  <a:pt x="151" y="6"/>
                </a:lnTo>
                <a:lnTo>
                  <a:pt x="132" y="1"/>
                </a:lnTo>
                <a:lnTo>
                  <a:pt x="113" y="0"/>
                </a:lnTo>
                <a:lnTo>
                  <a:pt x="0" y="0"/>
                </a:lnTo>
                <a:lnTo>
                  <a:pt x="0" y="0"/>
                </a:lnTo>
              </a:path>
            </a:pathLst>
          </a:custGeom>
          <a:noFill/>
          <a:ln w="9525">
            <a:solidFill>
              <a:srgbClr val="808080"/>
            </a:solidFill>
            <a:round/>
            <a:headEnd type="stealth" w="sm" len="sm"/>
            <a:tailEnd type="none" w="sm" len="sm"/>
          </a:ln>
          <a:extLst>
            <a:ext uri="{909E8E84-426E-40DD-AFC4-6F175D3DCCD1}">
              <a14:hiddenFill xmlns:a14="http://schemas.microsoft.com/office/drawing/2010/main">
                <a:solidFill>
                  <a:srgbClr val="FFFFFF">
                    <a:alpha val="99998"/>
                  </a:srgbClr>
                </a:solidFill>
              </a14:hiddenFill>
            </a:ext>
          </a:extLst>
        </p:spPr>
        <p:txBody>
          <a:bodyPr/>
          <a:lstStyle/>
          <a:p>
            <a:pPr algn="l" rtl="0" eaLnBrk="0" hangingPunct="0">
              <a:defRPr/>
            </a:pPr>
            <a:endParaRPr lang="ar-SA" sz="2400">
              <a:solidFill>
                <a:srgbClr val="000000"/>
              </a:solidFill>
              <a:latin typeface="Calibri" pitchFamily="34" charset="0"/>
              <a:cs typeface="+mn-cs"/>
            </a:endParaRPr>
          </a:p>
        </p:txBody>
      </p:sp>
      <p:sp>
        <p:nvSpPr>
          <p:cNvPr id="2056" name="Freeform 8"/>
          <p:cNvSpPr>
            <a:spLocks noChangeArrowheads="1"/>
          </p:cNvSpPr>
          <p:nvPr/>
        </p:nvSpPr>
        <p:spPr bwMode="auto">
          <a:xfrm>
            <a:off x="1963738" y="3500438"/>
            <a:ext cx="1536700" cy="0"/>
          </a:xfrm>
          <a:custGeom>
            <a:avLst/>
            <a:gdLst>
              <a:gd name="T0" fmla="*/ 800 w 800"/>
              <a:gd name="T1" fmla="*/ 740 w 800"/>
              <a:gd name="T2" fmla="*/ 0 w 800"/>
              <a:gd name="T3" fmla="*/ 0 w 800"/>
            </a:gdLst>
            <a:ahLst/>
            <a:cxnLst>
              <a:cxn ang="0">
                <a:pos x="T0" y="0"/>
              </a:cxn>
              <a:cxn ang="0">
                <a:pos x="T1" y="0"/>
              </a:cxn>
              <a:cxn ang="0">
                <a:pos x="T2" y="0"/>
              </a:cxn>
              <a:cxn ang="0">
                <a:pos x="T3" y="0"/>
              </a:cxn>
            </a:cxnLst>
            <a:rect l="0" t="0" r="r" b="b"/>
            <a:pathLst>
              <a:path w="800">
                <a:moveTo>
                  <a:pt x="800" y="0"/>
                </a:moveTo>
                <a:lnTo>
                  <a:pt x="740" y="0"/>
                </a:lnTo>
                <a:lnTo>
                  <a:pt x="0" y="0"/>
                </a:lnTo>
                <a:lnTo>
                  <a:pt x="0" y="0"/>
                </a:lnTo>
              </a:path>
            </a:pathLst>
          </a:custGeom>
          <a:noFill/>
          <a:ln w="9525">
            <a:solidFill>
              <a:srgbClr val="808080"/>
            </a:solidFill>
            <a:round/>
            <a:headEnd type="stealth" w="sm" len="sm"/>
            <a:tailEnd type="none" w="sm" len="sm"/>
          </a:ln>
          <a:extLst>
            <a:ext uri="{909E8E84-426E-40DD-AFC4-6F175D3DCCD1}">
              <a14:hiddenFill xmlns:a14="http://schemas.microsoft.com/office/drawing/2010/main">
                <a:solidFill>
                  <a:srgbClr val="FFFFFF">
                    <a:alpha val="99998"/>
                  </a:srgbClr>
                </a:solidFill>
              </a14:hiddenFill>
            </a:ext>
          </a:extLst>
        </p:spPr>
        <p:txBody>
          <a:bodyPr/>
          <a:lstStyle/>
          <a:p>
            <a:pPr algn="l" rtl="0" eaLnBrk="0" hangingPunct="0">
              <a:defRPr/>
            </a:pPr>
            <a:endParaRPr lang="ar-SA" sz="2400">
              <a:solidFill>
                <a:srgbClr val="000000"/>
              </a:solidFill>
              <a:latin typeface="Calibri" pitchFamily="34" charset="0"/>
              <a:cs typeface="+mn-cs"/>
            </a:endParaRPr>
          </a:p>
        </p:txBody>
      </p:sp>
      <p:sp>
        <p:nvSpPr>
          <p:cNvPr id="2057" name="Freeform 9"/>
          <p:cNvSpPr>
            <a:spLocks noChangeArrowheads="1"/>
          </p:cNvSpPr>
          <p:nvPr/>
        </p:nvSpPr>
        <p:spPr bwMode="auto">
          <a:xfrm>
            <a:off x="1963738" y="2124075"/>
            <a:ext cx="1536700" cy="1376363"/>
          </a:xfrm>
          <a:custGeom>
            <a:avLst/>
            <a:gdLst>
              <a:gd name="T0" fmla="*/ 740 w 800"/>
              <a:gd name="T1" fmla="*/ 0 h 1351"/>
              <a:gd name="T2" fmla="*/ 616 w 800"/>
              <a:gd name="T3" fmla="*/ 0 h 1351"/>
              <a:gd name="T4" fmla="*/ 594 w 800"/>
              <a:gd name="T5" fmla="*/ 6 h 1351"/>
              <a:gd name="T6" fmla="*/ 574 w 800"/>
              <a:gd name="T7" fmla="*/ 19 h 1351"/>
              <a:gd name="T8" fmla="*/ 555 w 800"/>
              <a:gd name="T9" fmla="*/ 37 h 1351"/>
              <a:gd name="T10" fmla="*/ 536 w 800"/>
              <a:gd name="T11" fmla="*/ 60 h 1351"/>
              <a:gd name="T12" fmla="*/ 519 w 800"/>
              <a:gd name="T13" fmla="*/ 90 h 1351"/>
              <a:gd name="T14" fmla="*/ 504 w 800"/>
              <a:gd name="T15" fmla="*/ 124 h 1351"/>
              <a:gd name="T16" fmla="*/ 489 w 800"/>
              <a:gd name="T17" fmla="*/ 163 h 1351"/>
              <a:gd name="T18" fmla="*/ 476 w 800"/>
              <a:gd name="T19" fmla="*/ 208 h 1351"/>
              <a:gd name="T20" fmla="*/ 464 w 800"/>
              <a:gd name="T21" fmla="*/ 257 h 1351"/>
              <a:gd name="T22" fmla="*/ 454 w 800"/>
              <a:gd name="T23" fmla="*/ 310 h 1351"/>
              <a:gd name="T24" fmla="*/ 446 w 800"/>
              <a:gd name="T25" fmla="*/ 368 h 1351"/>
              <a:gd name="T26" fmla="*/ 439 w 800"/>
              <a:gd name="T27" fmla="*/ 429 h 1351"/>
              <a:gd name="T28" fmla="*/ 433 w 800"/>
              <a:gd name="T29" fmla="*/ 495 h 1351"/>
              <a:gd name="T30" fmla="*/ 430 w 800"/>
              <a:gd name="T31" fmla="*/ 565 h 1351"/>
              <a:gd name="T32" fmla="*/ 428 w 800"/>
              <a:gd name="T33" fmla="*/ 638 h 1351"/>
              <a:gd name="T34" fmla="*/ 428 w 800"/>
              <a:gd name="T35" fmla="*/ 675 h 1351"/>
              <a:gd name="T36" fmla="*/ 426 w 800"/>
              <a:gd name="T37" fmla="*/ 750 h 1351"/>
              <a:gd name="T38" fmla="*/ 422 w 800"/>
              <a:gd name="T39" fmla="*/ 821 h 1351"/>
              <a:gd name="T40" fmla="*/ 415 w 800"/>
              <a:gd name="T41" fmla="*/ 889 h 1351"/>
              <a:gd name="T42" fmla="*/ 405 w 800"/>
              <a:gd name="T43" fmla="*/ 952 h 1351"/>
              <a:gd name="T44" fmla="*/ 393 w 800"/>
              <a:gd name="T45" fmla="*/ 1012 h 1351"/>
              <a:gd name="T46" fmla="*/ 378 w 800"/>
              <a:gd name="T47" fmla="*/ 1068 h 1351"/>
              <a:gd name="T48" fmla="*/ 361 w 800"/>
              <a:gd name="T49" fmla="*/ 1119 h 1351"/>
              <a:gd name="T50" fmla="*/ 341 w 800"/>
              <a:gd name="T51" fmla="*/ 1166 h 1351"/>
              <a:gd name="T52" fmla="*/ 320 w 800"/>
              <a:gd name="T53" fmla="*/ 1207 h 1351"/>
              <a:gd name="T54" fmla="*/ 296 w 800"/>
              <a:gd name="T55" fmla="*/ 1244 h 1351"/>
              <a:gd name="T56" fmla="*/ 270 w 800"/>
              <a:gd name="T57" fmla="*/ 1276 h 1351"/>
              <a:gd name="T58" fmla="*/ 242 w 800"/>
              <a:gd name="T59" fmla="*/ 1303 h 1351"/>
              <a:gd name="T60" fmla="*/ 212 w 800"/>
              <a:gd name="T61" fmla="*/ 1323 h 1351"/>
              <a:gd name="T62" fmla="*/ 181 w 800"/>
              <a:gd name="T63" fmla="*/ 1339 h 1351"/>
              <a:gd name="T64" fmla="*/ 148 w 800"/>
              <a:gd name="T65" fmla="*/ 1348 h 1351"/>
              <a:gd name="T66" fmla="*/ 113 w 800"/>
              <a:gd name="T67" fmla="*/ 1351 h 1351"/>
              <a:gd name="T68" fmla="*/ 0 w 800"/>
              <a:gd name="T69" fmla="*/ 1351 h 1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00" h="1351">
                <a:moveTo>
                  <a:pt x="800" y="0"/>
                </a:moveTo>
                <a:lnTo>
                  <a:pt x="740" y="0"/>
                </a:lnTo>
                <a:lnTo>
                  <a:pt x="627" y="0"/>
                </a:lnTo>
                <a:lnTo>
                  <a:pt x="616" y="0"/>
                </a:lnTo>
                <a:lnTo>
                  <a:pt x="605" y="3"/>
                </a:lnTo>
                <a:lnTo>
                  <a:pt x="594" y="6"/>
                </a:lnTo>
                <a:lnTo>
                  <a:pt x="584" y="12"/>
                </a:lnTo>
                <a:lnTo>
                  <a:pt x="574" y="19"/>
                </a:lnTo>
                <a:lnTo>
                  <a:pt x="564" y="27"/>
                </a:lnTo>
                <a:lnTo>
                  <a:pt x="555" y="37"/>
                </a:lnTo>
                <a:lnTo>
                  <a:pt x="545" y="48"/>
                </a:lnTo>
                <a:lnTo>
                  <a:pt x="536" y="60"/>
                </a:lnTo>
                <a:lnTo>
                  <a:pt x="528" y="74"/>
                </a:lnTo>
                <a:lnTo>
                  <a:pt x="519" y="90"/>
                </a:lnTo>
                <a:lnTo>
                  <a:pt x="511" y="106"/>
                </a:lnTo>
                <a:lnTo>
                  <a:pt x="504" y="124"/>
                </a:lnTo>
                <a:lnTo>
                  <a:pt x="496" y="143"/>
                </a:lnTo>
                <a:lnTo>
                  <a:pt x="489" y="163"/>
                </a:lnTo>
                <a:lnTo>
                  <a:pt x="482" y="185"/>
                </a:lnTo>
                <a:lnTo>
                  <a:pt x="476" y="208"/>
                </a:lnTo>
                <a:lnTo>
                  <a:pt x="470" y="231"/>
                </a:lnTo>
                <a:lnTo>
                  <a:pt x="464" y="257"/>
                </a:lnTo>
                <a:lnTo>
                  <a:pt x="459" y="283"/>
                </a:lnTo>
                <a:lnTo>
                  <a:pt x="454" y="310"/>
                </a:lnTo>
                <a:lnTo>
                  <a:pt x="450" y="338"/>
                </a:lnTo>
                <a:lnTo>
                  <a:pt x="446" y="368"/>
                </a:lnTo>
                <a:lnTo>
                  <a:pt x="442" y="398"/>
                </a:lnTo>
                <a:lnTo>
                  <a:pt x="439" y="429"/>
                </a:lnTo>
                <a:lnTo>
                  <a:pt x="436" y="462"/>
                </a:lnTo>
                <a:lnTo>
                  <a:pt x="433" y="495"/>
                </a:lnTo>
                <a:lnTo>
                  <a:pt x="431" y="529"/>
                </a:lnTo>
                <a:lnTo>
                  <a:pt x="430" y="565"/>
                </a:lnTo>
                <a:lnTo>
                  <a:pt x="429" y="601"/>
                </a:lnTo>
                <a:lnTo>
                  <a:pt x="428" y="638"/>
                </a:lnTo>
                <a:lnTo>
                  <a:pt x="428" y="675"/>
                </a:lnTo>
                <a:lnTo>
                  <a:pt x="428" y="675"/>
                </a:lnTo>
                <a:lnTo>
                  <a:pt x="427" y="713"/>
                </a:lnTo>
                <a:lnTo>
                  <a:pt x="426" y="750"/>
                </a:lnTo>
                <a:lnTo>
                  <a:pt x="425" y="786"/>
                </a:lnTo>
                <a:lnTo>
                  <a:pt x="422" y="821"/>
                </a:lnTo>
                <a:lnTo>
                  <a:pt x="419" y="855"/>
                </a:lnTo>
                <a:lnTo>
                  <a:pt x="415" y="889"/>
                </a:lnTo>
                <a:lnTo>
                  <a:pt x="410" y="921"/>
                </a:lnTo>
                <a:lnTo>
                  <a:pt x="405" y="952"/>
                </a:lnTo>
                <a:lnTo>
                  <a:pt x="399" y="983"/>
                </a:lnTo>
                <a:lnTo>
                  <a:pt x="393" y="1012"/>
                </a:lnTo>
                <a:lnTo>
                  <a:pt x="386" y="1040"/>
                </a:lnTo>
                <a:lnTo>
                  <a:pt x="378" y="1068"/>
                </a:lnTo>
                <a:lnTo>
                  <a:pt x="370" y="1094"/>
                </a:lnTo>
                <a:lnTo>
                  <a:pt x="361" y="1119"/>
                </a:lnTo>
                <a:lnTo>
                  <a:pt x="351" y="1143"/>
                </a:lnTo>
                <a:lnTo>
                  <a:pt x="341" y="1166"/>
                </a:lnTo>
                <a:lnTo>
                  <a:pt x="331" y="1187"/>
                </a:lnTo>
                <a:lnTo>
                  <a:pt x="320" y="1207"/>
                </a:lnTo>
                <a:lnTo>
                  <a:pt x="308" y="1227"/>
                </a:lnTo>
                <a:lnTo>
                  <a:pt x="296" y="1244"/>
                </a:lnTo>
                <a:lnTo>
                  <a:pt x="283" y="1261"/>
                </a:lnTo>
                <a:lnTo>
                  <a:pt x="270" y="1276"/>
                </a:lnTo>
                <a:lnTo>
                  <a:pt x="256" y="1290"/>
                </a:lnTo>
                <a:lnTo>
                  <a:pt x="242" y="1303"/>
                </a:lnTo>
                <a:lnTo>
                  <a:pt x="227" y="1314"/>
                </a:lnTo>
                <a:lnTo>
                  <a:pt x="212" y="1323"/>
                </a:lnTo>
                <a:lnTo>
                  <a:pt x="197" y="1332"/>
                </a:lnTo>
                <a:lnTo>
                  <a:pt x="181" y="1339"/>
                </a:lnTo>
                <a:lnTo>
                  <a:pt x="164" y="1344"/>
                </a:lnTo>
                <a:lnTo>
                  <a:pt x="148" y="1348"/>
                </a:lnTo>
                <a:lnTo>
                  <a:pt x="130" y="1350"/>
                </a:lnTo>
                <a:lnTo>
                  <a:pt x="113" y="1351"/>
                </a:lnTo>
                <a:lnTo>
                  <a:pt x="0" y="1351"/>
                </a:lnTo>
                <a:lnTo>
                  <a:pt x="0" y="1351"/>
                </a:lnTo>
              </a:path>
            </a:pathLst>
          </a:custGeom>
          <a:noFill/>
          <a:ln w="9525">
            <a:solidFill>
              <a:srgbClr val="808080"/>
            </a:solidFill>
            <a:round/>
            <a:headEnd type="stealth" w="sm" len="sm"/>
            <a:tailEnd type="none" w="sm" len="sm"/>
          </a:ln>
          <a:extLst>
            <a:ext uri="{909E8E84-426E-40DD-AFC4-6F175D3DCCD1}">
              <a14:hiddenFill xmlns:a14="http://schemas.microsoft.com/office/drawing/2010/main">
                <a:solidFill>
                  <a:srgbClr val="FF9999">
                    <a:alpha val="99998"/>
                  </a:srgbClr>
                </a:solidFill>
              </a14:hiddenFill>
            </a:ext>
          </a:extLst>
        </p:spPr>
        <p:txBody>
          <a:bodyPr/>
          <a:lstStyle/>
          <a:p>
            <a:pPr algn="l" rtl="0" eaLnBrk="0" hangingPunct="0">
              <a:defRPr/>
            </a:pPr>
            <a:endParaRPr lang="ar-SA" sz="2400">
              <a:solidFill>
                <a:srgbClr val="000000"/>
              </a:solidFill>
              <a:latin typeface="Calibri" pitchFamily="34" charset="0"/>
              <a:cs typeface="+mn-cs"/>
            </a:endParaRPr>
          </a:p>
        </p:txBody>
      </p:sp>
      <p:sp>
        <p:nvSpPr>
          <p:cNvPr id="2058" name="Freeform 10"/>
          <p:cNvSpPr>
            <a:spLocks noChangeArrowheads="1"/>
          </p:cNvSpPr>
          <p:nvPr/>
        </p:nvSpPr>
        <p:spPr bwMode="auto">
          <a:xfrm>
            <a:off x="1963738" y="3500438"/>
            <a:ext cx="1520825" cy="1428750"/>
          </a:xfrm>
          <a:custGeom>
            <a:avLst/>
            <a:gdLst>
              <a:gd name="T0" fmla="*/ 732 w 791"/>
              <a:gd name="T1" fmla="*/ 1403 h 1403"/>
              <a:gd name="T2" fmla="*/ 607 w 791"/>
              <a:gd name="T3" fmla="*/ 1403 h 1403"/>
              <a:gd name="T4" fmla="*/ 586 w 791"/>
              <a:gd name="T5" fmla="*/ 1396 h 1403"/>
              <a:gd name="T6" fmla="*/ 566 w 791"/>
              <a:gd name="T7" fmla="*/ 1383 h 1403"/>
              <a:gd name="T8" fmla="*/ 547 w 791"/>
              <a:gd name="T9" fmla="*/ 1365 h 1403"/>
              <a:gd name="T10" fmla="*/ 530 w 791"/>
              <a:gd name="T11" fmla="*/ 1340 h 1403"/>
              <a:gd name="T12" fmla="*/ 513 w 791"/>
              <a:gd name="T13" fmla="*/ 1310 h 1403"/>
              <a:gd name="T14" fmla="*/ 497 w 791"/>
              <a:gd name="T15" fmla="*/ 1274 h 1403"/>
              <a:gd name="T16" fmla="*/ 483 w 791"/>
              <a:gd name="T17" fmla="*/ 1233 h 1403"/>
              <a:gd name="T18" fmla="*/ 471 w 791"/>
              <a:gd name="T19" fmla="*/ 1187 h 1403"/>
              <a:gd name="T20" fmla="*/ 459 w 791"/>
              <a:gd name="T21" fmla="*/ 1136 h 1403"/>
              <a:gd name="T22" fmla="*/ 449 w 791"/>
              <a:gd name="T23" fmla="*/ 1081 h 1403"/>
              <a:gd name="T24" fmla="*/ 441 w 791"/>
              <a:gd name="T25" fmla="*/ 1021 h 1403"/>
              <a:gd name="T26" fmla="*/ 434 w 791"/>
              <a:gd name="T27" fmla="*/ 957 h 1403"/>
              <a:gd name="T28" fmla="*/ 429 w 791"/>
              <a:gd name="T29" fmla="*/ 888 h 1403"/>
              <a:gd name="T30" fmla="*/ 425 w 791"/>
              <a:gd name="T31" fmla="*/ 816 h 1403"/>
              <a:gd name="T32" fmla="*/ 423 w 791"/>
              <a:gd name="T33" fmla="*/ 741 h 1403"/>
              <a:gd name="T34" fmla="*/ 423 w 791"/>
              <a:gd name="T35" fmla="*/ 701 h 1403"/>
              <a:gd name="T36" fmla="*/ 422 w 791"/>
              <a:gd name="T37" fmla="*/ 624 h 1403"/>
              <a:gd name="T38" fmla="*/ 417 w 791"/>
              <a:gd name="T39" fmla="*/ 550 h 1403"/>
              <a:gd name="T40" fmla="*/ 411 w 791"/>
              <a:gd name="T41" fmla="*/ 480 h 1403"/>
              <a:gd name="T42" fmla="*/ 401 w 791"/>
              <a:gd name="T43" fmla="*/ 414 h 1403"/>
              <a:gd name="T44" fmla="*/ 389 w 791"/>
              <a:gd name="T45" fmla="*/ 351 h 1403"/>
              <a:gd name="T46" fmla="*/ 374 w 791"/>
              <a:gd name="T47" fmla="*/ 294 h 1403"/>
              <a:gd name="T48" fmla="*/ 357 w 791"/>
              <a:gd name="T49" fmla="*/ 241 h 1403"/>
              <a:gd name="T50" fmla="*/ 338 w 791"/>
              <a:gd name="T51" fmla="*/ 192 h 1403"/>
              <a:gd name="T52" fmla="*/ 317 w 791"/>
              <a:gd name="T53" fmla="*/ 149 h 1403"/>
              <a:gd name="T54" fmla="*/ 293 w 791"/>
              <a:gd name="T55" fmla="*/ 110 h 1403"/>
              <a:gd name="T56" fmla="*/ 268 w 791"/>
              <a:gd name="T57" fmla="*/ 77 h 1403"/>
              <a:gd name="T58" fmla="*/ 240 w 791"/>
              <a:gd name="T59" fmla="*/ 50 h 1403"/>
              <a:gd name="T60" fmla="*/ 211 w 791"/>
              <a:gd name="T61" fmla="*/ 28 h 1403"/>
              <a:gd name="T62" fmla="*/ 180 w 791"/>
              <a:gd name="T63" fmla="*/ 12 h 1403"/>
              <a:gd name="T64" fmla="*/ 147 w 791"/>
              <a:gd name="T65" fmla="*/ 3 h 1403"/>
              <a:gd name="T66" fmla="*/ 113 w 791"/>
              <a:gd name="T67" fmla="*/ 0 h 1403"/>
              <a:gd name="T68" fmla="*/ 0 w 791"/>
              <a:gd name="T69" fmla="*/ 0 h 1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91" h="1403">
                <a:moveTo>
                  <a:pt x="791" y="1403"/>
                </a:moveTo>
                <a:lnTo>
                  <a:pt x="732" y="1403"/>
                </a:lnTo>
                <a:lnTo>
                  <a:pt x="618" y="1403"/>
                </a:lnTo>
                <a:lnTo>
                  <a:pt x="607" y="1403"/>
                </a:lnTo>
                <a:lnTo>
                  <a:pt x="597" y="1400"/>
                </a:lnTo>
                <a:lnTo>
                  <a:pt x="586" y="1396"/>
                </a:lnTo>
                <a:lnTo>
                  <a:pt x="576" y="1391"/>
                </a:lnTo>
                <a:lnTo>
                  <a:pt x="566" y="1383"/>
                </a:lnTo>
                <a:lnTo>
                  <a:pt x="557" y="1375"/>
                </a:lnTo>
                <a:lnTo>
                  <a:pt x="547" y="1365"/>
                </a:lnTo>
                <a:lnTo>
                  <a:pt x="538" y="1353"/>
                </a:lnTo>
                <a:lnTo>
                  <a:pt x="530" y="1340"/>
                </a:lnTo>
                <a:lnTo>
                  <a:pt x="521" y="1326"/>
                </a:lnTo>
                <a:lnTo>
                  <a:pt x="513" y="1310"/>
                </a:lnTo>
                <a:lnTo>
                  <a:pt x="505" y="1293"/>
                </a:lnTo>
                <a:lnTo>
                  <a:pt x="497" y="1274"/>
                </a:lnTo>
                <a:lnTo>
                  <a:pt x="490" y="1254"/>
                </a:lnTo>
                <a:lnTo>
                  <a:pt x="483" y="1233"/>
                </a:lnTo>
                <a:lnTo>
                  <a:pt x="477" y="1211"/>
                </a:lnTo>
                <a:lnTo>
                  <a:pt x="471" y="1187"/>
                </a:lnTo>
                <a:lnTo>
                  <a:pt x="465" y="1162"/>
                </a:lnTo>
                <a:lnTo>
                  <a:pt x="459" y="1136"/>
                </a:lnTo>
                <a:lnTo>
                  <a:pt x="454" y="1109"/>
                </a:lnTo>
                <a:lnTo>
                  <a:pt x="449" y="1081"/>
                </a:lnTo>
                <a:lnTo>
                  <a:pt x="445" y="1051"/>
                </a:lnTo>
                <a:lnTo>
                  <a:pt x="441" y="1021"/>
                </a:lnTo>
                <a:lnTo>
                  <a:pt x="437" y="989"/>
                </a:lnTo>
                <a:lnTo>
                  <a:pt x="434" y="957"/>
                </a:lnTo>
                <a:lnTo>
                  <a:pt x="431" y="923"/>
                </a:lnTo>
                <a:lnTo>
                  <a:pt x="429" y="888"/>
                </a:lnTo>
                <a:lnTo>
                  <a:pt x="427" y="853"/>
                </a:lnTo>
                <a:lnTo>
                  <a:pt x="425" y="816"/>
                </a:lnTo>
                <a:lnTo>
                  <a:pt x="424" y="779"/>
                </a:lnTo>
                <a:lnTo>
                  <a:pt x="423" y="741"/>
                </a:lnTo>
                <a:lnTo>
                  <a:pt x="423" y="701"/>
                </a:lnTo>
                <a:lnTo>
                  <a:pt x="423" y="701"/>
                </a:lnTo>
                <a:lnTo>
                  <a:pt x="423" y="662"/>
                </a:lnTo>
                <a:lnTo>
                  <a:pt x="422" y="624"/>
                </a:lnTo>
                <a:lnTo>
                  <a:pt x="420" y="587"/>
                </a:lnTo>
                <a:lnTo>
                  <a:pt x="417" y="550"/>
                </a:lnTo>
                <a:lnTo>
                  <a:pt x="414" y="514"/>
                </a:lnTo>
                <a:lnTo>
                  <a:pt x="411" y="480"/>
                </a:lnTo>
                <a:lnTo>
                  <a:pt x="406" y="446"/>
                </a:lnTo>
                <a:lnTo>
                  <a:pt x="401" y="414"/>
                </a:lnTo>
                <a:lnTo>
                  <a:pt x="395" y="382"/>
                </a:lnTo>
                <a:lnTo>
                  <a:pt x="389" y="351"/>
                </a:lnTo>
                <a:lnTo>
                  <a:pt x="382" y="322"/>
                </a:lnTo>
                <a:lnTo>
                  <a:pt x="374" y="294"/>
                </a:lnTo>
                <a:lnTo>
                  <a:pt x="366" y="267"/>
                </a:lnTo>
                <a:lnTo>
                  <a:pt x="357" y="241"/>
                </a:lnTo>
                <a:lnTo>
                  <a:pt x="348" y="216"/>
                </a:lnTo>
                <a:lnTo>
                  <a:pt x="338" y="192"/>
                </a:lnTo>
                <a:lnTo>
                  <a:pt x="328" y="170"/>
                </a:lnTo>
                <a:lnTo>
                  <a:pt x="317" y="149"/>
                </a:lnTo>
                <a:lnTo>
                  <a:pt x="305" y="129"/>
                </a:lnTo>
                <a:lnTo>
                  <a:pt x="293" y="110"/>
                </a:lnTo>
                <a:lnTo>
                  <a:pt x="281" y="93"/>
                </a:lnTo>
                <a:lnTo>
                  <a:pt x="268" y="77"/>
                </a:lnTo>
                <a:lnTo>
                  <a:pt x="254" y="63"/>
                </a:lnTo>
                <a:lnTo>
                  <a:pt x="240" y="50"/>
                </a:lnTo>
                <a:lnTo>
                  <a:pt x="226" y="38"/>
                </a:lnTo>
                <a:lnTo>
                  <a:pt x="211" y="28"/>
                </a:lnTo>
                <a:lnTo>
                  <a:pt x="196" y="19"/>
                </a:lnTo>
                <a:lnTo>
                  <a:pt x="180" y="12"/>
                </a:lnTo>
                <a:lnTo>
                  <a:pt x="164" y="7"/>
                </a:lnTo>
                <a:lnTo>
                  <a:pt x="147" y="3"/>
                </a:lnTo>
                <a:lnTo>
                  <a:pt x="130" y="0"/>
                </a:lnTo>
                <a:lnTo>
                  <a:pt x="113" y="0"/>
                </a:lnTo>
                <a:lnTo>
                  <a:pt x="0" y="0"/>
                </a:lnTo>
                <a:lnTo>
                  <a:pt x="0" y="0"/>
                </a:lnTo>
              </a:path>
            </a:pathLst>
          </a:custGeom>
          <a:noFill/>
          <a:ln w="9525">
            <a:solidFill>
              <a:srgbClr val="808080"/>
            </a:solidFill>
            <a:round/>
            <a:headEnd type="stealth" w="sm" len="sm"/>
            <a:tailEnd type="none" w="sm" len="sm"/>
          </a:ln>
          <a:extLst>
            <a:ext uri="{909E8E84-426E-40DD-AFC4-6F175D3DCCD1}">
              <a14:hiddenFill xmlns:a14="http://schemas.microsoft.com/office/drawing/2010/main">
                <a:solidFill>
                  <a:srgbClr val="FF9999">
                    <a:alpha val="99998"/>
                  </a:srgbClr>
                </a:solidFill>
              </a14:hiddenFill>
            </a:ext>
          </a:extLst>
        </p:spPr>
        <p:txBody>
          <a:bodyPr/>
          <a:lstStyle/>
          <a:p>
            <a:pPr algn="l" rtl="0" eaLnBrk="0" hangingPunct="0">
              <a:defRPr/>
            </a:pPr>
            <a:endParaRPr lang="ar-SA" sz="2400">
              <a:solidFill>
                <a:srgbClr val="000000"/>
              </a:solidFill>
              <a:latin typeface="Calibri" pitchFamily="34" charset="0"/>
              <a:cs typeface="+mn-cs"/>
            </a:endParaRPr>
          </a:p>
        </p:txBody>
      </p:sp>
      <p:sp>
        <p:nvSpPr>
          <p:cNvPr id="2059" name="Freeform 11"/>
          <p:cNvSpPr>
            <a:spLocks noChangeArrowheads="1"/>
          </p:cNvSpPr>
          <p:nvPr/>
        </p:nvSpPr>
        <p:spPr bwMode="auto">
          <a:xfrm>
            <a:off x="4660900" y="1855788"/>
            <a:ext cx="0" cy="53975"/>
          </a:xfrm>
          <a:custGeom>
            <a:avLst/>
            <a:gdLst>
              <a:gd name="T0" fmla="*/ 26 h 52"/>
            </a:gdLst>
            <a:ahLst/>
            <a:cxnLst>
              <a:cxn ang="0">
                <a:pos x="0" y="T0"/>
              </a:cxn>
            </a:cxnLst>
            <a:rect l="0" t="0" r="r" b="b"/>
            <a:pathLst>
              <a:path h="52">
                <a:moveTo>
                  <a:pt x="0" y="26"/>
                </a:moveTo>
              </a:path>
            </a:pathLst>
          </a:custGeom>
          <a:solidFill>
            <a:srgbClr val="FF9999">
              <a:alpha val="99998"/>
            </a:srgbClr>
          </a:solidFill>
          <a:ln w="9525">
            <a:solidFill>
              <a:srgbClr val="323232"/>
            </a:solidFill>
            <a:round/>
            <a:headEnd/>
            <a:tailEnd/>
          </a:ln>
        </p:spPr>
        <p:txBody>
          <a:bodyPr/>
          <a:lstStyle/>
          <a:p>
            <a:pPr algn="l" rtl="0" eaLnBrk="0" hangingPunct="0">
              <a:defRPr/>
            </a:pPr>
            <a:endParaRPr lang="ar-SA" sz="2400">
              <a:solidFill>
                <a:srgbClr val="000000"/>
              </a:solidFill>
              <a:latin typeface="Calibri" pitchFamily="34" charset="0"/>
              <a:cs typeface="+mn-cs"/>
            </a:endParaRPr>
          </a:p>
        </p:txBody>
      </p:sp>
      <p:grpSp>
        <p:nvGrpSpPr>
          <p:cNvPr id="3083" name="Group 12"/>
          <p:cNvGrpSpPr>
            <a:grpSpLocks/>
          </p:cNvGrpSpPr>
          <p:nvPr/>
        </p:nvGrpSpPr>
        <p:grpSpPr bwMode="auto">
          <a:xfrm>
            <a:off x="3433763" y="384175"/>
            <a:ext cx="2898775" cy="896938"/>
            <a:chOff x="0" y="0"/>
            <a:chExt cx="1511" cy="881"/>
          </a:xfrm>
        </p:grpSpPr>
        <p:sp>
          <p:nvSpPr>
            <p:cNvPr id="2061" name="Freeform 13"/>
            <p:cNvSpPr>
              <a:spLocks noChangeArrowheads="1"/>
            </p:cNvSpPr>
            <p:nvPr/>
          </p:nvSpPr>
          <p:spPr bwMode="auto">
            <a:xfrm>
              <a:off x="0" y="0"/>
              <a:ext cx="1468" cy="837"/>
            </a:xfrm>
            <a:custGeom>
              <a:avLst/>
              <a:gdLst>
                <a:gd name="T0" fmla="*/ 0 w 1465"/>
                <a:gd name="T1" fmla="*/ 417 h 834"/>
                <a:gd name="T2" fmla="*/ 55 w 1465"/>
                <a:gd name="T3" fmla="*/ 257 h 834"/>
                <a:gd name="T4" fmla="*/ 214 w 1465"/>
                <a:gd name="T5" fmla="*/ 122 h 834"/>
                <a:gd name="T6" fmla="*/ 452 w 1465"/>
                <a:gd name="T7" fmla="*/ 31 h 834"/>
                <a:gd name="T8" fmla="*/ 732 w 1465"/>
                <a:gd name="T9" fmla="*/ 0 h 834"/>
                <a:gd name="T10" fmla="*/ 1012 w 1465"/>
                <a:gd name="T11" fmla="*/ 31 h 834"/>
                <a:gd name="T12" fmla="*/ 1250 w 1465"/>
                <a:gd name="T13" fmla="*/ 122 h 834"/>
                <a:gd name="T14" fmla="*/ 1409 w 1465"/>
                <a:gd name="T15" fmla="*/ 257 h 834"/>
                <a:gd name="T16" fmla="*/ 1465 w 1465"/>
                <a:gd name="T17" fmla="*/ 417 h 834"/>
                <a:gd name="T18" fmla="*/ 1409 w 1465"/>
                <a:gd name="T19" fmla="*/ 577 h 834"/>
                <a:gd name="T20" fmla="*/ 1250 w 1465"/>
                <a:gd name="T21" fmla="*/ 712 h 834"/>
                <a:gd name="T22" fmla="*/ 1012 w 1465"/>
                <a:gd name="T23" fmla="*/ 803 h 834"/>
                <a:gd name="T24" fmla="*/ 732 w 1465"/>
                <a:gd name="T25" fmla="*/ 834 h 834"/>
                <a:gd name="T26" fmla="*/ 452 w 1465"/>
                <a:gd name="T27" fmla="*/ 803 h 834"/>
                <a:gd name="T28" fmla="*/ 214 w 1465"/>
                <a:gd name="T29" fmla="*/ 712 h 834"/>
                <a:gd name="T30" fmla="*/ 55 w 1465"/>
                <a:gd name="T31" fmla="*/ 577 h 834"/>
                <a:gd name="T32" fmla="*/ 0 w 1465"/>
                <a:gd name="T33" fmla="*/ 417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65" h="834">
                  <a:moveTo>
                    <a:pt x="0" y="417"/>
                  </a:moveTo>
                  <a:cubicBezTo>
                    <a:pt x="0" y="417"/>
                    <a:pt x="0" y="334"/>
                    <a:pt x="55" y="257"/>
                  </a:cubicBezTo>
                  <a:cubicBezTo>
                    <a:pt x="55" y="257"/>
                    <a:pt x="111" y="181"/>
                    <a:pt x="214" y="122"/>
                  </a:cubicBezTo>
                  <a:cubicBezTo>
                    <a:pt x="214" y="122"/>
                    <a:pt x="317" y="63"/>
                    <a:pt x="452" y="31"/>
                  </a:cubicBezTo>
                  <a:cubicBezTo>
                    <a:pt x="452" y="31"/>
                    <a:pt x="586" y="0"/>
                    <a:pt x="732" y="0"/>
                  </a:cubicBezTo>
                  <a:cubicBezTo>
                    <a:pt x="732" y="0"/>
                    <a:pt x="878" y="0"/>
                    <a:pt x="1012" y="31"/>
                  </a:cubicBezTo>
                  <a:cubicBezTo>
                    <a:pt x="1012" y="31"/>
                    <a:pt x="1147" y="63"/>
                    <a:pt x="1250" y="122"/>
                  </a:cubicBezTo>
                  <a:cubicBezTo>
                    <a:pt x="1250" y="122"/>
                    <a:pt x="1353" y="181"/>
                    <a:pt x="1409" y="257"/>
                  </a:cubicBezTo>
                  <a:cubicBezTo>
                    <a:pt x="1409" y="257"/>
                    <a:pt x="1464" y="334"/>
                    <a:pt x="1465" y="417"/>
                  </a:cubicBezTo>
                  <a:cubicBezTo>
                    <a:pt x="1465" y="417"/>
                    <a:pt x="1464" y="500"/>
                    <a:pt x="1409" y="577"/>
                  </a:cubicBezTo>
                  <a:cubicBezTo>
                    <a:pt x="1409" y="577"/>
                    <a:pt x="1353" y="653"/>
                    <a:pt x="1250" y="712"/>
                  </a:cubicBezTo>
                  <a:cubicBezTo>
                    <a:pt x="1250" y="712"/>
                    <a:pt x="1147" y="771"/>
                    <a:pt x="1012" y="803"/>
                  </a:cubicBezTo>
                  <a:cubicBezTo>
                    <a:pt x="1012" y="803"/>
                    <a:pt x="878" y="834"/>
                    <a:pt x="732" y="834"/>
                  </a:cubicBezTo>
                  <a:cubicBezTo>
                    <a:pt x="732" y="834"/>
                    <a:pt x="586" y="834"/>
                    <a:pt x="452" y="803"/>
                  </a:cubicBezTo>
                  <a:cubicBezTo>
                    <a:pt x="452" y="803"/>
                    <a:pt x="317" y="771"/>
                    <a:pt x="214" y="712"/>
                  </a:cubicBezTo>
                  <a:cubicBezTo>
                    <a:pt x="214" y="712"/>
                    <a:pt x="111" y="653"/>
                    <a:pt x="55" y="577"/>
                  </a:cubicBezTo>
                  <a:cubicBezTo>
                    <a:pt x="55" y="577"/>
                    <a:pt x="0" y="500"/>
                    <a:pt x="0" y="417"/>
                  </a:cubicBezTo>
                </a:path>
              </a:pathLst>
            </a:custGeom>
            <a:solidFill>
              <a:srgbClr val="FF9999">
                <a:alpha val="99998"/>
              </a:srgbClr>
            </a:solidFill>
            <a:ln w="9525">
              <a:solidFill>
                <a:srgbClr val="323232"/>
              </a:solidFill>
              <a:round/>
              <a:headEnd/>
              <a:tailEnd/>
            </a:ln>
          </p:spPr>
          <p:txBody>
            <a:bodyPr/>
            <a:lstStyle/>
            <a:p>
              <a:pPr algn="l" rtl="0" eaLnBrk="0" hangingPunct="0">
                <a:defRPr/>
              </a:pPr>
              <a:endParaRPr lang="ar-SA" sz="2400">
                <a:solidFill>
                  <a:srgbClr val="000000"/>
                </a:solidFill>
                <a:latin typeface="Calibri" pitchFamily="34" charset="0"/>
                <a:cs typeface="+mn-cs"/>
              </a:endParaRPr>
            </a:p>
          </p:txBody>
        </p:sp>
        <p:sp>
          <p:nvSpPr>
            <p:cNvPr id="2062" name="Text Box 14"/>
            <p:cNvSpPr txBox="1">
              <a:spLocks noChangeArrowheads="1"/>
            </p:cNvSpPr>
            <p:nvPr/>
          </p:nvSpPr>
          <p:spPr bwMode="auto">
            <a:xfrm>
              <a:off x="-22" y="-22"/>
              <a:ext cx="1509" cy="879"/>
            </a:xfrm>
            <a:prstGeom prst="rect">
              <a:avLst/>
            </a:prstGeom>
            <a:noFill/>
            <a:ln>
              <a:noFill/>
            </a:ln>
            <a:extLst>
              <a:ext uri="{909E8E84-426E-40DD-AFC4-6F175D3DCCD1}">
                <a14:hiddenFill xmlns:a14="http://schemas.microsoft.com/office/drawing/2010/main">
                  <a:solidFill>
                    <a:srgbClr val="FFFFFF">
                      <a:alpha val="99998"/>
                    </a:srgbClr>
                  </a:solidFill>
                </a14:hiddenFill>
              </a:ext>
              <a:ext uri="{91240B29-F687-4F45-9708-019B960494DF}">
                <a14:hiddenLine xmlns:a14="http://schemas.microsoft.com/office/drawing/2010/main" w="9525">
                  <a:solidFill>
                    <a:srgbClr val="000000"/>
                  </a:solidFill>
                  <a:miter lim="800000"/>
                  <a:headEnd/>
                  <a:tailEnd/>
                </a14:hiddenLine>
              </a:ext>
            </a:extLst>
          </p:spPr>
          <p:txBody>
            <a:bodyPr lIns="10800" tIns="10800" rIns="10800" bIns="10800" anchor="ctr"/>
            <a:lstStyle>
              <a:lvl1pPr>
                <a:defRPr sz="2400">
                  <a:solidFill>
                    <a:schemeClr val="tx1"/>
                  </a:solidFill>
                  <a:latin typeface="Calibri" pitchFamily="34" charset="0"/>
                </a:defRPr>
              </a:lvl1pPr>
              <a:lvl2pPr>
                <a:defRPr sz="2400">
                  <a:solidFill>
                    <a:schemeClr val="tx1"/>
                  </a:solidFill>
                  <a:latin typeface="Calibri" pitchFamily="34" charset="0"/>
                </a:defRPr>
              </a:lvl2pPr>
              <a:lvl3pPr>
                <a:defRPr sz="2400">
                  <a:solidFill>
                    <a:schemeClr val="tx1"/>
                  </a:solidFill>
                  <a:latin typeface="Calibri" pitchFamily="34" charset="0"/>
                </a:defRPr>
              </a:lvl3pPr>
              <a:lvl4pPr>
                <a:defRPr sz="2400">
                  <a:solidFill>
                    <a:schemeClr val="tx1"/>
                  </a:solidFill>
                  <a:latin typeface="Calibri" pitchFamily="34" charset="0"/>
                </a:defRPr>
              </a:lvl4pPr>
              <a:lvl5pPr>
                <a:defRPr sz="2400">
                  <a:solidFill>
                    <a:schemeClr val="tx1"/>
                  </a:solidFill>
                  <a:latin typeface="Calibri" pitchFamily="34" charset="0"/>
                </a:defRPr>
              </a:lvl5pPr>
              <a:lvl6pPr algn="l" rtl="0" eaLnBrk="0" fontAlgn="base" hangingPunct="0">
                <a:spcBef>
                  <a:spcPct val="0"/>
                </a:spcBef>
                <a:spcAft>
                  <a:spcPct val="0"/>
                </a:spcAft>
                <a:defRPr sz="2400">
                  <a:solidFill>
                    <a:schemeClr val="tx1"/>
                  </a:solidFill>
                  <a:latin typeface="Calibri" pitchFamily="34" charset="0"/>
                </a:defRPr>
              </a:lvl6pPr>
              <a:lvl7pPr algn="l" rtl="0" eaLnBrk="0" fontAlgn="base" hangingPunct="0">
                <a:spcBef>
                  <a:spcPct val="0"/>
                </a:spcBef>
                <a:spcAft>
                  <a:spcPct val="0"/>
                </a:spcAft>
                <a:defRPr sz="2400">
                  <a:solidFill>
                    <a:schemeClr val="tx1"/>
                  </a:solidFill>
                  <a:latin typeface="Calibri" pitchFamily="34" charset="0"/>
                </a:defRPr>
              </a:lvl7pPr>
              <a:lvl8pPr algn="l" rtl="0" eaLnBrk="0" fontAlgn="base" hangingPunct="0">
                <a:spcBef>
                  <a:spcPct val="0"/>
                </a:spcBef>
                <a:spcAft>
                  <a:spcPct val="0"/>
                </a:spcAft>
                <a:defRPr sz="2400">
                  <a:solidFill>
                    <a:schemeClr val="tx1"/>
                  </a:solidFill>
                  <a:latin typeface="Calibri" pitchFamily="34" charset="0"/>
                </a:defRPr>
              </a:lvl8pPr>
              <a:lvl9pPr algn="l" rtl="0" eaLnBrk="0" fontAlgn="base" hangingPunct="0">
                <a:spcBef>
                  <a:spcPct val="0"/>
                </a:spcBef>
                <a:spcAft>
                  <a:spcPct val="0"/>
                </a:spcAft>
                <a:defRPr sz="2400">
                  <a:solidFill>
                    <a:schemeClr val="tx1"/>
                  </a:solidFill>
                  <a:latin typeface="Calibri" pitchFamily="34" charset="0"/>
                </a:defRPr>
              </a:lvl9pPr>
            </a:lstStyle>
            <a:p>
              <a:pPr algn="ctr" rtl="0" eaLnBrk="0" hangingPunct="0">
                <a:defRPr/>
              </a:pPr>
              <a:r>
                <a:rPr lang="en-US" dirty="0" smtClean="0">
                  <a:solidFill>
                    <a:srgbClr val="252525"/>
                  </a:solidFill>
                  <a:cs typeface="+mn-cs"/>
                </a:rPr>
                <a:t>Introduction</a:t>
              </a:r>
              <a:endParaRPr lang="en-GB" dirty="0">
                <a:solidFill>
                  <a:srgbClr val="252525"/>
                </a:solidFill>
                <a:cs typeface="+mn-cs"/>
              </a:endParaRPr>
            </a:p>
          </p:txBody>
        </p:sp>
      </p:grpSp>
      <p:grpSp>
        <p:nvGrpSpPr>
          <p:cNvPr id="3084" name="Group 15"/>
          <p:cNvGrpSpPr>
            <a:grpSpLocks/>
          </p:cNvGrpSpPr>
          <p:nvPr/>
        </p:nvGrpSpPr>
        <p:grpSpPr bwMode="auto">
          <a:xfrm>
            <a:off x="3656013" y="1671638"/>
            <a:ext cx="2898775" cy="896937"/>
            <a:chOff x="0" y="0"/>
            <a:chExt cx="1511" cy="881"/>
          </a:xfrm>
        </p:grpSpPr>
        <p:sp>
          <p:nvSpPr>
            <p:cNvPr id="2064" name="Freeform 16"/>
            <p:cNvSpPr>
              <a:spLocks noChangeArrowheads="1"/>
            </p:cNvSpPr>
            <p:nvPr/>
          </p:nvSpPr>
          <p:spPr bwMode="auto">
            <a:xfrm>
              <a:off x="0" y="0"/>
              <a:ext cx="1467" cy="837"/>
            </a:xfrm>
            <a:custGeom>
              <a:avLst/>
              <a:gdLst>
                <a:gd name="T0" fmla="*/ 0 w 1465"/>
                <a:gd name="T1" fmla="*/ 417 h 834"/>
                <a:gd name="T2" fmla="*/ 55 w 1465"/>
                <a:gd name="T3" fmla="*/ 257 h 834"/>
                <a:gd name="T4" fmla="*/ 214 w 1465"/>
                <a:gd name="T5" fmla="*/ 122 h 834"/>
                <a:gd name="T6" fmla="*/ 452 w 1465"/>
                <a:gd name="T7" fmla="*/ 31 h 834"/>
                <a:gd name="T8" fmla="*/ 732 w 1465"/>
                <a:gd name="T9" fmla="*/ 0 h 834"/>
                <a:gd name="T10" fmla="*/ 1012 w 1465"/>
                <a:gd name="T11" fmla="*/ 31 h 834"/>
                <a:gd name="T12" fmla="*/ 1250 w 1465"/>
                <a:gd name="T13" fmla="*/ 122 h 834"/>
                <a:gd name="T14" fmla="*/ 1409 w 1465"/>
                <a:gd name="T15" fmla="*/ 257 h 834"/>
                <a:gd name="T16" fmla="*/ 1465 w 1465"/>
                <a:gd name="T17" fmla="*/ 417 h 834"/>
                <a:gd name="T18" fmla="*/ 1409 w 1465"/>
                <a:gd name="T19" fmla="*/ 577 h 834"/>
                <a:gd name="T20" fmla="*/ 1250 w 1465"/>
                <a:gd name="T21" fmla="*/ 712 h 834"/>
                <a:gd name="T22" fmla="*/ 1012 w 1465"/>
                <a:gd name="T23" fmla="*/ 803 h 834"/>
                <a:gd name="T24" fmla="*/ 732 w 1465"/>
                <a:gd name="T25" fmla="*/ 834 h 834"/>
                <a:gd name="T26" fmla="*/ 452 w 1465"/>
                <a:gd name="T27" fmla="*/ 803 h 834"/>
                <a:gd name="T28" fmla="*/ 214 w 1465"/>
                <a:gd name="T29" fmla="*/ 712 h 834"/>
                <a:gd name="T30" fmla="*/ 55 w 1465"/>
                <a:gd name="T31" fmla="*/ 577 h 834"/>
                <a:gd name="T32" fmla="*/ 0 w 1465"/>
                <a:gd name="T33" fmla="*/ 417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65" h="834">
                  <a:moveTo>
                    <a:pt x="0" y="417"/>
                  </a:moveTo>
                  <a:cubicBezTo>
                    <a:pt x="0" y="417"/>
                    <a:pt x="0" y="334"/>
                    <a:pt x="55" y="257"/>
                  </a:cubicBezTo>
                  <a:cubicBezTo>
                    <a:pt x="55" y="257"/>
                    <a:pt x="111" y="181"/>
                    <a:pt x="214" y="122"/>
                  </a:cubicBezTo>
                  <a:cubicBezTo>
                    <a:pt x="214" y="122"/>
                    <a:pt x="317" y="63"/>
                    <a:pt x="452" y="31"/>
                  </a:cubicBezTo>
                  <a:cubicBezTo>
                    <a:pt x="452" y="31"/>
                    <a:pt x="586" y="0"/>
                    <a:pt x="732" y="0"/>
                  </a:cubicBezTo>
                  <a:cubicBezTo>
                    <a:pt x="732" y="0"/>
                    <a:pt x="878" y="0"/>
                    <a:pt x="1012" y="31"/>
                  </a:cubicBezTo>
                  <a:cubicBezTo>
                    <a:pt x="1012" y="31"/>
                    <a:pt x="1147" y="63"/>
                    <a:pt x="1250" y="122"/>
                  </a:cubicBezTo>
                  <a:cubicBezTo>
                    <a:pt x="1250" y="122"/>
                    <a:pt x="1353" y="181"/>
                    <a:pt x="1409" y="257"/>
                  </a:cubicBezTo>
                  <a:cubicBezTo>
                    <a:pt x="1409" y="257"/>
                    <a:pt x="1464" y="334"/>
                    <a:pt x="1465" y="417"/>
                  </a:cubicBezTo>
                  <a:cubicBezTo>
                    <a:pt x="1465" y="417"/>
                    <a:pt x="1464" y="500"/>
                    <a:pt x="1409" y="577"/>
                  </a:cubicBezTo>
                  <a:cubicBezTo>
                    <a:pt x="1409" y="577"/>
                    <a:pt x="1353" y="653"/>
                    <a:pt x="1250" y="712"/>
                  </a:cubicBezTo>
                  <a:cubicBezTo>
                    <a:pt x="1250" y="712"/>
                    <a:pt x="1147" y="771"/>
                    <a:pt x="1012" y="803"/>
                  </a:cubicBezTo>
                  <a:cubicBezTo>
                    <a:pt x="1012" y="803"/>
                    <a:pt x="878" y="834"/>
                    <a:pt x="732" y="834"/>
                  </a:cubicBezTo>
                  <a:cubicBezTo>
                    <a:pt x="732" y="834"/>
                    <a:pt x="586" y="834"/>
                    <a:pt x="452" y="803"/>
                  </a:cubicBezTo>
                  <a:cubicBezTo>
                    <a:pt x="452" y="803"/>
                    <a:pt x="317" y="771"/>
                    <a:pt x="214" y="712"/>
                  </a:cubicBezTo>
                  <a:cubicBezTo>
                    <a:pt x="214" y="712"/>
                    <a:pt x="111" y="653"/>
                    <a:pt x="55" y="577"/>
                  </a:cubicBezTo>
                  <a:cubicBezTo>
                    <a:pt x="55" y="577"/>
                    <a:pt x="0" y="500"/>
                    <a:pt x="0" y="417"/>
                  </a:cubicBezTo>
                </a:path>
              </a:pathLst>
            </a:custGeom>
            <a:solidFill>
              <a:srgbClr val="FF9999">
                <a:alpha val="99998"/>
              </a:srgbClr>
            </a:solidFill>
            <a:ln w="9525">
              <a:solidFill>
                <a:srgbClr val="323232"/>
              </a:solidFill>
              <a:round/>
              <a:headEnd/>
              <a:tailEnd/>
            </a:ln>
          </p:spPr>
          <p:txBody>
            <a:bodyPr/>
            <a:lstStyle/>
            <a:p>
              <a:pPr algn="l" rtl="0" eaLnBrk="0" hangingPunct="0">
                <a:defRPr/>
              </a:pPr>
              <a:endParaRPr lang="ar-SA" sz="2400">
                <a:solidFill>
                  <a:srgbClr val="000000"/>
                </a:solidFill>
                <a:latin typeface="Calibri" pitchFamily="34" charset="0"/>
                <a:cs typeface="+mn-cs"/>
              </a:endParaRPr>
            </a:p>
          </p:txBody>
        </p:sp>
        <p:sp>
          <p:nvSpPr>
            <p:cNvPr id="2065" name="Text Box 17"/>
            <p:cNvSpPr txBox="1">
              <a:spLocks noChangeArrowheads="1"/>
            </p:cNvSpPr>
            <p:nvPr/>
          </p:nvSpPr>
          <p:spPr bwMode="auto">
            <a:xfrm>
              <a:off x="-22" y="-22"/>
              <a:ext cx="1509" cy="879"/>
            </a:xfrm>
            <a:prstGeom prst="rect">
              <a:avLst/>
            </a:prstGeom>
            <a:noFill/>
            <a:ln>
              <a:noFill/>
            </a:ln>
            <a:extLst>
              <a:ext uri="{909E8E84-426E-40DD-AFC4-6F175D3DCCD1}">
                <a14:hiddenFill xmlns:a14="http://schemas.microsoft.com/office/drawing/2010/main">
                  <a:solidFill>
                    <a:srgbClr val="FFFFFF">
                      <a:alpha val="99998"/>
                    </a:srgbClr>
                  </a:solidFill>
                </a14:hiddenFill>
              </a:ext>
              <a:ext uri="{91240B29-F687-4F45-9708-019B960494DF}">
                <a14:hiddenLine xmlns:a14="http://schemas.microsoft.com/office/drawing/2010/main" w="9525">
                  <a:solidFill>
                    <a:srgbClr val="000000"/>
                  </a:solidFill>
                  <a:miter lim="800000"/>
                  <a:headEnd/>
                  <a:tailEnd/>
                </a14:hiddenLine>
              </a:ext>
            </a:extLst>
          </p:spPr>
          <p:txBody>
            <a:bodyPr lIns="10800" tIns="10800" rIns="10800" bIns="10800" anchor="ctr"/>
            <a:lstStyle>
              <a:lvl1pPr>
                <a:defRPr sz="2400">
                  <a:solidFill>
                    <a:schemeClr val="tx1"/>
                  </a:solidFill>
                  <a:latin typeface="Calibri" pitchFamily="34" charset="0"/>
                </a:defRPr>
              </a:lvl1pPr>
              <a:lvl2pPr>
                <a:defRPr sz="2400">
                  <a:solidFill>
                    <a:schemeClr val="tx1"/>
                  </a:solidFill>
                  <a:latin typeface="Calibri" pitchFamily="34" charset="0"/>
                </a:defRPr>
              </a:lvl2pPr>
              <a:lvl3pPr>
                <a:defRPr sz="2400">
                  <a:solidFill>
                    <a:schemeClr val="tx1"/>
                  </a:solidFill>
                  <a:latin typeface="Calibri" pitchFamily="34" charset="0"/>
                </a:defRPr>
              </a:lvl3pPr>
              <a:lvl4pPr>
                <a:defRPr sz="2400">
                  <a:solidFill>
                    <a:schemeClr val="tx1"/>
                  </a:solidFill>
                  <a:latin typeface="Calibri" pitchFamily="34" charset="0"/>
                </a:defRPr>
              </a:lvl4pPr>
              <a:lvl5pPr>
                <a:defRPr sz="2400">
                  <a:solidFill>
                    <a:schemeClr val="tx1"/>
                  </a:solidFill>
                  <a:latin typeface="Calibri" pitchFamily="34" charset="0"/>
                </a:defRPr>
              </a:lvl5pPr>
              <a:lvl6pPr algn="l" rtl="0" eaLnBrk="0" fontAlgn="base" hangingPunct="0">
                <a:spcBef>
                  <a:spcPct val="0"/>
                </a:spcBef>
                <a:spcAft>
                  <a:spcPct val="0"/>
                </a:spcAft>
                <a:defRPr sz="2400">
                  <a:solidFill>
                    <a:schemeClr val="tx1"/>
                  </a:solidFill>
                  <a:latin typeface="Calibri" pitchFamily="34" charset="0"/>
                </a:defRPr>
              </a:lvl6pPr>
              <a:lvl7pPr algn="l" rtl="0" eaLnBrk="0" fontAlgn="base" hangingPunct="0">
                <a:spcBef>
                  <a:spcPct val="0"/>
                </a:spcBef>
                <a:spcAft>
                  <a:spcPct val="0"/>
                </a:spcAft>
                <a:defRPr sz="2400">
                  <a:solidFill>
                    <a:schemeClr val="tx1"/>
                  </a:solidFill>
                  <a:latin typeface="Calibri" pitchFamily="34" charset="0"/>
                </a:defRPr>
              </a:lvl7pPr>
              <a:lvl8pPr algn="l" rtl="0" eaLnBrk="0" fontAlgn="base" hangingPunct="0">
                <a:spcBef>
                  <a:spcPct val="0"/>
                </a:spcBef>
                <a:spcAft>
                  <a:spcPct val="0"/>
                </a:spcAft>
                <a:defRPr sz="2400">
                  <a:solidFill>
                    <a:schemeClr val="tx1"/>
                  </a:solidFill>
                  <a:latin typeface="Calibri" pitchFamily="34" charset="0"/>
                </a:defRPr>
              </a:lvl8pPr>
              <a:lvl9pPr algn="l" rtl="0" eaLnBrk="0" fontAlgn="base" hangingPunct="0">
                <a:spcBef>
                  <a:spcPct val="0"/>
                </a:spcBef>
                <a:spcAft>
                  <a:spcPct val="0"/>
                </a:spcAft>
                <a:defRPr sz="2400">
                  <a:solidFill>
                    <a:schemeClr val="tx1"/>
                  </a:solidFill>
                  <a:latin typeface="Calibri" pitchFamily="34" charset="0"/>
                </a:defRPr>
              </a:lvl9pPr>
            </a:lstStyle>
            <a:p>
              <a:pPr algn="ctr" rtl="0" eaLnBrk="0" hangingPunct="0">
                <a:defRPr/>
              </a:pPr>
              <a:r>
                <a:rPr lang="en-GB" dirty="0" smtClean="0">
                  <a:solidFill>
                    <a:srgbClr val="252525"/>
                  </a:solidFill>
                  <a:cs typeface="+mn-cs"/>
                </a:rPr>
                <a:t>Objectives</a:t>
              </a:r>
              <a:endParaRPr lang="en-GB" dirty="0">
                <a:solidFill>
                  <a:srgbClr val="252525"/>
                </a:solidFill>
                <a:cs typeface="+mn-cs"/>
              </a:endParaRPr>
            </a:p>
          </p:txBody>
        </p:sp>
      </p:grpSp>
      <p:grpSp>
        <p:nvGrpSpPr>
          <p:cNvPr id="3085" name="Group 18"/>
          <p:cNvGrpSpPr>
            <a:grpSpLocks/>
          </p:cNvGrpSpPr>
          <p:nvPr/>
        </p:nvGrpSpPr>
        <p:grpSpPr bwMode="auto">
          <a:xfrm>
            <a:off x="3711575" y="3076575"/>
            <a:ext cx="2900363" cy="896938"/>
            <a:chOff x="0" y="0"/>
            <a:chExt cx="1511" cy="881"/>
          </a:xfrm>
        </p:grpSpPr>
        <p:sp>
          <p:nvSpPr>
            <p:cNvPr id="2067" name="Freeform 19"/>
            <p:cNvSpPr>
              <a:spLocks noChangeArrowheads="1"/>
            </p:cNvSpPr>
            <p:nvPr/>
          </p:nvSpPr>
          <p:spPr bwMode="auto">
            <a:xfrm>
              <a:off x="0" y="0"/>
              <a:ext cx="1467" cy="836"/>
            </a:xfrm>
            <a:custGeom>
              <a:avLst/>
              <a:gdLst>
                <a:gd name="T0" fmla="*/ 0 w 1465"/>
                <a:gd name="T1" fmla="*/ 417 h 834"/>
                <a:gd name="T2" fmla="*/ 55 w 1465"/>
                <a:gd name="T3" fmla="*/ 257 h 834"/>
                <a:gd name="T4" fmla="*/ 214 w 1465"/>
                <a:gd name="T5" fmla="*/ 122 h 834"/>
                <a:gd name="T6" fmla="*/ 452 w 1465"/>
                <a:gd name="T7" fmla="*/ 31 h 834"/>
                <a:gd name="T8" fmla="*/ 732 w 1465"/>
                <a:gd name="T9" fmla="*/ 0 h 834"/>
                <a:gd name="T10" fmla="*/ 1012 w 1465"/>
                <a:gd name="T11" fmla="*/ 31 h 834"/>
                <a:gd name="T12" fmla="*/ 1250 w 1465"/>
                <a:gd name="T13" fmla="*/ 122 h 834"/>
                <a:gd name="T14" fmla="*/ 1409 w 1465"/>
                <a:gd name="T15" fmla="*/ 257 h 834"/>
                <a:gd name="T16" fmla="*/ 1465 w 1465"/>
                <a:gd name="T17" fmla="*/ 417 h 834"/>
                <a:gd name="T18" fmla="*/ 1409 w 1465"/>
                <a:gd name="T19" fmla="*/ 577 h 834"/>
                <a:gd name="T20" fmla="*/ 1250 w 1465"/>
                <a:gd name="T21" fmla="*/ 712 h 834"/>
                <a:gd name="T22" fmla="*/ 1012 w 1465"/>
                <a:gd name="T23" fmla="*/ 803 h 834"/>
                <a:gd name="T24" fmla="*/ 732 w 1465"/>
                <a:gd name="T25" fmla="*/ 834 h 834"/>
                <a:gd name="T26" fmla="*/ 452 w 1465"/>
                <a:gd name="T27" fmla="*/ 803 h 834"/>
                <a:gd name="T28" fmla="*/ 214 w 1465"/>
                <a:gd name="T29" fmla="*/ 712 h 834"/>
                <a:gd name="T30" fmla="*/ 55 w 1465"/>
                <a:gd name="T31" fmla="*/ 577 h 834"/>
                <a:gd name="T32" fmla="*/ 0 w 1465"/>
                <a:gd name="T33" fmla="*/ 417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65" h="834">
                  <a:moveTo>
                    <a:pt x="0" y="417"/>
                  </a:moveTo>
                  <a:cubicBezTo>
                    <a:pt x="0" y="417"/>
                    <a:pt x="0" y="334"/>
                    <a:pt x="55" y="257"/>
                  </a:cubicBezTo>
                  <a:cubicBezTo>
                    <a:pt x="55" y="257"/>
                    <a:pt x="111" y="181"/>
                    <a:pt x="214" y="122"/>
                  </a:cubicBezTo>
                  <a:cubicBezTo>
                    <a:pt x="214" y="122"/>
                    <a:pt x="317" y="63"/>
                    <a:pt x="452" y="31"/>
                  </a:cubicBezTo>
                  <a:cubicBezTo>
                    <a:pt x="452" y="31"/>
                    <a:pt x="586" y="0"/>
                    <a:pt x="732" y="0"/>
                  </a:cubicBezTo>
                  <a:cubicBezTo>
                    <a:pt x="732" y="0"/>
                    <a:pt x="878" y="0"/>
                    <a:pt x="1012" y="31"/>
                  </a:cubicBezTo>
                  <a:cubicBezTo>
                    <a:pt x="1012" y="31"/>
                    <a:pt x="1147" y="63"/>
                    <a:pt x="1250" y="122"/>
                  </a:cubicBezTo>
                  <a:cubicBezTo>
                    <a:pt x="1250" y="122"/>
                    <a:pt x="1353" y="181"/>
                    <a:pt x="1409" y="257"/>
                  </a:cubicBezTo>
                  <a:cubicBezTo>
                    <a:pt x="1409" y="257"/>
                    <a:pt x="1464" y="334"/>
                    <a:pt x="1465" y="417"/>
                  </a:cubicBezTo>
                  <a:cubicBezTo>
                    <a:pt x="1465" y="417"/>
                    <a:pt x="1464" y="500"/>
                    <a:pt x="1409" y="577"/>
                  </a:cubicBezTo>
                  <a:cubicBezTo>
                    <a:pt x="1409" y="577"/>
                    <a:pt x="1353" y="653"/>
                    <a:pt x="1250" y="712"/>
                  </a:cubicBezTo>
                  <a:cubicBezTo>
                    <a:pt x="1250" y="712"/>
                    <a:pt x="1147" y="771"/>
                    <a:pt x="1012" y="803"/>
                  </a:cubicBezTo>
                  <a:cubicBezTo>
                    <a:pt x="1012" y="803"/>
                    <a:pt x="878" y="834"/>
                    <a:pt x="732" y="834"/>
                  </a:cubicBezTo>
                  <a:cubicBezTo>
                    <a:pt x="732" y="834"/>
                    <a:pt x="586" y="834"/>
                    <a:pt x="452" y="803"/>
                  </a:cubicBezTo>
                  <a:cubicBezTo>
                    <a:pt x="452" y="803"/>
                    <a:pt x="317" y="771"/>
                    <a:pt x="214" y="712"/>
                  </a:cubicBezTo>
                  <a:cubicBezTo>
                    <a:pt x="214" y="712"/>
                    <a:pt x="111" y="653"/>
                    <a:pt x="55" y="577"/>
                  </a:cubicBezTo>
                  <a:cubicBezTo>
                    <a:pt x="55" y="577"/>
                    <a:pt x="0" y="500"/>
                    <a:pt x="0" y="417"/>
                  </a:cubicBezTo>
                </a:path>
              </a:pathLst>
            </a:custGeom>
            <a:solidFill>
              <a:srgbClr val="FF9999">
                <a:alpha val="99998"/>
              </a:srgbClr>
            </a:solidFill>
            <a:ln w="9525">
              <a:solidFill>
                <a:srgbClr val="323232"/>
              </a:solidFill>
              <a:round/>
              <a:headEnd/>
              <a:tailEnd/>
            </a:ln>
          </p:spPr>
          <p:txBody>
            <a:bodyPr/>
            <a:lstStyle/>
            <a:p>
              <a:pPr algn="l" rtl="0" eaLnBrk="0" hangingPunct="0">
                <a:defRPr/>
              </a:pPr>
              <a:endParaRPr lang="ar-SA" sz="2400">
                <a:solidFill>
                  <a:srgbClr val="000000"/>
                </a:solidFill>
                <a:latin typeface="Calibri" pitchFamily="34" charset="0"/>
                <a:cs typeface="+mn-cs"/>
              </a:endParaRPr>
            </a:p>
          </p:txBody>
        </p:sp>
        <p:sp>
          <p:nvSpPr>
            <p:cNvPr id="2068" name="Text Box 20"/>
            <p:cNvSpPr txBox="1">
              <a:spLocks noChangeArrowheads="1"/>
            </p:cNvSpPr>
            <p:nvPr/>
          </p:nvSpPr>
          <p:spPr bwMode="auto">
            <a:xfrm>
              <a:off x="-22" y="-22"/>
              <a:ext cx="1509" cy="879"/>
            </a:xfrm>
            <a:prstGeom prst="rect">
              <a:avLst/>
            </a:prstGeom>
            <a:noFill/>
            <a:ln>
              <a:noFill/>
            </a:ln>
            <a:extLst>
              <a:ext uri="{909E8E84-426E-40DD-AFC4-6F175D3DCCD1}">
                <a14:hiddenFill xmlns:a14="http://schemas.microsoft.com/office/drawing/2010/main">
                  <a:solidFill>
                    <a:srgbClr val="FFFFFF">
                      <a:alpha val="99998"/>
                    </a:srgbClr>
                  </a:solidFill>
                </a14:hiddenFill>
              </a:ext>
              <a:ext uri="{91240B29-F687-4F45-9708-019B960494DF}">
                <a14:hiddenLine xmlns:a14="http://schemas.microsoft.com/office/drawing/2010/main" w="9525">
                  <a:solidFill>
                    <a:srgbClr val="000000"/>
                  </a:solidFill>
                  <a:miter lim="800000"/>
                  <a:headEnd/>
                  <a:tailEnd/>
                </a14:hiddenLine>
              </a:ext>
            </a:extLst>
          </p:spPr>
          <p:txBody>
            <a:bodyPr lIns="10800" tIns="10800" rIns="10800" bIns="10800" anchor="ctr"/>
            <a:lstStyle>
              <a:lvl1pPr>
                <a:defRPr sz="2400">
                  <a:solidFill>
                    <a:schemeClr val="tx1"/>
                  </a:solidFill>
                  <a:latin typeface="Calibri" pitchFamily="34" charset="0"/>
                </a:defRPr>
              </a:lvl1pPr>
              <a:lvl2pPr>
                <a:defRPr sz="2400">
                  <a:solidFill>
                    <a:schemeClr val="tx1"/>
                  </a:solidFill>
                  <a:latin typeface="Calibri" pitchFamily="34" charset="0"/>
                </a:defRPr>
              </a:lvl2pPr>
              <a:lvl3pPr>
                <a:defRPr sz="2400">
                  <a:solidFill>
                    <a:schemeClr val="tx1"/>
                  </a:solidFill>
                  <a:latin typeface="Calibri" pitchFamily="34" charset="0"/>
                </a:defRPr>
              </a:lvl3pPr>
              <a:lvl4pPr>
                <a:defRPr sz="2400">
                  <a:solidFill>
                    <a:schemeClr val="tx1"/>
                  </a:solidFill>
                  <a:latin typeface="Calibri" pitchFamily="34" charset="0"/>
                </a:defRPr>
              </a:lvl4pPr>
              <a:lvl5pPr>
                <a:defRPr sz="2400">
                  <a:solidFill>
                    <a:schemeClr val="tx1"/>
                  </a:solidFill>
                  <a:latin typeface="Calibri" pitchFamily="34" charset="0"/>
                </a:defRPr>
              </a:lvl5pPr>
              <a:lvl6pPr algn="l" rtl="0" eaLnBrk="0" fontAlgn="base" hangingPunct="0">
                <a:spcBef>
                  <a:spcPct val="0"/>
                </a:spcBef>
                <a:spcAft>
                  <a:spcPct val="0"/>
                </a:spcAft>
                <a:defRPr sz="2400">
                  <a:solidFill>
                    <a:schemeClr val="tx1"/>
                  </a:solidFill>
                  <a:latin typeface="Calibri" pitchFamily="34" charset="0"/>
                </a:defRPr>
              </a:lvl6pPr>
              <a:lvl7pPr algn="l" rtl="0" eaLnBrk="0" fontAlgn="base" hangingPunct="0">
                <a:spcBef>
                  <a:spcPct val="0"/>
                </a:spcBef>
                <a:spcAft>
                  <a:spcPct val="0"/>
                </a:spcAft>
                <a:defRPr sz="2400">
                  <a:solidFill>
                    <a:schemeClr val="tx1"/>
                  </a:solidFill>
                  <a:latin typeface="Calibri" pitchFamily="34" charset="0"/>
                </a:defRPr>
              </a:lvl7pPr>
              <a:lvl8pPr algn="l" rtl="0" eaLnBrk="0" fontAlgn="base" hangingPunct="0">
                <a:spcBef>
                  <a:spcPct val="0"/>
                </a:spcBef>
                <a:spcAft>
                  <a:spcPct val="0"/>
                </a:spcAft>
                <a:defRPr sz="2400">
                  <a:solidFill>
                    <a:schemeClr val="tx1"/>
                  </a:solidFill>
                  <a:latin typeface="Calibri" pitchFamily="34" charset="0"/>
                </a:defRPr>
              </a:lvl8pPr>
              <a:lvl9pPr algn="l" rtl="0" eaLnBrk="0" fontAlgn="base" hangingPunct="0">
                <a:spcBef>
                  <a:spcPct val="0"/>
                </a:spcBef>
                <a:spcAft>
                  <a:spcPct val="0"/>
                </a:spcAft>
                <a:defRPr sz="2400">
                  <a:solidFill>
                    <a:schemeClr val="tx1"/>
                  </a:solidFill>
                  <a:latin typeface="Calibri" pitchFamily="34" charset="0"/>
                </a:defRPr>
              </a:lvl9pPr>
            </a:lstStyle>
            <a:p>
              <a:pPr algn="ctr" rtl="0" eaLnBrk="0" hangingPunct="0">
                <a:defRPr/>
              </a:pPr>
              <a:r>
                <a:rPr lang="en-GB">
                  <a:solidFill>
                    <a:srgbClr val="252525"/>
                  </a:solidFill>
                  <a:cs typeface="+mn-cs"/>
                </a:rPr>
                <a:t>Study </a:t>
              </a:r>
            </a:p>
            <a:p>
              <a:pPr algn="ctr" rtl="0" eaLnBrk="0" hangingPunct="0">
                <a:defRPr/>
              </a:pPr>
              <a:r>
                <a:rPr lang="en-GB">
                  <a:solidFill>
                    <a:srgbClr val="252525"/>
                  </a:solidFill>
                  <a:cs typeface="+mn-cs"/>
                </a:rPr>
                <a:t>Area</a:t>
              </a:r>
            </a:p>
          </p:txBody>
        </p:sp>
      </p:grpSp>
      <p:grpSp>
        <p:nvGrpSpPr>
          <p:cNvPr id="3086" name="Group 21"/>
          <p:cNvGrpSpPr>
            <a:grpSpLocks/>
          </p:cNvGrpSpPr>
          <p:nvPr/>
        </p:nvGrpSpPr>
        <p:grpSpPr bwMode="auto">
          <a:xfrm>
            <a:off x="3716338" y="4468813"/>
            <a:ext cx="2901950" cy="895350"/>
            <a:chOff x="0" y="0"/>
            <a:chExt cx="1513" cy="881"/>
          </a:xfrm>
        </p:grpSpPr>
        <p:sp>
          <p:nvSpPr>
            <p:cNvPr id="2070" name="Freeform 22"/>
            <p:cNvSpPr>
              <a:spLocks noChangeArrowheads="1"/>
            </p:cNvSpPr>
            <p:nvPr/>
          </p:nvSpPr>
          <p:spPr bwMode="auto">
            <a:xfrm>
              <a:off x="0" y="0"/>
              <a:ext cx="1467" cy="836"/>
            </a:xfrm>
            <a:custGeom>
              <a:avLst/>
              <a:gdLst>
                <a:gd name="T0" fmla="*/ 0 w 1465"/>
                <a:gd name="T1" fmla="*/ 417 h 834"/>
                <a:gd name="T2" fmla="*/ 55 w 1465"/>
                <a:gd name="T3" fmla="*/ 257 h 834"/>
                <a:gd name="T4" fmla="*/ 214 w 1465"/>
                <a:gd name="T5" fmla="*/ 122 h 834"/>
                <a:gd name="T6" fmla="*/ 452 w 1465"/>
                <a:gd name="T7" fmla="*/ 31 h 834"/>
                <a:gd name="T8" fmla="*/ 732 w 1465"/>
                <a:gd name="T9" fmla="*/ 0 h 834"/>
                <a:gd name="T10" fmla="*/ 1012 w 1465"/>
                <a:gd name="T11" fmla="*/ 31 h 834"/>
                <a:gd name="T12" fmla="*/ 1250 w 1465"/>
                <a:gd name="T13" fmla="*/ 122 h 834"/>
                <a:gd name="T14" fmla="*/ 1409 w 1465"/>
                <a:gd name="T15" fmla="*/ 257 h 834"/>
                <a:gd name="T16" fmla="*/ 1465 w 1465"/>
                <a:gd name="T17" fmla="*/ 417 h 834"/>
                <a:gd name="T18" fmla="*/ 1409 w 1465"/>
                <a:gd name="T19" fmla="*/ 577 h 834"/>
                <a:gd name="T20" fmla="*/ 1250 w 1465"/>
                <a:gd name="T21" fmla="*/ 712 h 834"/>
                <a:gd name="T22" fmla="*/ 1012 w 1465"/>
                <a:gd name="T23" fmla="*/ 803 h 834"/>
                <a:gd name="T24" fmla="*/ 732 w 1465"/>
                <a:gd name="T25" fmla="*/ 834 h 834"/>
                <a:gd name="T26" fmla="*/ 452 w 1465"/>
                <a:gd name="T27" fmla="*/ 803 h 834"/>
                <a:gd name="T28" fmla="*/ 214 w 1465"/>
                <a:gd name="T29" fmla="*/ 712 h 834"/>
                <a:gd name="T30" fmla="*/ 55 w 1465"/>
                <a:gd name="T31" fmla="*/ 577 h 834"/>
                <a:gd name="T32" fmla="*/ 0 w 1465"/>
                <a:gd name="T33" fmla="*/ 417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65" h="834">
                  <a:moveTo>
                    <a:pt x="0" y="417"/>
                  </a:moveTo>
                  <a:cubicBezTo>
                    <a:pt x="0" y="417"/>
                    <a:pt x="0" y="334"/>
                    <a:pt x="55" y="257"/>
                  </a:cubicBezTo>
                  <a:cubicBezTo>
                    <a:pt x="55" y="257"/>
                    <a:pt x="111" y="181"/>
                    <a:pt x="214" y="122"/>
                  </a:cubicBezTo>
                  <a:cubicBezTo>
                    <a:pt x="214" y="122"/>
                    <a:pt x="317" y="63"/>
                    <a:pt x="452" y="31"/>
                  </a:cubicBezTo>
                  <a:cubicBezTo>
                    <a:pt x="452" y="31"/>
                    <a:pt x="586" y="0"/>
                    <a:pt x="732" y="0"/>
                  </a:cubicBezTo>
                  <a:cubicBezTo>
                    <a:pt x="732" y="0"/>
                    <a:pt x="878" y="0"/>
                    <a:pt x="1012" y="31"/>
                  </a:cubicBezTo>
                  <a:cubicBezTo>
                    <a:pt x="1012" y="31"/>
                    <a:pt x="1147" y="63"/>
                    <a:pt x="1250" y="122"/>
                  </a:cubicBezTo>
                  <a:cubicBezTo>
                    <a:pt x="1250" y="122"/>
                    <a:pt x="1353" y="181"/>
                    <a:pt x="1409" y="257"/>
                  </a:cubicBezTo>
                  <a:cubicBezTo>
                    <a:pt x="1409" y="257"/>
                    <a:pt x="1464" y="334"/>
                    <a:pt x="1465" y="417"/>
                  </a:cubicBezTo>
                  <a:cubicBezTo>
                    <a:pt x="1465" y="417"/>
                    <a:pt x="1464" y="500"/>
                    <a:pt x="1409" y="577"/>
                  </a:cubicBezTo>
                  <a:cubicBezTo>
                    <a:pt x="1409" y="577"/>
                    <a:pt x="1353" y="653"/>
                    <a:pt x="1250" y="712"/>
                  </a:cubicBezTo>
                  <a:cubicBezTo>
                    <a:pt x="1250" y="712"/>
                    <a:pt x="1147" y="771"/>
                    <a:pt x="1012" y="803"/>
                  </a:cubicBezTo>
                  <a:cubicBezTo>
                    <a:pt x="1012" y="803"/>
                    <a:pt x="878" y="834"/>
                    <a:pt x="732" y="834"/>
                  </a:cubicBezTo>
                  <a:cubicBezTo>
                    <a:pt x="732" y="834"/>
                    <a:pt x="586" y="834"/>
                    <a:pt x="452" y="803"/>
                  </a:cubicBezTo>
                  <a:cubicBezTo>
                    <a:pt x="452" y="803"/>
                    <a:pt x="317" y="771"/>
                    <a:pt x="214" y="712"/>
                  </a:cubicBezTo>
                  <a:cubicBezTo>
                    <a:pt x="214" y="712"/>
                    <a:pt x="111" y="653"/>
                    <a:pt x="55" y="577"/>
                  </a:cubicBezTo>
                  <a:cubicBezTo>
                    <a:pt x="55" y="577"/>
                    <a:pt x="0" y="500"/>
                    <a:pt x="0" y="417"/>
                  </a:cubicBezTo>
                </a:path>
              </a:pathLst>
            </a:custGeom>
            <a:solidFill>
              <a:srgbClr val="FF9999">
                <a:alpha val="99998"/>
              </a:srgbClr>
            </a:solidFill>
            <a:ln w="9525">
              <a:solidFill>
                <a:srgbClr val="323232"/>
              </a:solidFill>
              <a:round/>
              <a:headEnd/>
              <a:tailEnd/>
            </a:ln>
          </p:spPr>
          <p:txBody>
            <a:bodyPr/>
            <a:lstStyle/>
            <a:p>
              <a:pPr algn="l" rtl="0" eaLnBrk="0" hangingPunct="0">
                <a:defRPr/>
              </a:pPr>
              <a:endParaRPr lang="ar-SA" sz="2400">
                <a:solidFill>
                  <a:srgbClr val="000000"/>
                </a:solidFill>
                <a:latin typeface="Calibri" pitchFamily="34" charset="0"/>
                <a:cs typeface="+mn-cs"/>
              </a:endParaRPr>
            </a:p>
          </p:txBody>
        </p:sp>
        <p:sp>
          <p:nvSpPr>
            <p:cNvPr id="2071" name="Text Box 23"/>
            <p:cNvSpPr txBox="1">
              <a:spLocks noChangeArrowheads="1"/>
            </p:cNvSpPr>
            <p:nvPr/>
          </p:nvSpPr>
          <p:spPr bwMode="auto">
            <a:xfrm>
              <a:off x="29" y="-34"/>
              <a:ext cx="1511" cy="878"/>
            </a:xfrm>
            <a:prstGeom prst="rect">
              <a:avLst/>
            </a:prstGeom>
            <a:noFill/>
            <a:ln>
              <a:noFill/>
            </a:ln>
            <a:extLst>
              <a:ext uri="{909E8E84-426E-40DD-AFC4-6F175D3DCCD1}">
                <a14:hiddenFill xmlns:a14="http://schemas.microsoft.com/office/drawing/2010/main">
                  <a:solidFill>
                    <a:srgbClr val="FFFFFF">
                      <a:alpha val="99998"/>
                    </a:srgbClr>
                  </a:solidFill>
                </a14:hiddenFill>
              </a:ext>
              <a:ext uri="{91240B29-F687-4F45-9708-019B960494DF}">
                <a14:hiddenLine xmlns:a14="http://schemas.microsoft.com/office/drawing/2010/main" w="9525">
                  <a:solidFill>
                    <a:srgbClr val="000000"/>
                  </a:solidFill>
                  <a:miter lim="800000"/>
                  <a:headEnd/>
                  <a:tailEnd/>
                </a14:hiddenLine>
              </a:ext>
            </a:extLst>
          </p:spPr>
          <p:txBody>
            <a:bodyPr lIns="10800" tIns="10800" rIns="10800" bIns="10800" anchor="ctr"/>
            <a:lstStyle>
              <a:lvl1pPr>
                <a:defRPr sz="2400">
                  <a:solidFill>
                    <a:schemeClr val="tx1"/>
                  </a:solidFill>
                  <a:latin typeface="Calibri" pitchFamily="34" charset="0"/>
                </a:defRPr>
              </a:lvl1pPr>
              <a:lvl2pPr>
                <a:defRPr sz="2400">
                  <a:solidFill>
                    <a:schemeClr val="tx1"/>
                  </a:solidFill>
                  <a:latin typeface="Calibri" pitchFamily="34" charset="0"/>
                </a:defRPr>
              </a:lvl2pPr>
              <a:lvl3pPr>
                <a:defRPr sz="2400">
                  <a:solidFill>
                    <a:schemeClr val="tx1"/>
                  </a:solidFill>
                  <a:latin typeface="Calibri" pitchFamily="34" charset="0"/>
                </a:defRPr>
              </a:lvl3pPr>
              <a:lvl4pPr>
                <a:defRPr sz="2400">
                  <a:solidFill>
                    <a:schemeClr val="tx1"/>
                  </a:solidFill>
                  <a:latin typeface="Calibri" pitchFamily="34" charset="0"/>
                </a:defRPr>
              </a:lvl4pPr>
              <a:lvl5pPr>
                <a:defRPr sz="2400">
                  <a:solidFill>
                    <a:schemeClr val="tx1"/>
                  </a:solidFill>
                  <a:latin typeface="Calibri" pitchFamily="34" charset="0"/>
                </a:defRPr>
              </a:lvl5pPr>
              <a:lvl6pPr algn="l" rtl="0" eaLnBrk="0" fontAlgn="base" hangingPunct="0">
                <a:spcBef>
                  <a:spcPct val="0"/>
                </a:spcBef>
                <a:spcAft>
                  <a:spcPct val="0"/>
                </a:spcAft>
                <a:defRPr sz="2400">
                  <a:solidFill>
                    <a:schemeClr val="tx1"/>
                  </a:solidFill>
                  <a:latin typeface="Calibri" pitchFamily="34" charset="0"/>
                </a:defRPr>
              </a:lvl6pPr>
              <a:lvl7pPr algn="l" rtl="0" eaLnBrk="0" fontAlgn="base" hangingPunct="0">
                <a:spcBef>
                  <a:spcPct val="0"/>
                </a:spcBef>
                <a:spcAft>
                  <a:spcPct val="0"/>
                </a:spcAft>
                <a:defRPr sz="2400">
                  <a:solidFill>
                    <a:schemeClr val="tx1"/>
                  </a:solidFill>
                  <a:latin typeface="Calibri" pitchFamily="34" charset="0"/>
                </a:defRPr>
              </a:lvl7pPr>
              <a:lvl8pPr algn="l" rtl="0" eaLnBrk="0" fontAlgn="base" hangingPunct="0">
                <a:spcBef>
                  <a:spcPct val="0"/>
                </a:spcBef>
                <a:spcAft>
                  <a:spcPct val="0"/>
                </a:spcAft>
                <a:defRPr sz="2400">
                  <a:solidFill>
                    <a:schemeClr val="tx1"/>
                  </a:solidFill>
                  <a:latin typeface="Calibri" pitchFamily="34" charset="0"/>
                </a:defRPr>
              </a:lvl8pPr>
              <a:lvl9pPr algn="l" rtl="0" eaLnBrk="0" fontAlgn="base" hangingPunct="0">
                <a:spcBef>
                  <a:spcPct val="0"/>
                </a:spcBef>
                <a:spcAft>
                  <a:spcPct val="0"/>
                </a:spcAft>
                <a:defRPr sz="2400">
                  <a:solidFill>
                    <a:schemeClr val="tx1"/>
                  </a:solidFill>
                  <a:latin typeface="Calibri" pitchFamily="34" charset="0"/>
                </a:defRPr>
              </a:lvl9pPr>
            </a:lstStyle>
            <a:p>
              <a:pPr algn="ctr" rtl="0" eaLnBrk="0" hangingPunct="0">
                <a:defRPr/>
              </a:pPr>
              <a:r>
                <a:rPr lang="en-GB" dirty="0">
                  <a:solidFill>
                    <a:srgbClr val="252525"/>
                  </a:solidFill>
                  <a:cs typeface="+mn-cs"/>
                </a:rPr>
                <a:t>Methodology</a:t>
              </a:r>
            </a:p>
          </p:txBody>
        </p:sp>
      </p:grpSp>
      <p:grpSp>
        <p:nvGrpSpPr>
          <p:cNvPr id="3087" name="Group 24"/>
          <p:cNvGrpSpPr>
            <a:grpSpLocks/>
          </p:cNvGrpSpPr>
          <p:nvPr/>
        </p:nvGrpSpPr>
        <p:grpSpPr bwMode="auto">
          <a:xfrm>
            <a:off x="3857625" y="5702300"/>
            <a:ext cx="2898775" cy="895350"/>
            <a:chOff x="0" y="0"/>
            <a:chExt cx="1511" cy="881"/>
          </a:xfrm>
        </p:grpSpPr>
        <p:sp>
          <p:nvSpPr>
            <p:cNvPr id="2073" name="Freeform 25"/>
            <p:cNvSpPr>
              <a:spLocks noChangeArrowheads="1"/>
            </p:cNvSpPr>
            <p:nvPr/>
          </p:nvSpPr>
          <p:spPr bwMode="auto">
            <a:xfrm>
              <a:off x="0" y="0"/>
              <a:ext cx="1468" cy="837"/>
            </a:xfrm>
            <a:custGeom>
              <a:avLst/>
              <a:gdLst>
                <a:gd name="T0" fmla="*/ 0 w 1465"/>
                <a:gd name="T1" fmla="*/ 417 h 834"/>
                <a:gd name="T2" fmla="*/ 55 w 1465"/>
                <a:gd name="T3" fmla="*/ 257 h 834"/>
                <a:gd name="T4" fmla="*/ 214 w 1465"/>
                <a:gd name="T5" fmla="*/ 122 h 834"/>
                <a:gd name="T6" fmla="*/ 452 w 1465"/>
                <a:gd name="T7" fmla="*/ 31 h 834"/>
                <a:gd name="T8" fmla="*/ 732 w 1465"/>
                <a:gd name="T9" fmla="*/ 0 h 834"/>
                <a:gd name="T10" fmla="*/ 1012 w 1465"/>
                <a:gd name="T11" fmla="*/ 31 h 834"/>
                <a:gd name="T12" fmla="*/ 1250 w 1465"/>
                <a:gd name="T13" fmla="*/ 122 h 834"/>
                <a:gd name="T14" fmla="*/ 1409 w 1465"/>
                <a:gd name="T15" fmla="*/ 257 h 834"/>
                <a:gd name="T16" fmla="*/ 1465 w 1465"/>
                <a:gd name="T17" fmla="*/ 417 h 834"/>
                <a:gd name="T18" fmla="*/ 1409 w 1465"/>
                <a:gd name="T19" fmla="*/ 577 h 834"/>
                <a:gd name="T20" fmla="*/ 1250 w 1465"/>
                <a:gd name="T21" fmla="*/ 712 h 834"/>
                <a:gd name="T22" fmla="*/ 1012 w 1465"/>
                <a:gd name="T23" fmla="*/ 803 h 834"/>
                <a:gd name="T24" fmla="*/ 732 w 1465"/>
                <a:gd name="T25" fmla="*/ 834 h 834"/>
                <a:gd name="T26" fmla="*/ 452 w 1465"/>
                <a:gd name="T27" fmla="*/ 803 h 834"/>
                <a:gd name="T28" fmla="*/ 214 w 1465"/>
                <a:gd name="T29" fmla="*/ 712 h 834"/>
                <a:gd name="T30" fmla="*/ 55 w 1465"/>
                <a:gd name="T31" fmla="*/ 577 h 834"/>
                <a:gd name="T32" fmla="*/ 0 w 1465"/>
                <a:gd name="T33" fmla="*/ 417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65" h="834">
                  <a:moveTo>
                    <a:pt x="0" y="417"/>
                  </a:moveTo>
                  <a:cubicBezTo>
                    <a:pt x="0" y="417"/>
                    <a:pt x="0" y="334"/>
                    <a:pt x="55" y="257"/>
                  </a:cubicBezTo>
                  <a:cubicBezTo>
                    <a:pt x="55" y="257"/>
                    <a:pt x="111" y="181"/>
                    <a:pt x="214" y="122"/>
                  </a:cubicBezTo>
                  <a:cubicBezTo>
                    <a:pt x="214" y="122"/>
                    <a:pt x="317" y="63"/>
                    <a:pt x="452" y="31"/>
                  </a:cubicBezTo>
                  <a:cubicBezTo>
                    <a:pt x="452" y="31"/>
                    <a:pt x="586" y="0"/>
                    <a:pt x="732" y="0"/>
                  </a:cubicBezTo>
                  <a:cubicBezTo>
                    <a:pt x="732" y="0"/>
                    <a:pt x="878" y="0"/>
                    <a:pt x="1012" y="31"/>
                  </a:cubicBezTo>
                  <a:cubicBezTo>
                    <a:pt x="1012" y="31"/>
                    <a:pt x="1147" y="63"/>
                    <a:pt x="1250" y="122"/>
                  </a:cubicBezTo>
                  <a:cubicBezTo>
                    <a:pt x="1250" y="122"/>
                    <a:pt x="1353" y="181"/>
                    <a:pt x="1409" y="257"/>
                  </a:cubicBezTo>
                  <a:cubicBezTo>
                    <a:pt x="1409" y="257"/>
                    <a:pt x="1464" y="334"/>
                    <a:pt x="1465" y="417"/>
                  </a:cubicBezTo>
                  <a:cubicBezTo>
                    <a:pt x="1465" y="417"/>
                    <a:pt x="1464" y="500"/>
                    <a:pt x="1409" y="577"/>
                  </a:cubicBezTo>
                  <a:cubicBezTo>
                    <a:pt x="1409" y="577"/>
                    <a:pt x="1353" y="653"/>
                    <a:pt x="1250" y="712"/>
                  </a:cubicBezTo>
                  <a:cubicBezTo>
                    <a:pt x="1250" y="712"/>
                    <a:pt x="1147" y="771"/>
                    <a:pt x="1012" y="803"/>
                  </a:cubicBezTo>
                  <a:cubicBezTo>
                    <a:pt x="1012" y="803"/>
                    <a:pt x="878" y="834"/>
                    <a:pt x="732" y="834"/>
                  </a:cubicBezTo>
                  <a:cubicBezTo>
                    <a:pt x="732" y="834"/>
                    <a:pt x="586" y="834"/>
                    <a:pt x="452" y="803"/>
                  </a:cubicBezTo>
                  <a:cubicBezTo>
                    <a:pt x="452" y="803"/>
                    <a:pt x="317" y="771"/>
                    <a:pt x="214" y="712"/>
                  </a:cubicBezTo>
                  <a:cubicBezTo>
                    <a:pt x="214" y="712"/>
                    <a:pt x="111" y="653"/>
                    <a:pt x="55" y="577"/>
                  </a:cubicBezTo>
                  <a:cubicBezTo>
                    <a:pt x="55" y="577"/>
                    <a:pt x="0" y="500"/>
                    <a:pt x="0" y="417"/>
                  </a:cubicBezTo>
                </a:path>
              </a:pathLst>
            </a:custGeom>
            <a:solidFill>
              <a:srgbClr val="FF9999">
                <a:alpha val="99998"/>
              </a:srgbClr>
            </a:solidFill>
            <a:ln w="9525">
              <a:solidFill>
                <a:srgbClr val="323232"/>
              </a:solidFill>
              <a:round/>
              <a:headEnd/>
              <a:tailEnd/>
            </a:ln>
          </p:spPr>
          <p:txBody>
            <a:bodyPr/>
            <a:lstStyle/>
            <a:p>
              <a:pPr algn="l" rtl="0" eaLnBrk="0" hangingPunct="0">
                <a:defRPr/>
              </a:pPr>
              <a:endParaRPr lang="ar-SA" sz="2400">
                <a:solidFill>
                  <a:srgbClr val="000000"/>
                </a:solidFill>
                <a:latin typeface="Calibri" pitchFamily="34" charset="0"/>
                <a:cs typeface="+mn-cs"/>
              </a:endParaRPr>
            </a:p>
          </p:txBody>
        </p:sp>
        <p:sp>
          <p:nvSpPr>
            <p:cNvPr id="2074" name="Text Box 26"/>
            <p:cNvSpPr txBox="1">
              <a:spLocks noChangeArrowheads="1"/>
            </p:cNvSpPr>
            <p:nvPr/>
          </p:nvSpPr>
          <p:spPr bwMode="auto">
            <a:xfrm>
              <a:off x="-22" y="-22"/>
              <a:ext cx="1509" cy="879"/>
            </a:xfrm>
            <a:prstGeom prst="rect">
              <a:avLst/>
            </a:prstGeom>
            <a:noFill/>
            <a:ln>
              <a:noFill/>
            </a:ln>
            <a:extLst>
              <a:ext uri="{909E8E84-426E-40DD-AFC4-6F175D3DCCD1}">
                <a14:hiddenFill xmlns:a14="http://schemas.microsoft.com/office/drawing/2010/main">
                  <a:solidFill>
                    <a:srgbClr val="FFFFFF">
                      <a:alpha val="99998"/>
                    </a:srgbClr>
                  </a:solidFill>
                </a14:hiddenFill>
              </a:ext>
              <a:ext uri="{91240B29-F687-4F45-9708-019B960494DF}">
                <a14:hiddenLine xmlns:a14="http://schemas.microsoft.com/office/drawing/2010/main" w="9525">
                  <a:solidFill>
                    <a:srgbClr val="000000"/>
                  </a:solidFill>
                  <a:miter lim="800000"/>
                  <a:headEnd/>
                  <a:tailEnd/>
                </a14:hiddenLine>
              </a:ext>
            </a:extLst>
          </p:spPr>
          <p:txBody>
            <a:bodyPr lIns="10800" tIns="10800" rIns="10800" bIns="10800" anchor="ctr"/>
            <a:lstStyle>
              <a:lvl1pPr>
                <a:defRPr sz="2400">
                  <a:solidFill>
                    <a:schemeClr val="tx1"/>
                  </a:solidFill>
                  <a:latin typeface="Calibri" pitchFamily="34" charset="0"/>
                </a:defRPr>
              </a:lvl1pPr>
              <a:lvl2pPr>
                <a:defRPr sz="2400">
                  <a:solidFill>
                    <a:schemeClr val="tx1"/>
                  </a:solidFill>
                  <a:latin typeface="Calibri" pitchFamily="34" charset="0"/>
                </a:defRPr>
              </a:lvl2pPr>
              <a:lvl3pPr>
                <a:defRPr sz="2400">
                  <a:solidFill>
                    <a:schemeClr val="tx1"/>
                  </a:solidFill>
                  <a:latin typeface="Calibri" pitchFamily="34" charset="0"/>
                </a:defRPr>
              </a:lvl3pPr>
              <a:lvl4pPr>
                <a:defRPr sz="2400">
                  <a:solidFill>
                    <a:schemeClr val="tx1"/>
                  </a:solidFill>
                  <a:latin typeface="Calibri" pitchFamily="34" charset="0"/>
                </a:defRPr>
              </a:lvl4pPr>
              <a:lvl5pPr>
                <a:defRPr sz="2400">
                  <a:solidFill>
                    <a:schemeClr val="tx1"/>
                  </a:solidFill>
                  <a:latin typeface="Calibri" pitchFamily="34" charset="0"/>
                </a:defRPr>
              </a:lvl5pPr>
              <a:lvl6pPr algn="l" rtl="0" eaLnBrk="0" fontAlgn="base" hangingPunct="0">
                <a:spcBef>
                  <a:spcPct val="0"/>
                </a:spcBef>
                <a:spcAft>
                  <a:spcPct val="0"/>
                </a:spcAft>
                <a:defRPr sz="2400">
                  <a:solidFill>
                    <a:schemeClr val="tx1"/>
                  </a:solidFill>
                  <a:latin typeface="Calibri" pitchFamily="34" charset="0"/>
                </a:defRPr>
              </a:lvl6pPr>
              <a:lvl7pPr algn="l" rtl="0" eaLnBrk="0" fontAlgn="base" hangingPunct="0">
                <a:spcBef>
                  <a:spcPct val="0"/>
                </a:spcBef>
                <a:spcAft>
                  <a:spcPct val="0"/>
                </a:spcAft>
                <a:defRPr sz="2400">
                  <a:solidFill>
                    <a:schemeClr val="tx1"/>
                  </a:solidFill>
                  <a:latin typeface="Calibri" pitchFamily="34" charset="0"/>
                </a:defRPr>
              </a:lvl7pPr>
              <a:lvl8pPr algn="l" rtl="0" eaLnBrk="0" fontAlgn="base" hangingPunct="0">
                <a:spcBef>
                  <a:spcPct val="0"/>
                </a:spcBef>
                <a:spcAft>
                  <a:spcPct val="0"/>
                </a:spcAft>
                <a:defRPr sz="2400">
                  <a:solidFill>
                    <a:schemeClr val="tx1"/>
                  </a:solidFill>
                  <a:latin typeface="Calibri" pitchFamily="34" charset="0"/>
                </a:defRPr>
              </a:lvl8pPr>
              <a:lvl9pPr algn="l" rtl="0" eaLnBrk="0" fontAlgn="base" hangingPunct="0">
                <a:spcBef>
                  <a:spcPct val="0"/>
                </a:spcBef>
                <a:spcAft>
                  <a:spcPct val="0"/>
                </a:spcAft>
                <a:defRPr sz="2400">
                  <a:solidFill>
                    <a:schemeClr val="tx1"/>
                  </a:solidFill>
                  <a:latin typeface="Calibri" pitchFamily="34" charset="0"/>
                </a:defRPr>
              </a:lvl9pPr>
            </a:lstStyle>
            <a:p>
              <a:pPr algn="ctr" rtl="0" eaLnBrk="0" hangingPunct="0">
                <a:defRPr/>
              </a:pPr>
              <a:r>
                <a:rPr lang="en-GB">
                  <a:solidFill>
                    <a:srgbClr val="252525"/>
                  </a:solidFill>
                  <a:cs typeface="+mn-cs"/>
                </a:rPr>
                <a:t>Design Results</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tx2">
                    <a:satMod val="130000"/>
                  </a:schemeClr>
                </a:solidFill>
              </a:rPr>
              <a:t>INTRODUCTION</a:t>
            </a:r>
            <a:endParaRPr lang="ar-SA" dirty="0">
              <a:solidFill>
                <a:schemeClr val="tx2">
                  <a:satMod val="130000"/>
                </a:schemeClr>
              </a:solidFill>
            </a:endParaRPr>
          </a:p>
        </p:txBody>
      </p:sp>
      <p:sp>
        <p:nvSpPr>
          <p:cNvPr id="3" name="Content Placeholder 2"/>
          <p:cNvSpPr>
            <a:spLocks noGrp="1"/>
          </p:cNvSpPr>
          <p:nvPr>
            <p:ph idx="1"/>
          </p:nvPr>
        </p:nvSpPr>
        <p:spPr>
          <a:xfrm>
            <a:off x="457200" y="1484313"/>
            <a:ext cx="8229600" cy="4525962"/>
          </a:xfrm>
        </p:spPr>
        <p:txBody>
          <a:bodyPr/>
          <a:lstStyle/>
          <a:p>
            <a:pPr marL="423863" eaLnBrk="1" hangingPunct="1">
              <a:buFont typeface="Wingdings" pitchFamily="2" charset="2"/>
              <a:buChar char="Ø"/>
              <a:defRPr/>
            </a:pPr>
            <a:r>
              <a:rPr lang="en-US" sz="2400" dirty="0" smtClean="0">
                <a:ea typeface="Majalla UI"/>
                <a:cs typeface="Majalla UI"/>
              </a:rPr>
              <a:t>Importance of water distribution networks</a:t>
            </a:r>
          </a:p>
          <a:p>
            <a:pPr marL="423863" eaLnBrk="1" hangingPunct="1">
              <a:buFont typeface="Wingdings" pitchFamily="2" charset="2"/>
              <a:buChar char="Ø"/>
              <a:defRPr/>
            </a:pPr>
            <a:endParaRPr lang="en-US" sz="2400" dirty="0">
              <a:ea typeface="Majalla UI"/>
              <a:cs typeface="Majalla UI"/>
            </a:endParaRPr>
          </a:p>
          <a:p>
            <a:pPr marL="423863" eaLnBrk="1" hangingPunct="1">
              <a:buFont typeface="Wingdings" pitchFamily="2" charset="2"/>
              <a:buChar char="Ø"/>
              <a:defRPr/>
            </a:pPr>
            <a:endParaRPr lang="en-US" sz="2400" dirty="0" smtClean="0">
              <a:ea typeface="Majalla UI"/>
              <a:cs typeface="Majalla UI"/>
            </a:endParaRPr>
          </a:p>
          <a:p>
            <a:pPr marL="423863" eaLnBrk="1" hangingPunct="1">
              <a:buFont typeface="Wingdings" pitchFamily="2" charset="2"/>
              <a:buChar char="Ø"/>
              <a:defRPr/>
            </a:pPr>
            <a:endParaRPr lang="en-US" sz="2400" dirty="0">
              <a:ea typeface="Majalla UI"/>
              <a:cs typeface="Majalla UI"/>
            </a:endParaRPr>
          </a:p>
          <a:p>
            <a:pPr marL="423863" eaLnBrk="1" hangingPunct="1">
              <a:buFont typeface="Wingdings" pitchFamily="2" charset="2"/>
              <a:buChar char="Ø"/>
              <a:defRPr/>
            </a:pPr>
            <a:endParaRPr lang="en-US" sz="2400" dirty="0" smtClean="0">
              <a:ea typeface="Majalla UI"/>
              <a:cs typeface="Majalla UI"/>
            </a:endParaRPr>
          </a:p>
          <a:p>
            <a:pPr marL="423863" eaLnBrk="1" hangingPunct="1">
              <a:buFont typeface="Wingdings" pitchFamily="2" charset="2"/>
              <a:buChar char="Ø"/>
              <a:defRPr/>
            </a:pPr>
            <a:r>
              <a:rPr lang="en-US" sz="2400" dirty="0" smtClean="0">
                <a:ea typeface="Majalla UI"/>
                <a:cs typeface="Majalla UI"/>
              </a:rPr>
              <a:t>Significance of the work</a:t>
            </a:r>
          </a:p>
          <a:p>
            <a:pPr marL="423863" eaLnBrk="1" hangingPunct="1">
              <a:buFont typeface="Wingdings" pitchFamily="2" charset="2"/>
              <a:buChar char="Ø"/>
              <a:defRPr/>
            </a:pPr>
            <a:endParaRPr lang="en-US" sz="2400" dirty="0">
              <a:ea typeface="Majalla UI"/>
              <a:cs typeface="Majalla UI"/>
            </a:endParaRPr>
          </a:p>
          <a:p>
            <a:pPr marL="423863" eaLnBrk="1" hangingPunct="1">
              <a:buFont typeface="Wingdings" pitchFamily="2" charset="2"/>
              <a:buChar char="Ø"/>
              <a:defRPr/>
            </a:pPr>
            <a:endParaRPr lang="en-US" sz="2400" dirty="0" smtClean="0">
              <a:ea typeface="Majalla UI"/>
              <a:cs typeface="Majalla UI"/>
            </a:endParaRPr>
          </a:p>
          <a:p>
            <a:pPr marL="423863" eaLnBrk="1" hangingPunct="1">
              <a:buFont typeface="Wingdings" pitchFamily="2" charset="2"/>
              <a:buChar char="Ø"/>
              <a:defRPr/>
            </a:pPr>
            <a:endParaRPr lang="en-US" sz="2400" dirty="0">
              <a:ea typeface="Majalla UI"/>
              <a:cs typeface="Majalla UI"/>
            </a:endParaRPr>
          </a:p>
          <a:p>
            <a:pPr marL="423863" eaLnBrk="1" hangingPunct="1">
              <a:buFont typeface="Wingdings" pitchFamily="2" charset="2"/>
              <a:buChar char="Ø"/>
              <a:defRPr/>
            </a:pPr>
            <a:endParaRPr lang="en-US" sz="2400" dirty="0" smtClean="0">
              <a:ea typeface="Majalla UI"/>
              <a:cs typeface="Majalla UI"/>
            </a:endParaRPr>
          </a:p>
          <a:p>
            <a:pPr marL="80963" indent="0" eaLnBrk="1" hangingPunct="1">
              <a:buNone/>
              <a:defRPr/>
            </a:pPr>
            <a:endParaRPr lang="en-US" sz="2400" dirty="0" smtClean="0">
              <a:ea typeface="Majalla UI"/>
              <a:cs typeface="Majalla UI"/>
            </a:endParaRPr>
          </a:p>
          <a:p>
            <a:pPr marL="423863" eaLnBrk="1" hangingPunct="1">
              <a:buFont typeface="Wingdings" pitchFamily="2" charset="2"/>
              <a:buChar char="Ø"/>
              <a:defRPr/>
            </a:pPr>
            <a:endParaRPr lang="en-US" sz="2400" dirty="0">
              <a:ea typeface="Majalla UI"/>
              <a:cs typeface="Majalla UI"/>
            </a:endParaRPr>
          </a:p>
          <a:p>
            <a:pPr marL="423863" eaLnBrk="1" hangingPunct="1">
              <a:buFont typeface="Wingdings" pitchFamily="2" charset="2"/>
              <a:buChar char="Ø"/>
              <a:defRPr/>
            </a:pPr>
            <a:endParaRPr lang="en-US" sz="2400" dirty="0" smtClean="0">
              <a:ea typeface="Majalla UI"/>
              <a:cs typeface="Majalla UI"/>
            </a:endParaRPr>
          </a:p>
          <a:p>
            <a:pPr marL="423863" eaLnBrk="1" hangingPunct="1">
              <a:buFont typeface="Wingdings" pitchFamily="2" charset="2"/>
              <a:buChar char="Ø"/>
              <a:defRPr/>
            </a:pPr>
            <a:endParaRPr lang="en-US" sz="2400" dirty="0" smtClean="0">
              <a:ea typeface="Majalla UI"/>
              <a:cs typeface="Majalla UI"/>
            </a:endParaRPr>
          </a:p>
          <a:p>
            <a:pPr marL="423863" eaLnBrk="1" hangingPunct="1">
              <a:buFont typeface="Wingdings" pitchFamily="2" charset="2"/>
              <a:buChar char="Ø"/>
              <a:defRPr/>
            </a:pPr>
            <a:endParaRPr lang="en-US" sz="2400" dirty="0" smtClean="0">
              <a:ea typeface="Majalla UI"/>
              <a:cs typeface="Majalla UI"/>
            </a:endParaRPr>
          </a:p>
          <a:p>
            <a:pPr marL="423863" eaLnBrk="1" hangingPunct="1">
              <a:buFont typeface="Wingdings" pitchFamily="2" charset="2"/>
              <a:buChar char="Ø"/>
              <a:defRPr/>
            </a:pPr>
            <a:endParaRPr lang="en-US" sz="2400" dirty="0" smtClean="0">
              <a:ea typeface="Majalla UI"/>
              <a:cs typeface="Majalla UI"/>
            </a:endParaRPr>
          </a:p>
          <a:p>
            <a:pPr marL="80963" indent="0" eaLnBrk="1" hangingPunct="1">
              <a:buFontTx/>
              <a:buNone/>
              <a:defRPr/>
            </a:pPr>
            <a:r>
              <a:rPr lang="en-US" sz="2400" dirty="0" smtClean="0">
                <a:ea typeface="Majalla UI"/>
                <a:cs typeface="Majalla UI"/>
              </a:rPr>
              <a:t> </a:t>
            </a:r>
            <a:endParaRPr lang="ar-SA" sz="2400" dirty="0" smtClean="0">
              <a:ea typeface="Majalla UI"/>
              <a:cs typeface="Majalla UI"/>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395288" y="404813"/>
            <a:ext cx="8229600" cy="1143000"/>
          </a:xfrm>
        </p:spPr>
        <p:txBody>
          <a:bodyPr/>
          <a:lstStyle/>
          <a:p>
            <a:r>
              <a:rPr lang="en-US" smtClean="0"/>
              <a:t>Objectives </a:t>
            </a:r>
            <a:endParaRPr lang="ar-SA" smtClean="0"/>
          </a:p>
        </p:txBody>
      </p:sp>
      <p:sp>
        <p:nvSpPr>
          <p:cNvPr id="3" name="Content Placeholder 2"/>
          <p:cNvSpPr>
            <a:spLocks noGrp="1"/>
          </p:cNvSpPr>
          <p:nvPr>
            <p:ph idx="1"/>
          </p:nvPr>
        </p:nvSpPr>
        <p:spPr/>
        <p:txBody>
          <a:bodyPr/>
          <a:lstStyle/>
          <a:p>
            <a:pPr>
              <a:buFont typeface="Wingdings" pitchFamily="2" charset="2"/>
              <a:buChar char="Ø"/>
              <a:defRPr/>
            </a:pPr>
            <a:r>
              <a:rPr lang="en-US" dirty="0" smtClean="0"/>
              <a:t>Design water distribution network</a:t>
            </a:r>
          </a:p>
          <a:p>
            <a:pPr>
              <a:defRPr/>
            </a:pPr>
            <a:endParaRPr lang="en-US" dirty="0" smtClean="0"/>
          </a:p>
          <a:p>
            <a:pPr marL="0" indent="0">
              <a:buFontTx/>
              <a:buNone/>
              <a:defRPr/>
            </a:pPr>
            <a:endParaRPr lang="en-US" dirty="0"/>
          </a:p>
          <a:p>
            <a:pPr marL="0" indent="0">
              <a:buFontTx/>
              <a:buNone/>
              <a:defRPr/>
            </a:pPr>
            <a:endParaRPr lang="en-US" dirty="0"/>
          </a:p>
          <a:p>
            <a:pPr>
              <a:defRPr/>
            </a:pP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Study Area</a:t>
            </a:r>
            <a:endParaRPr lang="ar-SA" smtClean="0"/>
          </a:p>
        </p:txBody>
      </p:sp>
      <p:pic>
        <p:nvPicPr>
          <p:cNvPr id="6147" name="Picture 2" descr="E:\New folder (2)\New folder\University\مشروع التخرج مهم\صور\silwanjpg.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50825" y="1341438"/>
            <a:ext cx="8748713" cy="5516562"/>
          </a:xfr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endParaRPr lang="ar-SA" smtClean="0"/>
          </a:p>
        </p:txBody>
      </p:sp>
      <p:sp>
        <p:nvSpPr>
          <p:cNvPr id="3" name="Content Placeholder 2"/>
          <p:cNvSpPr>
            <a:spLocks noGrp="1"/>
          </p:cNvSpPr>
          <p:nvPr>
            <p:ph idx="1"/>
          </p:nvPr>
        </p:nvSpPr>
        <p:spPr/>
        <p:txBody>
          <a:bodyPr/>
          <a:lstStyle/>
          <a:p>
            <a:pPr>
              <a:buFont typeface="Wingdings" pitchFamily="2" charset="2"/>
              <a:buChar char="Ø"/>
              <a:defRPr/>
            </a:pPr>
            <a:r>
              <a:rPr lang="en-US" dirty="0" smtClean="0"/>
              <a:t>Location</a:t>
            </a:r>
          </a:p>
          <a:p>
            <a:pPr>
              <a:buFont typeface="Wingdings" pitchFamily="2" charset="2"/>
              <a:buChar char="Ø"/>
              <a:defRPr/>
            </a:pPr>
            <a:endParaRPr lang="en-US" dirty="0"/>
          </a:p>
          <a:p>
            <a:pPr>
              <a:buFont typeface="Wingdings" pitchFamily="2" charset="2"/>
              <a:buChar char="Ø"/>
              <a:defRPr/>
            </a:pPr>
            <a:r>
              <a:rPr lang="en-US" dirty="0" smtClean="0"/>
              <a:t>Population</a:t>
            </a:r>
          </a:p>
          <a:p>
            <a:pPr>
              <a:buFont typeface="Wingdings" pitchFamily="2" charset="2"/>
              <a:buChar char="Ø"/>
              <a:defRPr/>
            </a:pPr>
            <a:endParaRPr lang="en-US" dirty="0"/>
          </a:p>
          <a:p>
            <a:pPr>
              <a:buFont typeface="Wingdings" pitchFamily="2" charset="2"/>
              <a:buChar char="Ø"/>
              <a:defRPr/>
            </a:pPr>
            <a:r>
              <a:rPr lang="en-US" dirty="0" smtClean="0"/>
              <a:t>Area </a:t>
            </a:r>
          </a:p>
          <a:p>
            <a:pPr>
              <a:buFont typeface="Wingdings" pitchFamily="2" charset="2"/>
              <a:buChar char="Ø"/>
              <a:defRPr/>
            </a:pPr>
            <a:endParaRPr lang="en-US" dirty="0"/>
          </a:p>
          <a:p>
            <a:pPr marL="0" indent="0">
              <a:buFontTx/>
              <a:buNone/>
              <a:defRPr/>
            </a:pPr>
            <a:endParaRPr lang="en-US" dirty="0" smtClean="0"/>
          </a:p>
          <a:p>
            <a:pPr>
              <a:buFont typeface="Wingdings" pitchFamily="2" charset="2"/>
              <a:buChar char="Ø"/>
              <a:defRPr/>
            </a:pPr>
            <a:endParaRPr lang="en-US" dirty="0"/>
          </a:p>
          <a:p>
            <a:pPr>
              <a:buFont typeface="Wingdings" pitchFamily="2" charset="2"/>
              <a:buChar char="Ø"/>
              <a:defRPr/>
            </a:pPr>
            <a:endParaRPr lang="en-US" dirty="0" smtClean="0"/>
          </a:p>
          <a:p>
            <a:pPr marL="0" indent="0">
              <a:buFontTx/>
              <a:buNone/>
              <a:defRPr/>
            </a:pPr>
            <a:endParaRPr lang="en-US" dirty="0"/>
          </a:p>
          <a:p>
            <a:pPr>
              <a:buFont typeface="Wingdings" pitchFamily="2" charset="2"/>
              <a:buChar char="Ø"/>
              <a:defRPr/>
            </a:pPr>
            <a:endParaRPr lang="ar-SA"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60900" y="4005263"/>
            <a:ext cx="4259263" cy="250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descr="E:\New folder (2)\New folder\University\مشروع التخرج مهم\صور\settlements_silwan_map1_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0900" y="1412875"/>
            <a:ext cx="4259263" cy="262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05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title"/>
          </p:nvPr>
        </p:nvSpPr>
        <p:spPr>
          <a:xfrm>
            <a:off x="457200" y="152400"/>
            <a:ext cx="1295400" cy="6240463"/>
          </a:xfrm>
        </p:spPr>
        <p:txBody>
          <a:bodyPr vert="vert"/>
          <a:lstStyle/>
          <a:p>
            <a:pPr rtl="1" eaLnBrk="1" hangingPunct="1">
              <a:defRPr/>
            </a:pPr>
            <a:r>
              <a:rPr lang="en-US" dirty="0" smtClean="0"/>
              <a:t>Methodology</a:t>
            </a:r>
          </a:p>
        </p:txBody>
      </p:sp>
      <p:graphicFrame>
        <p:nvGraphicFramePr>
          <p:cNvPr id="39" name="Diagram 38"/>
          <p:cNvGraphicFramePr/>
          <p:nvPr/>
        </p:nvGraphicFramePr>
        <p:xfrm>
          <a:off x="1600200" y="99392"/>
          <a:ext cx="75438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endParaRPr lang="ar-SA" smtClean="0"/>
          </a:p>
        </p:txBody>
      </p:sp>
      <p:pic>
        <p:nvPicPr>
          <p:cNvPr id="9219"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6443663" y="333375"/>
            <a:ext cx="2566987" cy="2101850"/>
          </a:xfrm>
        </p:spPr>
      </p:pic>
      <p:pic>
        <p:nvPicPr>
          <p:cNvPr id="9220"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98738" y="4797425"/>
            <a:ext cx="3443287"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1113" y="63500"/>
            <a:ext cx="2982912"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2" descr="C:\Users\Ahmad\Desktop\نهائي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00338" y="2387600"/>
            <a:ext cx="3368675"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223" name="Straight Connector 11"/>
          <p:cNvCxnSpPr>
            <a:cxnSpLocks noChangeShapeType="1"/>
          </p:cNvCxnSpPr>
          <p:nvPr/>
        </p:nvCxnSpPr>
        <p:spPr bwMode="auto">
          <a:xfrm flipV="1">
            <a:off x="4500563" y="876300"/>
            <a:ext cx="1871662" cy="1503363"/>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24" name="Straight Connector 15"/>
          <p:cNvCxnSpPr>
            <a:cxnSpLocks noChangeShapeType="1"/>
          </p:cNvCxnSpPr>
          <p:nvPr/>
        </p:nvCxnSpPr>
        <p:spPr bwMode="auto">
          <a:xfrm flipH="1" flipV="1">
            <a:off x="2586038" y="1196975"/>
            <a:ext cx="1409700" cy="1182688"/>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25" name="Straight Connector 19"/>
          <p:cNvCxnSpPr>
            <a:cxnSpLocks noChangeShapeType="1"/>
            <a:stCxn id="9222" idx="2"/>
            <a:endCxn id="9220" idx="0"/>
          </p:cNvCxnSpPr>
          <p:nvPr/>
        </p:nvCxnSpPr>
        <p:spPr bwMode="auto">
          <a:xfrm flipH="1">
            <a:off x="4319588" y="4149725"/>
            <a:ext cx="65087" cy="6477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t>Demand Calculations </a:t>
            </a:r>
            <a:endParaRPr lang="ar-SA" smtClean="0"/>
          </a:p>
        </p:txBody>
      </p:sp>
      <mc:AlternateContent xmlns:mc="http://schemas.openxmlformats.org/markup-compatibility/2006" xmlns:a14="http://schemas.microsoft.com/office/drawing/2010/main">
        <mc:Choice Requires="a14">
          <p:graphicFrame>
            <p:nvGraphicFramePr>
              <p:cNvPr id="2" name="Content Placeholder 1"/>
              <p:cNvGraphicFramePr>
                <a:graphicFrameLocks noGrp="1"/>
              </p:cNvGraphicFramePr>
              <p:nvPr>
                <p:ph idx="1"/>
                <p:extLst>
                  <p:ext uri="{D42A27DB-BD31-4B8C-83A1-F6EECF244321}">
                    <p14:modId xmlns:p14="http://schemas.microsoft.com/office/powerpoint/2010/main" val="1430686598"/>
                  </p:ext>
                </p:extLst>
              </p:nvPr>
            </p:nvGraphicFramePr>
            <p:xfrm>
              <a:off x="457200" y="1600200"/>
              <a:ext cx="8229600" cy="1855280"/>
            </p:xfrm>
            <a:graphic>
              <a:graphicData uri="http://schemas.openxmlformats.org/drawingml/2006/table">
                <a:tbl>
                  <a:tblPr rtl="1" firstRow="1" bandRow="1">
                    <a:tableStyleId>{8A107856-5554-42FB-B03E-39F5DBC370BA}</a:tableStyleId>
                  </a:tblPr>
                  <a:tblGrid>
                    <a:gridCol w="4114800"/>
                    <a:gridCol w="4114800"/>
                  </a:tblGrid>
                  <a:tr h="370840">
                    <a:tc>
                      <a:txBody>
                        <a:bodyPr/>
                        <a:lstStyle/>
                        <a:p>
                          <a:pPr algn="ctr" rtl="1"/>
                          <a:r>
                            <a:rPr lang="en-US" dirty="0" smtClean="0"/>
                            <a:t>120 L/</a:t>
                          </a:r>
                          <a:r>
                            <a:rPr lang="en-US" dirty="0" err="1" smtClean="0"/>
                            <a:t>c.d</a:t>
                          </a:r>
                          <a:endParaRPr lang="ar-SA" dirty="0"/>
                        </a:p>
                      </a:txBody>
                      <a:tcPr/>
                    </a:tc>
                    <a:tc>
                      <a:txBody>
                        <a:bodyPr/>
                        <a:lstStyle/>
                        <a:p>
                          <a:pPr algn="ctr" rtl="1"/>
                          <a:r>
                            <a:rPr lang="en-US" dirty="0" smtClean="0"/>
                            <a:t>Average demand</a:t>
                          </a:r>
                          <a:endParaRPr lang="ar-SA" dirty="0"/>
                        </a:p>
                      </a:txBody>
                      <a:tcPr/>
                    </a:tc>
                  </a:tr>
                  <a:tr h="370840">
                    <a:tc>
                      <a:txBody>
                        <a:bodyPr/>
                        <a:lstStyle/>
                        <a:p>
                          <a:pPr algn="ctr" rtl="1"/>
                          <a:r>
                            <a:rPr lang="en-US" dirty="0" smtClean="0"/>
                            <a:t>145 L/</a:t>
                          </a:r>
                          <a:r>
                            <a:rPr lang="en-US" dirty="0" err="1" smtClean="0"/>
                            <a:t>c.d</a:t>
                          </a:r>
                          <a:endParaRPr lang="ar-SA" dirty="0"/>
                        </a:p>
                      </a:txBody>
                      <a:tcPr/>
                    </a:tc>
                    <a:tc>
                      <a:txBody>
                        <a:bodyPr/>
                        <a:lstStyle/>
                        <a:p>
                          <a:pPr algn="ctr" rtl="1"/>
                          <a:r>
                            <a:rPr lang="en-US" dirty="0" smtClean="0"/>
                            <a:t>Provided</a:t>
                          </a:r>
                          <a:endParaRPr lang="ar-SA" dirty="0"/>
                        </a:p>
                      </a:txBody>
                      <a:tcPr/>
                    </a:tc>
                  </a:tr>
                  <a:tr h="370840">
                    <a:tc>
                      <a:txBody>
                        <a:bodyPr/>
                        <a:lstStyle/>
                        <a:p>
                          <a:pPr algn="ctr" rtl="1"/>
                          <a:r>
                            <a:rPr lang="en-US" dirty="0" smtClean="0"/>
                            <a:t>51330 capita</a:t>
                          </a:r>
                          <a:endParaRPr lang="ar-SA" dirty="0"/>
                        </a:p>
                      </a:txBody>
                      <a:tcPr/>
                    </a:tc>
                    <a:tc>
                      <a:txBody>
                        <a:bodyPr/>
                        <a:lstStyle/>
                        <a:p>
                          <a:pPr algn="ctr" rtl="1"/>
                          <a:r>
                            <a:rPr lang="en-US" dirty="0" smtClean="0"/>
                            <a:t>Current population</a:t>
                          </a:r>
                          <a:endParaRPr lang="ar-SA" dirty="0"/>
                        </a:p>
                      </a:txBody>
                      <a:tcPr/>
                    </a:tc>
                  </a:tr>
                  <a:tr h="370840">
                    <a:tc>
                      <a:txBody>
                        <a:bodyPr/>
                        <a:lstStyle/>
                        <a:p>
                          <a:pPr algn="ctr" rtl="1"/>
                          <a:r>
                            <a:rPr lang="en-US" baseline="0" dirty="0" smtClean="0"/>
                            <a:t>99200 </a:t>
                          </a:r>
                          <a:r>
                            <a:rPr lang="en-US" dirty="0" smtClean="0"/>
                            <a:t>capita</a:t>
                          </a:r>
                          <a:endParaRPr lang="ar-SA" dirty="0"/>
                        </a:p>
                      </a:txBody>
                      <a:tcPr/>
                    </a:tc>
                    <a:tc>
                      <a:txBody>
                        <a:bodyPr/>
                        <a:lstStyle/>
                        <a:p>
                          <a:pPr algn="ctr" rtl="1"/>
                          <a:r>
                            <a:rPr lang="en-US" dirty="0" smtClean="0"/>
                            <a:t>Future population</a:t>
                          </a:r>
                          <a:endParaRPr lang="ar-SA" dirty="0"/>
                        </a:p>
                      </a:txBody>
                      <a:tcPr/>
                    </a:tc>
                  </a:tr>
                  <a:tr h="370840">
                    <a:tc>
                      <a:txBody>
                        <a:bodyPr/>
                        <a:lstStyle/>
                        <a:p>
                          <a:pPr algn="ctr" rtl="1"/>
                          <a14:m>
                            <m:oMathPara xmlns:m="http://schemas.openxmlformats.org/officeDocument/2006/math">
                              <m:oMathParaPr>
                                <m:jc m:val="centerGroup"/>
                              </m:oMathParaPr>
                              <m:oMath xmlns:m="http://schemas.openxmlformats.org/officeDocument/2006/math">
                                <m:r>
                                  <a:rPr lang="en-US" sz="1800" b="1" i="0" kern="1200" smtClean="0">
                                    <a:solidFill>
                                      <a:schemeClr val="dk1"/>
                                    </a:solidFill>
                                    <a:effectLst/>
                                    <a:latin typeface="Cambria Math"/>
                                    <a:ea typeface="+mn-ea"/>
                                    <a:cs typeface="+mn-cs"/>
                                  </a:rPr>
                                  <m:t>𝟏𝟒𝟑𝟖𝟎</m:t>
                                </m:r>
                                <m:r>
                                  <a:rPr lang="en-US" sz="1800" b="1" i="0" kern="1200" smtClean="0">
                                    <a:solidFill>
                                      <a:schemeClr val="dk1"/>
                                    </a:solidFill>
                                    <a:effectLst/>
                                    <a:latin typeface="Cambria Math"/>
                                    <a:ea typeface="+mn-ea"/>
                                    <a:cs typeface="+mn-cs"/>
                                  </a:rPr>
                                  <m:t> </m:t>
                                </m:r>
                                <m:sSup>
                                  <m:sSupPr>
                                    <m:ctrlPr>
                                      <a:rPr lang="en-US" sz="1800" b="1" i="1" kern="1200">
                                        <a:solidFill>
                                          <a:schemeClr val="dk1"/>
                                        </a:solidFill>
                                        <a:effectLst/>
                                        <a:latin typeface="Cambria Math"/>
                                        <a:ea typeface="+mn-ea"/>
                                        <a:cs typeface="+mn-cs"/>
                                      </a:rPr>
                                    </m:ctrlPr>
                                  </m:sSupPr>
                                  <m:e>
                                    <m:r>
                                      <a:rPr lang="en-US" sz="1800" b="1" i="0" kern="1200">
                                        <a:solidFill>
                                          <a:schemeClr val="dk1"/>
                                        </a:solidFill>
                                        <a:effectLst/>
                                        <a:latin typeface="Cambria Math"/>
                                        <a:ea typeface="+mn-ea"/>
                                        <a:cs typeface="+mn-cs"/>
                                      </a:rPr>
                                      <m:t>𝐦</m:t>
                                    </m:r>
                                  </m:e>
                                  <m:sup>
                                    <m:r>
                                      <a:rPr lang="en-US" sz="1800" b="1" i="0" kern="1200">
                                        <a:solidFill>
                                          <a:schemeClr val="dk1"/>
                                        </a:solidFill>
                                        <a:effectLst/>
                                        <a:latin typeface="Cambria Math"/>
                                        <a:ea typeface="+mn-ea"/>
                                        <a:cs typeface="+mn-cs"/>
                                      </a:rPr>
                                      <m:t>𝟑</m:t>
                                    </m:r>
                                  </m:sup>
                                </m:sSup>
                                <m:r>
                                  <a:rPr lang="en-US" sz="1800" b="1" i="0" kern="1200">
                                    <a:solidFill>
                                      <a:schemeClr val="dk1"/>
                                    </a:solidFill>
                                    <a:effectLst/>
                                    <a:latin typeface="Cambria Math"/>
                                    <a:ea typeface="+mn-ea"/>
                                    <a:cs typeface="+mn-cs"/>
                                  </a:rPr>
                                  <m:t>/</m:t>
                                </m:r>
                                <m:r>
                                  <a:rPr lang="en-US" sz="1800" b="1" i="0" kern="1200">
                                    <a:solidFill>
                                      <a:schemeClr val="dk1"/>
                                    </a:solidFill>
                                    <a:effectLst/>
                                    <a:latin typeface="Cambria Math"/>
                                    <a:ea typeface="+mn-ea"/>
                                    <a:cs typeface="+mn-cs"/>
                                  </a:rPr>
                                  <m:t>𝐝𝐚𝐲</m:t>
                                </m:r>
                              </m:oMath>
                            </m:oMathPara>
                          </a14:m>
                          <a:endParaRPr lang="ar-SA" b="1" i="0" dirty="0"/>
                        </a:p>
                      </a:txBody>
                      <a:tcPr/>
                    </a:tc>
                    <a:tc>
                      <a:txBody>
                        <a:bodyPr/>
                        <a:lstStyle/>
                        <a:p>
                          <a:pPr algn="ctr" rtl="1"/>
                          <a:r>
                            <a:rPr lang="en-US" dirty="0" smtClean="0"/>
                            <a:t>Total</a:t>
                          </a:r>
                          <a:r>
                            <a:rPr lang="en-US" baseline="0" dirty="0" smtClean="0"/>
                            <a:t> demand </a:t>
                          </a:r>
                          <a:endParaRPr lang="ar-SA" dirty="0"/>
                        </a:p>
                      </a:txBody>
                      <a:tcPr/>
                    </a:tc>
                  </a:tr>
                </a:tbl>
              </a:graphicData>
            </a:graphic>
          </p:graphicFrame>
        </mc:Choice>
        <mc:Fallback xmlns="">
          <p:graphicFrame>
            <p:nvGraphicFramePr>
              <p:cNvPr id="2" name="Content Placeholder 1"/>
              <p:cNvGraphicFramePr>
                <a:graphicFrameLocks noGrp="1"/>
              </p:cNvGraphicFramePr>
              <p:nvPr>
                <p:ph idx="1"/>
                <p:extLst>
                  <p:ext uri="{D42A27DB-BD31-4B8C-83A1-F6EECF244321}">
                    <p14:modId xmlns:p14="http://schemas.microsoft.com/office/powerpoint/2010/main" val="1430686598"/>
                  </p:ext>
                </p:extLst>
              </p:nvPr>
            </p:nvGraphicFramePr>
            <p:xfrm>
              <a:off x="457200" y="1600200"/>
              <a:ext cx="8229600" cy="1855280"/>
            </p:xfrm>
            <a:graphic>
              <a:graphicData uri="http://schemas.openxmlformats.org/drawingml/2006/table">
                <a:tbl>
                  <a:tblPr rtl="1" firstRow="1" bandRow="1">
                    <a:tableStyleId>{8A107856-5554-42FB-B03E-39F5DBC370BA}</a:tableStyleId>
                  </a:tblPr>
                  <a:tblGrid>
                    <a:gridCol w="4114800"/>
                    <a:gridCol w="4114800"/>
                  </a:tblGrid>
                  <a:tr h="370840">
                    <a:tc>
                      <a:txBody>
                        <a:bodyPr/>
                        <a:lstStyle/>
                        <a:p>
                          <a:pPr algn="ctr" rtl="1"/>
                          <a:r>
                            <a:rPr lang="en-US" dirty="0" smtClean="0"/>
                            <a:t>120 L/</a:t>
                          </a:r>
                          <a:r>
                            <a:rPr lang="en-US" dirty="0" err="1" smtClean="0"/>
                            <a:t>c.d</a:t>
                          </a:r>
                          <a:endParaRPr lang="ar-SA" dirty="0"/>
                        </a:p>
                      </a:txBody>
                      <a:tcPr/>
                    </a:tc>
                    <a:tc>
                      <a:txBody>
                        <a:bodyPr/>
                        <a:lstStyle/>
                        <a:p>
                          <a:pPr algn="ctr" rtl="1"/>
                          <a:r>
                            <a:rPr lang="en-US" dirty="0" smtClean="0"/>
                            <a:t>Average demand</a:t>
                          </a:r>
                          <a:endParaRPr lang="ar-SA" dirty="0"/>
                        </a:p>
                      </a:txBody>
                      <a:tcPr/>
                    </a:tc>
                  </a:tr>
                  <a:tr h="370840">
                    <a:tc>
                      <a:txBody>
                        <a:bodyPr/>
                        <a:lstStyle/>
                        <a:p>
                          <a:pPr algn="ctr" rtl="1"/>
                          <a:r>
                            <a:rPr lang="en-US" dirty="0" smtClean="0"/>
                            <a:t>145 L/</a:t>
                          </a:r>
                          <a:r>
                            <a:rPr lang="en-US" dirty="0" err="1" smtClean="0"/>
                            <a:t>c.d</a:t>
                          </a:r>
                          <a:endParaRPr lang="ar-SA" dirty="0"/>
                        </a:p>
                      </a:txBody>
                      <a:tcPr/>
                    </a:tc>
                    <a:tc>
                      <a:txBody>
                        <a:bodyPr/>
                        <a:lstStyle/>
                        <a:p>
                          <a:pPr algn="ctr" rtl="1"/>
                          <a:r>
                            <a:rPr lang="en-US" dirty="0" smtClean="0"/>
                            <a:t>Provided</a:t>
                          </a:r>
                          <a:endParaRPr lang="ar-SA" dirty="0"/>
                        </a:p>
                      </a:txBody>
                      <a:tcPr/>
                    </a:tc>
                  </a:tr>
                  <a:tr h="370840">
                    <a:tc>
                      <a:txBody>
                        <a:bodyPr/>
                        <a:lstStyle/>
                        <a:p>
                          <a:pPr algn="ctr" rtl="1"/>
                          <a:r>
                            <a:rPr lang="en-US" dirty="0" smtClean="0"/>
                            <a:t>51330 </a:t>
                          </a:r>
                          <a:r>
                            <a:rPr lang="en-US" dirty="0" smtClean="0"/>
                            <a:t>capita</a:t>
                          </a:r>
                          <a:endParaRPr lang="ar-SA" dirty="0"/>
                        </a:p>
                      </a:txBody>
                      <a:tcPr/>
                    </a:tc>
                    <a:tc>
                      <a:txBody>
                        <a:bodyPr/>
                        <a:lstStyle/>
                        <a:p>
                          <a:pPr algn="ctr" rtl="1"/>
                          <a:r>
                            <a:rPr lang="en-US" dirty="0" smtClean="0"/>
                            <a:t>Current population</a:t>
                          </a:r>
                          <a:endParaRPr lang="ar-SA" dirty="0"/>
                        </a:p>
                      </a:txBody>
                      <a:tcPr/>
                    </a:tc>
                  </a:tr>
                  <a:tr h="370840">
                    <a:tc>
                      <a:txBody>
                        <a:bodyPr/>
                        <a:lstStyle/>
                        <a:p>
                          <a:pPr algn="ctr" rtl="1"/>
                          <a:r>
                            <a:rPr lang="en-US" baseline="0" dirty="0" smtClean="0"/>
                            <a:t>99200 </a:t>
                          </a:r>
                          <a:r>
                            <a:rPr lang="en-US" dirty="0" smtClean="0"/>
                            <a:t>capita</a:t>
                          </a:r>
                          <a:endParaRPr lang="ar-SA" dirty="0"/>
                        </a:p>
                      </a:txBody>
                      <a:tcPr/>
                    </a:tc>
                    <a:tc>
                      <a:txBody>
                        <a:bodyPr/>
                        <a:lstStyle/>
                        <a:p>
                          <a:pPr algn="ctr" rtl="1"/>
                          <a:r>
                            <a:rPr lang="en-US" dirty="0" smtClean="0"/>
                            <a:t>Future population</a:t>
                          </a:r>
                          <a:endParaRPr lang="ar-SA" dirty="0"/>
                        </a:p>
                      </a:txBody>
                      <a:tcPr/>
                    </a:tc>
                  </a:tr>
                  <a:tr h="371920">
                    <a:tc>
                      <a:txBody>
                        <a:bodyPr/>
                        <a:lstStyle/>
                        <a:p>
                          <a:endParaRPr lang="ar-SA"/>
                        </a:p>
                      </a:txBody>
                      <a:tcPr>
                        <a:blipFill rotWithShape="1">
                          <a:blip r:embed="rId3"/>
                          <a:stretch>
                            <a:fillRect t="-406557" r="-100000" b="-27869"/>
                          </a:stretch>
                        </a:blipFill>
                      </a:tcPr>
                    </a:tc>
                    <a:tc>
                      <a:txBody>
                        <a:bodyPr/>
                        <a:lstStyle/>
                        <a:p>
                          <a:pPr algn="ctr" rtl="1"/>
                          <a:r>
                            <a:rPr lang="en-US" dirty="0" smtClean="0"/>
                            <a:t>Total</a:t>
                          </a:r>
                          <a:r>
                            <a:rPr lang="en-US" baseline="0" dirty="0" smtClean="0"/>
                            <a:t> demand </a:t>
                          </a:r>
                          <a:endParaRPr lang="ar-SA" dirty="0"/>
                        </a:p>
                      </a:txBody>
                      <a:tcPr/>
                    </a:tc>
                  </a:tr>
                </a:tbl>
              </a:graphicData>
            </a:graphic>
          </p:graphicFrame>
        </mc:Fallback>
      </mc:AlternateContent>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5746</TotalTime>
  <Words>452</Words>
  <Application>Microsoft Office PowerPoint</Application>
  <PresentationFormat>On-screen Show (4:3)</PresentationFormat>
  <Paragraphs>115</Paragraphs>
  <Slides>17</Slides>
  <Notes>6</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Diseño predeterminado</vt:lpstr>
      <vt:lpstr>Design of water distribution network  for Silwan village   By  Ahmad Amen Abassi &amp; Mohammed Abd Al-Aziz &amp; Mohammed Al-Akhras  Under supervision of Dr. Hafez Shahen</vt:lpstr>
      <vt:lpstr>PowerPoint Presentation</vt:lpstr>
      <vt:lpstr>INTRODUCTION</vt:lpstr>
      <vt:lpstr>Objectives </vt:lpstr>
      <vt:lpstr>Study Area</vt:lpstr>
      <vt:lpstr>PowerPoint Presentation</vt:lpstr>
      <vt:lpstr>Methodology</vt:lpstr>
      <vt:lpstr>PowerPoint Presentation</vt:lpstr>
      <vt:lpstr>Demand Calculations </vt:lpstr>
      <vt:lpstr>Design Criterias </vt:lpstr>
      <vt:lpstr>Design Results</vt:lpstr>
      <vt:lpstr>PowerPoint Presentation</vt:lpstr>
      <vt:lpstr>Pressure at nodes </vt:lpstr>
      <vt:lpstr>Velocities in Pipes </vt:lpstr>
      <vt:lpstr>Details</vt:lpstr>
      <vt:lpstr>Conclusion </vt:lpstr>
      <vt:lpstr>THANK YOU</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Ahmad</cp:lastModifiedBy>
  <cp:revision>639</cp:revision>
  <dcterms:created xsi:type="dcterms:W3CDTF">2010-05-23T14:28:12Z</dcterms:created>
  <dcterms:modified xsi:type="dcterms:W3CDTF">2015-05-14T03:52:59Z</dcterms:modified>
</cp:coreProperties>
</file>