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6" r:id="rId9"/>
    <p:sldId id="272" r:id="rId10"/>
    <p:sldId id="268" r:id="rId11"/>
    <p:sldId id="269" r:id="rId12"/>
    <p:sldId id="270" r:id="rId13"/>
    <p:sldId id="276" r:id="rId14"/>
    <p:sldId id="277" r:id="rId15"/>
    <p:sldId id="278" r:id="rId16"/>
    <p:sldId id="279" r:id="rId17"/>
    <p:sldId id="264" r:id="rId18"/>
    <p:sldId id="282" r:id="rId19"/>
    <p:sldId id="280" r:id="rId20"/>
    <p:sldId id="281" r:id="rId21"/>
    <p:sldId id="273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2FE05-C3F5-4D35-AB02-8F77B176F706}" type="datetimeFigureOut">
              <a:rPr lang="en-US" smtClean="0"/>
              <a:pPr/>
              <a:t>3/31/2018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04C5A-C0BF-4D04-9951-BAF9A8EA89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2FE05-C3F5-4D35-AB02-8F77B176F706}" type="datetimeFigureOut">
              <a:rPr lang="en-US" smtClean="0"/>
              <a:pPr/>
              <a:t>3/31/2018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04C5A-C0BF-4D04-9951-BAF9A8EA89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2FE05-C3F5-4D35-AB02-8F77B176F706}" type="datetimeFigureOut">
              <a:rPr lang="en-US" smtClean="0"/>
              <a:pPr/>
              <a:t>3/31/2018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04C5A-C0BF-4D04-9951-BAF9A8EA89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2FE05-C3F5-4D35-AB02-8F77B176F706}" type="datetimeFigureOut">
              <a:rPr lang="en-US" smtClean="0"/>
              <a:pPr/>
              <a:t>3/31/2018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04C5A-C0BF-4D04-9951-BAF9A8EA89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2FE05-C3F5-4D35-AB02-8F77B176F706}" type="datetimeFigureOut">
              <a:rPr lang="en-US" smtClean="0"/>
              <a:pPr/>
              <a:t>3/31/2018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04C5A-C0BF-4D04-9951-BAF9A8EA89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2FE05-C3F5-4D35-AB02-8F77B176F706}" type="datetimeFigureOut">
              <a:rPr lang="en-US" smtClean="0"/>
              <a:pPr/>
              <a:t>3/31/2018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04C5A-C0BF-4D04-9951-BAF9A8EA89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2FE05-C3F5-4D35-AB02-8F77B176F706}" type="datetimeFigureOut">
              <a:rPr lang="en-US" smtClean="0"/>
              <a:pPr/>
              <a:t>3/31/2018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04C5A-C0BF-4D04-9951-BAF9A8EA89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2FE05-C3F5-4D35-AB02-8F77B176F706}" type="datetimeFigureOut">
              <a:rPr lang="en-US" smtClean="0"/>
              <a:pPr/>
              <a:t>3/31/2018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04C5A-C0BF-4D04-9951-BAF9A8EA89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2FE05-C3F5-4D35-AB02-8F77B176F706}" type="datetimeFigureOut">
              <a:rPr lang="en-US" smtClean="0"/>
              <a:pPr/>
              <a:t>3/31/2018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04C5A-C0BF-4D04-9951-BAF9A8EA89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2FE05-C3F5-4D35-AB02-8F77B176F706}" type="datetimeFigureOut">
              <a:rPr lang="en-US" smtClean="0"/>
              <a:pPr/>
              <a:t>3/31/2018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04C5A-C0BF-4D04-9951-BAF9A8EA89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2FE05-C3F5-4D35-AB02-8F77B176F706}" type="datetimeFigureOut">
              <a:rPr lang="en-US" smtClean="0"/>
              <a:pPr/>
              <a:t>3/31/2018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5F04C5A-C0BF-4D04-9951-BAF9A8EA89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D12FE05-C3F5-4D35-AB02-8F77B176F706}" type="datetimeFigureOut">
              <a:rPr lang="en-US" smtClean="0"/>
              <a:pPr/>
              <a:t>3/31/2018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5F04C5A-C0BF-4D04-9951-BAF9A8EA89B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me\Documents\N%20text.mp4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Machine_tool" TargetMode="External"/><Relationship Id="rId2" Type="http://schemas.openxmlformats.org/officeDocument/2006/relationships/hyperlink" Target="https://en.wikipedia.org/wiki/Automation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hyperlink" Target="https://en.wikipedia.org/wiki/Cam" TargetMode="External"/><Relationship Id="rId4" Type="http://schemas.openxmlformats.org/officeDocument/2006/relationships/hyperlink" Target="https://en.wikipedia.org/wiki/Hand_wheel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Programming_language" TargetMode="External"/><Relationship Id="rId2" Type="http://schemas.openxmlformats.org/officeDocument/2006/relationships/hyperlink" Target="https://en.wikipedia.org/wiki/Numerical_contro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en.wikipedia.org/wiki/Machine_tool" TargetMode="External"/><Relationship Id="rId4" Type="http://schemas.openxmlformats.org/officeDocument/2006/relationships/hyperlink" Target="https://en.wikipedia.org/wiki/Computer-aided_manufacturing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en.wikipedia.org/wiki/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47800" y="1371600"/>
            <a:ext cx="6477000" cy="1828800"/>
          </a:xfrm>
        </p:spPr>
        <p:txBody>
          <a:bodyPr/>
          <a:lstStyle/>
          <a:p>
            <a:pPr algn="ctr"/>
            <a:r>
              <a:rPr lang="en-US" dirty="0" smtClean="0"/>
              <a:t>CNC drawing simulator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4572000"/>
            <a:ext cx="7239000" cy="1752600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Students : Nadia </a:t>
            </a:r>
            <a:r>
              <a:rPr lang="en-US" dirty="0" err="1" smtClean="0"/>
              <a:t>Zaid</a:t>
            </a:r>
            <a:r>
              <a:rPr lang="en-US" dirty="0" smtClean="0"/>
              <a:t> </a:t>
            </a:r>
          </a:p>
          <a:p>
            <a:pPr algn="l"/>
            <a:r>
              <a:rPr lang="en-US" dirty="0" smtClean="0"/>
              <a:t>                Farah Al-</a:t>
            </a:r>
            <a:r>
              <a:rPr lang="en-US" dirty="0" err="1" smtClean="0"/>
              <a:t>Sa’di</a:t>
            </a:r>
            <a:endParaRPr lang="en-US" dirty="0" smtClean="0"/>
          </a:p>
          <a:p>
            <a:pPr algn="l"/>
            <a:r>
              <a:rPr lang="en-US" dirty="0" smtClean="0"/>
              <a:t>Super visor : Dr. </a:t>
            </a:r>
            <a:r>
              <a:rPr lang="en-US" dirty="0" err="1" smtClean="0"/>
              <a:t>Adnan</a:t>
            </a:r>
            <a:r>
              <a:rPr lang="en-US" dirty="0" smtClean="0"/>
              <a:t> Al-</a:t>
            </a:r>
            <a:r>
              <a:rPr lang="en-US" dirty="0" err="1" smtClean="0"/>
              <a:t>Salman</a:t>
            </a:r>
            <a:endParaRPr lang="en-US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250" y="514350"/>
            <a:ext cx="7264102" cy="516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980728"/>
            <a:ext cx="7180046" cy="4922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76672"/>
            <a:ext cx="7560840" cy="5433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G0 Rapid Move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Format G0XxYyZz X,Y,Z = axes on a three-axis machine x, y, z = distance in incremental units, or absolute coordinates, to which the axes specified by the preceding upper case letter is designated to move</a:t>
            </a:r>
          </a:p>
          <a:p>
            <a:endParaRPr lang="en-US" dirty="0" smtClean="0"/>
          </a:p>
          <a:p>
            <a:r>
              <a:rPr lang="en-US" b="1" i="1" dirty="0" smtClean="0"/>
              <a:t>Example: </a:t>
            </a:r>
            <a:r>
              <a:rPr lang="en-US" dirty="0" smtClean="0"/>
              <a:t>G0X2.00Y2.00Z2.00</a:t>
            </a:r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G1 Linear Cutting Move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Format G1XxYyZz X,Y,Z = axes on a three-axis machine x, y, z = distance in incremental units, or absolute coordinates, to which the axes specified by the preceding upper case letter is designated to move</a:t>
            </a:r>
            <a:endParaRPr lang="ar-SA" dirty="0" smtClean="0"/>
          </a:p>
          <a:p>
            <a:endParaRPr lang="ar-SA" dirty="0" smtClean="0"/>
          </a:p>
          <a:p>
            <a:r>
              <a:rPr lang="en-US" b="1" i="1" dirty="0" smtClean="0"/>
              <a:t>Example: </a:t>
            </a:r>
            <a:r>
              <a:rPr lang="en-US" dirty="0" smtClean="0"/>
              <a:t>G1X-3.50Y-4.00Z1.00</a:t>
            </a:r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G2 Clockwise Arc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G2XxYyIiJi or G2XxZzIiKi or G2YyZzJiKi </a:t>
            </a:r>
            <a:endParaRPr lang="ar-SA" dirty="0" smtClean="0"/>
          </a:p>
          <a:p>
            <a:r>
              <a:rPr lang="en-US" dirty="0" smtClean="0"/>
              <a:t>I = X axis, when used to designate a center point position J = Y axis, when used to designate a center point position K = Z axis, when used to designate a center point position </a:t>
            </a:r>
            <a:r>
              <a:rPr lang="en-US" dirty="0" err="1" smtClean="0"/>
              <a:t>i</a:t>
            </a:r>
            <a:r>
              <a:rPr lang="en-US" dirty="0" smtClean="0"/>
              <a:t> = an incremental value representing the distance in units that the axis specified by the preceding letter is designated to </a:t>
            </a:r>
            <a:r>
              <a:rPr lang="en-US" dirty="0" smtClean="0"/>
              <a:t>move.</a:t>
            </a:r>
          </a:p>
          <a:p>
            <a:endParaRPr lang="ar-SA" dirty="0" smtClean="0"/>
          </a:p>
          <a:p>
            <a:r>
              <a:rPr lang="en-US" b="1" i="1" dirty="0" smtClean="0"/>
              <a:t>Example: </a:t>
            </a:r>
            <a:r>
              <a:rPr lang="en-US" dirty="0" smtClean="0"/>
              <a:t>G2X5.00Y-1.00I3.00J2.00</a:t>
            </a:r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G3 Counterclockwise Arc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Format G3XxYyIiJi or G3XxZzIiKi or G3YyZzJiK</a:t>
            </a:r>
            <a:endParaRPr lang="ar-SA" dirty="0" smtClean="0"/>
          </a:p>
          <a:p>
            <a:r>
              <a:rPr lang="en-US" b="1" i="1" dirty="0" smtClean="0"/>
              <a:t>Example: </a:t>
            </a:r>
            <a:r>
              <a:rPr lang="en-US" dirty="0" smtClean="0"/>
              <a:t>G3Y9.00Z15.00J3.00K6.00</a:t>
            </a:r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Simulator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We tried to use an open source simulator-&gt; “CNC-SIMULATOR”.</a:t>
            </a:r>
          </a:p>
          <a:p>
            <a:r>
              <a:rPr lang="en-US" dirty="0" smtClean="0"/>
              <a:t> the simulator is a solution</a:t>
            </a:r>
          </a:p>
          <a:p>
            <a:pPr>
              <a:buNone/>
            </a:pPr>
            <a:r>
              <a:rPr lang="en-US" dirty="0" smtClean="0"/>
              <a:t>    to CNC programming because of its ability to automate the design and generate accurate g-code programs in the machining process, which has increased manufacturing efficiency and reduced production cycle times from concept to finished part.</a:t>
            </a:r>
            <a:endParaRPr lang="en-US" dirty="0"/>
          </a:p>
        </p:txBody>
      </p:sp>
      <p:pic>
        <p:nvPicPr>
          <p:cNvPr id="4" name="Picture 3" descr="si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00600" y="914400"/>
            <a:ext cx="4114800" cy="13832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Example for use CNC simulator Program </a:t>
            </a:r>
            <a:endParaRPr lang="ar-SA" sz="3600" dirty="0"/>
          </a:p>
        </p:txBody>
      </p:sp>
      <p:pic>
        <p:nvPicPr>
          <p:cNvPr id="4" name="N text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990600" y="1428750"/>
            <a:ext cx="7239000" cy="5429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CNC Printer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28600" y="1935480"/>
            <a:ext cx="8686800" cy="4541520"/>
          </a:xfrm>
        </p:spPr>
        <p:txBody>
          <a:bodyPr>
            <a:noAutofit/>
          </a:bodyPr>
          <a:lstStyle/>
          <a:p>
            <a:r>
              <a:rPr lang="en-US" sz="2400" dirty="0" smtClean="0"/>
              <a:t>The basic idea for the design of mini CNC machine can be understand from the work which deals with the development of a prototype CNC machine, controlled by a PC interfaced with low cost embedded microcontroller, we used: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b="1" dirty="0" err="1" smtClean="0"/>
              <a:t>Arduino</a:t>
            </a:r>
            <a:r>
              <a:rPr lang="en-US" sz="2400" b="1" dirty="0" smtClean="0"/>
              <a:t> </a:t>
            </a:r>
            <a:r>
              <a:rPr lang="en-US" sz="2400" b="1" dirty="0" smtClean="0"/>
              <a:t>program</a:t>
            </a:r>
            <a:r>
              <a:rPr lang="en-US" sz="2400" dirty="0" smtClean="0"/>
              <a:t>: its used for </a:t>
            </a:r>
            <a:r>
              <a:rPr lang="en-US" sz="2400" dirty="0" smtClean="0"/>
              <a:t>programming </a:t>
            </a:r>
            <a:r>
              <a:rPr lang="en-US" sz="2400" dirty="0" smtClean="0"/>
              <a:t>microcontroller (its used for one time</a:t>
            </a:r>
            <a:r>
              <a:rPr lang="en-US" sz="2400" dirty="0" smtClean="0"/>
              <a:t>).</a:t>
            </a:r>
          </a:p>
          <a:p>
            <a:endParaRPr lang="en-US" sz="2400" dirty="0" smtClean="0"/>
          </a:p>
          <a:p>
            <a:r>
              <a:rPr lang="en-US" sz="2400" b="1" dirty="0" smtClean="0"/>
              <a:t>Processing program</a:t>
            </a:r>
            <a:r>
              <a:rPr lang="en-US" sz="2400" dirty="0" smtClean="0"/>
              <a:t>: its used for upload G-code to microcontroller (it used for each new print job)</a:t>
            </a:r>
          </a:p>
          <a:p>
            <a:endParaRPr lang="en-US" sz="2400" dirty="0" smtClean="0"/>
          </a:p>
          <a:p>
            <a:r>
              <a:rPr lang="en-US" sz="2400" dirty="0" smtClean="0"/>
              <a:t> </a:t>
            </a:r>
            <a:endParaRPr lang="ar-SA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en-US" dirty="0" smtClean="0"/>
              <a:t>We believe that technology exist to make our life much easier and comfort .</a:t>
            </a:r>
          </a:p>
          <a:p>
            <a:endParaRPr lang="en-US" dirty="0" smtClean="0"/>
          </a:p>
          <a:p>
            <a:r>
              <a:rPr lang="en-US" dirty="0" smtClean="0"/>
              <a:t>Each sector or work in our life has a technological solution to make it better , precise, quick and easy for human .</a:t>
            </a:r>
          </a:p>
          <a:p>
            <a:endParaRPr lang="en-US" dirty="0" smtClean="0"/>
          </a:p>
          <a:p>
            <a:r>
              <a:rPr lang="en-US" dirty="0" smtClean="0"/>
              <a:t>Our project idea came to simulate the role of computer ‘in drawing on wood’ sector .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8229600" cy="1143000"/>
          </a:xfrm>
        </p:spPr>
        <p:txBody>
          <a:bodyPr/>
          <a:lstStyle/>
          <a:p>
            <a:r>
              <a:rPr lang="en-US" dirty="0" smtClean="0"/>
              <a:t>Hardware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371600"/>
            <a:ext cx="8229600" cy="4389120"/>
          </a:xfrm>
        </p:spPr>
        <p:txBody>
          <a:bodyPr/>
          <a:lstStyle/>
          <a:p>
            <a:r>
              <a:rPr lang="en-US" dirty="0" smtClean="0"/>
              <a:t>While printing or drawing, the proper synchronization of all the three axes through stepper motors and servo motor is most exigent task. These movements can be achieved through the G </a:t>
            </a:r>
            <a:r>
              <a:rPr lang="en-US" dirty="0" smtClean="0"/>
              <a:t>Code.</a:t>
            </a:r>
          </a:p>
          <a:p>
            <a:r>
              <a:rPr lang="en-US" sz="2000" b="1" dirty="0" smtClean="0"/>
              <a:t>Servo </a:t>
            </a:r>
            <a:r>
              <a:rPr lang="en-US" sz="2000" b="1" dirty="0" smtClean="0"/>
              <a:t>Motor </a:t>
            </a:r>
            <a:r>
              <a:rPr lang="en-US" sz="2000" b="1" dirty="0" smtClean="0"/>
              <a:t>: </a:t>
            </a:r>
            <a:r>
              <a:rPr lang="en-US" sz="2000" dirty="0" smtClean="0"/>
              <a:t>is </a:t>
            </a:r>
            <a:r>
              <a:rPr lang="en-US" sz="2000" dirty="0" smtClean="0"/>
              <a:t>used for the movement of sketching pen in 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up </a:t>
            </a:r>
            <a:r>
              <a:rPr lang="en-US" sz="2000" dirty="0" smtClean="0"/>
              <a:t>and down in z direction.</a:t>
            </a:r>
            <a:endParaRPr lang="en-US" sz="2000" dirty="0" smtClean="0"/>
          </a:p>
          <a:p>
            <a:r>
              <a:rPr lang="en-US" sz="2000" dirty="0" smtClean="0"/>
              <a:t>Tow  Stepper Motor  (</a:t>
            </a:r>
            <a:r>
              <a:rPr lang="en-US" sz="2000" dirty="0" smtClean="0"/>
              <a:t>used for the movement </a:t>
            </a:r>
            <a:r>
              <a:rPr lang="en-US" sz="2000" dirty="0" smtClean="0"/>
              <a:t> in X &amp; Y axis )</a:t>
            </a:r>
          </a:p>
          <a:p>
            <a:r>
              <a:rPr lang="en-US" sz="2000" dirty="0" err="1" smtClean="0"/>
              <a:t>Arduino</a:t>
            </a:r>
            <a:r>
              <a:rPr lang="en-US" sz="2000" dirty="0" smtClean="0"/>
              <a:t> kit. (controller  for  all hardware devises)   </a:t>
            </a:r>
          </a:p>
          <a:p>
            <a:endParaRPr lang="en-US" sz="2000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1026" name="Picture 2" descr="ØµÙØ±Ø© Ø°Ø§Øª ØµÙØ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5105400"/>
            <a:ext cx="2336800" cy="1752600"/>
          </a:xfrm>
          <a:prstGeom prst="rect">
            <a:avLst/>
          </a:prstGeom>
          <a:noFill/>
        </p:spPr>
      </p:pic>
      <p:pic>
        <p:nvPicPr>
          <p:cNvPr id="1028" name="Picture 4" descr="ÙØªÙØ¬Ø© Ø¨Ø­Ø« Ø§ÙØµÙØ± Ø¹Ù âªstep motorâ¬â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4972050"/>
            <a:ext cx="2514600" cy="1885950"/>
          </a:xfrm>
          <a:prstGeom prst="rect">
            <a:avLst/>
          </a:prstGeom>
          <a:noFill/>
        </p:spPr>
      </p:pic>
      <p:pic>
        <p:nvPicPr>
          <p:cNvPr id="1030" name="Picture 6" descr="ÙØªÙØ¬Ø© Ø¨Ø­Ø« Ø§ÙØµÙØ± Ø¹Ù âªarduino unoâ¬â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77000" y="4953000"/>
            <a:ext cx="2415268" cy="190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scontent.fjrs7-1.fna.fbcdn.net/v/t34.0-12/29853238_1710139455731741_1260167842_n.jpg?_nc_cat=0&amp;oh=e7ad138788d2240dc03c03f1e2f3adf9&amp;oe=5AC25C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600200"/>
            <a:ext cx="3381375" cy="4572000"/>
          </a:xfrm>
          <a:prstGeom prst="rect">
            <a:avLst/>
          </a:prstGeom>
          <a:noFill/>
        </p:spPr>
      </p:pic>
      <p:pic>
        <p:nvPicPr>
          <p:cNvPr id="7172" name="Picture 4" descr="https://scontent.fjrs7-1.fna.fbcdn.net/v/t34.0-12/29750449_1710139439065076_521967530_n.jpg?_nc_cat=0&amp;oh=b2342d19f32e2d08ac146182f7f96530&amp;oe=5AC2B84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600200"/>
            <a:ext cx="3381375" cy="4572000"/>
          </a:xfrm>
          <a:prstGeom prst="rect">
            <a:avLst/>
          </a:prstGeom>
          <a:noFill/>
        </p:spPr>
      </p:pic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8229600" cy="1143000"/>
          </a:xfrm>
        </p:spPr>
        <p:txBody>
          <a:bodyPr/>
          <a:lstStyle/>
          <a:p>
            <a:r>
              <a:rPr lang="en-US" dirty="0" smtClean="0"/>
              <a:t> </a:t>
            </a:r>
            <a:endParaRPr lang="ar-SA" dirty="0"/>
          </a:p>
        </p:txBody>
      </p:sp>
      <p:sp>
        <p:nvSpPr>
          <p:cNvPr id="5" name="عنوان 1"/>
          <p:cNvSpPr txBox="1">
            <a:spLocks/>
          </p:cNvSpPr>
          <p:nvPr/>
        </p:nvSpPr>
        <p:spPr>
          <a:xfrm>
            <a:off x="914400" y="304800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CNC Printer Structure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609600" y="6248400"/>
            <a:ext cx="53823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Note: final work table </a:t>
            </a:r>
            <a:r>
              <a:rPr lang="en-US" sz="2000" b="1" dirty="0" smtClean="0">
                <a:solidFill>
                  <a:schemeClr val="tx2"/>
                </a:solidFill>
              </a:rPr>
              <a:t> for </a:t>
            </a:r>
            <a:r>
              <a:rPr lang="en-US" sz="2000" b="1" dirty="0" smtClean="0">
                <a:solidFill>
                  <a:schemeClr val="tx2"/>
                </a:solidFill>
              </a:rPr>
              <a:t>our CNC 3x3 </a:t>
            </a:r>
            <a:r>
              <a:rPr lang="en-US" sz="2000" b="1" dirty="0" smtClean="0">
                <a:solidFill>
                  <a:schemeClr val="tx2"/>
                </a:solidFill>
              </a:rPr>
              <a:t>cm  </a:t>
            </a:r>
            <a:endParaRPr lang="ar-SA" sz="20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CNC?!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CNC -&gt; Computer numerical control.</a:t>
            </a:r>
          </a:p>
          <a:p>
            <a:r>
              <a:rPr lang="en-US" dirty="0" smtClean="0"/>
              <a:t>CNC is the </a:t>
            </a:r>
            <a:r>
              <a:rPr lang="en-US" dirty="0" smtClean="0">
                <a:hlinkClick r:id="rId2" tooltip="Automation"/>
              </a:rPr>
              <a:t>automation</a:t>
            </a:r>
            <a:r>
              <a:rPr lang="en-US" dirty="0" smtClean="0"/>
              <a:t> of </a:t>
            </a:r>
            <a:r>
              <a:rPr lang="en-US" dirty="0" smtClean="0">
                <a:hlinkClick r:id="rId3" tooltip="Machine tool"/>
              </a:rPr>
              <a:t>machine tools</a:t>
            </a:r>
            <a:r>
              <a:rPr lang="en-US" dirty="0" smtClean="0"/>
              <a:t> by means of computers executing pre-programmed sequences of machine control commands. This is in contrast to machines that are manually controlled by </a:t>
            </a:r>
            <a:r>
              <a:rPr lang="en-US" dirty="0" smtClean="0">
                <a:hlinkClick r:id="rId4" tooltip="Hand wheel"/>
              </a:rPr>
              <a:t>hand wheels</a:t>
            </a:r>
            <a:r>
              <a:rPr lang="en-US" dirty="0" smtClean="0"/>
              <a:t> or levers, or mechanically</a:t>
            </a:r>
          </a:p>
          <a:p>
            <a:pPr>
              <a:buNone/>
            </a:pPr>
            <a:r>
              <a:rPr lang="en-US" dirty="0" smtClean="0"/>
              <a:t>   automated by </a:t>
            </a:r>
            <a:r>
              <a:rPr lang="en-US" dirty="0" smtClean="0">
                <a:hlinkClick r:id="rId5" tooltip="Cam"/>
              </a:rPr>
              <a:t>cams</a:t>
            </a:r>
            <a:r>
              <a:rPr lang="en-US" dirty="0" smtClean="0"/>
              <a:t> alone.</a:t>
            </a:r>
            <a:endParaRPr lang="en-US" dirty="0"/>
          </a:p>
        </p:txBody>
      </p:sp>
      <p:pic>
        <p:nvPicPr>
          <p:cNvPr id="5" name="Picture 4" descr="mm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867400" y="4419600"/>
            <a:ext cx="2438400" cy="214312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/>
          <a:lstStyle/>
          <a:p>
            <a:r>
              <a:rPr lang="en-US" dirty="0" smtClean="0"/>
              <a:t>Our CNC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Our Project is for making a simulation for how computer can control the machine of drawing on wood which is our CNC machine here.</a:t>
            </a:r>
          </a:p>
          <a:p>
            <a:endParaRPr lang="en-US" dirty="0" smtClean="0"/>
          </a:p>
          <a:p>
            <a:r>
              <a:rPr lang="en-US" dirty="0" smtClean="0"/>
              <a:t>Making drawings on wood is too much timing consuming and needs a big effort and time when it done by hand, and there is a great possibility of error while drawing especially when we need to repeat the process many times.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en-US" dirty="0" smtClean="0"/>
              <a:t>G-Code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is the common name for the most widely used </a:t>
            </a:r>
            <a:r>
              <a:rPr lang="en-US" u="sng" dirty="0" smtClean="0">
                <a:hlinkClick r:id="rId2" tooltip="Numerical control"/>
              </a:rPr>
              <a:t>numerical control</a:t>
            </a:r>
            <a:r>
              <a:rPr lang="en-US" dirty="0" smtClean="0"/>
              <a:t> (NC) </a:t>
            </a:r>
            <a:r>
              <a:rPr lang="en-US" dirty="0" smtClean="0">
                <a:hlinkClick r:id="rId3" tooltip="Programming language"/>
              </a:rPr>
              <a:t>programming language</a:t>
            </a:r>
            <a:r>
              <a:rPr lang="en-US" dirty="0" smtClean="0"/>
              <a:t>. It is used mainly in </a:t>
            </a:r>
            <a:r>
              <a:rPr lang="en-US" dirty="0" smtClean="0">
                <a:hlinkClick r:id="rId4" tooltip="Computer-aided manufacturing"/>
              </a:rPr>
              <a:t>computer-aided manufacturing</a:t>
            </a:r>
            <a:r>
              <a:rPr lang="en-US" dirty="0" smtClean="0"/>
              <a:t> to control automated machine tools.</a:t>
            </a:r>
          </a:p>
          <a:p>
            <a:r>
              <a:rPr lang="en-US" dirty="0" smtClean="0"/>
              <a:t>G-code is a language in which people tell computerized </a:t>
            </a:r>
            <a:r>
              <a:rPr lang="en-US" dirty="0" smtClean="0">
                <a:hlinkClick r:id="rId5" tooltip="Machine tool"/>
              </a:rPr>
              <a:t>machine tools</a:t>
            </a:r>
            <a:r>
              <a:rPr lang="en-US" dirty="0" smtClean="0"/>
              <a:t> how to make something. The "how" is defined by g-code instructions provided to a machine controller (industrial computer) that tells the motors where to move, how fast to move, and what path to follow.</a:t>
            </a:r>
          </a:p>
          <a:p>
            <a:endParaRPr lang="en-US" dirty="0" smtClean="0"/>
          </a:p>
          <a:p>
            <a:r>
              <a:rPr lang="en-US" dirty="0" smtClean="0"/>
              <a:t>So we used G-Code in our project to control our CNC machine 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 Simplified explanation of G-Code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G-codes are any word in a CNC program that begins with the letter </a:t>
            </a:r>
            <a:r>
              <a:rPr lang="en-US" dirty="0" smtClean="0">
                <a:hlinkClick r:id="rId2" tooltip="G"/>
              </a:rPr>
              <a:t>G</a:t>
            </a:r>
            <a:r>
              <a:rPr lang="en-US" dirty="0" smtClean="0"/>
              <a:t>.</a:t>
            </a:r>
          </a:p>
          <a:p>
            <a:r>
              <a:rPr lang="en-US" dirty="0" smtClean="0"/>
              <a:t>Generally it is a code telling the machine tool what type of action to perform, such as: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    Rapid movement.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Controlled feed in a straight line or arc.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Set tool information such as offset.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Switch coordinate systems.</a:t>
            </a:r>
          </a:p>
          <a:p>
            <a:pPr>
              <a:buFont typeface="Wingdings" pitchFamily="2" charset="2"/>
              <a:buChar char="ü"/>
            </a:pP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914400"/>
            <a:ext cx="8172450" cy="56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781050"/>
            <a:ext cx="7867650" cy="607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0"/>
            <a:ext cx="8077200" cy="561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186</TotalTime>
  <Words>553</Words>
  <Application>Microsoft Office PowerPoint</Application>
  <PresentationFormat>عرض على الشاشة (3:4)‏</PresentationFormat>
  <Paragraphs>71</Paragraphs>
  <Slides>21</Slides>
  <Notes>0</Notes>
  <HiddenSlides>0</HiddenSlides>
  <MMClips>1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21</vt:i4>
      </vt:variant>
    </vt:vector>
  </HeadingPairs>
  <TitlesOfParts>
    <vt:vector size="22" baseType="lpstr">
      <vt:lpstr>Flow</vt:lpstr>
      <vt:lpstr>CNC drawing simulator</vt:lpstr>
      <vt:lpstr>Introduction</vt:lpstr>
      <vt:lpstr>What is CNC?!</vt:lpstr>
      <vt:lpstr>Our CNC </vt:lpstr>
      <vt:lpstr>G-Code</vt:lpstr>
      <vt:lpstr>A Simplified explanation of G-Code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G0 Rapid Move</vt:lpstr>
      <vt:lpstr>G1 Linear Cutting Move</vt:lpstr>
      <vt:lpstr>G2 Clockwise Arc</vt:lpstr>
      <vt:lpstr>G3 Counterclockwise Arc</vt:lpstr>
      <vt:lpstr>Our Simulator </vt:lpstr>
      <vt:lpstr>Example for use CNC simulator Program </vt:lpstr>
      <vt:lpstr>Our CNC Printer</vt:lpstr>
      <vt:lpstr>Hardware </vt:lpstr>
      <vt:lpstr> 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CNC drawing simulator</dc:title>
  <dc:creator>Dell</dc:creator>
  <cp:lastModifiedBy>me</cp:lastModifiedBy>
  <cp:revision>13</cp:revision>
  <dcterms:created xsi:type="dcterms:W3CDTF">2018-03-31T16:45:13Z</dcterms:created>
  <dcterms:modified xsi:type="dcterms:W3CDTF">2018-03-31T21:22:52Z</dcterms:modified>
</cp:coreProperties>
</file>