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76" r:id="rId16"/>
    <p:sldId id="271" r:id="rId17"/>
    <p:sldId id="277" r:id="rId18"/>
    <p:sldId id="278" r:id="rId19"/>
    <p:sldId id="274" r:id="rId20"/>
    <p:sldId id="279" r:id="rId21"/>
    <p:sldId id="270" r:id="rId22"/>
    <p:sldId id="265" r:id="rId23"/>
    <p:sldId id="266" r:id="rId24"/>
    <p:sldId id="268" r:id="rId25"/>
    <p:sldId id="269" r:id="rId26"/>
  </p:sldIdLst>
  <p:sldSz cx="16256000" cy="9144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FEF"/>
    <a:srgbClr val="ABB5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61" d="100"/>
          <a:sy n="61" d="100"/>
        </p:scale>
        <p:origin x="710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2E3EAE-068C-7845-CC2C-4D7179A0D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E9D713-8497-5FF5-504F-BD68B59DC5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600" y="0"/>
            <a:ext cx="9156596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03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EA9724-F2F1-3718-4BE0-861A2AC9D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820865-E7B3-920C-2F7A-75012749E3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0" y="0"/>
            <a:ext cx="14245714" cy="912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585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C151C7-5049-A1DB-A158-5B2701379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6A3A382-2A11-B7FD-5DD5-6333361C01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420" y="1066800"/>
            <a:ext cx="16450839" cy="70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712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3CE226-0C28-59E4-7AEE-DD762A4E80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70044E8-3BFA-C536-9992-EA04A4DC36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698" y="0"/>
            <a:ext cx="13444603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8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4E85C2-C3CA-94F4-6A24-1CCA2CF6FA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C36BFD8-1DF1-5147-E125-9CAA9433CA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09" y="0"/>
            <a:ext cx="15084381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384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266D33A-F33B-7209-3DEF-03ED9DC5AA1C}"/>
              </a:ext>
            </a:extLst>
          </p:cNvPr>
          <p:cNvSpPr/>
          <p:nvPr/>
        </p:nvSpPr>
        <p:spPr>
          <a:xfrm>
            <a:off x="1270000" y="7162800"/>
            <a:ext cx="13716000" cy="1219200"/>
          </a:xfrm>
          <a:prstGeom prst="rect">
            <a:avLst/>
          </a:prstGeom>
          <a:solidFill>
            <a:srgbClr val="ABB5B7"/>
          </a:solidFill>
          <a:ln>
            <a:solidFill>
              <a:srgbClr val="ABB5B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2B4CE5C-5D9C-913F-B897-220AB964BB21}"/>
              </a:ext>
            </a:extLst>
          </p:cNvPr>
          <p:cNvSpPr/>
          <p:nvPr/>
        </p:nvSpPr>
        <p:spPr>
          <a:xfrm>
            <a:off x="2870200" y="4114800"/>
            <a:ext cx="10515600" cy="2133600"/>
          </a:xfrm>
          <a:prstGeom prst="rect">
            <a:avLst/>
          </a:prstGeom>
          <a:solidFill>
            <a:srgbClr val="E9EFE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B25A96-3B91-ACD3-045C-180DD6860A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366" y="780840"/>
            <a:ext cx="16400366" cy="758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159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1677CF-3942-F393-5262-16E941D00E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22" y="0"/>
            <a:ext cx="1557915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440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86CA0B-632C-964C-8334-A106435172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EDE4926-8777-7F98-78F6-07264E0BF9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300" y="0"/>
            <a:ext cx="13233400" cy="918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297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0</Words>
  <Application>Microsoft Office PowerPoint</Application>
  <PresentationFormat>Custom</PresentationFormat>
  <Paragraphs>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jaafar barqawi</dc:creator>
  <cp:lastModifiedBy>jaafar barqawi</cp:lastModifiedBy>
  <cp:revision>7</cp:revision>
  <dcterms:created xsi:type="dcterms:W3CDTF">2006-08-16T00:00:00Z</dcterms:created>
  <dcterms:modified xsi:type="dcterms:W3CDTF">2026-06-13T21:30:33Z</dcterms:modified>
</cp:coreProperties>
</file>